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8"/>
  </p:notesMasterIdLst>
  <p:sldIdLst>
    <p:sldId id="256" r:id="rId2"/>
    <p:sldId id="294" r:id="rId3"/>
    <p:sldId id="257" r:id="rId4"/>
    <p:sldId id="258" r:id="rId5"/>
    <p:sldId id="259" r:id="rId6"/>
    <p:sldId id="291" r:id="rId7"/>
    <p:sldId id="289" r:id="rId8"/>
    <p:sldId id="261" r:id="rId9"/>
    <p:sldId id="260" r:id="rId10"/>
    <p:sldId id="265" r:id="rId11"/>
    <p:sldId id="263" r:id="rId12"/>
    <p:sldId id="273" r:id="rId13"/>
    <p:sldId id="276" r:id="rId14"/>
    <p:sldId id="281" r:id="rId15"/>
    <p:sldId id="268" r:id="rId16"/>
    <p:sldId id="272" r:id="rId17"/>
    <p:sldId id="290" r:id="rId18"/>
    <p:sldId id="266" r:id="rId19"/>
    <p:sldId id="288" r:id="rId20"/>
    <p:sldId id="269" r:id="rId21"/>
    <p:sldId id="292" r:id="rId22"/>
    <p:sldId id="271" r:id="rId23"/>
    <p:sldId id="275" r:id="rId24"/>
    <p:sldId id="293" r:id="rId25"/>
    <p:sldId id="284" r:id="rId26"/>
    <p:sldId id="287" r:id="rId27"/>
  </p:sldIdLst>
  <p:sldSz cx="9144000" cy="5143500" type="screen16x9"/>
  <p:notesSz cx="6858000" cy="9144000"/>
  <p:embeddedFontLst>
    <p:embeddedFont>
      <p:font typeface="Bellota Text"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
      <p:font typeface="Didact Gothic" panose="020B0604020202020204" charset="0"/>
      <p:regular r:id="rId38"/>
    </p:embeddedFont>
    <p:embeddedFont>
      <p:font typeface="Odibee Sans" panose="020B0604020202020204" charset="0"/>
      <p:regular r:id="rId39"/>
    </p:embeddedFont>
    <p:embeddedFont>
      <p:font typeface="Roboto Condensed" panose="02000000000000000000" pitchFamily="2" charset="0"/>
      <p:regular r:id="rId40"/>
      <p:bold r:id="rId41"/>
      <p:italic r:id="rId42"/>
      <p:boldItalic r:id="rId43"/>
    </p:embeddedFont>
    <p:embeddedFont>
      <p:font typeface="UVN Dung Dan" panose="020B0604020202020204"/>
      <p:regular r:id="rId44"/>
    </p:embeddedFont>
    <p:embeddedFont>
      <p:font typeface="VNI-Helve"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AF77"/>
    <a:srgbClr val="000000"/>
    <a:srgbClr val="211109"/>
    <a:srgbClr val="C042AE"/>
    <a:srgbClr val="D9BC17"/>
    <a:srgbClr val="CCCCCC"/>
    <a:srgbClr val="99918E"/>
    <a:srgbClr val="C966FF"/>
    <a:srgbClr val="00B0F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C7ED9F-4856-400B-9C51-81D1AE8C65FD}">
  <a:tblStyle styleId="{D9C7ED9F-4856-400B-9C51-81D1AE8C65F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1" autoAdjust="0"/>
    <p:restoredTop sz="94660"/>
  </p:normalViewPr>
  <p:slideViewPr>
    <p:cSldViewPr snapToGrid="0">
      <p:cViewPr varScale="1">
        <p:scale>
          <a:sx n="84" d="100"/>
          <a:sy n="84" d="100"/>
        </p:scale>
        <p:origin x="68"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C76849-B3E5-4DEA-A931-EC496F40EC6F}" type="doc">
      <dgm:prSet loTypeId="urn:microsoft.com/office/officeart/2005/8/layout/chevron2" loCatId="list" qsTypeId="urn:microsoft.com/office/officeart/2005/8/quickstyle/simple1" qsCatId="simple" csTypeId="urn:microsoft.com/office/officeart/2005/8/colors/accent1_2" csCatId="accent1" phldr="1"/>
      <dgm:spPr/>
    </dgm:pt>
    <dgm:pt modelId="{6F322D2C-1D43-47D5-8B9D-238A88B3EB91}">
      <dgm:prSet phldrT="[Text]" custT="1">
        <dgm:style>
          <a:lnRef idx="3">
            <a:schemeClr val="lt1"/>
          </a:lnRef>
          <a:fillRef idx="1">
            <a:schemeClr val="accent1"/>
          </a:fillRef>
          <a:effectRef idx="1">
            <a:schemeClr val="accent1"/>
          </a:effectRef>
          <a:fontRef idx="minor">
            <a:schemeClr val="lt1"/>
          </a:fontRef>
        </dgm:style>
      </dgm:prSet>
      <dgm:spPr/>
      <dgm:t>
        <a:bodyPr/>
        <a:lstStyle/>
        <a:p>
          <a:pPr algn="ctr"/>
          <a:r>
            <a:rPr lang="en-US" sz="2800" b="1" i="0" u="none" strike="noStrike" cap="none">
              <a:solidFill>
                <a:schemeClr val="bg1"/>
              </a:solidFill>
              <a:latin typeface="UVN Dung Dan" panose="03060902040502020204" pitchFamily="66" charset="0"/>
              <a:ea typeface="Permanent Marker"/>
              <a:cs typeface="Permanent Marker"/>
            </a:rPr>
            <a:t>II</a:t>
          </a:r>
        </a:p>
      </dgm:t>
    </dgm:pt>
    <dgm:pt modelId="{BFB6C9F4-ABD1-4116-AA38-9FBDB1038B19}" type="parTrans" cxnId="{872C059C-2CBC-4E72-8FDD-74EEC873E9AD}">
      <dgm:prSet/>
      <dgm:spPr/>
      <dgm:t>
        <a:bodyPr/>
        <a:lstStyle/>
        <a:p>
          <a:endParaRPr lang="en-US"/>
        </a:p>
      </dgm:t>
    </dgm:pt>
    <dgm:pt modelId="{B82768C4-5E33-4592-9405-83B02AF6C769}" type="sibTrans" cxnId="{872C059C-2CBC-4E72-8FDD-74EEC873E9AD}">
      <dgm:prSet/>
      <dgm:spPr/>
      <dgm:t>
        <a:bodyPr/>
        <a:lstStyle/>
        <a:p>
          <a:endParaRPr lang="en-US"/>
        </a:p>
      </dgm:t>
    </dgm:pt>
    <dgm:pt modelId="{2E9D0A51-D7F1-4BD7-A2B8-AFE735101AB9}">
      <dgm:prSet phldrT="[Text]" custT="1">
        <dgm:style>
          <a:lnRef idx="3">
            <a:schemeClr val="lt1"/>
          </a:lnRef>
          <a:fillRef idx="1">
            <a:schemeClr val="accent1"/>
          </a:fillRef>
          <a:effectRef idx="1">
            <a:schemeClr val="accent1"/>
          </a:effectRef>
          <a:fontRef idx="minor">
            <a:schemeClr val="lt1"/>
          </a:fontRef>
        </dgm:style>
      </dgm:prSet>
      <dgm:spPr/>
      <dgm:t>
        <a:bodyPr/>
        <a:lstStyle/>
        <a:p>
          <a:pPr algn="ctr"/>
          <a:r>
            <a:rPr lang="en-US" sz="2800" b="1" i="0" u="none" strike="noStrike" cap="none">
              <a:solidFill>
                <a:schemeClr val="bg1"/>
              </a:solidFill>
              <a:latin typeface="UVN Dung Dan" panose="03060902040502020204" pitchFamily="66" charset="0"/>
              <a:ea typeface="Permanent Marker"/>
              <a:cs typeface="Permanent Marker"/>
            </a:rPr>
            <a:t>III</a:t>
          </a:r>
        </a:p>
      </dgm:t>
    </dgm:pt>
    <dgm:pt modelId="{1838B376-38F1-40B6-8158-1019035C509A}" type="parTrans" cxnId="{A8878DCD-14F9-44BD-8D83-E999EB9716D0}">
      <dgm:prSet/>
      <dgm:spPr/>
      <dgm:t>
        <a:bodyPr/>
        <a:lstStyle/>
        <a:p>
          <a:endParaRPr lang="en-US"/>
        </a:p>
      </dgm:t>
    </dgm:pt>
    <dgm:pt modelId="{687A8F9F-BB6A-4BF8-8F18-939C2D17DC7C}" type="sibTrans" cxnId="{A8878DCD-14F9-44BD-8D83-E999EB9716D0}">
      <dgm:prSet/>
      <dgm:spPr/>
      <dgm:t>
        <a:bodyPr/>
        <a:lstStyle/>
        <a:p>
          <a:endParaRPr lang="en-US"/>
        </a:p>
      </dgm:t>
    </dgm:pt>
    <dgm:pt modelId="{CFE8D7EC-DEBE-496D-800F-3BA150E05245}">
      <dgm:prSet custT="1">
        <dgm:style>
          <a:lnRef idx="3">
            <a:schemeClr val="lt1"/>
          </a:lnRef>
          <a:fillRef idx="1">
            <a:schemeClr val="accent1"/>
          </a:fillRef>
          <a:effectRef idx="1">
            <a:schemeClr val="accent1"/>
          </a:effectRef>
          <a:fontRef idx="minor">
            <a:schemeClr val="lt1"/>
          </a:fontRef>
        </dgm:style>
      </dgm:prSet>
      <dgm:spPr/>
      <dgm:t>
        <a:bodyPr/>
        <a:lstStyle/>
        <a:p>
          <a:pPr algn="ctr"/>
          <a:r>
            <a:rPr lang="en-US" sz="2800" b="1" i="0" u="none" strike="noStrike" cap="none">
              <a:solidFill>
                <a:schemeClr val="bg1"/>
              </a:solidFill>
              <a:latin typeface="UVN Dung Dan" panose="03060902040502020204" pitchFamily="66" charset="0"/>
              <a:ea typeface="Permanent Marker"/>
              <a:cs typeface="Permanent Marker"/>
            </a:rPr>
            <a:t>I</a:t>
          </a:r>
        </a:p>
      </dgm:t>
    </dgm:pt>
    <dgm:pt modelId="{9EF42A2E-706C-4DB7-AB37-5790BD226C8E}" type="parTrans" cxnId="{7BA8FF17-9D4C-4B3E-A45C-2CAADA1B9893}">
      <dgm:prSet/>
      <dgm:spPr/>
      <dgm:t>
        <a:bodyPr/>
        <a:lstStyle/>
        <a:p>
          <a:endParaRPr lang="en-US"/>
        </a:p>
      </dgm:t>
    </dgm:pt>
    <dgm:pt modelId="{F713AF33-1ADE-49BE-8135-B0A5BFF4BEA3}" type="sibTrans" cxnId="{7BA8FF17-9D4C-4B3E-A45C-2CAADA1B9893}">
      <dgm:prSet/>
      <dgm:spPr/>
      <dgm:t>
        <a:bodyPr/>
        <a:lstStyle/>
        <a:p>
          <a:endParaRPr lang="en-US"/>
        </a:p>
      </dgm:t>
    </dgm:pt>
    <dgm:pt modelId="{C5575C2F-2CDF-4A42-B0F4-70F758924F63}">
      <dgm:prSet custT="1">
        <dgm:style>
          <a:lnRef idx="2">
            <a:schemeClr val="accent1"/>
          </a:lnRef>
          <a:fillRef idx="1">
            <a:schemeClr val="lt1"/>
          </a:fillRef>
          <a:effectRef idx="0">
            <a:schemeClr val="accent1"/>
          </a:effectRef>
          <a:fontRef idx="minor">
            <a:schemeClr val="dk1"/>
          </a:fontRef>
        </dgm:style>
      </dgm:prSet>
      <dgm:spPr/>
      <dgm:t>
        <a:bodyPr/>
        <a:lstStyle/>
        <a:p>
          <a:r>
            <a:rPr lang="en-US" sz="2400" b="1" i="0" u="none" strike="noStrike" cap="none">
              <a:solidFill>
                <a:srgbClr val="F95858"/>
              </a:solidFill>
              <a:latin typeface="UVN Dung Dan" panose="03060902040502020204" pitchFamily="66" charset="0"/>
              <a:ea typeface="Permanent Marker"/>
              <a:cs typeface="Permanent Marker"/>
            </a:rPr>
            <a:t>BIẾN TRỞ</a:t>
          </a:r>
          <a:endParaRPr lang="en-US" sz="2400">
            <a:solidFill>
              <a:srgbClr val="F95858"/>
            </a:solidFill>
          </a:endParaRPr>
        </a:p>
      </dgm:t>
    </dgm:pt>
    <dgm:pt modelId="{076FBFC4-7391-4A40-8311-5868B0CFD97D}" type="parTrans" cxnId="{F3A1D927-1A0F-4CC9-81F6-D8B5BC2B7660}">
      <dgm:prSet/>
      <dgm:spPr/>
      <dgm:t>
        <a:bodyPr/>
        <a:lstStyle/>
        <a:p>
          <a:endParaRPr lang="en-US"/>
        </a:p>
      </dgm:t>
    </dgm:pt>
    <dgm:pt modelId="{6B6E93FA-D9E1-49A7-91B2-E6CB92AFC723}" type="sibTrans" cxnId="{F3A1D927-1A0F-4CC9-81F6-D8B5BC2B7660}">
      <dgm:prSet/>
      <dgm:spPr/>
      <dgm:t>
        <a:bodyPr/>
        <a:lstStyle/>
        <a:p>
          <a:endParaRPr lang="en-US"/>
        </a:p>
      </dgm:t>
    </dgm:pt>
    <dgm:pt modelId="{78F2DCB0-5F40-46C5-B25A-D281791D646C}">
      <dgm:prSet custT="1"/>
      <dgm:spPr/>
      <dgm:t>
        <a:bodyPr/>
        <a:lstStyle/>
        <a:p>
          <a:r>
            <a:rPr lang="en-US" sz="2400" b="1" i="0" u="none" strike="noStrike" cap="none">
              <a:solidFill>
                <a:srgbClr val="F95858"/>
              </a:solidFill>
              <a:latin typeface="UVN Dung Dan" panose="03060902040502020204" pitchFamily="66" charset="0"/>
              <a:ea typeface="Permanent Marker"/>
              <a:cs typeface="Permanent Marker"/>
            </a:rPr>
            <a:t>CÁC ĐIỆN TRỞ TRONG KỸ THUẬT </a:t>
          </a:r>
        </a:p>
      </dgm:t>
    </dgm:pt>
    <dgm:pt modelId="{D343B8C0-8D9E-4AAF-BB13-87F7897ADD7D}" type="parTrans" cxnId="{124EC626-6392-4418-A945-B64663E83484}">
      <dgm:prSet/>
      <dgm:spPr/>
      <dgm:t>
        <a:bodyPr/>
        <a:lstStyle/>
        <a:p>
          <a:endParaRPr lang="en-US"/>
        </a:p>
      </dgm:t>
    </dgm:pt>
    <dgm:pt modelId="{27B2F56F-6C91-4B07-8A97-AEC6D4BE8F8F}" type="sibTrans" cxnId="{124EC626-6392-4418-A945-B64663E83484}">
      <dgm:prSet/>
      <dgm:spPr/>
      <dgm:t>
        <a:bodyPr/>
        <a:lstStyle/>
        <a:p>
          <a:endParaRPr lang="en-US"/>
        </a:p>
      </dgm:t>
    </dgm:pt>
    <dgm:pt modelId="{0678DAA8-4C97-490D-AE6D-60FEA0D1E575}">
      <dgm:prSet custT="1"/>
      <dgm:spPr/>
      <dgm:t>
        <a:bodyPr/>
        <a:lstStyle/>
        <a:p>
          <a:pPr rtl="0"/>
          <a:r>
            <a:rPr lang="en-US" sz="2400" b="1" i="0" u="none" strike="noStrike" cap="none">
              <a:solidFill>
                <a:srgbClr val="F95858"/>
              </a:solidFill>
              <a:latin typeface="UVN Dung Dan" panose="03060902040502020204" pitchFamily="66" charset="0"/>
              <a:ea typeface="Permanent Marker"/>
              <a:cs typeface="Permanent Marker"/>
              <a:sym typeface="Arial"/>
            </a:rPr>
            <a:t>VẬN DỤNG</a:t>
          </a:r>
          <a:endParaRPr lang="en-US" sz="2400" b="1" i="0" u="none" strike="noStrike" cap="none">
            <a:solidFill>
              <a:srgbClr val="F95858"/>
            </a:solidFill>
            <a:latin typeface="UVN Dung Dan" panose="03060902040502020204" pitchFamily="66" charset="0"/>
            <a:ea typeface="Permanent Marker"/>
            <a:cs typeface="Permanent Marker"/>
          </a:endParaRPr>
        </a:p>
      </dgm:t>
    </dgm:pt>
    <dgm:pt modelId="{F8D020EA-5EA9-40B1-95F7-95CC3426210B}" type="parTrans" cxnId="{599FC212-A01B-493D-BA97-B9EA5FEE3BC9}">
      <dgm:prSet/>
      <dgm:spPr/>
      <dgm:t>
        <a:bodyPr/>
        <a:lstStyle/>
        <a:p>
          <a:endParaRPr lang="en-US"/>
        </a:p>
      </dgm:t>
    </dgm:pt>
    <dgm:pt modelId="{F097537C-9092-4479-B1D4-537D888AF9C6}" type="sibTrans" cxnId="{599FC212-A01B-493D-BA97-B9EA5FEE3BC9}">
      <dgm:prSet/>
      <dgm:spPr/>
      <dgm:t>
        <a:bodyPr/>
        <a:lstStyle/>
        <a:p>
          <a:endParaRPr lang="en-US"/>
        </a:p>
      </dgm:t>
    </dgm:pt>
    <dgm:pt modelId="{7FC35B21-AAD7-485E-A2BC-1B4D426833BE}" type="pres">
      <dgm:prSet presAssocID="{ADC76849-B3E5-4DEA-A931-EC496F40EC6F}" presName="linearFlow" presStyleCnt="0">
        <dgm:presLayoutVars>
          <dgm:dir/>
          <dgm:animLvl val="lvl"/>
          <dgm:resizeHandles val="exact"/>
        </dgm:presLayoutVars>
      </dgm:prSet>
      <dgm:spPr/>
    </dgm:pt>
    <dgm:pt modelId="{30025352-88B7-42AE-B548-0C226BBF3266}" type="pres">
      <dgm:prSet presAssocID="{CFE8D7EC-DEBE-496D-800F-3BA150E05245}" presName="composite" presStyleCnt="0"/>
      <dgm:spPr/>
    </dgm:pt>
    <dgm:pt modelId="{CC852875-42DE-4FDB-96D7-439BC9594B01}" type="pres">
      <dgm:prSet presAssocID="{CFE8D7EC-DEBE-496D-800F-3BA150E05245}" presName="parentText" presStyleLbl="alignNode1" presStyleIdx="0" presStyleCnt="3">
        <dgm:presLayoutVars>
          <dgm:chMax val="1"/>
          <dgm:bulletEnabled val="1"/>
        </dgm:presLayoutVars>
      </dgm:prSet>
      <dgm:spPr/>
    </dgm:pt>
    <dgm:pt modelId="{37A55B29-28F8-4774-94D6-F2CB6B70D97C}" type="pres">
      <dgm:prSet presAssocID="{CFE8D7EC-DEBE-496D-800F-3BA150E05245}" presName="descendantText" presStyleLbl="alignAcc1" presStyleIdx="0" presStyleCnt="3" custLinFactNeighborY="2741">
        <dgm:presLayoutVars>
          <dgm:bulletEnabled val="1"/>
        </dgm:presLayoutVars>
      </dgm:prSet>
      <dgm:spPr/>
    </dgm:pt>
    <dgm:pt modelId="{56B2E052-EA6C-4ED4-99EF-41759FDA1B03}" type="pres">
      <dgm:prSet presAssocID="{F713AF33-1ADE-49BE-8135-B0A5BFF4BEA3}" presName="sp" presStyleCnt="0"/>
      <dgm:spPr/>
    </dgm:pt>
    <dgm:pt modelId="{BAA4E7C7-EA43-47F7-B5F0-90A1EE0A39D1}" type="pres">
      <dgm:prSet presAssocID="{6F322D2C-1D43-47D5-8B9D-238A88B3EB91}" presName="composite" presStyleCnt="0"/>
      <dgm:spPr/>
    </dgm:pt>
    <dgm:pt modelId="{75698206-DB8F-4630-A314-ECEC954A4BFB}" type="pres">
      <dgm:prSet presAssocID="{6F322D2C-1D43-47D5-8B9D-238A88B3EB91}" presName="parentText" presStyleLbl="alignNode1" presStyleIdx="1" presStyleCnt="3" custLinFactNeighborY="918">
        <dgm:presLayoutVars>
          <dgm:chMax val="1"/>
          <dgm:bulletEnabled val="1"/>
        </dgm:presLayoutVars>
      </dgm:prSet>
      <dgm:spPr/>
    </dgm:pt>
    <dgm:pt modelId="{2F95B4A7-DD11-423C-8A00-3D51AF0C4C28}" type="pres">
      <dgm:prSet presAssocID="{6F322D2C-1D43-47D5-8B9D-238A88B3EB91}" presName="descendantText" presStyleLbl="alignAcc1" presStyleIdx="1" presStyleCnt="3" custLinFactNeighborY="5925">
        <dgm:presLayoutVars>
          <dgm:bulletEnabled val="1"/>
        </dgm:presLayoutVars>
      </dgm:prSet>
      <dgm:spPr/>
    </dgm:pt>
    <dgm:pt modelId="{23A6A845-DD7F-464C-852E-06AD577B43D7}" type="pres">
      <dgm:prSet presAssocID="{B82768C4-5E33-4592-9405-83B02AF6C769}" presName="sp" presStyleCnt="0"/>
      <dgm:spPr/>
    </dgm:pt>
    <dgm:pt modelId="{5603D9F3-1CA3-4FF1-8279-9143F91626AA}" type="pres">
      <dgm:prSet presAssocID="{2E9D0A51-D7F1-4BD7-A2B8-AFE735101AB9}" presName="composite" presStyleCnt="0"/>
      <dgm:spPr/>
    </dgm:pt>
    <dgm:pt modelId="{F9B0A58F-CDC0-4837-BF3C-0F10463557ED}" type="pres">
      <dgm:prSet presAssocID="{2E9D0A51-D7F1-4BD7-A2B8-AFE735101AB9}" presName="parentText" presStyleLbl="alignNode1" presStyleIdx="2" presStyleCnt="3">
        <dgm:presLayoutVars>
          <dgm:chMax val="1"/>
          <dgm:bulletEnabled val="1"/>
        </dgm:presLayoutVars>
      </dgm:prSet>
      <dgm:spPr/>
    </dgm:pt>
    <dgm:pt modelId="{AEB55B6D-AAF7-411F-97CE-276C7989DABA}" type="pres">
      <dgm:prSet presAssocID="{2E9D0A51-D7F1-4BD7-A2B8-AFE735101AB9}" presName="descendantText" presStyleLbl="alignAcc1" presStyleIdx="2" presStyleCnt="3" custLinFactNeighborX="179" custLinFactNeighborY="11002">
        <dgm:presLayoutVars>
          <dgm:bulletEnabled val="1"/>
        </dgm:presLayoutVars>
      </dgm:prSet>
      <dgm:spPr/>
    </dgm:pt>
  </dgm:ptLst>
  <dgm:cxnLst>
    <dgm:cxn modelId="{599FC212-A01B-493D-BA97-B9EA5FEE3BC9}" srcId="{2E9D0A51-D7F1-4BD7-A2B8-AFE735101AB9}" destId="{0678DAA8-4C97-490D-AE6D-60FEA0D1E575}" srcOrd="0" destOrd="0" parTransId="{F8D020EA-5EA9-40B1-95F7-95CC3426210B}" sibTransId="{F097537C-9092-4479-B1D4-537D888AF9C6}"/>
    <dgm:cxn modelId="{7BA8FF17-9D4C-4B3E-A45C-2CAADA1B9893}" srcId="{ADC76849-B3E5-4DEA-A931-EC496F40EC6F}" destId="{CFE8D7EC-DEBE-496D-800F-3BA150E05245}" srcOrd="0" destOrd="0" parTransId="{9EF42A2E-706C-4DB7-AB37-5790BD226C8E}" sibTransId="{F713AF33-1ADE-49BE-8135-B0A5BFF4BEA3}"/>
    <dgm:cxn modelId="{124EC626-6392-4418-A945-B64663E83484}" srcId="{6F322D2C-1D43-47D5-8B9D-238A88B3EB91}" destId="{78F2DCB0-5F40-46C5-B25A-D281791D646C}" srcOrd="0" destOrd="0" parTransId="{D343B8C0-8D9E-4AAF-BB13-87F7897ADD7D}" sibTransId="{27B2F56F-6C91-4B07-8A97-AEC6D4BE8F8F}"/>
    <dgm:cxn modelId="{F3A1D927-1A0F-4CC9-81F6-D8B5BC2B7660}" srcId="{CFE8D7EC-DEBE-496D-800F-3BA150E05245}" destId="{C5575C2F-2CDF-4A42-B0F4-70F758924F63}" srcOrd="0" destOrd="0" parTransId="{076FBFC4-7391-4A40-8311-5868B0CFD97D}" sibTransId="{6B6E93FA-D9E1-49A7-91B2-E6CB92AFC723}"/>
    <dgm:cxn modelId="{51D47B58-AAD2-4F96-96C8-EC3437AB27BD}" type="presOf" srcId="{0678DAA8-4C97-490D-AE6D-60FEA0D1E575}" destId="{AEB55B6D-AAF7-411F-97CE-276C7989DABA}" srcOrd="0" destOrd="0" presId="urn:microsoft.com/office/officeart/2005/8/layout/chevron2"/>
    <dgm:cxn modelId="{8B503A90-16C2-427D-9F49-2D895B3D2B3E}" type="presOf" srcId="{C5575C2F-2CDF-4A42-B0F4-70F758924F63}" destId="{37A55B29-28F8-4774-94D6-F2CB6B70D97C}" srcOrd="0" destOrd="0" presId="urn:microsoft.com/office/officeart/2005/8/layout/chevron2"/>
    <dgm:cxn modelId="{872C059C-2CBC-4E72-8FDD-74EEC873E9AD}" srcId="{ADC76849-B3E5-4DEA-A931-EC496F40EC6F}" destId="{6F322D2C-1D43-47D5-8B9D-238A88B3EB91}" srcOrd="1" destOrd="0" parTransId="{BFB6C9F4-ABD1-4116-AA38-9FBDB1038B19}" sibTransId="{B82768C4-5E33-4592-9405-83B02AF6C769}"/>
    <dgm:cxn modelId="{EB825BB8-31F8-4671-91E5-2CB4D72EFBC5}" type="presOf" srcId="{78F2DCB0-5F40-46C5-B25A-D281791D646C}" destId="{2F95B4A7-DD11-423C-8A00-3D51AF0C4C28}" srcOrd="0" destOrd="0" presId="urn:microsoft.com/office/officeart/2005/8/layout/chevron2"/>
    <dgm:cxn modelId="{BF4F61C2-805C-41FA-A030-B85095927FCC}" type="presOf" srcId="{CFE8D7EC-DEBE-496D-800F-3BA150E05245}" destId="{CC852875-42DE-4FDB-96D7-439BC9594B01}" srcOrd="0" destOrd="0" presId="urn:microsoft.com/office/officeart/2005/8/layout/chevron2"/>
    <dgm:cxn modelId="{A8878DCD-14F9-44BD-8D83-E999EB9716D0}" srcId="{ADC76849-B3E5-4DEA-A931-EC496F40EC6F}" destId="{2E9D0A51-D7F1-4BD7-A2B8-AFE735101AB9}" srcOrd="2" destOrd="0" parTransId="{1838B376-38F1-40B6-8158-1019035C509A}" sibTransId="{687A8F9F-BB6A-4BF8-8F18-939C2D17DC7C}"/>
    <dgm:cxn modelId="{A6908CDE-3E40-4D7C-BCF1-960CAE000F15}" type="presOf" srcId="{ADC76849-B3E5-4DEA-A931-EC496F40EC6F}" destId="{7FC35B21-AAD7-485E-A2BC-1B4D426833BE}" srcOrd="0" destOrd="0" presId="urn:microsoft.com/office/officeart/2005/8/layout/chevron2"/>
    <dgm:cxn modelId="{26EB39EE-4EE0-46DC-A836-B603E7FE8625}" type="presOf" srcId="{6F322D2C-1D43-47D5-8B9D-238A88B3EB91}" destId="{75698206-DB8F-4630-A314-ECEC954A4BFB}" srcOrd="0" destOrd="0" presId="urn:microsoft.com/office/officeart/2005/8/layout/chevron2"/>
    <dgm:cxn modelId="{733619F3-39DB-4AE4-92F3-F03E1F035749}" type="presOf" srcId="{2E9D0A51-D7F1-4BD7-A2B8-AFE735101AB9}" destId="{F9B0A58F-CDC0-4837-BF3C-0F10463557ED}" srcOrd="0" destOrd="0" presId="urn:microsoft.com/office/officeart/2005/8/layout/chevron2"/>
    <dgm:cxn modelId="{1C65A8F7-51F3-4070-956C-BC458D62B23A}" type="presParOf" srcId="{7FC35B21-AAD7-485E-A2BC-1B4D426833BE}" destId="{30025352-88B7-42AE-B548-0C226BBF3266}" srcOrd="0" destOrd="0" presId="urn:microsoft.com/office/officeart/2005/8/layout/chevron2"/>
    <dgm:cxn modelId="{DB04646C-2862-4A25-8D83-AE36FCC5BA8F}" type="presParOf" srcId="{30025352-88B7-42AE-B548-0C226BBF3266}" destId="{CC852875-42DE-4FDB-96D7-439BC9594B01}" srcOrd="0" destOrd="0" presId="urn:microsoft.com/office/officeart/2005/8/layout/chevron2"/>
    <dgm:cxn modelId="{AB078ED3-D6FE-4C2A-8364-07B92BAA292A}" type="presParOf" srcId="{30025352-88B7-42AE-B548-0C226BBF3266}" destId="{37A55B29-28F8-4774-94D6-F2CB6B70D97C}" srcOrd="1" destOrd="0" presId="urn:microsoft.com/office/officeart/2005/8/layout/chevron2"/>
    <dgm:cxn modelId="{6961A9DC-3B8C-4E99-80F4-30076474B8BE}" type="presParOf" srcId="{7FC35B21-AAD7-485E-A2BC-1B4D426833BE}" destId="{56B2E052-EA6C-4ED4-99EF-41759FDA1B03}" srcOrd="1" destOrd="0" presId="urn:microsoft.com/office/officeart/2005/8/layout/chevron2"/>
    <dgm:cxn modelId="{849563F4-255B-49F7-878F-2BD762083275}" type="presParOf" srcId="{7FC35B21-AAD7-485E-A2BC-1B4D426833BE}" destId="{BAA4E7C7-EA43-47F7-B5F0-90A1EE0A39D1}" srcOrd="2" destOrd="0" presId="urn:microsoft.com/office/officeart/2005/8/layout/chevron2"/>
    <dgm:cxn modelId="{98FF0321-9613-4384-BB46-29490108DF05}" type="presParOf" srcId="{BAA4E7C7-EA43-47F7-B5F0-90A1EE0A39D1}" destId="{75698206-DB8F-4630-A314-ECEC954A4BFB}" srcOrd="0" destOrd="0" presId="urn:microsoft.com/office/officeart/2005/8/layout/chevron2"/>
    <dgm:cxn modelId="{CE83364E-D547-4354-8D6A-4F5438AD998E}" type="presParOf" srcId="{BAA4E7C7-EA43-47F7-B5F0-90A1EE0A39D1}" destId="{2F95B4A7-DD11-423C-8A00-3D51AF0C4C28}" srcOrd="1" destOrd="0" presId="urn:microsoft.com/office/officeart/2005/8/layout/chevron2"/>
    <dgm:cxn modelId="{BAD711B5-213A-4D34-BAB5-E7C5A0396A20}" type="presParOf" srcId="{7FC35B21-AAD7-485E-A2BC-1B4D426833BE}" destId="{23A6A845-DD7F-464C-852E-06AD577B43D7}" srcOrd="3" destOrd="0" presId="urn:microsoft.com/office/officeart/2005/8/layout/chevron2"/>
    <dgm:cxn modelId="{81974927-8EC8-42C1-97BB-B8A24982109A}" type="presParOf" srcId="{7FC35B21-AAD7-485E-A2BC-1B4D426833BE}" destId="{5603D9F3-1CA3-4FF1-8279-9143F91626AA}" srcOrd="4" destOrd="0" presId="urn:microsoft.com/office/officeart/2005/8/layout/chevron2"/>
    <dgm:cxn modelId="{148FD740-DB9B-4868-B67D-C7E929E0D297}" type="presParOf" srcId="{5603D9F3-1CA3-4FF1-8279-9143F91626AA}" destId="{F9B0A58F-CDC0-4837-BF3C-0F10463557ED}" srcOrd="0" destOrd="0" presId="urn:microsoft.com/office/officeart/2005/8/layout/chevron2"/>
    <dgm:cxn modelId="{6CFA218D-30E9-4AEF-804E-D1F750E52FD9}" type="presParOf" srcId="{5603D9F3-1CA3-4FF1-8279-9143F91626AA}" destId="{AEB55B6D-AAF7-411F-97CE-276C7989DAB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52875-42DE-4FDB-96D7-439BC9594B01}">
      <dsp:nvSpPr>
        <dsp:cNvPr id="0" name=""/>
        <dsp:cNvSpPr/>
      </dsp:nvSpPr>
      <dsp:spPr>
        <a:xfrm rot="5400000">
          <a:off x="-161968" y="163503"/>
          <a:ext cx="1079789" cy="755852"/>
        </a:xfrm>
        <a:prstGeom prst="chevron">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i="0" u="none" strike="noStrike" kern="1200" cap="none">
              <a:solidFill>
                <a:schemeClr val="bg1"/>
              </a:solidFill>
              <a:latin typeface="UVN Dung Dan" panose="03060902040502020204" pitchFamily="66" charset="0"/>
              <a:ea typeface="Permanent Marker"/>
              <a:cs typeface="Permanent Marker"/>
            </a:rPr>
            <a:t>I</a:t>
          </a:r>
        </a:p>
      </dsp:txBody>
      <dsp:txXfrm rot="-5400000">
        <a:off x="1" y="379460"/>
        <a:ext cx="755852" cy="323937"/>
      </dsp:txXfrm>
    </dsp:sp>
    <dsp:sp modelId="{37A55B29-28F8-4774-94D6-F2CB6B70D97C}">
      <dsp:nvSpPr>
        <dsp:cNvPr id="0" name=""/>
        <dsp:cNvSpPr/>
      </dsp:nvSpPr>
      <dsp:spPr>
        <a:xfrm rot="5400000">
          <a:off x="3301952" y="-2525316"/>
          <a:ext cx="702232" cy="5794432"/>
        </a:xfrm>
        <a:prstGeom prst="round2Same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i="0" u="none" strike="noStrike" kern="1200" cap="none">
              <a:solidFill>
                <a:srgbClr val="F95858"/>
              </a:solidFill>
              <a:latin typeface="UVN Dung Dan" panose="03060902040502020204" pitchFamily="66" charset="0"/>
              <a:ea typeface="Permanent Marker"/>
              <a:cs typeface="Permanent Marker"/>
            </a:rPr>
            <a:t>BIẾN TRỞ</a:t>
          </a:r>
          <a:endParaRPr lang="en-US" sz="2400" kern="1200">
            <a:solidFill>
              <a:srgbClr val="F95858"/>
            </a:solidFill>
          </a:endParaRPr>
        </a:p>
      </dsp:txBody>
      <dsp:txXfrm rot="-5400000">
        <a:off x="755852" y="55064"/>
        <a:ext cx="5760152" cy="633672"/>
      </dsp:txXfrm>
    </dsp:sp>
    <dsp:sp modelId="{75698206-DB8F-4630-A314-ECEC954A4BFB}">
      <dsp:nvSpPr>
        <dsp:cNvPr id="0" name=""/>
        <dsp:cNvSpPr/>
      </dsp:nvSpPr>
      <dsp:spPr>
        <a:xfrm rot="5400000">
          <a:off x="-161968" y="1049124"/>
          <a:ext cx="1079789" cy="755852"/>
        </a:xfrm>
        <a:prstGeom prst="chevron">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i="0" u="none" strike="noStrike" kern="1200" cap="none">
              <a:solidFill>
                <a:schemeClr val="bg1"/>
              </a:solidFill>
              <a:latin typeface="UVN Dung Dan" panose="03060902040502020204" pitchFamily="66" charset="0"/>
              <a:ea typeface="Permanent Marker"/>
              <a:cs typeface="Permanent Marker"/>
            </a:rPr>
            <a:t>II</a:t>
          </a:r>
        </a:p>
      </dsp:txBody>
      <dsp:txXfrm rot="-5400000">
        <a:off x="1" y="1265081"/>
        <a:ext cx="755852" cy="323937"/>
      </dsp:txXfrm>
    </dsp:sp>
    <dsp:sp modelId="{2F95B4A7-DD11-423C-8A00-3D51AF0C4C28}">
      <dsp:nvSpPr>
        <dsp:cNvPr id="0" name=""/>
        <dsp:cNvSpPr/>
      </dsp:nvSpPr>
      <dsp:spPr>
        <a:xfrm rot="5400000">
          <a:off x="3302137" y="-1627455"/>
          <a:ext cx="701863" cy="579443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i="0" u="none" strike="noStrike" kern="1200" cap="none">
              <a:solidFill>
                <a:srgbClr val="F95858"/>
              </a:solidFill>
              <a:latin typeface="UVN Dung Dan" panose="03060902040502020204" pitchFamily="66" charset="0"/>
              <a:ea typeface="Permanent Marker"/>
              <a:cs typeface="Permanent Marker"/>
            </a:rPr>
            <a:t>CÁC ĐIỆN TRỞ TRONG KỸ THUẬT </a:t>
          </a:r>
        </a:p>
      </dsp:txBody>
      <dsp:txXfrm rot="-5400000">
        <a:off x="755853" y="953091"/>
        <a:ext cx="5760170" cy="633339"/>
      </dsp:txXfrm>
    </dsp:sp>
    <dsp:sp modelId="{F9B0A58F-CDC0-4837-BF3C-0F10463557ED}">
      <dsp:nvSpPr>
        <dsp:cNvPr id="0" name=""/>
        <dsp:cNvSpPr/>
      </dsp:nvSpPr>
      <dsp:spPr>
        <a:xfrm rot="5400000">
          <a:off x="-161968" y="1914920"/>
          <a:ext cx="1079789" cy="755852"/>
        </a:xfrm>
        <a:prstGeom prst="chevron">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i="0" u="none" strike="noStrike" kern="1200" cap="none">
              <a:solidFill>
                <a:schemeClr val="bg1"/>
              </a:solidFill>
              <a:latin typeface="UVN Dung Dan" panose="03060902040502020204" pitchFamily="66" charset="0"/>
              <a:ea typeface="Permanent Marker"/>
              <a:cs typeface="Permanent Marker"/>
            </a:rPr>
            <a:t>III</a:t>
          </a:r>
        </a:p>
      </dsp:txBody>
      <dsp:txXfrm rot="-5400000">
        <a:off x="1" y="2130877"/>
        <a:ext cx="755852" cy="323937"/>
      </dsp:txXfrm>
    </dsp:sp>
    <dsp:sp modelId="{AEB55B6D-AAF7-411F-97CE-276C7989DABA}">
      <dsp:nvSpPr>
        <dsp:cNvPr id="0" name=""/>
        <dsp:cNvSpPr/>
      </dsp:nvSpPr>
      <dsp:spPr>
        <a:xfrm rot="5400000">
          <a:off x="3302137" y="-716113"/>
          <a:ext cx="701863" cy="579443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b="1" i="0" u="none" strike="noStrike" kern="1200" cap="none">
              <a:solidFill>
                <a:srgbClr val="F95858"/>
              </a:solidFill>
              <a:latin typeface="UVN Dung Dan" panose="03060902040502020204" pitchFamily="66" charset="0"/>
              <a:ea typeface="Permanent Marker"/>
              <a:cs typeface="Permanent Marker"/>
              <a:sym typeface="Arial"/>
            </a:rPr>
            <a:t>VẬN DỤNG</a:t>
          </a:r>
          <a:endParaRPr lang="en-US" sz="2400" b="1" i="0" u="none" strike="noStrike" kern="1200" cap="none">
            <a:solidFill>
              <a:srgbClr val="F95858"/>
            </a:solidFill>
            <a:latin typeface="UVN Dung Dan" panose="03060902040502020204" pitchFamily="66" charset="0"/>
            <a:ea typeface="Permanent Marker"/>
            <a:cs typeface="Permanent Marker"/>
          </a:endParaRPr>
        </a:p>
      </dsp:txBody>
      <dsp:txXfrm rot="-5400000">
        <a:off x="755853" y="1864433"/>
        <a:ext cx="5760170" cy="63333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6facabc84_0_1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6facabc84_0_1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87266d1191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87266d1191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806ec00983_2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806ec00983_2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87266d1191_0_9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4" name="Google Shape;2304;g87266d1191_0_9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7"/>
        <p:cNvGrpSpPr/>
        <p:nvPr/>
      </p:nvGrpSpPr>
      <p:grpSpPr>
        <a:xfrm>
          <a:off x="0" y="0"/>
          <a:ext cx="0" cy="0"/>
          <a:chOff x="0" y="0"/>
          <a:chExt cx="0" cy="0"/>
        </a:xfrm>
      </p:grpSpPr>
      <p:sp>
        <p:nvSpPr>
          <p:cNvPr id="3018" name="Google Shape;3018;g806ec00983_2_1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9" name="Google Shape;3019;g806ec00983_2_1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858eee2c94_13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858eee2c94_13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87266d11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87266d11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858eee2c94_1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858eee2c94_1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055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g87266d1191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 name="Google Shape;1628;g87266d1191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g87266d1191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 name="Google Shape;1628;g87266d1191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4989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86facabc84_0_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86facabc84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87266d1191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87266d1191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806ec00983_2_10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806ec00983_2_1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806ec00983_2_3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806ec00983_2_3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319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806ec00983_2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806ec00983_2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8"/>
        <p:cNvGrpSpPr/>
        <p:nvPr/>
      </p:nvGrpSpPr>
      <p:grpSpPr>
        <a:xfrm>
          <a:off x="0" y="0"/>
          <a:ext cx="0" cy="0"/>
          <a:chOff x="0" y="0"/>
          <a:chExt cx="0" cy="0"/>
        </a:xfrm>
      </p:grpSpPr>
      <p:sp>
        <p:nvSpPr>
          <p:cNvPr id="3989" name="Google Shape;3989;g87266d1191_0_41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0" name="Google Shape;3990;g87266d1191_0_41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858eee2c94_9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858eee2c94_9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858eee2c94_9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858eee2c94_9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858eee2c94_9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858eee2c94_9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8629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858eee2c94_9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858eee2c94_9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3527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858eee2c94_1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858eee2c94_1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858eee2c94_13_1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858eee2c94_13_1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87266d119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87266d119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2567022" y="1760744"/>
            <a:ext cx="4082556" cy="1649607"/>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rgbClr val="434343"/>
                </a:solidFill>
                <a:latin typeface="Odibee Sans"/>
                <a:ea typeface="Odibee Sans"/>
                <a:cs typeface="Odibee Sans"/>
                <a:sym typeface="Odibee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193396">
            <a:off x="2980592" y="2840067"/>
            <a:ext cx="3644165" cy="485269"/>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9000" y="-8685"/>
            <a:ext cx="9144000" cy="5160524"/>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BLANK_1">
    <p:spTree>
      <p:nvGrpSpPr>
        <p:cNvPr id="1" name="Shape 181"/>
        <p:cNvGrpSpPr/>
        <p:nvPr/>
      </p:nvGrpSpPr>
      <p:grpSpPr>
        <a:xfrm>
          <a:off x="0" y="0"/>
          <a:ext cx="0" cy="0"/>
          <a:chOff x="0" y="0"/>
          <a:chExt cx="0" cy="0"/>
        </a:xfrm>
      </p:grpSpPr>
      <p:cxnSp>
        <p:nvCxnSpPr>
          <p:cNvPr id="182" name="Google Shape;182;p13"/>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13"/>
          <p:cNvGrpSpPr/>
          <p:nvPr/>
        </p:nvGrpSpPr>
        <p:grpSpPr>
          <a:xfrm>
            <a:off x="8330750" y="-14051"/>
            <a:ext cx="404657" cy="180834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13"/>
          <p:cNvGrpSpPr/>
          <p:nvPr/>
        </p:nvGrpSpPr>
        <p:grpSpPr>
          <a:xfrm rot="-2208756">
            <a:off x="1102699" y="3884256"/>
            <a:ext cx="496378" cy="634217"/>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13"/>
          <p:cNvSpPr/>
          <p:nvPr/>
        </p:nvSpPr>
        <p:spPr>
          <a:xfrm rot="639960">
            <a:off x="4686953" y="355149"/>
            <a:ext cx="404651" cy="369713"/>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txBox="1">
            <a:spLocks noGrp="1"/>
          </p:cNvSpPr>
          <p:nvPr>
            <p:ph type="title"/>
          </p:nvPr>
        </p:nvSpPr>
        <p:spPr>
          <a:xfrm>
            <a:off x="5184394" y="1260221"/>
            <a:ext cx="3084300" cy="47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6" name="Google Shape;216;p13"/>
          <p:cNvSpPr txBox="1">
            <a:spLocks noGrp="1"/>
          </p:cNvSpPr>
          <p:nvPr>
            <p:ph type="title" idx="2"/>
          </p:nvPr>
        </p:nvSpPr>
        <p:spPr>
          <a:xfrm>
            <a:off x="1582800" y="1260221"/>
            <a:ext cx="3084300" cy="47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7" name="Google Shape;217;p13"/>
          <p:cNvSpPr txBox="1">
            <a:spLocks noGrp="1"/>
          </p:cNvSpPr>
          <p:nvPr>
            <p:ph type="subTitle" idx="1"/>
          </p:nvPr>
        </p:nvSpPr>
        <p:spPr>
          <a:xfrm flipH="1">
            <a:off x="1772711" y="1696366"/>
            <a:ext cx="27048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5386849" y="1696367"/>
            <a:ext cx="27045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5184394" y="3547796"/>
            <a:ext cx="3084300" cy="47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0" name="Google Shape;220;p13"/>
          <p:cNvSpPr txBox="1">
            <a:spLocks noGrp="1"/>
          </p:cNvSpPr>
          <p:nvPr>
            <p:ph type="title" idx="5"/>
          </p:nvPr>
        </p:nvSpPr>
        <p:spPr>
          <a:xfrm>
            <a:off x="1582800" y="3547796"/>
            <a:ext cx="3084300" cy="47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1" name="Google Shape;221;p13"/>
          <p:cNvSpPr txBox="1">
            <a:spLocks noGrp="1"/>
          </p:cNvSpPr>
          <p:nvPr>
            <p:ph type="subTitle" idx="6"/>
          </p:nvPr>
        </p:nvSpPr>
        <p:spPr>
          <a:xfrm flipH="1">
            <a:off x="1772711" y="3983941"/>
            <a:ext cx="27048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5386849" y="3983942"/>
            <a:ext cx="27045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s">
  <p:cSld name="BLANK_1_1">
    <p:spTree>
      <p:nvGrpSpPr>
        <p:cNvPr id="1" name="Shape 223"/>
        <p:cNvGrpSpPr/>
        <p:nvPr/>
      </p:nvGrpSpPr>
      <p:grpSpPr>
        <a:xfrm>
          <a:off x="0" y="0"/>
          <a:ext cx="0" cy="0"/>
          <a:chOff x="0" y="0"/>
          <a:chExt cx="0" cy="0"/>
        </a:xfrm>
      </p:grpSpPr>
      <p:cxnSp>
        <p:nvCxnSpPr>
          <p:cNvPr id="224" name="Google Shape;224;p14"/>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435800" y="345229"/>
            <a:ext cx="699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4"/>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txBox="1">
            <a:spLocks noGrp="1"/>
          </p:cNvSpPr>
          <p:nvPr>
            <p:ph type="subTitle" idx="1"/>
          </p:nvPr>
        </p:nvSpPr>
        <p:spPr>
          <a:xfrm flipH="1">
            <a:off x="1581104" y="3914525"/>
            <a:ext cx="21141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1581209" y="3524753"/>
            <a:ext cx="2114100" cy="435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3874988" y="3090975"/>
            <a:ext cx="21141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3874988" y="2699775"/>
            <a:ext cx="2114100" cy="435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6168801" y="3905000"/>
            <a:ext cx="21141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6168801" y="3524753"/>
            <a:ext cx="2114100" cy="435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cabezado de sección 1">
  <p:cSld name="SECTION_HEADER_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5"/>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5"/>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txBox="1">
            <a:spLocks noGrp="1"/>
          </p:cNvSpPr>
          <p:nvPr>
            <p:ph type="ctrTitle"/>
          </p:nvPr>
        </p:nvSpPr>
        <p:spPr>
          <a:xfrm rot="-159">
            <a:off x="1411364" y="2639069"/>
            <a:ext cx="6495600" cy="89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0" name="Google Shape;260;p15"/>
          <p:cNvSpPr txBox="1">
            <a:spLocks noGrp="1"/>
          </p:cNvSpPr>
          <p:nvPr>
            <p:ph type="subTitle" idx="1"/>
          </p:nvPr>
        </p:nvSpPr>
        <p:spPr>
          <a:xfrm rot="891">
            <a:off x="2449275" y="3398535"/>
            <a:ext cx="4627500" cy="48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1" name="Google Shape;261;p15"/>
          <p:cNvSpPr/>
          <p:nvPr/>
        </p:nvSpPr>
        <p:spPr>
          <a:xfrm rot="5400000" flipH="1">
            <a:off x="8521100" y="-93350"/>
            <a:ext cx="540300" cy="7269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
    <p:spTree>
      <p:nvGrpSpPr>
        <p:cNvPr id="1" name="Shape 280"/>
        <p:cNvGrpSpPr/>
        <p:nvPr/>
      </p:nvGrpSpPr>
      <p:grpSpPr>
        <a:xfrm>
          <a:off x="0" y="0"/>
          <a:ext cx="0" cy="0"/>
          <a:chOff x="0" y="0"/>
          <a:chExt cx="0" cy="0"/>
        </a:xfrm>
      </p:grpSpPr>
      <p:cxnSp>
        <p:nvCxnSpPr>
          <p:cNvPr id="281" name="Google Shape;281;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a:spLocks noGrp="1"/>
          </p:cNvSpPr>
          <p:nvPr>
            <p:ph type="ctrTitle"/>
          </p:nvPr>
        </p:nvSpPr>
        <p:spPr>
          <a:xfrm rot="-182">
            <a:off x="2102101" y="2640887"/>
            <a:ext cx="5659800" cy="89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solidFill>
                  <a:srgbClr val="FFFFFF"/>
                </a:solidFill>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3"/>
          <p:cNvSpPr txBox="1">
            <a:spLocks noGrp="1"/>
          </p:cNvSpPr>
          <p:nvPr>
            <p:ph type="subTitle" idx="1"/>
          </p:nvPr>
        </p:nvSpPr>
        <p:spPr>
          <a:xfrm rot="989">
            <a:off x="2324400" y="3400313"/>
            <a:ext cx="5215200" cy="48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3"/>
          <p:cNvSpPr/>
          <p:nvPr/>
        </p:nvSpPr>
        <p:spPr>
          <a:xfrm rot="5400000" flipH="1">
            <a:off x="8521100" y="-93350"/>
            <a:ext cx="540300" cy="7269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FBEF"/>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435800" y="345229"/>
            <a:ext cx="69924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435800" y="1174250"/>
            <a:ext cx="6992400" cy="341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FFA000"/>
              </a:buClr>
              <a:buSzPts val="1200"/>
              <a:buFont typeface="Abel"/>
              <a:buChar char="●"/>
              <a:defRPr sz="1200"/>
            </a:lvl1pPr>
            <a:lvl2pPr marL="914400" lvl="1" indent="-317500">
              <a:spcBef>
                <a:spcPts val="1600"/>
              </a:spcBef>
              <a:spcAft>
                <a:spcPts val="0"/>
              </a:spcAft>
              <a:buClr>
                <a:srgbClr val="002A49"/>
              </a:buClr>
              <a:buSzPts val="1400"/>
              <a:buFont typeface="Arial"/>
              <a:buChar char="○"/>
              <a:defRPr/>
            </a:lvl2pPr>
            <a:lvl3pPr marL="1371600" lvl="2" indent="-317500">
              <a:spcBef>
                <a:spcPts val="1600"/>
              </a:spcBef>
              <a:spcAft>
                <a:spcPts val="0"/>
              </a:spcAft>
              <a:buClr>
                <a:srgbClr val="002A49"/>
              </a:buClr>
              <a:buSzPts val="1400"/>
              <a:buFont typeface="Arial"/>
              <a:buChar char="■"/>
              <a:defRPr/>
            </a:lvl3pPr>
            <a:lvl4pPr marL="1828800" lvl="3" indent="-317500">
              <a:spcBef>
                <a:spcPts val="1600"/>
              </a:spcBef>
              <a:spcAft>
                <a:spcPts val="0"/>
              </a:spcAft>
              <a:buClr>
                <a:srgbClr val="002A49"/>
              </a:buClr>
              <a:buSzPts val="1400"/>
              <a:buFont typeface="Arial"/>
              <a:buChar char="●"/>
              <a:defRPr/>
            </a:lvl4pPr>
            <a:lvl5pPr marL="2286000" lvl="4" indent="-317500">
              <a:spcBef>
                <a:spcPts val="1600"/>
              </a:spcBef>
              <a:spcAft>
                <a:spcPts val="0"/>
              </a:spcAft>
              <a:buClr>
                <a:srgbClr val="002A49"/>
              </a:buClr>
              <a:buSzPts val="1400"/>
              <a:buFont typeface="Arial"/>
              <a:buChar char="○"/>
              <a:defRPr/>
            </a:lvl5pPr>
            <a:lvl6pPr marL="2743200" lvl="5" indent="-317500">
              <a:spcBef>
                <a:spcPts val="1600"/>
              </a:spcBef>
              <a:spcAft>
                <a:spcPts val="0"/>
              </a:spcAft>
              <a:buClr>
                <a:srgbClr val="002A49"/>
              </a:buClr>
              <a:buSzPts val="1400"/>
              <a:buFont typeface="Arial"/>
              <a:buChar char="■"/>
              <a:defRPr/>
            </a:lvl6pPr>
            <a:lvl7pPr marL="3200400" lvl="6" indent="-317500">
              <a:spcBef>
                <a:spcPts val="1600"/>
              </a:spcBef>
              <a:spcAft>
                <a:spcPts val="0"/>
              </a:spcAft>
              <a:buClr>
                <a:srgbClr val="002A49"/>
              </a:buClr>
              <a:buSzPts val="1400"/>
              <a:buFont typeface="Arial"/>
              <a:buChar char="●"/>
              <a:defRPr/>
            </a:lvl7pPr>
            <a:lvl8pPr marL="3657600" lvl="7" indent="-317500">
              <a:spcBef>
                <a:spcPts val="1600"/>
              </a:spcBef>
              <a:spcAft>
                <a:spcPts val="0"/>
              </a:spcAft>
              <a:buClr>
                <a:srgbClr val="002A49"/>
              </a:buClr>
              <a:buSzPts val="1400"/>
              <a:buFont typeface="Arial"/>
              <a:buChar char="○"/>
              <a:defRPr/>
            </a:lvl8pPr>
            <a:lvl9pPr marL="4114800" lvl="8" indent="-317500">
              <a:spcBef>
                <a:spcPts val="1600"/>
              </a:spcBef>
              <a:spcAft>
                <a:spcPts val="1600"/>
              </a:spcAft>
              <a:buClr>
                <a:srgbClr val="002A49"/>
              </a:buClr>
              <a:buSzPts val="1400"/>
              <a:buFont typeface="Arial"/>
              <a:buChar char="■"/>
              <a:defRPr/>
            </a:lvl9pPr>
          </a:lstStyle>
          <a:p>
            <a:endParaRPr/>
          </a:p>
        </p:txBody>
      </p:sp>
      <p:cxnSp>
        <p:nvCxnSpPr>
          <p:cNvPr id="36" name="Google Shape;36;p4"/>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7" name="Google Shape;37;p4"/>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8" name="Google Shape;38;p4"/>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9" name="Google Shape;39;p4"/>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40" name="Google Shape;40;p4"/>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41" name="Google Shape;41;p4"/>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42" name="Google Shape;42;p4"/>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43" name="Google Shape;43;p4"/>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44" name="Google Shape;44;p4"/>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5400000" flipH="1">
            <a:off x="8521100" y="-93350"/>
            <a:ext cx="540300" cy="7269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4"/>
          <p:cNvGrpSpPr/>
          <p:nvPr/>
        </p:nvGrpSpPr>
        <p:grpSpPr>
          <a:xfrm rot="637806">
            <a:off x="8036917" y="4091447"/>
            <a:ext cx="644715" cy="793076"/>
            <a:chOff x="7086900" y="2742275"/>
            <a:chExt cx="1912041" cy="2352039"/>
          </a:xfrm>
        </p:grpSpPr>
        <p:sp>
          <p:nvSpPr>
            <p:cNvPr id="51" name="Google Shape;51;p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4"/>
          <p:cNvSpPr/>
          <p:nvPr/>
        </p:nvSpPr>
        <p:spPr>
          <a:xfrm>
            <a:off x="8218162" y="961906"/>
            <a:ext cx="178624" cy="1632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1319512" y="4658131"/>
            <a:ext cx="178624" cy="1632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435800" y="345229"/>
            <a:ext cx="699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txBox="1">
            <a:spLocks noGrp="1"/>
          </p:cNvSpPr>
          <p:nvPr>
            <p:ph type="subTitle" idx="1"/>
          </p:nvPr>
        </p:nvSpPr>
        <p:spPr>
          <a:xfrm rot="-438706" flipH="1">
            <a:off x="1818260" y="2590490"/>
            <a:ext cx="2112075" cy="102202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1657691" y="1632416"/>
            <a:ext cx="2112075" cy="43525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txBox="1">
            <a:spLocks noGrp="1"/>
          </p:cNvSpPr>
          <p:nvPr>
            <p:ph type="subTitle" idx="3"/>
          </p:nvPr>
        </p:nvSpPr>
        <p:spPr>
          <a:xfrm rot="472683" flipH="1">
            <a:off x="5539635" y="3047298"/>
            <a:ext cx="2112134" cy="102214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5712571" y="2090873"/>
            <a:ext cx="2112134" cy="43521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435800" y="345229"/>
            <a:ext cx="699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txBox="1">
            <a:spLocks noGrp="1"/>
          </p:cNvSpPr>
          <p:nvPr>
            <p:ph type="title"/>
          </p:nvPr>
        </p:nvSpPr>
        <p:spPr>
          <a:xfrm>
            <a:off x="1435800" y="345229"/>
            <a:ext cx="699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2449275" y="3398535"/>
            <a:ext cx="4627500" cy="48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7"/>
          <p:cNvSpPr/>
          <p:nvPr/>
        </p:nvSpPr>
        <p:spPr>
          <a:xfrm rot="5400000" flipH="1">
            <a:off x="8521100" y="-93350"/>
            <a:ext cx="540300" cy="7269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cxnSp>
        <p:nvCxnSpPr>
          <p:cNvPr id="128" name="Google Shape;128;p9"/>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txBox="1">
            <a:spLocks noGrp="1"/>
          </p:cNvSpPr>
          <p:nvPr>
            <p:ph type="title"/>
          </p:nvPr>
        </p:nvSpPr>
        <p:spPr>
          <a:xfrm>
            <a:off x="1435800" y="345229"/>
            <a:ext cx="699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1670508" y="2351979"/>
            <a:ext cx="3689852" cy="145101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3" name="Google Shape;143;p9"/>
          <p:cNvSpPr txBox="1">
            <a:spLocks noGrp="1"/>
          </p:cNvSpPr>
          <p:nvPr>
            <p:ph type="subTitle" idx="2"/>
          </p:nvPr>
        </p:nvSpPr>
        <p:spPr>
          <a:xfrm rot="974">
            <a:off x="5252100" y="2171428"/>
            <a:ext cx="3175200" cy="48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300">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4" name="Google Shape;144;p9"/>
          <p:cNvSpPr/>
          <p:nvPr/>
        </p:nvSpPr>
        <p:spPr>
          <a:xfrm rot="5400000" flipH="1">
            <a:off x="8521100" y="-93350"/>
            <a:ext cx="540300" cy="7269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5"/>
        <p:cNvGrpSpPr/>
        <p:nvPr/>
      </p:nvGrpSpPr>
      <p:grpSpPr>
        <a:xfrm>
          <a:off x="0" y="0"/>
          <a:ext cx="0" cy="0"/>
          <a:chOff x="0" y="0"/>
          <a:chExt cx="0" cy="0"/>
        </a:xfrm>
      </p:grpSpPr>
      <p:grpSp>
        <p:nvGrpSpPr>
          <p:cNvPr id="146" name="Google Shape;146;p10"/>
          <p:cNvGrpSpPr/>
          <p:nvPr/>
        </p:nvGrpSpPr>
        <p:grpSpPr>
          <a:xfrm>
            <a:off x="0" y="-16850"/>
            <a:ext cx="9144000" cy="5160300"/>
            <a:chOff x="0" y="-16850"/>
            <a:chExt cx="9144000" cy="5160300"/>
          </a:xfrm>
        </p:grpSpPr>
        <p:cxnSp>
          <p:nvCxnSpPr>
            <p:cNvPr id="147" name="Google Shape;147;p10"/>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8" name="Google Shape;148;p10"/>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9" name="Google Shape;149;p10"/>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0" name="Google Shape;150;p10"/>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1" name="Google Shape;151;p10"/>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2" name="Google Shape;152;p10"/>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3" name="Google Shape;153;p10"/>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4" name="Google Shape;154;p10"/>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55" name="Google Shape;155;p10"/>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10"/>
          <p:cNvSpPr txBox="1">
            <a:spLocks noGrp="1"/>
          </p:cNvSpPr>
          <p:nvPr>
            <p:ph type="title"/>
          </p:nvPr>
        </p:nvSpPr>
        <p:spPr>
          <a:xfrm>
            <a:off x="1435800" y="345229"/>
            <a:ext cx="699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10"/>
          <p:cNvSpPr/>
          <p:nvPr/>
        </p:nvSpPr>
        <p:spPr>
          <a:xfrm rot="5400000" flipH="1">
            <a:off x="8521100" y="-93350"/>
            <a:ext cx="540300" cy="7269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2"/>
        <p:cNvGrpSpPr/>
        <p:nvPr/>
      </p:nvGrpSpPr>
      <p:grpSpPr>
        <a:xfrm>
          <a:off x="0" y="0"/>
          <a:ext cx="0" cy="0"/>
          <a:chOff x="0" y="0"/>
          <a:chExt cx="0" cy="0"/>
        </a:xfrm>
      </p:grpSpPr>
      <p:grpSp>
        <p:nvGrpSpPr>
          <p:cNvPr id="163" name="Google Shape;163;p11"/>
          <p:cNvGrpSpPr/>
          <p:nvPr/>
        </p:nvGrpSpPr>
        <p:grpSpPr>
          <a:xfrm>
            <a:off x="0" y="-16850"/>
            <a:ext cx="9144000" cy="51603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1"/>
          <p:cNvSpPr txBox="1">
            <a:spLocks noGrp="1"/>
          </p:cNvSpPr>
          <p:nvPr>
            <p:ph type="title" hasCustomPrompt="1"/>
          </p:nvPr>
        </p:nvSpPr>
        <p:spPr>
          <a:xfrm>
            <a:off x="1436700" y="1357400"/>
            <a:ext cx="699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8" name="Google Shape;178;p11"/>
          <p:cNvSpPr txBox="1">
            <a:spLocks noGrp="1"/>
          </p:cNvSpPr>
          <p:nvPr>
            <p:ph type="body" idx="1"/>
          </p:nvPr>
        </p:nvSpPr>
        <p:spPr>
          <a:xfrm>
            <a:off x="2550750" y="3203475"/>
            <a:ext cx="47625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79" name="Google Shape;179;p11"/>
          <p:cNvSpPr/>
          <p:nvPr/>
        </p:nvSpPr>
        <p:spPr>
          <a:xfrm rot="5400000" flipH="1">
            <a:off x="8521100" y="-93350"/>
            <a:ext cx="540300" cy="7269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9.em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0"/>
          <p:cNvSpPr/>
          <p:nvPr/>
        </p:nvSpPr>
        <p:spPr>
          <a:xfrm rot="-180842">
            <a:off x="2168180" y="1388590"/>
            <a:ext cx="5089340" cy="2567052"/>
          </a:xfrm>
          <a:prstGeom prst="wedgeRectCallout">
            <a:avLst>
              <a:gd name="adj1" fmla="val 33265"/>
              <a:gd name="adj2" fmla="val 61268"/>
            </a:avLst>
          </a:prstGeom>
          <a:solidFill>
            <a:srgbClr val="FFFBEF"/>
          </a:solidFill>
          <a:ln>
            <a:noFill/>
          </a:ln>
          <a:effectLst>
            <a:outerShdw blurRad="28575" dist="28575" dir="19320000" algn="bl" rotWithShape="0">
              <a:srgbClr val="434343">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0"/>
          <p:cNvGrpSpPr/>
          <p:nvPr/>
        </p:nvGrpSpPr>
        <p:grpSpPr>
          <a:xfrm rot="889286">
            <a:off x="6044070" y="1075988"/>
            <a:ext cx="1912774" cy="1010181"/>
            <a:chOff x="5862862" y="867279"/>
            <a:chExt cx="1912829" cy="1010210"/>
          </a:xfrm>
        </p:grpSpPr>
        <p:sp>
          <p:nvSpPr>
            <p:cNvPr id="307" name="Google Shape;307;p20"/>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F95858"/>
            </a:solidFill>
            <a:ln>
              <a:noFill/>
            </a:ln>
            <a:effectLst>
              <a:outerShdw blurRad="42863"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20"/>
          <p:cNvGrpSpPr/>
          <p:nvPr/>
        </p:nvGrpSpPr>
        <p:grpSpPr>
          <a:xfrm>
            <a:off x="1446472" y="1020530"/>
            <a:ext cx="1320841" cy="1229757"/>
            <a:chOff x="1376172" y="452280"/>
            <a:chExt cx="1320841" cy="1229757"/>
          </a:xfrm>
        </p:grpSpPr>
        <p:sp>
          <p:nvSpPr>
            <p:cNvPr id="316"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332;p20"/>
          <p:cNvGrpSpPr/>
          <p:nvPr/>
        </p:nvGrpSpPr>
        <p:grpSpPr>
          <a:xfrm>
            <a:off x="6802385" y="2228275"/>
            <a:ext cx="1834071" cy="2711639"/>
            <a:chOff x="6557130" y="2325091"/>
            <a:chExt cx="1834071" cy="2711639"/>
          </a:xfrm>
        </p:grpSpPr>
        <p:sp>
          <p:nvSpPr>
            <p:cNvPr id="333" name="Google Shape;333;p20"/>
            <p:cNvSpPr/>
            <p:nvPr/>
          </p:nvSpPr>
          <p:spPr>
            <a:xfrm flipH="1">
              <a:off x="6557130" y="2325091"/>
              <a:ext cx="1834071" cy="2711639"/>
            </a:xfrm>
            <a:custGeom>
              <a:avLst/>
              <a:gdLst/>
              <a:ahLst/>
              <a:cxnLst/>
              <a:rect l="l" t="t" r="r" b="b"/>
              <a:pathLst>
                <a:path w="28486" h="42116" extrusionOk="0">
                  <a:moveTo>
                    <a:pt x="13013" y="0"/>
                  </a:moveTo>
                  <a:cubicBezTo>
                    <a:pt x="12831" y="0"/>
                    <a:pt x="12639" y="23"/>
                    <a:pt x="12444" y="69"/>
                  </a:cubicBezTo>
                  <a:cubicBezTo>
                    <a:pt x="12196" y="133"/>
                    <a:pt x="11733" y="281"/>
                    <a:pt x="11403" y="622"/>
                  </a:cubicBezTo>
                  <a:cubicBezTo>
                    <a:pt x="11270" y="761"/>
                    <a:pt x="11171" y="900"/>
                    <a:pt x="11105" y="1038"/>
                  </a:cubicBezTo>
                  <a:lnTo>
                    <a:pt x="11101" y="1038"/>
                  </a:lnTo>
                  <a:cubicBezTo>
                    <a:pt x="9799" y="1902"/>
                    <a:pt x="8995" y="3499"/>
                    <a:pt x="9058" y="5109"/>
                  </a:cubicBezTo>
                  <a:cubicBezTo>
                    <a:pt x="9062" y="5195"/>
                    <a:pt x="9068" y="5281"/>
                    <a:pt x="9078" y="5364"/>
                  </a:cubicBezTo>
                  <a:cubicBezTo>
                    <a:pt x="8827" y="5556"/>
                    <a:pt x="8589" y="5764"/>
                    <a:pt x="8357" y="5982"/>
                  </a:cubicBezTo>
                  <a:cubicBezTo>
                    <a:pt x="8337" y="5959"/>
                    <a:pt x="8320" y="5939"/>
                    <a:pt x="8301" y="5919"/>
                  </a:cubicBezTo>
                  <a:cubicBezTo>
                    <a:pt x="8212" y="5810"/>
                    <a:pt x="8136" y="5701"/>
                    <a:pt x="8073" y="5589"/>
                  </a:cubicBezTo>
                  <a:cubicBezTo>
                    <a:pt x="7963" y="5394"/>
                    <a:pt x="7887" y="5185"/>
                    <a:pt x="7851" y="4980"/>
                  </a:cubicBezTo>
                  <a:cubicBezTo>
                    <a:pt x="7821" y="4811"/>
                    <a:pt x="7808" y="4626"/>
                    <a:pt x="7792" y="4425"/>
                  </a:cubicBezTo>
                  <a:lnTo>
                    <a:pt x="7788" y="4385"/>
                  </a:lnTo>
                  <a:cubicBezTo>
                    <a:pt x="7772" y="4157"/>
                    <a:pt x="7748" y="3899"/>
                    <a:pt x="7699" y="3638"/>
                  </a:cubicBezTo>
                  <a:cubicBezTo>
                    <a:pt x="7653" y="3403"/>
                    <a:pt x="7586" y="3178"/>
                    <a:pt x="7497" y="2976"/>
                  </a:cubicBezTo>
                  <a:cubicBezTo>
                    <a:pt x="7276" y="2464"/>
                    <a:pt x="6935" y="2077"/>
                    <a:pt x="6505" y="1855"/>
                  </a:cubicBezTo>
                  <a:cubicBezTo>
                    <a:pt x="6244" y="1723"/>
                    <a:pt x="5967" y="1654"/>
                    <a:pt x="5675" y="1654"/>
                  </a:cubicBezTo>
                  <a:lnTo>
                    <a:pt x="5619" y="1654"/>
                  </a:lnTo>
                  <a:cubicBezTo>
                    <a:pt x="5375" y="1661"/>
                    <a:pt x="5126" y="1713"/>
                    <a:pt x="4891" y="1809"/>
                  </a:cubicBezTo>
                  <a:cubicBezTo>
                    <a:pt x="4300" y="2050"/>
                    <a:pt x="3740" y="2573"/>
                    <a:pt x="3394" y="3215"/>
                  </a:cubicBezTo>
                  <a:cubicBezTo>
                    <a:pt x="3090" y="3776"/>
                    <a:pt x="2887" y="4408"/>
                    <a:pt x="2795" y="5089"/>
                  </a:cubicBezTo>
                  <a:lnTo>
                    <a:pt x="2788" y="5176"/>
                  </a:lnTo>
                  <a:cubicBezTo>
                    <a:pt x="2752" y="5457"/>
                    <a:pt x="2739" y="5751"/>
                    <a:pt x="2742" y="6045"/>
                  </a:cubicBezTo>
                  <a:cubicBezTo>
                    <a:pt x="2752" y="6783"/>
                    <a:pt x="2878" y="7566"/>
                    <a:pt x="3116" y="8379"/>
                  </a:cubicBezTo>
                  <a:cubicBezTo>
                    <a:pt x="3221" y="8744"/>
                    <a:pt x="3351" y="9110"/>
                    <a:pt x="3493" y="9461"/>
                  </a:cubicBezTo>
                  <a:cubicBezTo>
                    <a:pt x="3519" y="9527"/>
                    <a:pt x="3549" y="9590"/>
                    <a:pt x="3575" y="9656"/>
                  </a:cubicBezTo>
                  <a:lnTo>
                    <a:pt x="3586" y="9679"/>
                  </a:lnTo>
                  <a:cubicBezTo>
                    <a:pt x="3754" y="10069"/>
                    <a:pt x="3989" y="10575"/>
                    <a:pt x="4303" y="11035"/>
                  </a:cubicBezTo>
                  <a:cubicBezTo>
                    <a:pt x="4363" y="11121"/>
                    <a:pt x="4425" y="11210"/>
                    <a:pt x="4494" y="11299"/>
                  </a:cubicBezTo>
                  <a:cubicBezTo>
                    <a:pt x="4571" y="11398"/>
                    <a:pt x="4647" y="11488"/>
                    <a:pt x="4723" y="11571"/>
                  </a:cubicBezTo>
                  <a:cubicBezTo>
                    <a:pt x="4792" y="11647"/>
                    <a:pt x="4859" y="11716"/>
                    <a:pt x="4921" y="11775"/>
                  </a:cubicBezTo>
                  <a:cubicBezTo>
                    <a:pt x="5037" y="11885"/>
                    <a:pt x="5159" y="11990"/>
                    <a:pt x="5285" y="12083"/>
                  </a:cubicBezTo>
                  <a:cubicBezTo>
                    <a:pt x="5129" y="13347"/>
                    <a:pt x="5140" y="14732"/>
                    <a:pt x="5321" y="16392"/>
                  </a:cubicBezTo>
                  <a:cubicBezTo>
                    <a:pt x="5282" y="16408"/>
                    <a:pt x="5242" y="16425"/>
                    <a:pt x="5205" y="16442"/>
                  </a:cubicBezTo>
                  <a:cubicBezTo>
                    <a:pt x="4594" y="16696"/>
                    <a:pt x="4018" y="17017"/>
                    <a:pt x="3490" y="17394"/>
                  </a:cubicBezTo>
                  <a:lnTo>
                    <a:pt x="3407" y="17454"/>
                  </a:lnTo>
                  <a:lnTo>
                    <a:pt x="3403" y="17457"/>
                  </a:lnTo>
                  <a:cubicBezTo>
                    <a:pt x="2752" y="17936"/>
                    <a:pt x="2193" y="18498"/>
                    <a:pt x="1737" y="19127"/>
                  </a:cubicBezTo>
                  <a:cubicBezTo>
                    <a:pt x="276" y="21147"/>
                    <a:pt x="1" y="23888"/>
                    <a:pt x="1052" y="25941"/>
                  </a:cubicBezTo>
                  <a:cubicBezTo>
                    <a:pt x="1439" y="26699"/>
                    <a:pt x="1939" y="26937"/>
                    <a:pt x="2316" y="26993"/>
                  </a:cubicBezTo>
                  <a:cubicBezTo>
                    <a:pt x="2371" y="27195"/>
                    <a:pt x="2425" y="27397"/>
                    <a:pt x="2475" y="27598"/>
                  </a:cubicBezTo>
                  <a:cubicBezTo>
                    <a:pt x="2564" y="27939"/>
                    <a:pt x="2653" y="28283"/>
                    <a:pt x="2745" y="28624"/>
                  </a:cubicBezTo>
                  <a:cubicBezTo>
                    <a:pt x="3003" y="29576"/>
                    <a:pt x="3288" y="30489"/>
                    <a:pt x="3963" y="31226"/>
                  </a:cubicBezTo>
                  <a:cubicBezTo>
                    <a:pt x="4720" y="32052"/>
                    <a:pt x="5834" y="32489"/>
                    <a:pt x="7183" y="32489"/>
                  </a:cubicBezTo>
                  <a:cubicBezTo>
                    <a:pt x="7458" y="32489"/>
                    <a:pt x="7739" y="32469"/>
                    <a:pt x="8020" y="32433"/>
                  </a:cubicBezTo>
                  <a:cubicBezTo>
                    <a:pt x="8082" y="32426"/>
                    <a:pt x="8142" y="32417"/>
                    <a:pt x="8201" y="32406"/>
                  </a:cubicBezTo>
                  <a:cubicBezTo>
                    <a:pt x="8255" y="32846"/>
                    <a:pt x="8301" y="33276"/>
                    <a:pt x="8343" y="33699"/>
                  </a:cubicBezTo>
                  <a:cubicBezTo>
                    <a:pt x="8357" y="33845"/>
                    <a:pt x="8374" y="33990"/>
                    <a:pt x="8390" y="34139"/>
                  </a:cubicBezTo>
                  <a:cubicBezTo>
                    <a:pt x="8479" y="34946"/>
                    <a:pt x="8566" y="35710"/>
                    <a:pt x="8410" y="36371"/>
                  </a:cubicBezTo>
                  <a:cubicBezTo>
                    <a:pt x="8370" y="36550"/>
                    <a:pt x="8152" y="36893"/>
                    <a:pt x="7977" y="37171"/>
                  </a:cubicBezTo>
                  <a:cubicBezTo>
                    <a:pt x="7534" y="37876"/>
                    <a:pt x="6978" y="38752"/>
                    <a:pt x="7302" y="39695"/>
                  </a:cubicBezTo>
                  <a:cubicBezTo>
                    <a:pt x="7478" y="40200"/>
                    <a:pt x="7871" y="40591"/>
                    <a:pt x="8463" y="40852"/>
                  </a:cubicBezTo>
                  <a:cubicBezTo>
                    <a:pt x="8615" y="41119"/>
                    <a:pt x="8708" y="41258"/>
                    <a:pt x="8820" y="41365"/>
                  </a:cubicBezTo>
                  <a:cubicBezTo>
                    <a:pt x="9055" y="41592"/>
                    <a:pt x="9680" y="42115"/>
                    <a:pt x="10440" y="42115"/>
                  </a:cubicBezTo>
                  <a:lnTo>
                    <a:pt x="10486" y="42115"/>
                  </a:lnTo>
                  <a:cubicBezTo>
                    <a:pt x="10635" y="42108"/>
                    <a:pt x="11058" y="41983"/>
                    <a:pt x="11455" y="41742"/>
                  </a:cubicBezTo>
                  <a:cubicBezTo>
                    <a:pt x="11710" y="41830"/>
                    <a:pt x="11968" y="41877"/>
                    <a:pt x="12229" y="41877"/>
                  </a:cubicBezTo>
                  <a:cubicBezTo>
                    <a:pt x="13132" y="41877"/>
                    <a:pt x="13949" y="41325"/>
                    <a:pt x="14411" y="40399"/>
                  </a:cubicBezTo>
                  <a:cubicBezTo>
                    <a:pt x="14875" y="39473"/>
                    <a:pt x="14918" y="38471"/>
                    <a:pt x="14957" y="37585"/>
                  </a:cubicBezTo>
                  <a:cubicBezTo>
                    <a:pt x="14964" y="37466"/>
                    <a:pt x="14967" y="37346"/>
                    <a:pt x="14974" y="37227"/>
                  </a:cubicBezTo>
                  <a:cubicBezTo>
                    <a:pt x="14987" y="36986"/>
                    <a:pt x="14987" y="36751"/>
                    <a:pt x="14987" y="36550"/>
                  </a:cubicBezTo>
                  <a:cubicBezTo>
                    <a:pt x="14987" y="35677"/>
                    <a:pt x="15017" y="35518"/>
                    <a:pt x="15414" y="35274"/>
                  </a:cubicBezTo>
                  <a:cubicBezTo>
                    <a:pt x="15569" y="35181"/>
                    <a:pt x="15695" y="35147"/>
                    <a:pt x="15919" y="35147"/>
                  </a:cubicBezTo>
                  <a:cubicBezTo>
                    <a:pt x="16022" y="35147"/>
                    <a:pt x="16141" y="35154"/>
                    <a:pt x="16267" y="35164"/>
                  </a:cubicBezTo>
                  <a:cubicBezTo>
                    <a:pt x="16396" y="35171"/>
                    <a:pt x="16528" y="35178"/>
                    <a:pt x="16664" y="35181"/>
                  </a:cubicBezTo>
                  <a:cubicBezTo>
                    <a:pt x="16696" y="35181"/>
                    <a:pt x="16733" y="35184"/>
                    <a:pt x="16766" y="35184"/>
                  </a:cubicBezTo>
                  <a:cubicBezTo>
                    <a:pt x="17120" y="35184"/>
                    <a:pt x="17450" y="35141"/>
                    <a:pt x="17765" y="35098"/>
                  </a:cubicBezTo>
                  <a:cubicBezTo>
                    <a:pt x="18036" y="35065"/>
                    <a:pt x="18294" y="35032"/>
                    <a:pt x="18532" y="35032"/>
                  </a:cubicBezTo>
                  <a:cubicBezTo>
                    <a:pt x="18611" y="35032"/>
                    <a:pt x="18687" y="35035"/>
                    <a:pt x="18757" y="35042"/>
                  </a:cubicBezTo>
                  <a:cubicBezTo>
                    <a:pt x="19303" y="35101"/>
                    <a:pt x="19768" y="35353"/>
                    <a:pt x="19970" y="35700"/>
                  </a:cubicBezTo>
                  <a:cubicBezTo>
                    <a:pt x="20156" y="36011"/>
                    <a:pt x="20165" y="36315"/>
                    <a:pt x="20168" y="36873"/>
                  </a:cubicBezTo>
                  <a:cubicBezTo>
                    <a:pt x="20172" y="37085"/>
                    <a:pt x="20172" y="37304"/>
                    <a:pt x="20188" y="37545"/>
                  </a:cubicBezTo>
                  <a:cubicBezTo>
                    <a:pt x="20278" y="38742"/>
                    <a:pt x="21207" y="39681"/>
                    <a:pt x="22090" y="40084"/>
                  </a:cubicBezTo>
                  <a:cubicBezTo>
                    <a:pt x="22483" y="40263"/>
                    <a:pt x="22871" y="40350"/>
                    <a:pt x="23271" y="40350"/>
                  </a:cubicBezTo>
                  <a:cubicBezTo>
                    <a:pt x="23783" y="40350"/>
                    <a:pt x="24223" y="40211"/>
                    <a:pt x="24646" y="40075"/>
                  </a:cubicBezTo>
                  <a:cubicBezTo>
                    <a:pt x="24742" y="40045"/>
                    <a:pt x="24841" y="40012"/>
                    <a:pt x="24944" y="39982"/>
                  </a:cubicBezTo>
                  <a:cubicBezTo>
                    <a:pt x="25059" y="39946"/>
                    <a:pt x="25205" y="39926"/>
                    <a:pt x="25357" y="39903"/>
                  </a:cubicBezTo>
                  <a:cubicBezTo>
                    <a:pt x="25807" y="39840"/>
                    <a:pt x="26514" y="39738"/>
                    <a:pt x="27037" y="39073"/>
                  </a:cubicBezTo>
                  <a:cubicBezTo>
                    <a:pt x="27262" y="39000"/>
                    <a:pt x="27483" y="38911"/>
                    <a:pt x="27662" y="38735"/>
                  </a:cubicBezTo>
                  <a:cubicBezTo>
                    <a:pt x="28045" y="38358"/>
                    <a:pt x="28155" y="37876"/>
                    <a:pt x="28217" y="37592"/>
                  </a:cubicBezTo>
                  <a:cubicBezTo>
                    <a:pt x="28396" y="36814"/>
                    <a:pt x="28485" y="35690"/>
                    <a:pt x="27225" y="34860"/>
                  </a:cubicBezTo>
                  <a:cubicBezTo>
                    <a:pt x="27070" y="34758"/>
                    <a:pt x="26918" y="34681"/>
                    <a:pt x="26782" y="34608"/>
                  </a:cubicBezTo>
                  <a:cubicBezTo>
                    <a:pt x="26693" y="34562"/>
                    <a:pt x="26607" y="34520"/>
                    <a:pt x="26544" y="34480"/>
                  </a:cubicBezTo>
                  <a:cubicBezTo>
                    <a:pt x="26521" y="34466"/>
                    <a:pt x="26501" y="34453"/>
                    <a:pt x="26485" y="34440"/>
                  </a:cubicBezTo>
                  <a:cubicBezTo>
                    <a:pt x="26494" y="34407"/>
                    <a:pt x="26505" y="34374"/>
                    <a:pt x="26514" y="34347"/>
                  </a:cubicBezTo>
                  <a:cubicBezTo>
                    <a:pt x="26544" y="34248"/>
                    <a:pt x="26581" y="34135"/>
                    <a:pt x="26610" y="34016"/>
                  </a:cubicBezTo>
                  <a:cubicBezTo>
                    <a:pt x="26839" y="33041"/>
                    <a:pt x="26795" y="32221"/>
                    <a:pt x="26752" y="31424"/>
                  </a:cubicBezTo>
                  <a:cubicBezTo>
                    <a:pt x="26743" y="31226"/>
                    <a:pt x="26732" y="31021"/>
                    <a:pt x="26726" y="30809"/>
                  </a:cubicBezTo>
                  <a:cubicBezTo>
                    <a:pt x="26706" y="30204"/>
                    <a:pt x="26713" y="29579"/>
                    <a:pt x="26716" y="28974"/>
                  </a:cubicBezTo>
                  <a:cubicBezTo>
                    <a:pt x="26723" y="28326"/>
                    <a:pt x="26726" y="27658"/>
                    <a:pt x="26706" y="26987"/>
                  </a:cubicBezTo>
                  <a:cubicBezTo>
                    <a:pt x="26700" y="26822"/>
                    <a:pt x="26693" y="26652"/>
                    <a:pt x="26686" y="26484"/>
                  </a:cubicBezTo>
                  <a:cubicBezTo>
                    <a:pt x="27347" y="25314"/>
                    <a:pt x="27705" y="23945"/>
                    <a:pt x="27695" y="22595"/>
                  </a:cubicBezTo>
                  <a:cubicBezTo>
                    <a:pt x="27692" y="21729"/>
                    <a:pt x="27543" y="20869"/>
                    <a:pt x="27248" y="20036"/>
                  </a:cubicBezTo>
                  <a:lnTo>
                    <a:pt x="27232" y="19989"/>
                  </a:lnTo>
                  <a:cubicBezTo>
                    <a:pt x="26819" y="18823"/>
                    <a:pt x="26405" y="17969"/>
                    <a:pt x="25767" y="17635"/>
                  </a:cubicBezTo>
                  <a:cubicBezTo>
                    <a:pt x="25559" y="16389"/>
                    <a:pt x="25317" y="15158"/>
                    <a:pt x="25053" y="13971"/>
                  </a:cubicBezTo>
                  <a:cubicBezTo>
                    <a:pt x="25493" y="13634"/>
                    <a:pt x="25757" y="13144"/>
                    <a:pt x="25760" y="12599"/>
                  </a:cubicBezTo>
                  <a:cubicBezTo>
                    <a:pt x="25760" y="12037"/>
                    <a:pt x="25482" y="11517"/>
                    <a:pt x="24990" y="11167"/>
                  </a:cubicBezTo>
                  <a:cubicBezTo>
                    <a:pt x="24782" y="11021"/>
                    <a:pt x="24544" y="10909"/>
                    <a:pt x="24286" y="10836"/>
                  </a:cubicBezTo>
                  <a:cubicBezTo>
                    <a:pt x="23965" y="9742"/>
                    <a:pt x="23614" y="8846"/>
                    <a:pt x="23191" y="8045"/>
                  </a:cubicBezTo>
                  <a:cubicBezTo>
                    <a:pt x="23141" y="7953"/>
                    <a:pt x="23089" y="7860"/>
                    <a:pt x="23033" y="7768"/>
                  </a:cubicBezTo>
                  <a:cubicBezTo>
                    <a:pt x="23042" y="7732"/>
                    <a:pt x="23052" y="7692"/>
                    <a:pt x="23062" y="7648"/>
                  </a:cubicBezTo>
                  <a:cubicBezTo>
                    <a:pt x="23217" y="7014"/>
                    <a:pt x="23307" y="6379"/>
                    <a:pt x="23323" y="5768"/>
                  </a:cubicBezTo>
                  <a:cubicBezTo>
                    <a:pt x="23343" y="5238"/>
                    <a:pt x="23307" y="4712"/>
                    <a:pt x="23217" y="4203"/>
                  </a:cubicBezTo>
                  <a:cubicBezTo>
                    <a:pt x="23132" y="3680"/>
                    <a:pt x="22986" y="3175"/>
                    <a:pt x="22791" y="2702"/>
                  </a:cubicBezTo>
                  <a:lnTo>
                    <a:pt x="22718" y="2523"/>
                  </a:lnTo>
                  <a:lnTo>
                    <a:pt x="22712" y="2520"/>
                  </a:lnTo>
                  <a:cubicBezTo>
                    <a:pt x="22602" y="2276"/>
                    <a:pt x="22480" y="2038"/>
                    <a:pt x="22344" y="1806"/>
                  </a:cubicBezTo>
                  <a:lnTo>
                    <a:pt x="22275" y="1696"/>
                  </a:lnTo>
                  <a:cubicBezTo>
                    <a:pt x="22186" y="1551"/>
                    <a:pt x="22083" y="1403"/>
                    <a:pt x="21964" y="1244"/>
                  </a:cubicBezTo>
                  <a:cubicBezTo>
                    <a:pt x="21733" y="933"/>
                    <a:pt x="21406" y="546"/>
                    <a:pt x="20922" y="311"/>
                  </a:cubicBezTo>
                  <a:cubicBezTo>
                    <a:pt x="20664" y="185"/>
                    <a:pt x="20377" y="119"/>
                    <a:pt x="20096" y="119"/>
                  </a:cubicBezTo>
                  <a:cubicBezTo>
                    <a:pt x="19980" y="119"/>
                    <a:pt x="19864" y="129"/>
                    <a:pt x="19745" y="156"/>
                  </a:cubicBezTo>
                  <a:cubicBezTo>
                    <a:pt x="19478" y="208"/>
                    <a:pt x="19240" y="324"/>
                    <a:pt x="19031" y="496"/>
                  </a:cubicBezTo>
                  <a:cubicBezTo>
                    <a:pt x="18724" y="754"/>
                    <a:pt x="18512" y="1115"/>
                    <a:pt x="18410" y="1577"/>
                  </a:cubicBezTo>
                  <a:cubicBezTo>
                    <a:pt x="18383" y="1687"/>
                    <a:pt x="18367" y="1800"/>
                    <a:pt x="18353" y="1905"/>
                  </a:cubicBezTo>
                  <a:cubicBezTo>
                    <a:pt x="18337" y="2038"/>
                    <a:pt x="18327" y="2169"/>
                    <a:pt x="18320" y="2299"/>
                  </a:cubicBezTo>
                  <a:cubicBezTo>
                    <a:pt x="18317" y="2358"/>
                    <a:pt x="18311" y="2415"/>
                    <a:pt x="18307" y="2467"/>
                  </a:cubicBezTo>
                  <a:cubicBezTo>
                    <a:pt x="18284" y="2708"/>
                    <a:pt x="18224" y="2946"/>
                    <a:pt x="18125" y="3175"/>
                  </a:cubicBezTo>
                  <a:lnTo>
                    <a:pt x="17880" y="3611"/>
                  </a:lnTo>
                  <a:cubicBezTo>
                    <a:pt x="17844" y="3661"/>
                    <a:pt x="17807" y="3711"/>
                    <a:pt x="17768" y="3760"/>
                  </a:cubicBezTo>
                  <a:cubicBezTo>
                    <a:pt x="17461" y="2583"/>
                    <a:pt x="16597" y="1449"/>
                    <a:pt x="15506" y="854"/>
                  </a:cubicBezTo>
                  <a:cubicBezTo>
                    <a:pt x="15046" y="602"/>
                    <a:pt x="14538" y="440"/>
                    <a:pt x="14015" y="374"/>
                  </a:cubicBezTo>
                  <a:cubicBezTo>
                    <a:pt x="13833" y="196"/>
                    <a:pt x="13519" y="0"/>
                    <a:pt x="13013" y="0"/>
                  </a:cubicBezTo>
                  <a:close/>
                </a:path>
              </a:pathLst>
            </a:custGeom>
            <a:solidFill>
              <a:srgbClr val="FFFBEF"/>
            </a:solidFill>
            <a:ln>
              <a:noFill/>
            </a:ln>
            <a:effectLst>
              <a:outerShdw blurRad="28575" dist="19050" dir="1026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0"/>
            <p:cNvSpPr/>
            <p:nvPr/>
          </p:nvSpPr>
          <p:spPr>
            <a:xfrm flipH="1">
              <a:off x="7674078" y="3573846"/>
              <a:ext cx="582555" cy="771204"/>
            </a:xfrm>
            <a:custGeom>
              <a:avLst/>
              <a:gdLst/>
              <a:ahLst/>
              <a:cxnLst/>
              <a:rect l="l" t="t" r="r" b="b"/>
              <a:pathLst>
                <a:path w="9048" h="11978" extrusionOk="0">
                  <a:moveTo>
                    <a:pt x="4054" y="0"/>
                  </a:moveTo>
                  <a:cubicBezTo>
                    <a:pt x="3899" y="0"/>
                    <a:pt x="3745" y="10"/>
                    <a:pt x="3592" y="29"/>
                  </a:cubicBezTo>
                  <a:cubicBezTo>
                    <a:pt x="2709" y="138"/>
                    <a:pt x="1862" y="559"/>
                    <a:pt x="1244" y="1226"/>
                  </a:cubicBezTo>
                  <a:cubicBezTo>
                    <a:pt x="1009" y="1481"/>
                    <a:pt x="797" y="1789"/>
                    <a:pt x="623" y="2132"/>
                  </a:cubicBezTo>
                  <a:cubicBezTo>
                    <a:pt x="202" y="2949"/>
                    <a:pt x="1" y="3944"/>
                    <a:pt x="281" y="4774"/>
                  </a:cubicBezTo>
                  <a:cubicBezTo>
                    <a:pt x="447" y="5257"/>
                    <a:pt x="593" y="5746"/>
                    <a:pt x="731" y="6236"/>
                  </a:cubicBezTo>
                  <a:cubicBezTo>
                    <a:pt x="976" y="7099"/>
                    <a:pt x="1191" y="7972"/>
                    <a:pt x="1426" y="8842"/>
                  </a:cubicBezTo>
                  <a:cubicBezTo>
                    <a:pt x="1638" y="9626"/>
                    <a:pt x="1876" y="10435"/>
                    <a:pt x="2415" y="11024"/>
                  </a:cubicBezTo>
                  <a:cubicBezTo>
                    <a:pt x="3052" y="11722"/>
                    <a:pt x="4000" y="11977"/>
                    <a:pt x="4942" y="11977"/>
                  </a:cubicBezTo>
                  <a:cubicBezTo>
                    <a:pt x="5183" y="11977"/>
                    <a:pt x="5423" y="11960"/>
                    <a:pt x="5658" y="11930"/>
                  </a:cubicBezTo>
                  <a:cubicBezTo>
                    <a:pt x="6803" y="11781"/>
                    <a:pt x="7996" y="11292"/>
                    <a:pt x="8582" y="10257"/>
                  </a:cubicBezTo>
                  <a:cubicBezTo>
                    <a:pt x="9041" y="9450"/>
                    <a:pt x="9048" y="8455"/>
                    <a:pt x="9005" y="7515"/>
                  </a:cubicBezTo>
                  <a:cubicBezTo>
                    <a:pt x="8932" y="5981"/>
                    <a:pt x="8741" y="4417"/>
                    <a:pt x="8106" y="3028"/>
                  </a:cubicBezTo>
                  <a:cubicBezTo>
                    <a:pt x="7765" y="2285"/>
                    <a:pt x="7276" y="1593"/>
                    <a:pt x="6674" y="1064"/>
                  </a:cubicBezTo>
                  <a:cubicBezTo>
                    <a:pt x="6151" y="601"/>
                    <a:pt x="5546" y="254"/>
                    <a:pt x="4878" y="95"/>
                  </a:cubicBezTo>
                  <a:cubicBezTo>
                    <a:pt x="4609" y="31"/>
                    <a:pt x="4331" y="0"/>
                    <a:pt x="4054" y="0"/>
                  </a:cubicBezTo>
                  <a:close/>
                </a:path>
              </a:pathLst>
            </a:custGeom>
            <a:solidFill>
              <a:srgbClr val="D87B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flipH="1">
              <a:off x="7803107" y="3401294"/>
              <a:ext cx="535104" cy="590990"/>
            </a:xfrm>
            <a:custGeom>
              <a:avLst/>
              <a:gdLst/>
              <a:ahLst/>
              <a:cxnLst/>
              <a:rect l="l" t="t" r="r" b="b"/>
              <a:pathLst>
                <a:path w="8311" h="9179" extrusionOk="0">
                  <a:moveTo>
                    <a:pt x="6606" y="1"/>
                  </a:moveTo>
                  <a:cubicBezTo>
                    <a:pt x="5966" y="1"/>
                    <a:pt x="5261" y="261"/>
                    <a:pt x="4710" y="481"/>
                  </a:cubicBezTo>
                  <a:cubicBezTo>
                    <a:pt x="4671" y="497"/>
                    <a:pt x="4634" y="513"/>
                    <a:pt x="4594" y="530"/>
                  </a:cubicBezTo>
                  <a:cubicBezTo>
                    <a:pt x="4056" y="755"/>
                    <a:pt x="3537" y="1039"/>
                    <a:pt x="3056" y="1383"/>
                  </a:cubicBezTo>
                  <a:lnTo>
                    <a:pt x="3053" y="1383"/>
                  </a:lnTo>
                  <a:cubicBezTo>
                    <a:pt x="2475" y="1800"/>
                    <a:pt x="1952" y="2302"/>
                    <a:pt x="1525" y="2894"/>
                  </a:cubicBezTo>
                  <a:cubicBezTo>
                    <a:pt x="352" y="4518"/>
                    <a:pt x="1" y="6842"/>
                    <a:pt x="924" y="8638"/>
                  </a:cubicBezTo>
                  <a:cubicBezTo>
                    <a:pt x="1049" y="8889"/>
                    <a:pt x="1241" y="9154"/>
                    <a:pt x="1513" y="9177"/>
                  </a:cubicBezTo>
                  <a:cubicBezTo>
                    <a:pt x="1524" y="9178"/>
                    <a:pt x="1534" y="9178"/>
                    <a:pt x="1545" y="9178"/>
                  </a:cubicBezTo>
                  <a:cubicBezTo>
                    <a:pt x="1729" y="9178"/>
                    <a:pt x="1880" y="9069"/>
                    <a:pt x="1998" y="8916"/>
                  </a:cubicBezTo>
                  <a:cubicBezTo>
                    <a:pt x="2121" y="8757"/>
                    <a:pt x="2214" y="8552"/>
                    <a:pt x="2287" y="8367"/>
                  </a:cubicBezTo>
                  <a:cubicBezTo>
                    <a:pt x="2551" y="7686"/>
                    <a:pt x="2882" y="7024"/>
                    <a:pt x="3348" y="6473"/>
                  </a:cubicBezTo>
                  <a:cubicBezTo>
                    <a:pt x="3622" y="6148"/>
                    <a:pt x="3953" y="5861"/>
                    <a:pt x="4320" y="5655"/>
                  </a:cubicBezTo>
                  <a:cubicBezTo>
                    <a:pt x="4320" y="5652"/>
                    <a:pt x="4323" y="5652"/>
                    <a:pt x="4326" y="5652"/>
                  </a:cubicBezTo>
                  <a:cubicBezTo>
                    <a:pt x="4575" y="5510"/>
                    <a:pt x="4842" y="5404"/>
                    <a:pt x="5120" y="5348"/>
                  </a:cubicBezTo>
                  <a:cubicBezTo>
                    <a:pt x="5150" y="5342"/>
                    <a:pt x="5186" y="5334"/>
                    <a:pt x="5216" y="5331"/>
                  </a:cubicBezTo>
                  <a:cubicBezTo>
                    <a:pt x="5765" y="5238"/>
                    <a:pt x="6347" y="5302"/>
                    <a:pt x="6856" y="5070"/>
                  </a:cubicBezTo>
                  <a:cubicBezTo>
                    <a:pt x="7389" y="4829"/>
                    <a:pt x="7729" y="4319"/>
                    <a:pt x="7941" y="3744"/>
                  </a:cubicBezTo>
                  <a:cubicBezTo>
                    <a:pt x="8050" y="3450"/>
                    <a:pt x="8126" y="3135"/>
                    <a:pt x="8175" y="2831"/>
                  </a:cubicBezTo>
                  <a:cubicBezTo>
                    <a:pt x="8285" y="2163"/>
                    <a:pt x="8311" y="1446"/>
                    <a:pt x="8013" y="844"/>
                  </a:cubicBezTo>
                  <a:cubicBezTo>
                    <a:pt x="7701" y="210"/>
                    <a:pt x="7179" y="1"/>
                    <a:pt x="6606" y="1"/>
                  </a:cubicBezTo>
                  <a:close/>
                </a:path>
              </a:pathLst>
            </a:custGeom>
            <a:solidFill>
              <a:srgbClr val="8F3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flipH="1">
              <a:off x="7820488" y="3741570"/>
              <a:ext cx="389079" cy="603416"/>
            </a:xfrm>
            <a:custGeom>
              <a:avLst/>
              <a:gdLst/>
              <a:ahLst/>
              <a:cxnLst/>
              <a:rect l="l" t="t" r="r" b="b"/>
              <a:pathLst>
                <a:path w="6043" h="9372" extrusionOk="0">
                  <a:moveTo>
                    <a:pt x="3622" y="0"/>
                  </a:moveTo>
                  <a:cubicBezTo>
                    <a:pt x="3486" y="10"/>
                    <a:pt x="3350" y="23"/>
                    <a:pt x="3218" y="46"/>
                  </a:cubicBezTo>
                  <a:cubicBezTo>
                    <a:pt x="3234" y="370"/>
                    <a:pt x="3218" y="642"/>
                    <a:pt x="3161" y="834"/>
                  </a:cubicBezTo>
                  <a:cubicBezTo>
                    <a:pt x="2795" y="2027"/>
                    <a:pt x="3866" y="4517"/>
                    <a:pt x="4597" y="5291"/>
                  </a:cubicBezTo>
                  <a:cubicBezTo>
                    <a:pt x="5328" y="6064"/>
                    <a:pt x="5384" y="6687"/>
                    <a:pt x="5530" y="7116"/>
                  </a:cubicBezTo>
                  <a:cubicBezTo>
                    <a:pt x="5668" y="7536"/>
                    <a:pt x="5172" y="8082"/>
                    <a:pt x="3681" y="8082"/>
                  </a:cubicBezTo>
                  <a:lnTo>
                    <a:pt x="3625" y="8082"/>
                  </a:lnTo>
                  <a:cubicBezTo>
                    <a:pt x="2090" y="8065"/>
                    <a:pt x="992" y="4576"/>
                    <a:pt x="1058" y="3108"/>
                  </a:cubicBezTo>
                  <a:cubicBezTo>
                    <a:pt x="1122" y="1640"/>
                    <a:pt x="2328" y="367"/>
                    <a:pt x="2328" y="367"/>
                  </a:cubicBezTo>
                  <a:cubicBezTo>
                    <a:pt x="2325" y="367"/>
                    <a:pt x="2322" y="367"/>
                    <a:pt x="2322" y="370"/>
                  </a:cubicBezTo>
                  <a:cubicBezTo>
                    <a:pt x="1955" y="576"/>
                    <a:pt x="1624" y="863"/>
                    <a:pt x="1350" y="1188"/>
                  </a:cubicBezTo>
                  <a:cubicBezTo>
                    <a:pt x="884" y="1739"/>
                    <a:pt x="553" y="2401"/>
                    <a:pt x="289" y="3082"/>
                  </a:cubicBezTo>
                  <a:cubicBezTo>
                    <a:pt x="216" y="3267"/>
                    <a:pt x="123" y="3472"/>
                    <a:pt x="0" y="3631"/>
                  </a:cubicBezTo>
                  <a:cubicBezTo>
                    <a:pt x="245" y="4494"/>
                    <a:pt x="460" y="5367"/>
                    <a:pt x="695" y="6237"/>
                  </a:cubicBezTo>
                  <a:cubicBezTo>
                    <a:pt x="907" y="7021"/>
                    <a:pt x="1145" y="7830"/>
                    <a:pt x="1684" y="8419"/>
                  </a:cubicBezTo>
                  <a:cubicBezTo>
                    <a:pt x="2322" y="9117"/>
                    <a:pt x="3268" y="9371"/>
                    <a:pt x="4210" y="9371"/>
                  </a:cubicBezTo>
                  <a:cubicBezTo>
                    <a:pt x="4451" y="9371"/>
                    <a:pt x="4693" y="9355"/>
                    <a:pt x="4927" y="9325"/>
                  </a:cubicBezTo>
                  <a:cubicBezTo>
                    <a:pt x="5301" y="9275"/>
                    <a:pt x="5681" y="9190"/>
                    <a:pt x="6042" y="9060"/>
                  </a:cubicBezTo>
                  <a:cubicBezTo>
                    <a:pt x="5946" y="8320"/>
                    <a:pt x="5840" y="7579"/>
                    <a:pt x="5725" y="6838"/>
                  </a:cubicBezTo>
                  <a:cubicBezTo>
                    <a:pt x="5672" y="6511"/>
                    <a:pt x="5622" y="6183"/>
                    <a:pt x="5572" y="5853"/>
                  </a:cubicBezTo>
                  <a:cubicBezTo>
                    <a:pt x="5165" y="5390"/>
                    <a:pt x="4815" y="4874"/>
                    <a:pt x="4534" y="4322"/>
                  </a:cubicBezTo>
                  <a:cubicBezTo>
                    <a:pt x="3979" y="3231"/>
                    <a:pt x="3701" y="1997"/>
                    <a:pt x="3704" y="764"/>
                  </a:cubicBezTo>
                  <a:cubicBezTo>
                    <a:pt x="3704" y="599"/>
                    <a:pt x="3707" y="434"/>
                    <a:pt x="3717" y="268"/>
                  </a:cubicBezTo>
                  <a:cubicBezTo>
                    <a:pt x="3681" y="182"/>
                    <a:pt x="3648" y="89"/>
                    <a:pt x="3622" y="0"/>
                  </a:cubicBezTo>
                  <a:close/>
                </a:path>
              </a:pathLst>
            </a:custGeom>
            <a:solidFill>
              <a:srgbClr val="A164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flipH="1">
              <a:off x="7966773" y="3416038"/>
              <a:ext cx="345876" cy="576181"/>
            </a:xfrm>
            <a:custGeom>
              <a:avLst/>
              <a:gdLst/>
              <a:ahLst/>
              <a:cxnLst/>
              <a:rect l="l" t="t" r="r" b="b"/>
              <a:pathLst>
                <a:path w="5372" h="8949" extrusionOk="0">
                  <a:moveTo>
                    <a:pt x="4994" y="0"/>
                  </a:moveTo>
                  <a:cubicBezTo>
                    <a:pt x="4753" y="79"/>
                    <a:pt x="4521" y="168"/>
                    <a:pt x="4313" y="252"/>
                  </a:cubicBezTo>
                  <a:cubicBezTo>
                    <a:pt x="4274" y="268"/>
                    <a:pt x="4237" y="284"/>
                    <a:pt x="4197" y="301"/>
                  </a:cubicBezTo>
                  <a:cubicBezTo>
                    <a:pt x="4207" y="890"/>
                    <a:pt x="4326" y="1673"/>
                    <a:pt x="4462" y="2480"/>
                  </a:cubicBezTo>
                  <a:cubicBezTo>
                    <a:pt x="4617" y="3419"/>
                    <a:pt x="4789" y="4388"/>
                    <a:pt x="4819" y="5102"/>
                  </a:cubicBezTo>
                  <a:cubicBezTo>
                    <a:pt x="4951" y="5079"/>
                    <a:pt x="5087" y="5066"/>
                    <a:pt x="5223" y="5056"/>
                  </a:cubicBezTo>
                  <a:cubicBezTo>
                    <a:pt x="4948" y="4193"/>
                    <a:pt x="5014" y="3184"/>
                    <a:pt x="5371" y="2375"/>
                  </a:cubicBezTo>
                  <a:cubicBezTo>
                    <a:pt x="5354" y="2288"/>
                    <a:pt x="5338" y="2202"/>
                    <a:pt x="5325" y="2113"/>
                  </a:cubicBezTo>
                  <a:cubicBezTo>
                    <a:pt x="5206" y="1425"/>
                    <a:pt x="5090" y="718"/>
                    <a:pt x="4994" y="0"/>
                  </a:cubicBezTo>
                  <a:close/>
                  <a:moveTo>
                    <a:pt x="2656" y="1154"/>
                  </a:moveTo>
                  <a:lnTo>
                    <a:pt x="2656" y="1154"/>
                  </a:lnTo>
                  <a:cubicBezTo>
                    <a:pt x="2078" y="1571"/>
                    <a:pt x="1555" y="2073"/>
                    <a:pt x="1128" y="2665"/>
                  </a:cubicBezTo>
                  <a:cubicBezTo>
                    <a:pt x="411" y="3657"/>
                    <a:pt x="1" y="4914"/>
                    <a:pt x="1" y="6147"/>
                  </a:cubicBezTo>
                  <a:cubicBezTo>
                    <a:pt x="1" y="6934"/>
                    <a:pt x="167" y="7712"/>
                    <a:pt x="527" y="8409"/>
                  </a:cubicBezTo>
                  <a:cubicBezTo>
                    <a:pt x="652" y="8660"/>
                    <a:pt x="844" y="8925"/>
                    <a:pt x="1116" y="8948"/>
                  </a:cubicBezTo>
                  <a:lnTo>
                    <a:pt x="1151" y="8948"/>
                  </a:lnTo>
                  <a:cubicBezTo>
                    <a:pt x="1334" y="8948"/>
                    <a:pt x="1482" y="8839"/>
                    <a:pt x="1601" y="8687"/>
                  </a:cubicBezTo>
                  <a:cubicBezTo>
                    <a:pt x="1724" y="8528"/>
                    <a:pt x="1817" y="8323"/>
                    <a:pt x="1890" y="8138"/>
                  </a:cubicBezTo>
                  <a:cubicBezTo>
                    <a:pt x="2154" y="7457"/>
                    <a:pt x="2485" y="6795"/>
                    <a:pt x="2951" y="6244"/>
                  </a:cubicBezTo>
                  <a:cubicBezTo>
                    <a:pt x="3225" y="5919"/>
                    <a:pt x="3556" y="5632"/>
                    <a:pt x="3923" y="5426"/>
                  </a:cubicBezTo>
                  <a:lnTo>
                    <a:pt x="3923" y="5426"/>
                  </a:lnTo>
                  <a:cubicBezTo>
                    <a:pt x="3149" y="5728"/>
                    <a:pt x="2673" y="6094"/>
                    <a:pt x="2322" y="6094"/>
                  </a:cubicBezTo>
                  <a:cubicBezTo>
                    <a:pt x="2024" y="6094"/>
                    <a:pt x="1813" y="5833"/>
                    <a:pt x="1582" y="5059"/>
                  </a:cubicBezTo>
                  <a:cubicBezTo>
                    <a:pt x="1536" y="4904"/>
                    <a:pt x="1505" y="4745"/>
                    <a:pt x="1493" y="4583"/>
                  </a:cubicBezTo>
                  <a:cubicBezTo>
                    <a:pt x="1354" y="3010"/>
                    <a:pt x="2604" y="1230"/>
                    <a:pt x="2656" y="1154"/>
                  </a:cubicBezTo>
                  <a:close/>
                </a:path>
              </a:pathLst>
            </a:custGeom>
            <a:solidFill>
              <a:srgbClr val="6F3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flipH="1">
              <a:off x="6975930" y="2617594"/>
              <a:ext cx="288316" cy="230691"/>
            </a:xfrm>
            <a:custGeom>
              <a:avLst/>
              <a:gdLst/>
              <a:ahLst/>
              <a:cxnLst/>
              <a:rect l="l" t="t" r="r" b="b"/>
              <a:pathLst>
                <a:path w="4478" h="3583" extrusionOk="0">
                  <a:moveTo>
                    <a:pt x="602" y="1"/>
                  </a:moveTo>
                  <a:cubicBezTo>
                    <a:pt x="414" y="183"/>
                    <a:pt x="192" y="355"/>
                    <a:pt x="110" y="606"/>
                  </a:cubicBezTo>
                  <a:cubicBezTo>
                    <a:pt x="0" y="943"/>
                    <a:pt x="169" y="1307"/>
                    <a:pt x="377" y="1585"/>
                  </a:cubicBezTo>
                  <a:cubicBezTo>
                    <a:pt x="979" y="2411"/>
                    <a:pt x="1892" y="2887"/>
                    <a:pt x="2792" y="3271"/>
                  </a:cubicBezTo>
                  <a:cubicBezTo>
                    <a:pt x="3046" y="3377"/>
                    <a:pt x="3261" y="3470"/>
                    <a:pt x="3453" y="3522"/>
                  </a:cubicBezTo>
                  <a:cubicBezTo>
                    <a:pt x="3579" y="3560"/>
                    <a:pt x="3692" y="3583"/>
                    <a:pt x="3794" y="3583"/>
                  </a:cubicBezTo>
                  <a:cubicBezTo>
                    <a:pt x="4115" y="3583"/>
                    <a:pt x="4325" y="3364"/>
                    <a:pt x="4478" y="2742"/>
                  </a:cubicBezTo>
                  <a:cubicBezTo>
                    <a:pt x="4368" y="2405"/>
                    <a:pt x="4203" y="2107"/>
                    <a:pt x="3999" y="1843"/>
                  </a:cubicBezTo>
                  <a:cubicBezTo>
                    <a:pt x="2868" y="384"/>
                    <a:pt x="602" y="1"/>
                    <a:pt x="602" y="1"/>
                  </a:cubicBezTo>
                  <a:close/>
                </a:path>
              </a:pathLst>
            </a:custGeom>
            <a:solidFill>
              <a:srgbClr val="7C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flipH="1">
              <a:off x="6959961" y="2536919"/>
              <a:ext cx="238096" cy="152721"/>
            </a:xfrm>
            <a:custGeom>
              <a:avLst/>
              <a:gdLst/>
              <a:ahLst/>
              <a:cxnLst/>
              <a:rect l="l" t="t" r="r" b="b"/>
              <a:pathLst>
                <a:path w="3698" h="2372" extrusionOk="0">
                  <a:moveTo>
                    <a:pt x="1436" y="0"/>
                  </a:moveTo>
                  <a:cubicBezTo>
                    <a:pt x="1083" y="0"/>
                    <a:pt x="698" y="69"/>
                    <a:pt x="285" y="242"/>
                  </a:cubicBezTo>
                  <a:lnTo>
                    <a:pt x="1" y="744"/>
                  </a:lnTo>
                  <a:lnTo>
                    <a:pt x="4" y="744"/>
                  </a:lnTo>
                  <a:cubicBezTo>
                    <a:pt x="4" y="744"/>
                    <a:pt x="68" y="739"/>
                    <a:pt x="182" y="739"/>
                  </a:cubicBezTo>
                  <a:cubicBezTo>
                    <a:pt x="449" y="739"/>
                    <a:pt x="988" y="770"/>
                    <a:pt x="1605" y="976"/>
                  </a:cubicBezTo>
                  <a:cubicBezTo>
                    <a:pt x="2074" y="1132"/>
                    <a:pt x="2590" y="1390"/>
                    <a:pt x="3063" y="1809"/>
                  </a:cubicBezTo>
                  <a:cubicBezTo>
                    <a:pt x="3244" y="1971"/>
                    <a:pt x="3423" y="2156"/>
                    <a:pt x="3589" y="2371"/>
                  </a:cubicBezTo>
                  <a:lnTo>
                    <a:pt x="3685" y="2322"/>
                  </a:lnTo>
                  <a:cubicBezTo>
                    <a:pt x="3698" y="1869"/>
                    <a:pt x="3668" y="1413"/>
                    <a:pt x="3592" y="970"/>
                  </a:cubicBezTo>
                  <a:cubicBezTo>
                    <a:pt x="3453" y="824"/>
                    <a:pt x="3189" y="586"/>
                    <a:pt x="2821" y="378"/>
                  </a:cubicBezTo>
                  <a:cubicBezTo>
                    <a:pt x="2467" y="179"/>
                    <a:pt x="2014" y="13"/>
                    <a:pt x="1489" y="1"/>
                  </a:cubicBezTo>
                  <a:cubicBezTo>
                    <a:pt x="1471" y="0"/>
                    <a:pt x="1454" y="0"/>
                    <a:pt x="1436" y="0"/>
                  </a:cubicBezTo>
                  <a:close/>
                </a:path>
              </a:pathLst>
            </a:custGeom>
            <a:solidFill>
              <a:srgbClr val="7C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flipH="1">
              <a:off x="6990415" y="2436478"/>
              <a:ext cx="170556" cy="80288"/>
            </a:xfrm>
            <a:custGeom>
              <a:avLst/>
              <a:gdLst/>
              <a:ahLst/>
              <a:cxnLst/>
              <a:rect l="l" t="t" r="r" b="b"/>
              <a:pathLst>
                <a:path w="2649" h="1247" extrusionOk="0">
                  <a:moveTo>
                    <a:pt x="981" y="0"/>
                  </a:moveTo>
                  <a:cubicBezTo>
                    <a:pt x="776" y="0"/>
                    <a:pt x="549" y="30"/>
                    <a:pt x="298" y="102"/>
                  </a:cubicBezTo>
                  <a:cubicBezTo>
                    <a:pt x="215" y="125"/>
                    <a:pt x="133" y="152"/>
                    <a:pt x="43" y="185"/>
                  </a:cubicBezTo>
                  <a:cubicBezTo>
                    <a:pt x="23" y="360"/>
                    <a:pt x="17" y="542"/>
                    <a:pt x="0" y="714"/>
                  </a:cubicBezTo>
                  <a:cubicBezTo>
                    <a:pt x="0" y="714"/>
                    <a:pt x="222" y="592"/>
                    <a:pt x="565" y="526"/>
                  </a:cubicBezTo>
                  <a:cubicBezTo>
                    <a:pt x="690" y="502"/>
                    <a:pt x="831" y="486"/>
                    <a:pt x="985" y="486"/>
                  </a:cubicBezTo>
                  <a:cubicBezTo>
                    <a:pt x="1195" y="486"/>
                    <a:pt x="1428" y="516"/>
                    <a:pt x="1670" y="598"/>
                  </a:cubicBezTo>
                  <a:cubicBezTo>
                    <a:pt x="1988" y="708"/>
                    <a:pt x="2325" y="906"/>
                    <a:pt x="2649" y="1246"/>
                  </a:cubicBezTo>
                  <a:cubicBezTo>
                    <a:pt x="2543" y="985"/>
                    <a:pt x="2418" y="731"/>
                    <a:pt x="2268" y="486"/>
                  </a:cubicBezTo>
                  <a:cubicBezTo>
                    <a:pt x="2268" y="486"/>
                    <a:pt x="2268" y="482"/>
                    <a:pt x="2265" y="479"/>
                  </a:cubicBezTo>
                  <a:cubicBezTo>
                    <a:pt x="2222" y="433"/>
                    <a:pt x="1885" y="119"/>
                    <a:pt x="1303" y="26"/>
                  </a:cubicBezTo>
                  <a:cubicBezTo>
                    <a:pt x="1203" y="9"/>
                    <a:pt x="1096" y="0"/>
                    <a:pt x="981" y="0"/>
                  </a:cubicBezTo>
                  <a:close/>
                </a:path>
              </a:pathLst>
            </a:custGeom>
            <a:solidFill>
              <a:srgbClr val="7C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flipH="1">
              <a:off x="7094720" y="2433452"/>
              <a:ext cx="130830" cy="218330"/>
            </a:xfrm>
            <a:custGeom>
              <a:avLst/>
              <a:gdLst/>
              <a:ahLst/>
              <a:cxnLst/>
              <a:rect l="l" t="t" r="r" b="b"/>
              <a:pathLst>
                <a:path w="2032" h="3391" extrusionOk="0">
                  <a:moveTo>
                    <a:pt x="1083" y="1"/>
                  </a:moveTo>
                  <a:cubicBezTo>
                    <a:pt x="1066" y="77"/>
                    <a:pt x="1056" y="156"/>
                    <a:pt x="1046" y="232"/>
                  </a:cubicBezTo>
                  <a:cubicBezTo>
                    <a:pt x="1136" y="199"/>
                    <a:pt x="1218" y="172"/>
                    <a:pt x="1301" y="149"/>
                  </a:cubicBezTo>
                  <a:cubicBezTo>
                    <a:pt x="1228" y="70"/>
                    <a:pt x="1156" y="24"/>
                    <a:pt x="1083" y="1"/>
                  </a:cubicBezTo>
                  <a:close/>
                  <a:moveTo>
                    <a:pt x="1568" y="573"/>
                  </a:moveTo>
                  <a:cubicBezTo>
                    <a:pt x="1225" y="639"/>
                    <a:pt x="1003" y="761"/>
                    <a:pt x="1003" y="761"/>
                  </a:cubicBezTo>
                  <a:cubicBezTo>
                    <a:pt x="967" y="1138"/>
                    <a:pt x="868" y="1509"/>
                    <a:pt x="712" y="1849"/>
                  </a:cubicBezTo>
                  <a:cubicBezTo>
                    <a:pt x="1119" y="1677"/>
                    <a:pt x="1502" y="1608"/>
                    <a:pt x="1853" y="1608"/>
                  </a:cubicBezTo>
                  <a:lnTo>
                    <a:pt x="1916" y="1608"/>
                  </a:lnTo>
                  <a:cubicBezTo>
                    <a:pt x="1856" y="1393"/>
                    <a:pt x="1780" y="1144"/>
                    <a:pt x="1678" y="847"/>
                  </a:cubicBezTo>
                  <a:cubicBezTo>
                    <a:pt x="1641" y="747"/>
                    <a:pt x="1605" y="655"/>
                    <a:pt x="1568" y="573"/>
                  </a:cubicBezTo>
                  <a:close/>
                  <a:moveTo>
                    <a:pt x="613" y="2345"/>
                  </a:moveTo>
                  <a:cubicBezTo>
                    <a:pt x="497" y="2345"/>
                    <a:pt x="431" y="2351"/>
                    <a:pt x="431" y="2351"/>
                  </a:cubicBezTo>
                  <a:lnTo>
                    <a:pt x="428" y="2351"/>
                  </a:lnTo>
                  <a:cubicBezTo>
                    <a:pt x="303" y="2537"/>
                    <a:pt x="160" y="2708"/>
                    <a:pt x="1" y="2861"/>
                  </a:cubicBezTo>
                  <a:cubicBezTo>
                    <a:pt x="1" y="2861"/>
                    <a:pt x="772" y="2993"/>
                    <a:pt x="1641" y="3390"/>
                  </a:cubicBezTo>
                  <a:cubicBezTo>
                    <a:pt x="1648" y="3360"/>
                    <a:pt x="1661" y="3334"/>
                    <a:pt x="1678" y="3307"/>
                  </a:cubicBezTo>
                  <a:cubicBezTo>
                    <a:pt x="1833" y="3049"/>
                    <a:pt x="1992" y="2894"/>
                    <a:pt x="2032" y="2583"/>
                  </a:cubicBezTo>
                  <a:cubicBezTo>
                    <a:pt x="1420" y="2378"/>
                    <a:pt x="881" y="2345"/>
                    <a:pt x="613" y="2345"/>
                  </a:cubicBezTo>
                  <a:close/>
                </a:path>
              </a:pathLst>
            </a:custGeom>
            <a:solidFill>
              <a:srgbClr val="DCD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flipH="1">
              <a:off x="7060017" y="2617594"/>
              <a:ext cx="193799" cy="140617"/>
            </a:xfrm>
            <a:custGeom>
              <a:avLst/>
              <a:gdLst/>
              <a:ahLst/>
              <a:cxnLst/>
              <a:rect l="l" t="t" r="r" b="b"/>
              <a:pathLst>
                <a:path w="3010" h="2184" extrusionOk="0">
                  <a:moveTo>
                    <a:pt x="440" y="1"/>
                  </a:moveTo>
                  <a:cubicBezTo>
                    <a:pt x="281" y="153"/>
                    <a:pt x="103" y="295"/>
                    <a:pt x="0" y="487"/>
                  </a:cubicBezTo>
                  <a:cubicBezTo>
                    <a:pt x="384" y="636"/>
                    <a:pt x="761" y="808"/>
                    <a:pt x="1128" y="1002"/>
                  </a:cubicBezTo>
                  <a:cubicBezTo>
                    <a:pt x="1723" y="1320"/>
                    <a:pt x="2398" y="1713"/>
                    <a:pt x="3010" y="2183"/>
                  </a:cubicBezTo>
                  <a:cubicBezTo>
                    <a:pt x="2947" y="2124"/>
                    <a:pt x="1922" y="1072"/>
                    <a:pt x="2080" y="530"/>
                  </a:cubicBezTo>
                  <a:cubicBezTo>
                    <a:pt x="1211" y="133"/>
                    <a:pt x="440" y="1"/>
                    <a:pt x="44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flipH="1">
              <a:off x="7092594" y="2536919"/>
              <a:ext cx="105463" cy="62904"/>
            </a:xfrm>
            <a:custGeom>
              <a:avLst/>
              <a:gdLst/>
              <a:ahLst/>
              <a:cxnLst/>
              <a:rect l="l" t="t" r="r" b="b"/>
              <a:pathLst>
                <a:path w="1638" h="977" extrusionOk="0">
                  <a:moveTo>
                    <a:pt x="1426" y="1"/>
                  </a:moveTo>
                  <a:cubicBezTo>
                    <a:pt x="1075" y="1"/>
                    <a:pt x="692" y="70"/>
                    <a:pt x="285" y="242"/>
                  </a:cubicBezTo>
                  <a:lnTo>
                    <a:pt x="1" y="744"/>
                  </a:lnTo>
                  <a:lnTo>
                    <a:pt x="4" y="744"/>
                  </a:lnTo>
                  <a:cubicBezTo>
                    <a:pt x="4" y="744"/>
                    <a:pt x="70" y="738"/>
                    <a:pt x="186" y="738"/>
                  </a:cubicBezTo>
                  <a:cubicBezTo>
                    <a:pt x="454" y="738"/>
                    <a:pt x="993" y="771"/>
                    <a:pt x="1605" y="976"/>
                  </a:cubicBezTo>
                  <a:cubicBezTo>
                    <a:pt x="1637" y="758"/>
                    <a:pt x="1611" y="463"/>
                    <a:pt x="148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flipH="1">
              <a:off x="7124529" y="2443045"/>
              <a:ext cx="36442" cy="39404"/>
            </a:xfrm>
            <a:custGeom>
              <a:avLst/>
              <a:gdLst/>
              <a:ahLst/>
              <a:cxnLst/>
              <a:rect l="l" t="t" r="r" b="b"/>
              <a:pathLst>
                <a:path w="566" h="612" extrusionOk="0">
                  <a:moveTo>
                    <a:pt x="298" y="0"/>
                  </a:moveTo>
                  <a:cubicBezTo>
                    <a:pt x="215" y="23"/>
                    <a:pt x="133" y="50"/>
                    <a:pt x="43" y="83"/>
                  </a:cubicBezTo>
                  <a:cubicBezTo>
                    <a:pt x="23" y="258"/>
                    <a:pt x="17" y="440"/>
                    <a:pt x="0" y="612"/>
                  </a:cubicBezTo>
                  <a:cubicBezTo>
                    <a:pt x="0" y="612"/>
                    <a:pt x="222" y="490"/>
                    <a:pt x="565" y="424"/>
                  </a:cubicBezTo>
                  <a:cubicBezTo>
                    <a:pt x="476" y="229"/>
                    <a:pt x="387" y="90"/>
                    <a:pt x="29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flipH="1">
              <a:off x="6633160" y="2607936"/>
              <a:ext cx="1385372" cy="2356813"/>
            </a:xfrm>
            <a:custGeom>
              <a:avLst/>
              <a:gdLst/>
              <a:ahLst/>
              <a:cxnLst/>
              <a:rect l="l" t="t" r="r" b="b"/>
              <a:pathLst>
                <a:path w="21517" h="36605" extrusionOk="0">
                  <a:moveTo>
                    <a:pt x="8576" y="0"/>
                  </a:moveTo>
                  <a:cubicBezTo>
                    <a:pt x="8348" y="0"/>
                    <a:pt x="8120" y="10"/>
                    <a:pt x="7893" y="29"/>
                  </a:cubicBezTo>
                  <a:cubicBezTo>
                    <a:pt x="6682" y="125"/>
                    <a:pt x="5492" y="494"/>
                    <a:pt x="4394" y="1176"/>
                  </a:cubicBezTo>
                  <a:cubicBezTo>
                    <a:pt x="2212" y="2525"/>
                    <a:pt x="667" y="4942"/>
                    <a:pt x="313" y="7561"/>
                  </a:cubicBezTo>
                  <a:cubicBezTo>
                    <a:pt x="0" y="9889"/>
                    <a:pt x="360" y="12369"/>
                    <a:pt x="757" y="14664"/>
                  </a:cubicBezTo>
                  <a:cubicBezTo>
                    <a:pt x="1002" y="16099"/>
                    <a:pt x="1524" y="17521"/>
                    <a:pt x="1845" y="18963"/>
                  </a:cubicBezTo>
                  <a:cubicBezTo>
                    <a:pt x="2235" y="20739"/>
                    <a:pt x="2473" y="22630"/>
                    <a:pt x="2758" y="24445"/>
                  </a:cubicBezTo>
                  <a:cubicBezTo>
                    <a:pt x="2999" y="25986"/>
                    <a:pt x="3201" y="27531"/>
                    <a:pt x="3356" y="29081"/>
                  </a:cubicBezTo>
                  <a:cubicBezTo>
                    <a:pt x="3455" y="30064"/>
                    <a:pt x="3627" y="31119"/>
                    <a:pt x="3399" y="32097"/>
                  </a:cubicBezTo>
                  <a:cubicBezTo>
                    <a:pt x="3131" y="33251"/>
                    <a:pt x="1041" y="34841"/>
                    <a:pt x="3171" y="35523"/>
                  </a:cubicBezTo>
                  <a:cubicBezTo>
                    <a:pt x="3181" y="35526"/>
                    <a:pt x="3459" y="36052"/>
                    <a:pt x="3532" y="36122"/>
                  </a:cubicBezTo>
                  <a:cubicBezTo>
                    <a:pt x="3774" y="36358"/>
                    <a:pt x="4151" y="36604"/>
                    <a:pt x="4499" y="36604"/>
                  </a:cubicBezTo>
                  <a:cubicBezTo>
                    <a:pt x="4506" y="36604"/>
                    <a:pt x="4513" y="36604"/>
                    <a:pt x="4520" y="36604"/>
                  </a:cubicBezTo>
                  <a:cubicBezTo>
                    <a:pt x="4629" y="36601"/>
                    <a:pt x="5516" y="36163"/>
                    <a:pt x="5318" y="36013"/>
                  </a:cubicBezTo>
                  <a:lnTo>
                    <a:pt x="5318" y="36013"/>
                  </a:lnTo>
                  <a:cubicBezTo>
                    <a:pt x="5639" y="36253"/>
                    <a:pt x="5972" y="36368"/>
                    <a:pt x="6288" y="36368"/>
                  </a:cubicBezTo>
                  <a:cubicBezTo>
                    <a:pt x="6825" y="36368"/>
                    <a:pt x="7314" y="36037"/>
                    <a:pt x="7622" y="35424"/>
                  </a:cubicBezTo>
                  <a:cubicBezTo>
                    <a:pt x="8042" y="34588"/>
                    <a:pt x="8028" y="33602"/>
                    <a:pt x="8078" y="32659"/>
                  </a:cubicBezTo>
                  <a:cubicBezTo>
                    <a:pt x="8138" y="31522"/>
                    <a:pt x="7880" y="30583"/>
                    <a:pt x="8988" y="29901"/>
                  </a:cubicBezTo>
                  <a:cubicBezTo>
                    <a:pt x="9337" y="29688"/>
                    <a:pt x="9650" y="29639"/>
                    <a:pt x="9975" y="29639"/>
                  </a:cubicBezTo>
                  <a:cubicBezTo>
                    <a:pt x="10219" y="29639"/>
                    <a:pt x="10469" y="29666"/>
                    <a:pt x="10746" y="29673"/>
                  </a:cubicBezTo>
                  <a:cubicBezTo>
                    <a:pt x="10769" y="29674"/>
                    <a:pt x="10792" y="29674"/>
                    <a:pt x="10815" y="29674"/>
                  </a:cubicBezTo>
                  <a:cubicBezTo>
                    <a:pt x="11113" y="29674"/>
                    <a:pt x="11411" y="29637"/>
                    <a:pt x="11709" y="29597"/>
                  </a:cubicBezTo>
                  <a:cubicBezTo>
                    <a:pt x="12002" y="29558"/>
                    <a:pt x="12296" y="29521"/>
                    <a:pt x="12593" y="29521"/>
                  </a:cubicBezTo>
                  <a:cubicBezTo>
                    <a:pt x="12701" y="29521"/>
                    <a:pt x="12810" y="29526"/>
                    <a:pt x="12919" y="29538"/>
                  </a:cubicBezTo>
                  <a:cubicBezTo>
                    <a:pt x="13676" y="29623"/>
                    <a:pt x="14447" y="29988"/>
                    <a:pt x="14847" y="30665"/>
                  </a:cubicBezTo>
                  <a:cubicBezTo>
                    <a:pt x="15290" y="31419"/>
                    <a:pt x="15148" y="32150"/>
                    <a:pt x="15204" y="32957"/>
                  </a:cubicBezTo>
                  <a:cubicBezTo>
                    <a:pt x="15257" y="33701"/>
                    <a:pt x="15905" y="34372"/>
                    <a:pt x="16533" y="34657"/>
                  </a:cubicBezTo>
                  <a:cubicBezTo>
                    <a:pt x="16823" y="34788"/>
                    <a:pt x="17083" y="34839"/>
                    <a:pt x="17332" y="34839"/>
                  </a:cubicBezTo>
                  <a:cubicBezTo>
                    <a:pt x="17796" y="34839"/>
                    <a:pt x="18224" y="34664"/>
                    <a:pt x="18736" y="34511"/>
                  </a:cubicBezTo>
                  <a:cubicBezTo>
                    <a:pt x="19400" y="34313"/>
                    <a:pt x="20088" y="34484"/>
                    <a:pt x="20495" y="33715"/>
                  </a:cubicBezTo>
                  <a:lnTo>
                    <a:pt x="20498" y="33711"/>
                  </a:lnTo>
                  <a:cubicBezTo>
                    <a:pt x="20541" y="33678"/>
                    <a:pt x="20981" y="33579"/>
                    <a:pt x="21063" y="33496"/>
                  </a:cubicBezTo>
                  <a:cubicBezTo>
                    <a:pt x="21232" y="33330"/>
                    <a:pt x="21295" y="33080"/>
                    <a:pt x="21344" y="32848"/>
                  </a:cubicBezTo>
                  <a:cubicBezTo>
                    <a:pt x="21517" y="32100"/>
                    <a:pt x="21424" y="31621"/>
                    <a:pt x="20776" y="31195"/>
                  </a:cubicBezTo>
                  <a:cubicBezTo>
                    <a:pt x="20561" y="31056"/>
                    <a:pt x="20326" y="30957"/>
                    <a:pt x="20111" y="30824"/>
                  </a:cubicBezTo>
                  <a:cubicBezTo>
                    <a:pt x="19896" y="30692"/>
                    <a:pt x="19691" y="30513"/>
                    <a:pt x="19595" y="30272"/>
                  </a:cubicBezTo>
                  <a:cubicBezTo>
                    <a:pt x="19467" y="29948"/>
                    <a:pt x="19665" y="29584"/>
                    <a:pt x="19737" y="29266"/>
                  </a:cubicBezTo>
                  <a:cubicBezTo>
                    <a:pt x="19986" y="28212"/>
                    <a:pt x="19860" y="27362"/>
                    <a:pt x="19827" y="26327"/>
                  </a:cubicBezTo>
                  <a:cubicBezTo>
                    <a:pt x="19790" y="25057"/>
                    <a:pt x="19850" y="23784"/>
                    <a:pt x="19807" y="22511"/>
                  </a:cubicBezTo>
                  <a:cubicBezTo>
                    <a:pt x="19725" y="20051"/>
                    <a:pt x="19513" y="17594"/>
                    <a:pt x="19172" y="15157"/>
                  </a:cubicBezTo>
                  <a:cubicBezTo>
                    <a:pt x="18911" y="13295"/>
                    <a:pt x="18574" y="11443"/>
                    <a:pt x="18164" y="9608"/>
                  </a:cubicBezTo>
                  <a:cubicBezTo>
                    <a:pt x="18147" y="9542"/>
                    <a:pt x="18134" y="9470"/>
                    <a:pt x="18114" y="9400"/>
                  </a:cubicBezTo>
                  <a:cubicBezTo>
                    <a:pt x="17698" y="7555"/>
                    <a:pt x="17297" y="5690"/>
                    <a:pt x="16411" y="4017"/>
                  </a:cubicBezTo>
                  <a:cubicBezTo>
                    <a:pt x="15746" y="2759"/>
                    <a:pt x="14212" y="1794"/>
                    <a:pt x="13005" y="1152"/>
                  </a:cubicBezTo>
                  <a:cubicBezTo>
                    <a:pt x="12436" y="852"/>
                    <a:pt x="11845" y="604"/>
                    <a:pt x="11239" y="415"/>
                  </a:cubicBezTo>
                  <a:cubicBezTo>
                    <a:pt x="10367" y="144"/>
                    <a:pt x="9472" y="0"/>
                    <a:pt x="8576" y="0"/>
                  </a:cubicBezTo>
                  <a:close/>
                </a:path>
              </a:pathLst>
            </a:custGeom>
            <a:solidFill>
              <a:srgbClr val="65C1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flipH="1">
              <a:off x="7566549" y="2691315"/>
              <a:ext cx="439492" cy="1333413"/>
            </a:xfrm>
            <a:custGeom>
              <a:avLst/>
              <a:gdLst/>
              <a:ahLst/>
              <a:cxnLst/>
              <a:rect l="l" t="t" r="r" b="b"/>
              <a:pathLst>
                <a:path w="6826" h="20710" extrusionOk="0">
                  <a:moveTo>
                    <a:pt x="1238" y="7212"/>
                  </a:moveTo>
                  <a:cubicBezTo>
                    <a:pt x="1274" y="7212"/>
                    <a:pt x="1310" y="7225"/>
                    <a:pt x="1350" y="7258"/>
                  </a:cubicBezTo>
                  <a:cubicBezTo>
                    <a:pt x="1396" y="7294"/>
                    <a:pt x="1426" y="7348"/>
                    <a:pt x="1453" y="7397"/>
                  </a:cubicBezTo>
                  <a:cubicBezTo>
                    <a:pt x="1545" y="7582"/>
                    <a:pt x="1592" y="7794"/>
                    <a:pt x="1581" y="8002"/>
                  </a:cubicBezTo>
                  <a:cubicBezTo>
                    <a:pt x="1581" y="8042"/>
                    <a:pt x="1575" y="8088"/>
                    <a:pt x="1545" y="8111"/>
                  </a:cubicBezTo>
                  <a:cubicBezTo>
                    <a:pt x="1532" y="8125"/>
                    <a:pt x="1515" y="8131"/>
                    <a:pt x="1496" y="8131"/>
                  </a:cubicBezTo>
                  <a:cubicBezTo>
                    <a:pt x="1479" y="8131"/>
                    <a:pt x="1459" y="8125"/>
                    <a:pt x="1442" y="8115"/>
                  </a:cubicBezTo>
                  <a:cubicBezTo>
                    <a:pt x="1413" y="8098"/>
                    <a:pt x="1386" y="8068"/>
                    <a:pt x="1366" y="8036"/>
                  </a:cubicBezTo>
                  <a:cubicBezTo>
                    <a:pt x="1241" y="7857"/>
                    <a:pt x="1155" y="7645"/>
                    <a:pt x="1115" y="7427"/>
                  </a:cubicBezTo>
                  <a:cubicBezTo>
                    <a:pt x="1096" y="7311"/>
                    <a:pt x="1151" y="7212"/>
                    <a:pt x="1238" y="7212"/>
                  </a:cubicBezTo>
                  <a:close/>
                  <a:moveTo>
                    <a:pt x="2828" y="9698"/>
                  </a:moveTo>
                  <a:cubicBezTo>
                    <a:pt x="2871" y="9698"/>
                    <a:pt x="2914" y="9725"/>
                    <a:pt x="2954" y="9788"/>
                  </a:cubicBezTo>
                  <a:cubicBezTo>
                    <a:pt x="2987" y="9834"/>
                    <a:pt x="3000" y="9893"/>
                    <a:pt x="3010" y="9950"/>
                  </a:cubicBezTo>
                  <a:cubicBezTo>
                    <a:pt x="3043" y="10155"/>
                    <a:pt x="3027" y="10373"/>
                    <a:pt x="2957" y="10568"/>
                  </a:cubicBezTo>
                  <a:cubicBezTo>
                    <a:pt x="2947" y="10608"/>
                    <a:pt x="2927" y="10647"/>
                    <a:pt x="2891" y="10661"/>
                  </a:cubicBezTo>
                  <a:cubicBezTo>
                    <a:pt x="2884" y="10664"/>
                    <a:pt x="2874" y="10667"/>
                    <a:pt x="2865" y="10667"/>
                  </a:cubicBezTo>
                  <a:cubicBezTo>
                    <a:pt x="2838" y="10667"/>
                    <a:pt x="2811" y="10651"/>
                    <a:pt x="2792" y="10631"/>
                  </a:cubicBezTo>
                  <a:cubicBezTo>
                    <a:pt x="2769" y="10605"/>
                    <a:pt x="2755" y="10568"/>
                    <a:pt x="2742" y="10532"/>
                  </a:cubicBezTo>
                  <a:cubicBezTo>
                    <a:pt x="2676" y="10320"/>
                    <a:pt x="2653" y="10092"/>
                    <a:pt x="2683" y="9870"/>
                  </a:cubicBezTo>
                  <a:cubicBezTo>
                    <a:pt x="2696" y="9771"/>
                    <a:pt x="2758" y="9698"/>
                    <a:pt x="2828" y="9698"/>
                  </a:cubicBezTo>
                  <a:close/>
                  <a:moveTo>
                    <a:pt x="4008" y="0"/>
                  </a:moveTo>
                  <a:cubicBezTo>
                    <a:pt x="3380" y="417"/>
                    <a:pt x="2808" y="919"/>
                    <a:pt x="2306" y="1488"/>
                  </a:cubicBezTo>
                  <a:cubicBezTo>
                    <a:pt x="2326" y="1501"/>
                    <a:pt x="2346" y="1511"/>
                    <a:pt x="2365" y="1521"/>
                  </a:cubicBezTo>
                  <a:cubicBezTo>
                    <a:pt x="2372" y="1753"/>
                    <a:pt x="2365" y="1974"/>
                    <a:pt x="2346" y="2183"/>
                  </a:cubicBezTo>
                  <a:cubicBezTo>
                    <a:pt x="2223" y="3677"/>
                    <a:pt x="1502" y="4570"/>
                    <a:pt x="778" y="5112"/>
                  </a:cubicBezTo>
                  <a:cubicBezTo>
                    <a:pt x="963" y="5182"/>
                    <a:pt x="1148" y="5211"/>
                    <a:pt x="1330" y="5211"/>
                  </a:cubicBezTo>
                  <a:cubicBezTo>
                    <a:pt x="2011" y="5211"/>
                    <a:pt x="2623" y="4778"/>
                    <a:pt x="2987" y="4335"/>
                  </a:cubicBezTo>
                  <a:lnTo>
                    <a:pt x="2987" y="4335"/>
                  </a:lnTo>
                  <a:cubicBezTo>
                    <a:pt x="2822" y="4752"/>
                    <a:pt x="2564" y="5145"/>
                    <a:pt x="2236" y="5437"/>
                  </a:cubicBezTo>
                  <a:cubicBezTo>
                    <a:pt x="1969" y="5678"/>
                    <a:pt x="1654" y="5849"/>
                    <a:pt x="1304" y="5909"/>
                  </a:cubicBezTo>
                  <a:cubicBezTo>
                    <a:pt x="1204" y="5925"/>
                    <a:pt x="1108" y="5936"/>
                    <a:pt x="1009" y="5936"/>
                  </a:cubicBezTo>
                  <a:cubicBezTo>
                    <a:pt x="735" y="5936"/>
                    <a:pt x="461" y="5869"/>
                    <a:pt x="203" y="5757"/>
                  </a:cubicBezTo>
                  <a:cubicBezTo>
                    <a:pt x="169" y="5925"/>
                    <a:pt x="143" y="6094"/>
                    <a:pt x="119" y="6266"/>
                  </a:cubicBezTo>
                  <a:cubicBezTo>
                    <a:pt x="37" y="6885"/>
                    <a:pt x="0" y="7513"/>
                    <a:pt x="0" y="8148"/>
                  </a:cubicBezTo>
                  <a:cubicBezTo>
                    <a:pt x="0" y="9897"/>
                    <a:pt x="272" y="11686"/>
                    <a:pt x="563" y="13369"/>
                  </a:cubicBezTo>
                  <a:cubicBezTo>
                    <a:pt x="576" y="13458"/>
                    <a:pt x="592" y="13544"/>
                    <a:pt x="609" y="13631"/>
                  </a:cubicBezTo>
                  <a:cubicBezTo>
                    <a:pt x="996" y="12754"/>
                    <a:pt x="1723" y="12106"/>
                    <a:pt x="2742" y="12106"/>
                  </a:cubicBezTo>
                  <a:cubicBezTo>
                    <a:pt x="2877" y="12106"/>
                    <a:pt x="3020" y="12119"/>
                    <a:pt x="3165" y="12143"/>
                  </a:cubicBezTo>
                  <a:cubicBezTo>
                    <a:pt x="3880" y="12262"/>
                    <a:pt x="4518" y="12701"/>
                    <a:pt x="4968" y="13293"/>
                  </a:cubicBezTo>
                  <a:cubicBezTo>
                    <a:pt x="4707" y="12185"/>
                    <a:pt x="4484" y="11021"/>
                    <a:pt x="4353" y="9797"/>
                  </a:cubicBezTo>
                  <a:cubicBezTo>
                    <a:pt x="4084" y="9655"/>
                    <a:pt x="3896" y="9440"/>
                    <a:pt x="3837" y="9170"/>
                  </a:cubicBezTo>
                  <a:cubicBezTo>
                    <a:pt x="3761" y="8819"/>
                    <a:pt x="3919" y="8452"/>
                    <a:pt x="4234" y="8161"/>
                  </a:cubicBezTo>
                  <a:cubicBezTo>
                    <a:pt x="4223" y="7906"/>
                    <a:pt x="4217" y="7652"/>
                    <a:pt x="4217" y="7394"/>
                  </a:cubicBezTo>
                  <a:cubicBezTo>
                    <a:pt x="4217" y="5516"/>
                    <a:pt x="4469" y="4051"/>
                    <a:pt x="4845" y="2910"/>
                  </a:cubicBezTo>
                  <a:cubicBezTo>
                    <a:pt x="4835" y="2903"/>
                    <a:pt x="4829" y="2897"/>
                    <a:pt x="4819" y="2887"/>
                  </a:cubicBezTo>
                  <a:cubicBezTo>
                    <a:pt x="4795" y="2860"/>
                    <a:pt x="4782" y="2824"/>
                    <a:pt x="4769" y="2787"/>
                  </a:cubicBezTo>
                  <a:cubicBezTo>
                    <a:pt x="4703" y="2576"/>
                    <a:pt x="4680" y="2348"/>
                    <a:pt x="4710" y="2126"/>
                  </a:cubicBezTo>
                  <a:cubicBezTo>
                    <a:pt x="4722" y="2027"/>
                    <a:pt x="4786" y="1954"/>
                    <a:pt x="4855" y="1954"/>
                  </a:cubicBezTo>
                  <a:cubicBezTo>
                    <a:pt x="4898" y="1954"/>
                    <a:pt x="4941" y="1980"/>
                    <a:pt x="4980" y="2044"/>
                  </a:cubicBezTo>
                  <a:cubicBezTo>
                    <a:pt x="5014" y="2090"/>
                    <a:pt x="5027" y="2149"/>
                    <a:pt x="5037" y="2206"/>
                  </a:cubicBezTo>
                  <a:cubicBezTo>
                    <a:pt x="5044" y="2252"/>
                    <a:pt x="5050" y="2302"/>
                    <a:pt x="5050" y="2348"/>
                  </a:cubicBezTo>
                  <a:cubicBezTo>
                    <a:pt x="5235" y="1895"/>
                    <a:pt x="5437" y="1501"/>
                    <a:pt x="5645" y="1161"/>
                  </a:cubicBezTo>
                  <a:cubicBezTo>
                    <a:pt x="5315" y="1151"/>
                    <a:pt x="4980" y="1104"/>
                    <a:pt x="4693" y="933"/>
                  </a:cubicBezTo>
                  <a:cubicBezTo>
                    <a:pt x="4356" y="730"/>
                    <a:pt x="4134" y="390"/>
                    <a:pt x="4008" y="0"/>
                  </a:cubicBezTo>
                  <a:close/>
                  <a:moveTo>
                    <a:pt x="5754" y="16180"/>
                  </a:moveTo>
                  <a:cubicBezTo>
                    <a:pt x="5745" y="16384"/>
                    <a:pt x="5725" y="16593"/>
                    <a:pt x="5695" y="16795"/>
                  </a:cubicBezTo>
                  <a:cubicBezTo>
                    <a:pt x="5642" y="17149"/>
                    <a:pt x="5556" y="17509"/>
                    <a:pt x="5351" y="17797"/>
                  </a:cubicBezTo>
                  <a:cubicBezTo>
                    <a:pt x="5262" y="17923"/>
                    <a:pt x="5153" y="18028"/>
                    <a:pt x="5034" y="18121"/>
                  </a:cubicBezTo>
                  <a:cubicBezTo>
                    <a:pt x="5027" y="18306"/>
                    <a:pt x="5030" y="18495"/>
                    <a:pt x="5044" y="18683"/>
                  </a:cubicBezTo>
                  <a:cubicBezTo>
                    <a:pt x="5096" y="19365"/>
                    <a:pt x="5401" y="20462"/>
                    <a:pt x="6099" y="20710"/>
                  </a:cubicBezTo>
                  <a:cubicBezTo>
                    <a:pt x="6284" y="20349"/>
                    <a:pt x="6488" y="20022"/>
                    <a:pt x="6826" y="19814"/>
                  </a:cubicBezTo>
                  <a:cubicBezTo>
                    <a:pt x="6535" y="18686"/>
                    <a:pt x="6145" y="17476"/>
                    <a:pt x="5754" y="1618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flipH="1">
              <a:off x="6812212" y="4118418"/>
              <a:ext cx="1063061" cy="846341"/>
            </a:xfrm>
            <a:custGeom>
              <a:avLst/>
              <a:gdLst/>
              <a:ahLst/>
              <a:cxnLst/>
              <a:rect l="l" t="t" r="r" b="b"/>
              <a:pathLst>
                <a:path w="16511" h="13145" extrusionOk="0">
                  <a:moveTo>
                    <a:pt x="2645" y="2364"/>
                  </a:moveTo>
                  <a:cubicBezTo>
                    <a:pt x="2688" y="2364"/>
                    <a:pt x="2731" y="2387"/>
                    <a:pt x="2771" y="2450"/>
                  </a:cubicBezTo>
                  <a:cubicBezTo>
                    <a:pt x="2804" y="2500"/>
                    <a:pt x="2818" y="2556"/>
                    <a:pt x="2827" y="2616"/>
                  </a:cubicBezTo>
                  <a:cubicBezTo>
                    <a:pt x="2861" y="2821"/>
                    <a:pt x="2844" y="3036"/>
                    <a:pt x="2778" y="3234"/>
                  </a:cubicBezTo>
                  <a:cubicBezTo>
                    <a:pt x="2764" y="3271"/>
                    <a:pt x="2745" y="3310"/>
                    <a:pt x="2708" y="3326"/>
                  </a:cubicBezTo>
                  <a:cubicBezTo>
                    <a:pt x="2702" y="3330"/>
                    <a:pt x="2691" y="3330"/>
                    <a:pt x="2682" y="3330"/>
                  </a:cubicBezTo>
                  <a:cubicBezTo>
                    <a:pt x="2656" y="3330"/>
                    <a:pt x="2629" y="3317"/>
                    <a:pt x="2609" y="3297"/>
                  </a:cubicBezTo>
                  <a:cubicBezTo>
                    <a:pt x="2586" y="3267"/>
                    <a:pt x="2572" y="3231"/>
                    <a:pt x="2560" y="3195"/>
                  </a:cubicBezTo>
                  <a:cubicBezTo>
                    <a:pt x="2493" y="2986"/>
                    <a:pt x="2470" y="2755"/>
                    <a:pt x="2500" y="2537"/>
                  </a:cubicBezTo>
                  <a:cubicBezTo>
                    <a:pt x="2513" y="2437"/>
                    <a:pt x="2576" y="2364"/>
                    <a:pt x="2645" y="2364"/>
                  </a:cubicBezTo>
                  <a:close/>
                  <a:moveTo>
                    <a:pt x="3393" y="5985"/>
                  </a:moveTo>
                  <a:cubicBezTo>
                    <a:pt x="3436" y="5985"/>
                    <a:pt x="3479" y="6012"/>
                    <a:pt x="3518" y="6071"/>
                  </a:cubicBezTo>
                  <a:cubicBezTo>
                    <a:pt x="3552" y="6121"/>
                    <a:pt x="3564" y="6180"/>
                    <a:pt x="3575" y="6236"/>
                  </a:cubicBezTo>
                  <a:cubicBezTo>
                    <a:pt x="3608" y="6441"/>
                    <a:pt x="3591" y="6656"/>
                    <a:pt x="3522" y="6855"/>
                  </a:cubicBezTo>
                  <a:cubicBezTo>
                    <a:pt x="3509" y="6891"/>
                    <a:pt x="3492" y="6934"/>
                    <a:pt x="3456" y="6948"/>
                  </a:cubicBezTo>
                  <a:cubicBezTo>
                    <a:pt x="3445" y="6951"/>
                    <a:pt x="3439" y="6951"/>
                    <a:pt x="3430" y="6951"/>
                  </a:cubicBezTo>
                  <a:cubicBezTo>
                    <a:pt x="3403" y="6951"/>
                    <a:pt x="3376" y="6937"/>
                    <a:pt x="3357" y="6917"/>
                  </a:cubicBezTo>
                  <a:cubicBezTo>
                    <a:pt x="3334" y="6891"/>
                    <a:pt x="3320" y="6855"/>
                    <a:pt x="3307" y="6818"/>
                  </a:cubicBezTo>
                  <a:cubicBezTo>
                    <a:pt x="3241" y="6607"/>
                    <a:pt x="3218" y="6379"/>
                    <a:pt x="3247" y="6157"/>
                  </a:cubicBezTo>
                  <a:cubicBezTo>
                    <a:pt x="3261" y="6058"/>
                    <a:pt x="3320" y="5985"/>
                    <a:pt x="3393" y="5985"/>
                  </a:cubicBezTo>
                  <a:close/>
                  <a:moveTo>
                    <a:pt x="380" y="0"/>
                  </a:moveTo>
                  <a:cubicBezTo>
                    <a:pt x="430" y="330"/>
                    <a:pt x="480" y="658"/>
                    <a:pt x="533" y="985"/>
                  </a:cubicBezTo>
                  <a:cubicBezTo>
                    <a:pt x="774" y="2526"/>
                    <a:pt x="976" y="4071"/>
                    <a:pt x="1131" y="5621"/>
                  </a:cubicBezTo>
                  <a:cubicBezTo>
                    <a:pt x="1194" y="6250"/>
                    <a:pt x="1287" y="6908"/>
                    <a:pt x="1287" y="7552"/>
                  </a:cubicBezTo>
                  <a:cubicBezTo>
                    <a:pt x="1287" y="7920"/>
                    <a:pt x="1257" y="8283"/>
                    <a:pt x="1174" y="8637"/>
                  </a:cubicBezTo>
                  <a:cubicBezTo>
                    <a:pt x="996" y="9411"/>
                    <a:pt x="0" y="10377"/>
                    <a:pt x="0" y="11137"/>
                  </a:cubicBezTo>
                  <a:cubicBezTo>
                    <a:pt x="0" y="11514"/>
                    <a:pt x="242" y="11838"/>
                    <a:pt x="946" y="12063"/>
                  </a:cubicBezTo>
                  <a:cubicBezTo>
                    <a:pt x="956" y="12066"/>
                    <a:pt x="1234" y="12592"/>
                    <a:pt x="1307" y="12662"/>
                  </a:cubicBezTo>
                  <a:cubicBezTo>
                    <a:pt x="1551" y="12900"/>
                    <a:pt x="1928" y="13144"/>
                    <a:pt x="2275" y="13144"/>
                  </a:cubicBezTo>
                  <a:lnTo>
                    <a:pt x="2295" y="13144"/>
                  </a:lnTo>
                  <a:cubicBezTo>
                    <a:pt x="2391" y="13141"/>
                    <a:pt x="3122" y="12787"/>
                    <a:pt x="3122" y="12605"/>
                  </a:cubicBezTo>
                  <a:cubicBezTo>
                    <a:pt x="3122" y="12585"/>
                    <a:pt x="3112" y="12569"/>
                    <a:pt x="3092" y="12552"/>
                  </a:cubicBezTo>
                  <a:lnTo>
                    <a:pt x="3092" y="12552"/>
                  </a:lnTo>
                  <a:cubicBezTo>
                    <a:pt x="3413" y="12794"/>
                    <a:pt x="3747" y="12909"/>
                    <a:pt x="4064" y="12909"/>
                  </a:cubicBezTo>
                  <a:cubicBezTo>
                    <a:pt x="4600" y="12909"/>
                    <a:pt x="5089" y="12579"/>
                    <a:pt x="5397" y="11964"/>
                  </a:cubicBezTo>
                  <a:cubicBezTo>
                    <a:pt x="5817" y="11128"/>
                    <a:pt x="5803" y="10142"/>
                    <a:pt x="5853" y="9199"/>
                  </a:cubicBezTo>
                  <a:cubicBezTo>
                    <a:pt x="5913" y="8062"/>
                    <a:pt x="5655" y="7123"/>
                    <a:pt x="6763" y="6441"/>
                  </a:cubicBezTo>
                  <a:cubicBezTo>
                    <a:pt x="7113" y="6227"/>
                    <a:pt x="7427" y="6180"/>
                    <a:pt x="7751" y="6180"/>
                  </a:cubicBezTo>
                  <a:cubicBezTo>
                    <a:pt x="7996" y="6180"/>
                    <a:pt x="8244" y="6207"/>
                    <a:pt x="8521" y="6213"/>
                  </a:cubicBezTo>
                  <a:lnTo>
                    <a:pt x="8601" y="6213"/>
                  </a:lnTo>
                  <a:cubicBezTo>
                    <a:pt x="8895" y="6213"/>
                    <a:pt x="9190" y="6174"/>
                    <a:pt x="9484" y="6137"/>
                  </a:cubicBezTo>
                  <a:cubicBezTo>
                    <a:pt x="9775" y="6101"/>
                    <a:pt x="10069" y="6061"/>
                    <a:pt x="10367" y="6061"/>
                  </a:cubicBezTo>
                  <a:cubicBezTo>
                    <a:pt x="10476" y="6061"/>
                    <a:pt x="10585" y="6068"/>
                    <a:pt x="10694" y="6078"/>
                  </a:cubicBezTo>
                  <a:cubicBezTo>
                    <a:pt x="11451" y="6163"/>
                    <a:pt x="12222" y="6528"/>
                    <a:pt x="12622" y="7205"/>
                  </a:cubicBezTo>
                  <a:cubicBezTo>
                    <a:pt x="13065" y="7959"/>
                    <a:pt x="12923" y="8690"/>
                    <a:pt x="12979" y="9497"/>
                  </a:cubicBezTo>
                  <a:cubicBezTo>
                    <a:pt x="13032" y="10241"/>
                    <a:pt x="13680" y="10912"/>
                    <a:pt x="14308" y="11197"/>
                  </a:cubicBezTo>
                  <a:cubicBezTo>
                    <a:pt x="14596" y="11329"/>
                    <a:pt x="14858" y="11378"/>
                    <a:pt x="15105" y="11378"/>
                  </a:cubicBezTo>
                  <a:cubicBezTo>
                    <a:pt x="15572" y="11378"/>
                    <a:pt x="15998" y="11203"/>
                    <a:pt x="16511" y="11051"/>
                  </a:cubicBezTo>
                  <a:lnTo>
                    <a:pt x="16511" y="11051"/>
                  </a:lnTo>
                  <a:cubicBezTo>
                    <a:pt x="16425" y="11071"/>
                    <a:pt x="16335" y="11081"/>
                    <a:pt x="16246" y="11081"/>
                  </a:cubicBezTo>
                  <a:cubicBezTo>
                    <a:pt x="15148" y="11081"/>
                    <a:pt x="14163" y="9663"/>
                    <a:pt x="14943" y="8445"/>
                  </a:cubicBezTo>
                  <a:cubicBezTo>
                    <a:pt x="15684" y="7288"/>
                    <a:pt x="14474" y="3787"/>
                    <a:pt x="12973" y="3787"/>
                  </a:cubicBezTo>
                  <a:cubicBezTo>
                    <a:pt x="12767" y="3787"/>
                    <a:pt x="12552" y="3856"/>
                    <a:pt x="12338" y="4005"/>
                  </a:cubicBezTo>
                  <a:cubicBezTo>
                    <a:pt x="11597" y="4524"/>
                    <a:pt x="10092" y="4924"/>
                    <a:pt x="8651" y="4924"/>
                  </a:cubicBezTo>
                  <a:cubicBezTo>
                    <a:pt x="6809" y="4924"/>
                    <a:pt x="5066" y="4269"/>
                    <a:pt x="5139" y="2361"/>
                  </a:cubicBezTo>
                  <a:lnTo>
                    <a:pt x="5139" y="2361"/>
                  </a:lnTo>
                  <a:cubicBezTo>
                    <a:pt x="5112" y="2364"/>
                    <a:pt x="5086" y="2364"/>
                    <a:pt x="5060" y="2364"/>
                  </a:cubicBezTo>
                  <a:cubicBezTo>
                    <a:pt x="4210" y="2364"/>
                    <a:pt x="3334" y="2103"/>
                    <a:pt x="2616" y="1736"/>
                  </a:cubicBezTo>
                  <a:cubicBezTo>
                    <a:pt x="1776" y="1310"/>
                    <a:pt x="1012" y="718"/>
                    <a:pt x="38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flipH="1">
              <a:off x="6867126" y="3182319"/>
              <a:ext cx="727808" cy="590604"/>
            </a:xfrm>
            <a:custGeom>
              <a:avLst/>
              <a:gdLst/>
              <a:ahLst/>
              <a:cxnLst/>
              <a:rect l="l" t="t" r="r" b="b"/>
              <a:pathLst>
                <a:path w="11304" h="9173" extrusionOk="0">
                  <a:moveTo>
                    <a:pt x="9320" y="1"/>
                  </a:moveTo>
                  <a:cubicBezTo>
                    <a:pt x="8768" y="1"/>
                    <a:pt x="8224" y="261"/>
                    <a:pt x="7699" y="476"/>
                  </a:cubicBezTo>
                  <a:cubicBezTo>
                    <a:pt x="7448" y="575"/>
                    <a:pt x="7193" y="668"/>
                    <a:pt x="6936" y="747"/>
                  </a:cubicBezTo>
                  <a:cubicBezTo>
                    <a:pt x="6886" y="763"/>
                    <a:pt x="6840" y="776"/>
                    <a:pt x="6793" y="790"/>
                  </a:cubicBezTo>
                  <a:cubicBezTo>
                    <a:pt x="6777" y="796"/>
                    <a:pt x="6763" y="799"/>
                    <a:pt x="6747" y="806"/>
                  </a:cubicBezTo>
                  <a:cubicBezTo>
                    <a:pt x="6740" y="806"/>
                    <a:pt x="6730" y="810"/>
                    <a:pt x="6720" y="813"/>
                  </a:cubicBezTo>
                  <a:cubicBezTo>
                    <a:pt x="5930" y="1037"/>
                    <a:pt x="5110" y="1167"/>
                    <a:pt x="4286" y="1190"/>
                  </a:cubicBezTo>
                  <a:cubicBezTo>
                    <a:pt x="4270" y="1193"/>
                    <a:pt x="4254" y="1193"/>
                    <a:pt x="4237" y="1193"/>
                  </a:cubicBezTo>
                  <a:lnTo>
                    <a:pt x="4207" y="1193"/>
                  </a:lnTo>
                  <a:cubicBezTo>
                    <a:pt x="4115" y="1193"/>
                    <a:pt x="3883" y="1150"/>
                    <a:pt x="3579" y="1107"/>
                  </a:cubicBezTo>
                  <a:cubicBezTo>
                    <a:pt x="3279" y="1064"/>
                    <a:pt x="2904" y="1019"/>
                    <a:pt x="2511" y="1019"/>
                  </a:cubicBezTo>
                  <a:cubicBezTo>
                    <a:pt x="2186" y="1019"/>
                    <a:pt x="1848" y="1050"/>
                    <a:pt x="1532" y="1137"/>
                  </a:cubicBezTo>
                  <a:cubicBezTo>
                    <a:pt x="772" y="1338"/>
                    <a:pt x="127" y="1861"/>
                    <a:pt x="44" y="3038"/>
                  </a:cubicBezTo>
                  <a:cubicBezTo>
                    <a:pt x="1" y="3676"/>
                    <a:pt x="349" y="4609"/>
                    <a:pt x="590" y="5164"/>
                  </a:cubicBezTo>
                  <a:cubicBezTo>
                    <a:pt x="861" y="5773"/>
                    <a:pt x="1221" y="6342"/>
                    <a:pt x="1644" y="6851"/>
                  </a:cubicBezTo>
                  <a:cubicBezTo>
                    <a:pt x="2131" y="7426"/>
                    <a:pt x="2706" y="7919"/>
                    <a:pt x="3348" y="8296"/>
                  </a:cubicBezTo>
                  <a:cubicBezTo>
                    <a:pt x="4224" y="8801"/>
                    <a:pt x="5056" y="9173"/>
                    <a:pt x="5960" y="9173"/>
                  </a:cubicBezTo>
                  <a:cubicBezTo>
                    <a:pt x="6352" y="9173"/>
                    <a:pt x="6758" y="9103"/>
                    <a:pt x="7186" y="8944"/>
                  </a:cubicBezTo>
                  <a:cubicBezTo>
                    <a:pt x="8262" y="8551"/>
                    <a:pt x="9174" y="7886"/>
                    <a:pt x="9862" y="7036"/>
                  </a:cubicBezTo>
                  <a:cubicBezTo>
                    <a:pt x="10781" y="5909"/>
                    <a:pt x="11304" y="4453"/>
                    <a:pt x="11293" y="2863"/>
                  </a:cubicBezTo>
                  <a:cubicBezTo>
                    <a:pt x="11290" y="2261"/>
                    <a:pt x="11204" y="1643"/>
                    <a:pt x="10933" y="1107"/>
                  </a:cubicBezTo>
                  <a:cubicBezTo>
                    <a:pt x="10705" y="654"/>
                    <a:pt x="10321" y="271"/>
                    <a:pt x="9865" y="99"/>
                  </a:cubicBezTo>
                  <a:cubicBezTo>
                    <a:pt x="9819" y="82"/>
                    <a:pt x="9770" y="65"/>
                    <a:pt x="9720" y="53"/>
                  </a:cubicBezTo>
                  <a:cubicBezTo>
                    <a:pt x="9683" y="42"/>
                    <a:pt x="9643" y="33"/>
                    <a:pt x="9607" y="26"/>
                  </a:cubicBezTo>
                  <a:cubicBezTo>
                    <a:pt x="9511" y="8"/>
                    <a:pt x="9416" y="1"/>
                    <a:pt x="9320" y="1"/>
                  </a:cubicBezTo>
                  <a:close/>
                </a:path>
              </a:pathLst>
            </a:custGeom>
            <a:solidFill>
              <a:srgbClr val="AF2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flipH="1">
              <a:off x="7014050" y="3327443"/>
              <a:ext cx="433311" cy="351606"/>
            </a:xfrm>
            <a:custGeom>
              <a:avLst/>
              <a:gdLst/>
              <a:ahLst/>
              <a:cxnLst/>
              <a:rect l="l" t="t" r="r" b="b"/>
              <a:pathLst>
                <a:path w="6730" h="5461" extrusionOk="0">
                  <a:moveTo>
                    <a:pt x="4868" y="1"/>
                  </a:moveTo>
                  <a:cubicBezTo>
                    <a:pt x="4571" y="784"/>
                    <a:pt x="4045" y="1009"/>
                    <a:pt x="3536" y="1009"/>
                  </a:cubicBezTo>
                  <a:cubicBezTo>
                    <a:pt x="2838" y="1009"/>
                    <a:pt x="2173" y="583"/>
                    <a:pt x="2173" y="583"/>
                  </a:cubicBezTo>
                  <a:lnTo>
                    <a:pt x="2167" y="556"/>
                  </a:lnTo>
                  <a:cubicBezTo>
                    <a:pt x="2140" y="619"/>
                    <a:pt x="2107" y="682"/>
                    <a:pt x="2057" y="731"/>
                  </a:cubicBezTo>
                  <a:cubicBezTo>
                    <a:pt x="1932" y="863"/>
                    <a:pt x="1747" y="906"/>
                    <a:pt x="1571" y="929"/>
                  </a:cubicBezTo>
                  <a:cubicBezTo>
                    <a:pt x="1475" y="940"/>
                    <a:pt x="1379" y="946"/>
                    <a:pt x="1283" y="946"/>
                  </a:cubicBezTo>
                  <a:cubicBezTo>
                    <a:pt x="1244" y="946"/>
                    <a:pt x="1201" y="943"/>
                    <a:pt x="1161" y="943"/>
                  </a:cubicBezTo>
                  <a:cubicBezTo>
                    <a:pt x="900" y="1251"/>
                    <a:pt x="695" y="1614"/>
                    <a:pt x="569" y="2031"/>
                  </a:cubicBezTo>
                  <a:cubicBezTo>
                    <a:pt x="1" y="3922"/>
                    <a:pt x="1290" y="4891"/>
                    <a:pt x="1290" y="4891"/>
                  </a:cubicBezTo>
                  <a:cubicBezTo>
                    <a:pt x="1558" y="5298"/>
                    <a:pt x="2127" y="5460"/>
                    <a:pt x="2782" y="5460"/>
                  </a:cubicBezTo>
                  <a:cubicBezTo>
                    <a:pt x="3939" y="5460"/>
                    <a:pt x="5374" y="4954"/>
                    <a:pt x="5956" y="4372"/>
                  </a:cubicBezTo>
                  <a:cubicBezTo>
                    <a:pt x="6730" y="3601"/>
                    <a:pt x="6426" y="1187"/>
                    <a:pt x="5443" y="179"/>
                  </a:cubicBezTo>
                  <a:cubicBezTo>
                    <a:pt x="5182" y="146"/>
                    <a:pt x="4990" y="67"/>
                    <a:pt x="4868" y="1"/>
                  </a:cubicBezTo>
                  <a:close/>
                </a:path>
              </a:pathLst>
            </a:custGeom>
            <a:solidFill>
              <a:srgbClr val="811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flipH="1">
              <a:off x="7306166" y="3247927"/>
              <a:ext cx="190193" cy="140424"/>
            </a:xfrm>
            <a:custGeom>
              <a:avLst/>
              <a:gdLst/>
              <a:ahLst/>
              <a:cxnLst/>
              <a:rect l="l" t="t" r="r" b="b"/>
              <a:pathLst>
                <a:path w="2954" h="2181" extrusionOk="0">
                  <a:moveTo>
                    <a:pt x="980" y="0"/>
                  </a:moveTo>
                  <a:cubicBezTo>
                    <a:pt x="655" y="0"/>
                    <a:pt x="317" y="31"/>
                    <a:pt x="1" y="118"/>
                  </a:cubicBezTo>
                  <a:cubicBezTo>
                    <a:pt x="37" y="260"/>
                    <a:pt x="84" y="399"/>
                    <a:pt x="130" y="528"/>
                  </a:cubicBezTo>
                  <a:cubicBezTo>
                    <a:pt x="160" y="617"/>
                    <a:pt x="193" y="703"/>
                    <a:pt x="223" y="783"/>
                  </a:cubicBezTo>
                  <a:cubicBezTo>
                    <a:pt x="414" y="1298"/>
                    <a:pt x="759" y="1778"/>
                    <a:pt x="1238" y="2010"/>
                  </a:cubicBezTo>
                  <a:cubicBezTo>
                    <a:pt x="1489" y="2132"/>
                    <a:pt x="1767" y="2180"/>
                    <a:pt x="2046" y="2180"/>
                  </a:cubicBezTo>
                  <a:cubicBezTo>
                    <a:pt x="2142" y="2180"/>
                    <a:pt x="2238" y="2174"/>
                    <a:pt x="2332" y="2164"/>
                  </a:cubicBezTo>
                  <a:cubicBezTo>
                    <a:pt x="2508" y="2141"/>
                    <a:pt x="2693" y="2098"/>
                    <a:pt x="2818" y="1966"/>
                  </a:cubicBezTo>
                  <a:cubicBezTo>
                    <a:pt x="2868" y="1917"/>
                    <a:pt x="2901" y="1854"/>
                    <a:pt x="2928" y="1791"/>
                  </a:cubicBezTo>
                  <a:cubicBezTo>
                    <a:pt x="2937" y="1768"/>
                    <a:pt x="2947" y="1748"/>
                    <a:pt x="2954" y="1725"/>
                  </a:cubicBezTo>
                  <a:cubicBezTo>
                    <a:pt x="2897" y="1358"/>
                    <a:pt x="2874" y="914"/>
                    <a:pt x="2815" y="482"/>
                  </a:cubicBezTo>
                  <a:cubicBezTo>
                    <a:pt x="2802" y="395"/>
                    <a:pt x="2789" y="313"/>
                    <a:pt x="2772" y="227"/>
                  </a:cubicBezTo>
                  <a:cubicBezTo>
                    <a:pt x="2766" y="207"/>
                    <a:pt x="2759" y="191"/>
                    <a:pt x="2755" y="171"/>
                  </a:cubicBezTo>
                  <a:lnTo>
                    <a:pt x="2690" y="174"/>
                  </a:lnTo>
                  <a:lnTo>
                    <a:pt x="2676" y="174"/>
                  </a:lnTo>
                  <a:cubicBezTo>
                    <a:pt x="2584" y="174"/>
                    <a:pt x="2352" y="131"/>
                    <a:pt x="2048" y="88"/>
                  </a:cubicBezTo>
                  <a:cubicBezTo>
                    <a:pt x="1748" y="45"/>
                    <a:pt x="1373"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flipH="1">
              <a:off x="6959967" y="3588719"/>
              <a:ext cx="529116" cy="184205"/>
            </a:xfrm>
            <a:custGeom>
              <a:avLst/>
              <a:gdLst/>
              <a:ahLst/>
              <a:cxnLst/>
              <a:rect l="l" t="t" r="r" b="b"/>
              <a:pathLst>
                <a:path w="8218" h="2861" extrusionOk="0">
                  <a:moveTo>
                    <a:pt x="6087" y="1"/>
                  </a:moveTo>
                  <a:cubicBezTo>
                    <a:pt x="5392" y="1"/>
                    <a:pt x="4699" y="207"/>
                    <a:pt x="4134" y="631"/>
                  </a:cubicBezTo>
                  <a:cubicBezTo>
                    <a:pt x="3484" y="310"/>
                    <a:pt x="2764" y="153"/>
                    <a:pt x="2045" y="153"/>
                  </a:cubicBezTo>
                  <a:cubicBezTo>
                    <a:pt x="1847" y="153"/>
                    <a:pt x="1649" y="165"/>
                    <a:pt x="1452" y="189"/>
                  </a:cubicBezTo>
                  <a:cubicBezTo>
                    <a:pt x="1125" y="228"/>
                    <a:pt x="507" y="328"/>
                    <a:pt x="0" y="539"/>
                  </a:cubicBezTo>
                  <a:cubicBezTo>
                    <a:pt x="487" y="1114"/>
                    <a:pt x="1062" y="1607"/>
                    <a:pt x="1707" y="1981"/>
                  </a:cubicBezTo>
                  <a:cubicBezTo>
                    <a:pt x="2581" y="2489"/>
                    <a:pt x="3412" y="2861"/>
                    <a:pt x="4317" y="2861"/>
                  </a:cubicBezTo>
                  <a:cubicBezTo>
                    <a:pt x="4709" y="2861"/>
                    <a:pt x="5114" y="2791"/>
                    <a:pt x="5542" y="2632"/>
                  </a:cubicBezTo>
                  <a:cubicBezTo>
                    <a:pt x="6618" y="2239"/>
                    <a:pt x="7530" y="1574"/>
                    <a:pt x="8218" y="724"/>
                  </a:cubicBezTo>
                  <a:cubicBezTo>
                    <a:pt x="7613" y="247"/>
                    <a:pt x="6848" y="1"/>
                    <a:pt x="6087"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flipH="1">
              <a:off x="7207146" y="2607421"/>
              <a:ext cx="487394" cy="164568"/>
            </a:xfrm>
            <a:custGeom>
              <a:avLst/>
              <a:gdLst/>
              <a:ahLst/>
              <a:cxnLst/>
              <a:rect l="l" t="t" r="r" b="b"/>
              <a:pathLst>
                <a:path w="7570" h="2556" extrusionOk="0">
                  <a:moveTo>
                    <a:pt x="5235" y="0"/>
                  </a:moveTo>
                  <a:cubicBezTo>
                    <a:pt x="4909" y="0"/>
                    <a:pt x="4565" y="46"/>
                    <a:pt x="4164" y="129"/>
                  </a:cubicBezTo>
                  <a:cubicBezTo>
                    <a:pt x="3532" y="264"/>
                    <a:pt x="0" y="1574"/>
                    <a:pt x="1757" y="2394"/>
                  </a:cubicBezTo>
                  <a:cubicBezTo>
                    <a:pt x="1978" y="2497"/>
                    <a:pt x="2226" y="2523"/>
                    <a:pt x="2468" y="2540"/>
                  </a:cubicBezTo>
                  <a:cubicBezTo>
                    <a:pt x="2634" y="2550"/>
                    <a:pt x="2800" y="2555"/>
                    <a:pt x="2967" y="2555"/>
                  </a:cubicBezTo>
                  <a:cubicBezTo>
                    <a:pt x="3487" y="2555"/>
                    <a:pt x="4007" y="2505"/>
                    <a:pt x="4518" y="2407"/>
                  </a:cubicBezTo>
                  <a:cubicBezTo>
                    <a:pt x="4852" y="2341"/>
                    <a:pt x="5182" y="2259"/>
                    <a:pt x="5506" y="2152"/>
                  </a:cubicBezTo>
                  <a:cubicBezTo>
                    <a:pt x="5563" y="2133"/>
                    <a:pt x="5645" y="2106"/>
                    <a:pt x="5745" y="2070"/>
                  </a:cubicBezTo>
                  <a:lnTo>
                    <a:pt x="5748" y="2070"/>
                  </a:lnTo>
                  <a:cubicBezTo>
                    <a:pt x="6352" y="1855"/>
                    <a:pt x="7570" y="1349"/>
                    <a:pt x="7269" y="684"/>
                  </a:cubicBezTo>
                  <a:cubicBezTo>
                    <a:pt x="7213" y="562"/>
                    <a:pt x="7080" y="493"/>
                    <a:pt x="6961" y="437"/>
                  </a:cubicBezTo>
                  <a:cubicBezTo>
                    <a:pt x="6683" y="307"/>
                    <a:pt x="6432" y="212"/>
                    <a:pt x="6194" y="142"/>
                  </a:cubicBezTo>
                  <a:cubicBezTo>
                    <a:pt x="5865" y="45"/>
                    <a:pt x="5558" y="0"/>
                    <a:pt x="5235" y="0"/>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flipH="1">
              <a:off x="7629969" y="3470765"/>
              <a:ext cx="398608" cy="414833"/>
            </a:xfrm>
            <a:custGeom>
              <a:avLst/>
              <a:gdLst/>
              <a:ahLst/>
              <a:cxnLst/>
              <a:rect l="l" t="t" r="r" b="b"/>
              <a:pathLst>
                <a:path w="6191" h="6443" extrusionOk="0">
                  <a:moveTo>
                    <a:pt x="3090" y="0"/>
                  </a:moveTo>
                  <a:cubicBezTo>
                    <a:pt x="840" y="0"/>
                    <a:pt x="1" y="3176"/>
                    <a:pt x="1158" y="4953"/>
                  </a:cubicBezTo>
                  <a:cubicBezTo>
                    <a:pt x="1764" y="5882"/>
                    <a:pt x="2839" y="6443"/>
                    <a:pt x="3912" y="6443"/>
                  </a:cubicBezTo>
                  <a:cubicBezTo>
                    <a:pt x="4138" y="6443"/>
                    <a:pt x="4365" y="6418"/>
                    <a:pt x="4587" y="6366"/>
                  </a:cubicBezTo>
                  <a:cubicBezTo>
                    <a:pt x="5013" y="6263"/>
                    <a:pt x="5440" y="6058"/>
                    <a:pt x="5701" y="5691"/>
                  </a:cubicBezTo>
                  <a:cubicBezTo>
                    <a:pt x="5906" y="5403"/>
                    <a:pt x="5992" y="5043"/>
                    <a:pt x="6045" y="4689"/>
                  </a:cubicBezTo>
                  <a:cubicBezTo>
                    <a:pt x="6191" y="3710"/>
                    <a:pt x="6114" y="2675"/>
                    <a:pt x="5688" y="1789"/>
                  </a:cubicBezTo>
                  <a:cubicBezTo>
                    <a:pt x="5261" y="902"/>
                    <a:pt x="4454" y="191"/>
                    <a:pt x="3515" y="37"/>
                  </a:cubicBezTo>
                  <a:cubicBezTo>
                    <a:pt x="3369" y="12"/>
                    <a:pt x="3227" y="0"/>
                    <a:pt x="3090" y="0"/>
                  </a:cubicBezTo>
                  <a:close/>
                </a:path>
              </a:pathLst>
            </a:custGeom>
            <a:solidFill>
              <a:srgbClr val="992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flipH="1">
              <a:off x="7387687" y="3521630"/>
              <a:ext cx="591763" cy="748926"/>
            </a:xfrm>
            <a:custGeom>
              <a:avLst/>
              <a:gdLst/>
              <a:ahLst/>
              <a:cxnLst/>
              <a:rect l="l" t="t" r="r" b="b"/>
              <a:pathLst>
                <a:path w="9191" h="11632" extrusionOk="0">
                  <a:moveTo>
                    <a:pt x="2573" y="0"/>
                  </a:moveTo>
                  <a:cubicBezTo>
                    <a:pt x="2565" y="0"/>
                    <a:pt x="2558" y="0"/>
                    <a:pt x="2551" y="1"/>
                  </a:cubicBezTo>
                  <a:cubicBezTo>
                    <a:pt x="868" y="16"/>
                    <a:pt x="358" y="1773"/>
                    <a:pt x="187" y="3218"/>
                  </a:cubicBezTo>
                  <a:cubicBezTo>
                    <a:pt x="1" y="4758"/>
                    <a:pt x="262" y="6362"/>
                    <a:pt x="960" y="7738"/>
                  </a:cubicBezTo>
                  <a:cubicBezTo>
                    <a:pt x="1681" y="9153"/>
                    <a:pt x="2852" y="10304"/>
                    <a:pt x="4234" y="11005"/>
                  </a:cubicBezTo>
                  <a:cubicBezTo>
                    <a:pt x="4950" y="11372"/>
                    <a:pt x="5824" y="11632"/>
                    <a:pt x="6676" y="11632"/>
                  </a:cubicBezTo>
                  <a:cubicBezTo>
                    <a:pt x="7305" y="11632"/>
                    <a:pt x="7922" y="11490"/>
                    <a:pt x="8453" y="11144"/>
                  </a:cubicBezTo>
                  <a:cubicBezTo>
                    <a:pt x="8734" y="10962"/>
                    <a:pt x="8996" y="10714"/>
                    <a:pt x="9095" y="10383"/>
                  </a:cubicBezTo>
                  <a:cubicBezTo>
                    <a:pt x="9190" y="10072"/>
                    <a:pt x="8972" y="9831"/>
                    <a:pt x="9005" y="9544"/>
                  </a:cubicBezTo>
                  <a:cubicBezTo>
                    <a:pt x="9028" y="9365"/>
                    <a:pt x="9085" y="9226"/>
                    <a:pt x="9121" y="9080"/>
                  </a:cubicBezTo>
                  <a:cubicBezTo>
                    <a:pt x="9158" y="8932"/>
                    <a:pt x="9174" y="8776"/>
                    <a:pt x="9105" y="8578"/>
                  </a:cubicBezTo>
                  <a:cubicBezTo>
                    <a:pt x="8939" y="8118"/>
                    <a:pt x="8539" y="8125"/>
                    <a:pt x="8305" y="7818"/>
                  </a:cubicBezTo>
                  <a:cubicBezTo>
                    <a:pt x="8073" y="7520"/>
                    <a:pt x="8166" y="7146"/>
                    <a:pt x="7769" y="6895"/>
                  </a:cubicBezTo>
                  <a:cubicBezTo>
                    <a:pt x="7575" y="6773"/>
                    <a:pt x="7351" y="6715"/>
                    <a:pt x="7125" y="6715"/>
                  </a:cubicBezTo>
                  <a:cubicBezTo>
                    <a:pt x="6914" y="6715"/>
                    <a:pt x="6702" y="6766"/>
                    <a:pt x="6512" y="6861"/>
                  </a:cubicBezTo>
                  <a:cubicBezTo>
                    <a:pt x="6115" y="7067"/>
                    <a:pt x="5887" y="7421"/>
                    <a:pt x="5686" y="7814"/>
                  </a:cubicBezTo>
                  <a:cubicBezTo>
                    <a:pt x="4988" y="7566"/>
                    <a:pt x="4683" y="6469"/>
                    <a:pt x="4631" y="5787"/>
                  </a:cubicBezTo>
                  <a:cubicBezTo>
                    <a:pt x="4567" y="4964"/>
                    <a:pt x="4730" y="4143"/>
                    <a:pt x="4786" y="3320"/>
                  </a:cubicBezTo>
                  <a:cubicBezTo>
                    <a:pt x="4842" y="2493"/>
                    <a:pt x="4776" y="1611"/>
                    <a:pt x="4317" y="939"/>
                  </a:cubicBezTo>
                  <a:cubicBezTo>
                    <a:pt x="4118" y="648"/>
                    <a:pt x="3847" y="410"/>
                    <a:pt x="3540" y="248"/>
                  </a:cubicBezTo>
                  <a:cubicBezTo>
                    <a:pt x="3241" y="90"/>
                    <a:pt x="2909" y="0"/>
                    <a:pt x="2573" y="0"/>
                  </a:cubicBez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flipH="1">
              <a:off x="6678724" y="3507143"/>
              <a:ext cx="344717" cy="605090"/>
            </a:xfrm>
            <a:custGeom>
              <a:avLst/>
              <a:gdLst/>
              <a:ahLst/>
              <a:cxnLst/>
              <a:rect l="l" t="t" r="r" b="b"/>
              <a:pathLst>
                <a:path w="5354" h="9398" extrusionOk="0">
                  <a:moveTo>
                    <a:pt x="3759" y="1"/>
                  </a:moveTo>
                  <a:cubicBezTo>
                    <a:pt x="3681" y="1"/>
                    <a:pt x="3620" y="32"/>
                    <a:pt x="3572" y="83"/>
                  </a:cubicBezTo>
                  <a:cubicBezTo>
                    <a:pt x="3357" y="314"/>
                    <a:pt x="3389" y="969"/>
                    <a:pt x="3377" y="1224"/>
                  </a:cubicBezTo>
                  <a:cubicBezTo>
                    <a:pt x="3343" y="2007"/>
                    <a:pt x="3201" y="2785"/>
                    <a:pt x="2943" y="3525"/>
                  </a:cubicBezTo>
                  <a:cubicBezTo>
                    <a:pt x="2872" y="3738"/>
                    <a:pt x="1958" y="5821"/>
                    <a:pt x="1712" y="5821"/>
                  </a:cubicBezTo>
                  <a:cubicBezTo>
                    <a:pt x="1705" y="5821"/>
                    <a:pt x="1699" y="5820"/>
                    <a:pt x="1694" y="5817"/>
                  </a:cubicBezTo>
                  <a:cubicBezTo>
                    <a:pt x="1550" y="5737"/>
                    <a:pt x="1387" y="5697"/>
                    <a:pt x="1223" y="5697"/>
                  </a:cubicBezTo>
                  <a:cubicBezTo>
                    <a:pt x="1001" y="5697"/>
                    <a:pt x="779" y="5769"/>
                    <a:pt x="602" y="5909"/>
                  </a:cubicBezTo>
                  <a:cubicBezTo>
                    <a:pt x="298" y="6158"/>
                    <a:pt x="149" y="6594"/>
                    <a:pt x="239" y="6987"/>
                  </a:cubicBezTo>
                  <a:cubicBezTo>
                    <a:pt x="4" y="7321"/>
                    <a:pt x="1" y="7814"/>
                    <a:pt x="232" y="8151"/>
                  </a:cubicBezTo>
                  <a:cubicBezTo>
                    <a:pt x="409" y="8410"/>
                    <a:pt x="716" y="8562"/>
                    <a:pt x="1020" y="8562"/>
                  </a:cubicBezTo>
                  <a:cubicBezTo>
                    <a:pt x="1113" y="8562"/>
                    <a:pt x="1205" y="8548"/>
                    <a:pt x="1294" y="8519"/>
                  </a:cubicBezTo>
                  <a:lnTo>
                    <a:pt x="1294" y="8519"/>
                  </a:lnTo>
                  <a:cubicBezTo>
                    <a:pt x="1211" y="8846"/>
                    <a:pt x="1439" y="9197"/>
                    <a:pt x="1743" y="9325"/>
                  </a:cubicBezTo>
                  <a:cubicBezTo>
                    <a:pt x="1864" y="9376"/>
                    <a:pt x="1992" y="9398"/>
                    <a:pt x="2122" y="9398"/>
                  </a:cubicBezTo>
                  <a:cubicBezTo>
                    <a:pt x="2316" y="9398"/>
                    <a:pt x="2513" y="9349"/>
                    <a:pt x="2695" y="9276"/>
                  </a:cubicBezTo>
                  <a:cubicBezTo>
                    <a:pt x="2904" y="9189"/>
                    <a:pt x="3102" y="9074"/>
                    <a:pt x="3281" y="8935"/>
                  </a:cubicBezTo>
                  <a:cubicBezTo>
                    <a:pt x="3281" y="8935"/>
                    <a:pt x="3284" y="8935"/>
                    <a:pt x="3284" y="8932"/>
                  </a:cubicBezTo>
                  <a:cubicBezTo>
                    <a:pt x="3638" y="8664"/>
                    <a:pt x="3939" y="8313"/>
                    <a:pt x="4193" y="7940"/>
                  </a:cubicBezTo>
                  <a:cubicBezTo>
                    <a:pt x="4944" y="6832"/>
                    <a:pt x="5354" y="5476"/>
                    <a:pt x="5341" y="4124"/>
                  </a:cubicBezTo>
                  <a:cubicBezTo>
                    <a:pt x="5338" y="3367"/>
                    <a:pt x="5205" y="2613"/>
                    <a:pt x="4954" y="1905"/>
                  </a:cubicBezTo>
                  <a:cubicBezTo>
                    <a:pt x="4795" y="1459"/>
                    <a:pt x="4355" y="169"/>
                    <a:pt x="3870" y="20"/>
                  </a:cubicBezTo>
                  <a:cubicBezTo>
                    <a:pt x="3829" y="7"/>
                    <a:pt x="3792" y="1"/>
                    <a:pt x="3759" y="1"/>
                  </a:cubicBez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flipH="1">
              <a:off x="7417103" y="2930379"/>
              <a:ext cx="193348" cy="210861"/>
            </a:xfrm>
            <a:custGeom>
              <a:avLst/>
              <a:gdLst/>
              <a:ahLst/>
              <a:cxnLst/>
              <a:rect l="l" t="t" r="r" b="b"/>
              <a:pathLst>
                <a:path w="3003" h="3275" extrusionOk="0">
                  <a:moveTo>
                    <a:pt x="2238" y="0"/>
                  </a:moveTo>
                  <a:cubicBezTo>
                    <a:pt x="2190" y="0"/>
                    <a:pt x="2142" y="12"/>
                    <a:pt x="2097" y="37"/>
                  </a:cubicBezTo>
                  <a:cubicBezTo>
                    <a:pt x="1962" y="116"/>
                    <a:pt x="1916" y="288"/>
                    <a:pt x="1995" y="424"/>
                  </a:cubicBezTo>
                  <a:cubicBezTo>
                    <a:pt x="2220" y="817"/>
                    <a:pt x="2358" y="1267"/>
                    <a:pt x="2398" y="1727"/>
                  </a:cubicBezTo>
                  <a:cubicBezTo>
                    <a:pt x="2428" y="2064"/>
                    <a:pt x="2381" y="2319"/>
                    <a:pt x="2259" y="2484"/>
                  </a:cubicBezTo>
                  <a:cubicBezTo>
                    <a:pt x="2143" y="2638"/>
                    <a:pt x="1952" y="2706"/>
                    <a:pt x="1765" y="2706"/>
                  </a:cubicBezTo>
                  <a:cubicBezTo>
                    <a:pt x="1655" y="2706"/>
                    <a:pt x="1545" y="2682"/>
                    <a:pt x="1452" y="2639"/>
                  </a:cubicBezTo>
                  <a:cubicBezTo>
                    <a:pt x="1174" y="2513"/>
                    <a:pt x="933" y="2216"/>
                    <a:pt x="794" y="1829"/>
                  </a:cubicBezTo>
                  <a:cubicBezTo>
                    <a:pt x="655" y="1449"/>
                    <a:pt x="619" y="1019"/>
                    <a:pt x="579" y="605"/>
                  </a:cubicBezTo>
                  <a:cubicBezTo>
                    <a:pt x="567" y="459"/>
                    <a:pt x="447" y="349"/>
                    <a:pt x="301" y="349"/>
                  </a:cubicBezTo>
                  <a:cubicBezTo>
                    <a:pt x="292" y="349"/>
                    <a:pt x="282" y="350"/>
                    <a:pt x="272" y="351"/>
                  </a:cubicBezTo>
                  <a:cubicBezTo>
                    <a:pt x="117" y="364"/>
                    <a:pt x="1" y="503"/>
                    <a:pt x="17" y="658"/>
                  </a:cubicBezTo>
                  <a:cubicBezTo>
                    <a:pt x="57" y="1108"/>
                    <a:pt x="100" y="1571"/>
                    <a:pt x="262" y="2021"/>
                  </a:cubicBezTo>
                  <a:cubicBezTo>
                    <a:pt x="454" y="2560"/>
                    <a:pt x="794" y="2960"/>
                    <a:pt x="1217" y="3155"/>
                  </a:cubicBezTo>
                  <a:cubicBezTo>
                    <a:pt x="1389" y="3235"/>
                    <a:pt x="1574" y="3274"/>
                    <a:pt x="1760" y="3274"/>
                  </a:cubicBezTo>
                  <a:cubicBezTo>
                    <a:pt x="2134" y="3274"/>
                    <a:pt x="2497" y="3112"/>
                    <a:pt x="2712" y="2821"/>
                  </a:cubicBezTo>
                  <a:cubicBezTo>
                    <a:pt x="2920" y="2543"/>
                    <a:pt x="3003" y="2160"/>
                    <a:pt x="2963" y="1677"/>
                  </a:cubicBezTo>
                  <a:cubicBezTo>
                    <a:pt x="2917" y="1138"/>
                    <a:pt x="2752" y="609"/>
                    <a:pt x="2484" y="143"/>
                  </a:cubicBezTo>
                  <a:cubicBezTo>
                    <a:pt x="2433" y="51"/>
                    <a:pt x="2336" y="0"/>
                    <a:pt x="223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0"/>
            <p:cNvSpPr/>
            <p:nvPr/>
          </p:nvSpPr>
          <p:spPr>
            <a:xfrm flipH="1">
              <a:off x="7032781" y="2900697"/>
              <a:ext cx="173775" cy="189614"/>
            </a:xfrm>
            <a:custGeom>
              <a:avLst/>
              <a:gdLst/>
              <a:ahLst/>
              <a:cxnLst/>
              <a:rect l="l" t="t" r="r" b="b"/>
              <a:pathLst>
                <a:path w="2699" h="2945" extrusionOk="0">
                  <a:moveTo>
                    <a:pt x="2013" y="1"/>
                  </a:moveTo>
                  <a:cubicBezTo>
                    <a:pt x="1970" y="1"/>
                    <a:pt x="1926" y="12"/>
                    <a:pt x="1885" y="35"/>
                  </a:cubicBezTo>
                  <a:cubicBezTo>
                    <a:pt x="1763" y="104"/>
                    <a:pt x="1720" y="260"/>
                    <a:pt x="1789" y="382"/>
                  </a:cubicBezTo>
                  <a:cubicBezTo>
                    <a:pt x="1995" y="736"/>
                    <a:pt x="2120" y="1139"/>
                    <a:pt x="2153" y="1553"/>
                  </a:cubicBezTo>
                  <a:cubicBezTo>
                    <a:pt x="2180" y="1857"/>
                    <a:pt x="2140" y="2085"/>
                    <a:pt x="2027" y="2234"/>
                  </a:cubicBezTo>
                  <a:cubicBezTo>
                    <a:pt x="1926" y="2373"/>
                    <a:pt x="1756" y="2433"/>
                    <a:pt x="1588" y="2433"/>
                  </a:cubicBezTo>
                  <a:cubicBezTo>
                    <a:pt x="1488" y="2433"/>
                    <a:pt x="1388" y="2412"/>
                    <a:pt x="1304" y="2373"/>
                  </a:cubicBezTo>
                  <a:cubicBezTo>
                    <a:pt x="1052" y="2260"/>
                    <a:pt x="837" y="1992"/>
                    <a:pt x="711" y="1645"/>
                  </a:cubicBezTo>
                  <a:cubicBezTo>
                    <a:pt x="589" y="1301"/>
                    <a:pt x="553" y="918"/>
                    <a:pt x="519" y="544"/>
                  </a:cubicBezTo>
                  <a:cubicBezTo>
                    <a:pt x="508" y="415"/>
                    <a:pt x="397" y="314"/>
                    <a:pt x="269" y="314"/>
                  </a:cubicBezTo>
                  <a:cubicBezTo>
                    <a:pt x="260" y="314"/>
                    <a:pt x="251" y="315"/>
                    <a:pt x="242" y="316"/>
                  </a:cubicBezTo>
                  <a:cubicBezTo>
                    <a:pt x="103" y="326"/>
                    <a:pt x="0" y="451"/>
                    <a:pt x="11" y="590"/>
                  </a:cubicBezTo>
                  <a:cubicBezTo>
                    <a:pt x="50" y="997"/>
                    <a:pt x="87" y="1414"/>
                    <a:pt x="232" y="1817"/>
                  </a:cubicBezTo>
                  <a:cubicBezTo>
                    <a:pt x="408" y="2300"/>
                    <a:pt x="711" y="2664"/>
                    <a:pt x="1092" y="2835"/>
                  </a:cubicBezTo>
                  <a:cubicBezTo>
                    <a:pt x="1247" y="2908"/>
                    <a:pt x="1416" y="2945"/>
                    <a:pt x="1581" y="2945"/>
                  </a:cubicBezTo>
                  <a:cubicBezTo>
                    <a:pt x="1915" y="2945"/>
                    <a:pt x="2242" y="2800"/>
                    <a:pt x="2438" y="2538"/>
                  </a:cubicBezTo>
                  <a:cubicBezTo>
                    <a:pt x="2623" y="2287"/>
                    <a:pt x="2699" y="1942"/>
                    <a:pt x="2662" y="1510"/>
                  </a:cubicBezTo>
                  <a:cubicBezTo>
                    <a:pt x="2623" y="1023"/>
                    <a:pt x="2474" y="547"/>
                    <a:pt x="2233" y="127"/>
                  </a:cubicBezTo>
                  <a:cubicBezTo>
                    <a:pt x="2186" y="46"/>
                    <a:pt x="2101" y="1"/>
                    <a:pt x="201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0"/>
            <p:cNvSpPr/>
            <p:nvPr/>
          </p:nvSpPr>
          <p:spPr>
            <a:xfrm flipH="1">
              <a:off x="7133675" y="3230350"/>
              <a:ext cx="189549" cy="162057"/>
            </a:xfrm>
            <a:custGeom>
              <a:avLst/>
              <a:gdLst/>
              <a:ahLst/>
              <a:cxnLst/>
              <a:rect l="l" t="t" r="r" b="b"/>
              <a:pathLst>
                <a:path w="2944" h="2517" extrusionOk="0">
                  <a:moveTo>
                    <a:pt x="2716" y="1"/>
                  </a:moveTo>
                  <a:lnTo>
                    <a:pt x="2573" y="44"/>
                  </a:lnTo>
                  <a:cubicBezTo>
                    <a:pt x="2557" y="50"/>
                    <a:pt x="2543" y="53"/>
                    <a:pt x="2527" y="60"/>
                  </a:cubicBezTo>
                  <a:cubicBezTo>
                    <a:pt x="2520" y="60"/>
                    <a:pt x="2510" y="64"/>
                    <a:pt x="2500" y="67"/>
                  </a:cubicBezTo>
                  <a:cubicBezTo>
                    <a:pt x="1710" y="291"/>
                    <a:pt x="890" y="421"/>
                    <a:pt x="66" y="444"/>
                  </a:cubicBezTo>
                  <a:lnTo>
                    <a:pt x="1" y="447"/>
                  </a:lnTo>
                  <a:lnTo>
                    <a:pt x="43" y="745"/>
                  </a:lnTo>
                  <a:lnTo>
                    <a:pt x="239" y="2064"/>
                  </a:lnTo>
                  <a:lnTo>
                    <a:pt x="245" y="2091"/>
                  </a:lnTo>
                  <a:cubicBezTo>
                    <a:pt x="245" y="2091"/>
                    <a:pt x="910" y="2517"/>
                    <a:pt x="1608" y="2517"/>
                  </a:cubicBezTo>
                  <a:cubicBezTo>
                    <a:pt x="2116" y="2517"/>
                    <a:pt x="2642" y="2290"/>
                    <a:pt x="2940" y="1509"/>
                  </a:cubicBezTo>
                  <a:cubicBezTo>
                    <a:pt x="2940" y="1509"/>
                    <a:pt x="2943" y="1505"/>
                    <a:pt x="2943" y="1502"/>
                  </a:cubicBezTo>
                  <a:lnTo>
                    <a:pt x="2775" y="398"/>
                  </a:lnTo>
                  <a:lnTo>
                    <a:pt x="27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flipH="1">
              <a:off x="6952492" y="3182319"/>
              <a:ext cx="205066" cy="157357"/>
            </a:xfrm>
            <a:custGeom>
              <a:avLst/>
              <a:gdLst/>
              <a:ahLst/>
              <a:cxnLst/>
              <a:rect l="l" t="t" r="r" b="b"/>
              <a:pathLst>
                <a:path w="3185" h="2444" extrusionOk="0">
                  <a:moveTo>
                    <a:pt x="2527" y="1"/>
                  </a:moveTo>
                  <a:cubicBezTo>
                    <a:pt x="1975" y="1"/>
                    <a:pt x="1431" y="261"/>
                    <a:pt x="906" y="476"/>
                  </a:cubicBezTo>
                  <a:cubicBezTo>
                    <a:pt x="655" y="575"/>
                    <a:pt x="400" y="668"/>
                    <a:pt x="143" y="747"/>
                  </a:cubicBezTo>
                  <a:lnTo>
                    <a:pt x="0" y="790"/>
                  </a:lnTo>
                  <a:lnTo>
                    <a:pt x="66" y="1196"/>
                  </a:lnTo>
                  <a:lnTo>
                    <a:pt x="219" y="2156"/>
                  </a:lnTo>
                  <a:cubicBezTo>
                    <a:pt x="219" y="2156"/>
                    <a:pt x="268" y="2202"/>
                    <a:pt x="367" y="2255"/>
                  </a:cubicBezTo>
                  <a:cubicBezTo>
                    <a:pt x="519" y="2338"/>
                    <a:pt x="786" y="2444"/>
                    <a:pt x="1156" y="2444"/>
                  </a:cubicBezTo>
                  <a:cubicBezTo>
                    <a:pt x="1510" y="2444"/>
                    <a:pt x="1958" y="2347"/>
                    <a:pt x="2490" y="2040"/>
                  </a:cubicBezTo>
                  <a:cubicBezTo>
                    <a:pt x="3171" y="1646"/>
                    <a:pt x="3184" y="988"/>
                    <a:pt x="3072" y="495"/>
                  </a:cubicBezTo>
                  <a:cubicBezTo>
                    <a:pt x="3032" y="320"/>
                    <a:pt x="2977" y="168"/>
                    <a:pt x="2927" y="53"/>
                  </a:cubicBezTo>
                  <a:cubicBezTo>
                    <a:pt x="2890" y="42"/>
                    <a:pt x="2850" y="33"/>
                    <a:pt x="2814" y="26"/>
                  </a:cubicBezTo>
                  <a:cubicBezTo>
                    <a:pt x="2718" y="8"/>
                    <a:pt x="2623" y="1"/>
                    <a:pt x="2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flipH="1">
              <a:off x="7543301" y="3180580"/>
              <a:ext cx="190193" cy="153558"/>
            </a:xfrm>
            <a:custGeom>
              <a:avLst/>
              <a:gdLst/>
              <a:ahLst/>
              <a:cxnLst/>
              <a:rect l="l" t="t" r="r" b="b"/>
              <a:pathLst>
                <a:path w="2954" h="2385" extrusionOk="0">
                  <a:moveTo>
                    <a:pt x="1489" y="0"/>
                  </a:moveTo>
                  <a:cubicBezTo>
                    <a:pt x="1320" y="0"/>
                    <a:pt x="1144" y="20"/>
                    <a:pt x="966" y="63"/>
                  </a:cubicBezTo>
                  <a:cubicBezTo>
                    <a:pt x="576" y="152"/>
                    <a:pt x="242" y="333"/>
                    <a:pt x="1" y="562"/>
                  </a:cubicBezTo>
                  <a:cubicBezTo>
                    <a:pt x="20" y="1118"/>
                    <a:pt x="60" y="1663"/>
                    <a:pt x="120" y="2198"/>
                  </a:cubicBezTo>
                  <a:cubicBezTo>
                    <a:pt x="344" y="2318"/>
                    <a:pt x="625" y="2384"/>
                    <a:pt x="933" y="2384"/>
                  </a:cubicBezTo>
                  <a:cubicBezTo>
                    <a:pt x="1101" y="2384"/>
                    <a:pt x="1277" y="2364"/>
                    <a:pt x="1455" y="2321"/>
                  </a:cubicBezTo>
                  <a:cubicBezTo>
                    <a:pt x="2345" y="2113"/>
                    <a:pt x="2954" y="1438"/>
                    <a:pt x="2818" y="814"/>
                  </a:cubicBezTo>
                  <a:cubicBezTo>
                    <a:pt x="2708" y="314"/>
                    <a:pt x="2160" y="0"/>
                    <a:pt x="1489"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flipH="1">
              <a:off x="7725768" y="3216765"/>
              <a:ext cx="38180" cy="105398"/>
            </a:xfrm>
            <a:custGeom>
              <a:avLst/>
              <a:gdLst/>
              <a:ahLst/>
              <a:cxnLst/>
              <a:rect l="l" t="t" r="r" b="b"/>
              <a:pathLst>
                <a:path w="593" h="1637" extrusionOk="0">
                  <a:moveTo>
                    <a:pt x="474" y="0"/>
                  </a:moveTo>
                  <a:cubicBezTo>
                    <a:pt x="159" y="291"/>
                    <a:pt x="1" y="658"/>
                    <a:pt x="77" y="1009"/>
                  </a:cubicBezTo>
                  <a:cubicBezTo>
                    <a:pt x="136" y="1279"/>
                    <a:pt x="324" y="1494"/>
                    <a:pt x="593" y="1636"/>
                  </a:cubicBezTo>
                  <a:cubicBezTo>
                    <a:pt x="533" y="1101"/>
                    <a:pt x="493" y="556"/>
                    <a:pt x="474" y="0"/>
                  </a:cubicBezTo>
                  <a:close/>
                </a:path>
              </a:pathLst>
            </a:custGeom>
            <a:solidFill>
              <a:srgbClr val="BF7F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flipH="1">
              <a:off x="6803885" y="3073443"/>
              <a:ext cx="81383" cy="106943"/>
            </a:xfrm>
            <a:custGeom>
              <a:avLst/>
              <a:gdLst/>
              <a:ahLst/>
              <a:cxnLst/>
              <a:rect l="l" t="t" r="r" b="b"/>
              <a:pathLst>
                <a:path w="1264" h="1661" extrusionOk="0">
                  <a:moveTo>
                    <a:pt x="1" y="1"/>
                  </a:moveTo>
                  <a:cubicBezTo>
                    <a:pt x="143" y="549"/>
                    <a:pt x="271" y="1105"/>
                    <a:pt x="401" y="1660"/>
                  </a:cubicBezTo>
                  <a:cubicBezTo>
                    <a:pt x="897" y="1558"/>
                    <a:pt x="1260" y="1237"/>
                    <a:pt x="1260" y="854"/>
                  </a:cubicBezTo>
                  <a:cubicBezTo>
                    <a:pt x="1263" y="384"/>
                    <a:pt x="724" y="4"/>
                    <a:pt x="57" y="1"/>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flipH="1">
              <a:off x="6859451" y="3073443"/>
              <a:ext cx="100119" cy="109261"/>
            </a:xfrm>
            <a:custGeom>
              <a:avLst/>
              <a:gdLst/>
              <a:ahLst/>
              <a:cxnLst/>
              <a:rect l="l" t="t" r="r" b="b"/>
              <a:pathLst>
                <a:path w="1555" h="1697" extrusionOk="0">
                  <a:moveTo>
                    <a:pt x="1155" y="1"/>
                  </a:moveTo>
                  <a:cubicBezTo>
                    <a:pt x="513" y="21"/>
                    <a:pt x="4" y="387"/>
                    <a:pt x="4" y="844"/>
                  </a:cubicBezTo>
                  <a:cubicBezTo>
                    <a:pt x="1" y="1310"/>
                    <a:pt x="540" y="1694"/>
                    <a:pt x="1204" y="1697"/>
                  </a:cubicBezTo>
                  <a:lnTo>
                    <a:pt x="1214" y="1697"/>
                  </a:lnTo>
                  <a:cubicBezTo>
                    <a:pt x="1330" y="1697"/>
                    <a:pt x="1445" y="1684"/>
                    <a:pt x="1555" y="1660"/>
                  </a:cubicBezTo>
                  <a:cubicBezTo>
                    <a:pt x="1425" y="1105"/>
                    <a:pt x="1297" y="549"/>
                    <a:pt x="1155" y="1"/>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flipH="1">
              <a:off x="7305463" y="2403384"/>
              <a:ext cx="454043" cy="362874"/>
            </a:xfrm>
            <a:custGeom>
              <a:avLst/>
              <a:gdLst/>
              <a:ahLst/>
              <a:cxnLst/>
              <a:rect l="l" t="t" r="r" b="b"/>
              <a:pathLst>
                <a:path w="7052" h="5636" extrusionOk="0">
                  <a:moveTo>
                    <a:pt x="3495" y="1"/>
                  </a:moveTo>
                  <a:cubicBezTo>
                    <a:pt x="3476" y="1"/>
                    <a:pt x="3456" y="1"/>
                    <a:pt x="3437" y="1"/>
                  </a:cubicBezTo>
                  <a:cubicBezTo>
                    <a:pt x="3341" y="1"/>
                    <a:pt x="3245" y="11"/>
                    <a:pt x="3149" y="18"/>
                  </a:cubicBezTo>
                  <a:cubicBezTo>
                    <a:pt x="2746" y="61"/>
                    <a:pt x="2349" y="173"/>
                    <a:pt x="1982" y="355"/>
                  </a:cubicBezTo>
                  <a:cubicBezTo>
                    <a:pt x="1870" y="411"/>
                    <a:pt x="1760" y="477"/>
                    <a:pt x="1651" y="547"/>
                  </a:cubicBezTo>
                  <a:cubicBezTo>
                    <a:pt x="636" y="1218"/>
                    <a:pt x="1" y="2478"/>
                    <a:pt x="51" y="3731"/>
                  </a:cubicBezTo>
                  <a:cubicBezTo>
                    <a:pt x="77" y="4386"/>
                    <a:pt x="318" y="5080"/>
                    <a:pt x="864" y="5405"/>
                  </a:cubicBezTo>
                  <a:cubicBezTo>
                    <a:pt x="1215" y="5613"/>
                    <a:pt x="1635" y="5636"/>
                    <a:pt x="2035" y="5636"/>
                  </a:cubicBezTo>
                  <a:cubicBezTo>
                    <a:pt x="2174" y="5636"/>
                    <a:pt x="2309" y="5636"/>
                    <a:pt x="2445" y="5629"/>
                  </a:cubicBezTo>
                  <a:cubicBezTo>
                    <a:pt x="3175" y="5613"/>
                    <a:pt x="3900" y="5533"/>
                    <a:pt x="4617" y="5401"/>
                  </a:cubicBezTo>
                  <a:cubicBezTo>
                    <a:pt x="4703" y="5385"/>
                    <a:pt x="4786" y="5368"/>
                    <a:pt x="4875" y="5345"/>
                  </a:cubicBezTo>
                  <a:cubicBezTo>
                    <a:pt x="5897" y="5097"/>
                    <a:pt x="7051" y="4456"/>
                    <a:pt x="6961" y="3183"/>
                  </a:cubicBezTo>
                  <a:cubicBezTo>
                    <a:pt x="6885" y="2061"/>
                    <a:pt x="6026" y="910"/>
                    <a:pt x="5100" y="401"/>
                  </a:cubicBezTo>
                  <a:cubicBezTo>
                    <a:pt x="4608" y="133"/>
                    <a:pt x="4051" y="1"/>
                    <a:pt x="3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flipH="1">
              <a:off x="7536925" y="2381686"/>
              <a:ext cx="98380" cy="52538"/>
            </a:xfrm>
            <a:custGeom>
              <a:avLst/>
              <a:gdLst/>
              <a:ahLst/>
              <a:cxnLst/>
              <a:rect l="l" t="t" r="r" b="b"/>
              <a:pathLst>
                <a:path w="1528" h="816" extrusionOk="0">
                  <a:moveTo>
                    <a:pt x="1121" y="1"/>
                  </a:moveTo>
                  <a:cubicBezTo>
                    <a:pt x="1012" y="1"/>
                    <a:pt x="890" y="18"/>
                    <a:pt x="770" y="48"/>
                  </a:cubicBezTo>
                  <a:cubicBezTo>
                    <a:pt x="536" y="103"/>
                    <a:pt x="307" y="206"/>
                    <a:pt x="185" y="332"/>
                  </a:cubicBezTo>
                  <a:cubicBezTo>
                    <a:pt x="26" y="497"/>
                    <a:pt x="0" y="613"/>
                    <a:pt x="53" y="692"/>
                  </a:cubicBezTo>
                  <a:cubicBezTo>
                    <a:pt x="108" y="777"/>
                    <a:pt x="258" y="815"/>
                    <a:pt x="441" y="815"/>
                  </a:cubicBezTo>
                  <a:cubicBezTo>
                    <a:pt x="695" y="815"/>
                    <a:pt x="1014" y="741"/>
                    <a:pt x="1237" y="613"/>
                  </a:cubicBezTo>
                  <a:cubicBezTo>
                    <a:pt x="1270" y="596"/>
                    <a:pt x="1296" y="579"/>
                    <a:pt x="1322" y="559"/>
                  </a:cubicBezTo>
                  <a:cubicBezTo>
                    <a:pt x="1412" y="497"/>
                    <a:pt x="1478" y="421"/>
                    <a:pt x="1508" y="338"/>
                  </a:cubicBezTo>
                  <a:cubicBezTo>
                    <a:pt x="1514" y="312"/>
                    <a:pt x="1521" y="286"/>
                    <a:pt x="1521" y="255"/>
                  </a:cubicBezTo>
                  <a:cubicBezTo>
                    <a:pt x="1528" y="74"/>
                    <a:pt x="1351" y="1"/>
                    <a:pt x="1121" y="1"/>
                  </a:cubicBezTo>
                  <a:close/>
                </a:path>
              </a:pathLst>
            </a:custGeom>
            <a:solidFill>
              <a:srgbClr val="C64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flipH="1">
              <a:off x="7853321" y="2740635"/>
              <a:ext cx="210410" cy="312010"/>
            </a:xfrm>
            <a:custGeom>
              <a:avLst/>
              <a:gdLst/>
              <a:ahLst/>
              <a:cxnLst/>
              <a:rect l="l" t="t" r="r" b="b"/>
              <a:pathLst>
                <a:path w="3268" h="4846" extrusionOk="0">
                  <a:moveTo>
                    <a:pt x="2342" y="1"/>
                  </a:moveTo>
                  <a:cubicBezTo>
                    <a:pt x="2299" y="173"/>
                    <a:pt x="2246" y="375"/>
                    <a:pt x="2180" y="583"/>
                  </a:cubicBezTo>
                  <a:cubicBezTo>
                    <a:pt x="1908" y="1483"/>
                    <a:pt x="1436" y="2650"/>
                    <a:pt x="646" y="3516"/>
                  </a:cubicBezTo>
                  <a:cubicBezTo>
                    <a:pt x="450" y="3731"/>
                    <a:pt x="235" y="3929"/>
                    <a:pt x="0" y="4098"/>
                  </a:cubicBezTo>
                  <a:cubicBezTo>
                    <a:pt x="60" y="4175"/>
                    <a:pt x="119" y="4247"/>
                    <a:pt x="186" y="4317"/>
                  </a:cubicBezTo>
                  <a:cubicBezTo>
                    <a:pt x="232" y="4369"/>
                    <a:pt x="278" y="4419"/>
                    <a:pt x="331" y="4468"/>
                  </a:cubicBezTo>
                  <a:cubicBezTo>
                    <a:pt x="480" y="4614"/>
                    <a:pt x="649" y="4743"/>
                    <a:pt x="827" y="4845"/>
                  </a:cubicBezTo>
                  <a:cubicBezTo>
                    <a:pt x="1082" y="4726"/>
                    <a:pt x="1380" y="4564"/>
                    <a:pt x="1674" y="4346"/>
                  </a:cubicBezTo>
                  <a:cubicBezTo>
                    <a:pt x="2398" y="3804"/>
                    <a:pt x="3119" y="2911"/>
                    <a:pt x="3242" y="1417"/>
                  </a:cubicBezTo>
                  <a:cubicBezTo>
                    <a:pt x="3261" y="1208"/>
                    <a:pt x="3268" y="987"/>
                    <a:pt x="3261" y="755"/>
                  </a:cubicBezTo>
                  <a:cubicBezTo>
                    <a:pt x="3185" y="715"/>
                    <a:pt x="3112" y="669"/>
                    <a:pt x="3039" y="623"/>
                  </a:cubicBezTo>
                  <a:cubicBezTo>
                    <a:pt x="2993" y="593"/>
                    <a:pt x="2950" y="564"/>
                    <a:pt x="2907" y="530"/>
                  </a:cubicBezTo>
                  <a:cubicBezTo>
                    <a:pt x="2752" y="418"/>
                    <a:pt x="2607" y="292"/>
                    <a:pt x="2477" y="153"/>
                  </a:cubicBezTo>
                  <a:cubicBezTo>
                    <a:pt x="2428" y="103"/>
                    <a:pt x="2384" y="54"/>
                    <a:pt x="2342" y="1"/>
                  </a:cubicBezTo>
                  <a:close/>
                </a:path>
              </a:pathLst>
            </a:custGeom>
            <a:solidFill>
              <a:srgbClr val="7C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flipH="1">
              <a:off x="7934448" y="2649336"/>
              <a:ext cx="206998" cy="252518"/>
            </a:xfrm>
            <a:custGeom>
              <a:avLst/>
              <a:gdLst/>
              <a:ahLst/>
              <a:cxnLst/>
              <a:rect l="l" t="t" r="r" b="b"/>
              <a:pathLst>
                <a:path w="3215" h="3922" extrusionOk="0">
                  <a:moveTo>
                    <a:pt x="2877" y="1"/>
                  </a:moveTo>
                  <a:cubicBezTo>
                    <a:pt x="2877" y="1"/>
                    <a:pt x="2719" y="275"/>
                    <a:pt x="2425" y="675"/>
                  </a:cubicBezTo>
                  <a:cubicBezTo>
                    <a:pt x="2057" y="1164"/>
                    <a:pt x="1485" y="1846"/>
                    <a:pt x="748" y="2424"/>
                  </a:cubicBezTo>
                  <a:cubicBezTo>
                    <a:pt x="516" y="2606"/>
                    <a:pt x="265" y="2782"/>
                    <a:pt x="0" y="2934"/>
                  </a:cubicBezTo>
                  <a:cubicBezTo>
                    <a:pt x="100" y="3271"/>
                    <a:pt x="215" y="3601"/>
                    <a:pt x="345" y="3922"/>
                  </a:cubicBezTo>
                  <a:cubicBezTo>
                    <a:pt x="566" y="3856"/>
                    <a:pt x="827" y="3740"/>
                    <a:pt x="1119" y="3555"/>
                  </a:cubicBezTo>
                  <a:cubicBezTo>
                    <a:pt x="1667" y="3198"/>
                    <a:pt x="2312" y="2570"/>
                    <a:pt x="2930" y="1472"/>
                  </a:cubicBezTo>
                  <a:cubicBezTo>
                    <a:pt x="3026" y="1307"/>
                    <a:pt x="3122" y="1128"/>
                    <a:pt x="3215" y="936"/>
                  </a:cubicBezTo>
                  <a:cubicBezTo>
                    <a:pt x="3053" y="648"/>
                    <a:pt x="2937" y="335"/>
                    <a:pt x="2877" y="1"/>
                  </a:cubicBezTo>
                  <a:close/>
                </a:path>
              </a:pathLst>
            </a:custGeom>
            <a:solidFill>
              <a:srgbClr val="7C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flipH="1">
              <a:off x="7960589" y="2535438"/>
              <a:ext cx="202105" cy="171200"/>
            </a:xfrm>
            <a:custGeom>
              <a:avLst/>
              <a:gdLst/>
              <a:ahLst/>
              <a:cxnLst/>
              <a:rect l="l" t="t" r="r" b="b"/>
              <a:pathLst>
                <a:path w="3139" h="2659" extrusionOk="0">
                  <a:moveTo>
                    <a:pt x="2923" y="1"/>
                  </a:moveTo>
                  <a:cubicBezTo>
                    <a:pt x="2745" y="282"/>
                    <a:pt x="2569" y="523"/>
                    <a:pt x="2398" y="731"/>
                  </a:cubicBezTo>
                  <a:cubicBezTo>
                    <a:pt x="1792" y="1462"/>
                    <a:pt x="1243" y="1776"/>
                    <a:pt x="777" y="1869"/>
                  </a:cubicBezTo>
                  <a:cubicBezTo>
                    <a:pt x="667" y="1890"/>
                    <a:pt x="561" y="1899"/>
                    <a:pt x="461" y="1899"/>
                  </a:cubicBezTo>
                  <a:cubicBezTo>
                    <a:pt x="310" y="1899"/>
                    <a:pt x="171" y="1878"/>
                    <a:pt x="43" y="1842"/>
                  </a:cubicBezTo>
                  <a:lnTo>
                    <a:pt x="43" y="1855"/>
                  </a:lnTo>
                  <a:lnTo>
                    <a:pt x="0" y="2646"/>
                  </a:lnTo>
                  <a:cubicBezTo>
                    <a:pt x="102" y="2654"/>
                    <a:pt x="201" y="2658"/>
                    <a:pt x="298" y="2658"/>
                  </a:cubicBezTo>
                  <a:cubicBezTo>
                    <a:pt x="472" y="2658"/>
                    <a:pt x="639" y="2645"/>
                    <a:pt x="800" y="2620"/>
                  </a:cubicBezTo>
                  <a:cubicBezTo>
                    <a:pt x="1511" y="2516"/>
                    <a:pt x="2073" y="2193"/>
                    <a:pt x="2506" y="1813"/>
                  </a:cubicBezTo>
                  <a:cubicBezTo>
                    <a:pt x="2761" y="1591"/>
                    <a:pt x="2969" y="1350"/>
                    <a:pt x="3138" y="1121"/>
                  </a:cubicBezTo>
                  <a:cubicBezTo>
                    <a:pt x="3118" y="897"/>
                    <a:pt x="3102" y="668"/>
                    <a:pt x="3056" y="447"/>
                  </a:cubicBezTo>
                  <a:cubicBezTo>
                    <a:pt x="3029" y="294"/>
                    <a:pt x="2986" y="140"/>
                    <a:pt x="2923" y="1"/>
                  </a:cubicBezTo>
                  <a:close/>
                </a:path>
              </a:pathLst>
            </a:custGeom>
            <a:solidFill>
              <a:srgbClr val="7C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flipH="1">
              <a:off x="7602085" y="2426176"/>
              <a:ext cx="154395" cy="340082"/>
            </a:xfrm>
            <a:custGeom>
              <a:avLst/>
              <a:gdLst/>
              <a:ahLst/>
              <a:cxnLst/>
              <a:rect l="l" t="t" r="r" b="b"/>
              <a:pathLst>
                <a:path w="2398" h="5282" extrusionOk="0">
                  <a:moveTo>
                    <a:pt x="1935" y="1"/>
                  </a:moveTo>
                  <a:lnTo>
                    <a:pt x="1935" y="1"/>
                  </a:lnTo>
                  <a:cubicBezTo>
                    <a:pt x="1823" y="57"/>
                    <a:pt x="1713" y="123"/>
                    <a:pt x="1604" y="193"/>
                  </a:cubicBezTo>
                  <a:cubicBezTo>
                    <a:pt x="625" y="841"/>
                    <a:pt x="4" y="2031"/>
                    <a:pt x="0" y="3238"/>
                  </a:cubicBezTo>
                  <a:cubicBezTo>
                    <a:pt x="0" y="3285"/>
                    <a:pt x="4" y="3331"/>
                    <a:pt x="4" y="3377"/>
                  </a:cubicBezTo>
                  <a:cubicBezTo>
                    <a:pt x="30" y="4032"/>
                    <a:pt x="271" y="4726"/>
                    <a:pt x="817" y="5051"/>
                  </a:cubicBezTo>
                  <a:cubicBezTo>
                    <a:pt x="1168" y="5259"/>
                    <a:pt x="1588" y="5282"/>
                    <a:pt x="1988" y="5282"/>
                  </a:cubicBezTo>
                  <a:cubicBezTo>
                    <a:pt x="2127" y="5282"/>
                    <a:pt x="2262" y="5282"/>
                    <a:pt x="2398" y="5275"/>
                  </a:cubicBezTo>
                  <a:cubicBezTo>
                    <a:pt x="2014" y="5123"/>
                    <a:pt x="1545" y="4756"/>
                    <a:pt x="1161" y="3920"/>
                  </a:cubicBezTo>
                  <a:cubicBezTo>
                    <a:pt x="374" y="2197"/>
                    <a:pt x="1934" y="1"/>
                    <a:pt x="1935"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flipH="1">
              <a:off x="7988532" y="2493910"/>
              <a:ext cx="174612" cy="568133"/>
            </a:xfrm>
            <a:custGeom>
              <a:avLst/>
              <a:gdLst/>
              <a:ahLst/>
              <a:cxnLst/>
              <a:rect l="l" t="t" r="r" b="b"/>
              <a:pathLst>
                <a:path w="2712" h="8824" extrusionOk="0">
                  <a:moveTo>
                    <a:pt x="1544" y="1"/>
                  </a:moveTo>
                  <a:cubicBezTo>
                    <a:pt x="1131" y="166"/>
                    <a:pt x="758" y="550"/>
                    <a:pt x="533" y="963"/>
                  </a:cubicBezTo>
                  <a:cubicBezTo>
                    <a:pt x="275" y="1439"/>
                    <a:pt x="119" y="1955"/>
                    <a:pt x="50" y="2487"/>
                  </a:cubicBezTo>
                  <a:cubicBezTo>
                    <a:pt x="179" y="2523"/>
                    <a:pt x="318" y="2543"/>
                    <a:pt x="470" y="2543"/>
                  </a:cubicBezTo>
                  <a:cubicBezTo>
                    <a:pt x="569" y="2543"/>
                    <a:pt x="675" y="2534"/>
                    <a:pt x="784" y="2514"/>
                  </a:cubicBezTo>
                  <a:cubicBezTo>
                    <a:pt x="827" y="788"/>
                    <a:pt x="1544" y="1"/>
                    <a:pt x="1544" y="1"/>
                  </a:cubicBezTo>
                  <a:close/>
                  <a:moveTo>
                    <a:pt x="50" y="2500"/>
                  </a:moveTo>
                  <a:lnTo>
                    <a:pt x="50" y="2500"/>
                  </a:lnTo>
                  <a:cubicBezTo>
                    <a:pt x="14" y="2762"/>
                    <a:pt x="0" y="3023"/>
                    <a:pt x="7" y="3291"/>
                  </a:cubicBezTo>
                  <a:lnTo>
                    <a:pt x="50" y="2500"/>
                  </a:lnTo>
                  <a:close/>
                  <a:moveTo>
                    <a:pt x="807" y="3265"/>
                  </a:moveTo>
                  <a:cubicBezTo>
                    <a:pt x="648" y="3291"/>
                    <a:pt x="483" y="3304"/>
                    <a:pt x="311" y="3304"/>
                  </a:cubicBezTo>
                  <a:cubicBezTo>
                    <a:pt x="212" y="3304"/>
                    <a:pt x="110" y="3297"/>
                    <a:pt x="7" y="3291"/>
                  </a:cubicBezTo>
                  <a:lnTo>
                    <a:pt x="7" y="3291"/>
                  </a:lnTo>
                  <a:cubicBezTo>
                    <a:pt x="14" y="3975"/>
                    <a:pt x="139" y="4673"/>
                    <a:pt x="337" y="5348"/>
                  </a:cubicBezTo>
                  <a:cubicBezTo>
                    <a:pt x="602" y="5196"/>
                    <a:pt x="853" y="5020"/>
                    <a:pt x="1085" y="4838"/>
                  </a:cubicBezTo>
                  <a:cubicBezTo>
                    <a:pt x="929" y="4260"/>
                    <a:pt x="844" y="3734"/>
                    <a:pt x="807" y="3265"/>
                  </a:cubicBezTo>
                  <a:close/>
                  <a:moveTo>
                    <a:pt x="1456" y="5969"/>
                  </a:moveTo>
                  <a:cubicBezTo>
                    <a:pt x="1164" y="6154"/>
                    <a:pt x="903" y="6270"/>
                    <a:pt x="682" y="6336"/>
                  </a:cubicBezTo>
                  <a:cubicBezTo>
                    <a:pt x="708" y="6399"/>
                    <a:pt x="734" y="6462"/>
                    <a:pt x="761" y="6528"/>
                  </a:cubicBezTo>
                  <a:cubicBezTo>
                    <a:pt x="943" y="6938"/>
                    <a:pt x="1138" y="7352"/>
                    <a:pt x="1389" y="7718"/>
                  </a:cubicBezTo>
                  <a:cubicBezTo>
                    <a:pt x="1439" y="7791"/>
                    <a:pt x="1492" y="7864"/>
                    <a:pt x="1544" y="7930"/>
                  </a:cubicBezTo>
                  <a:cubicBezTo>
                    <a:pt x="1779" y="7761"/>
                    <a:pt x="1994" y="7563"/>
                    <a:pt x="2190" y="7348"/>
                  </a:cubicBezTo>
                  <a:cubicBezTo>
                    <a:pt x="1929" y="7004"/>
                    <a:pt x="1680" y="6554"/>
                    <a:pt x="1456" y="5969"/>
                  </a:cubicBezTo>
                  <a:close/>
                  <a:moveTo>
                    <a:pt x="2712" y="8506"/>
                  </a:moveTo>
                  <a:cubicBezTo>
                    <a:pt x="2593" y="8572"/>
                    <a:pt x="2477" y="8628"/>
                    <a:pt x="2371" y="8677"/>
                  </a:cubicBezTo>
                  <a:cubicBezTo>
                    <a:pt x="2448" y="8727"/>
                    <a:pt x="2530" y="8770"/>
                    <a:pt x="2609" y="8806"/>
                  </a:cubicBezTo>
                  <a:cubicBezTo>
                    <a:pt x="2623" y="8813"/>
                    <a:pt x="2633" y="8816"/>
                    <a:pt x="2643" y="8823"/>
                  </a:cubicBezTo>
                  <a:cubicBezTo>
                    <a:pt x="2666" y="8717"/>
                    <a:pt x="2689" y="8611"/>
                    <a:pt x="2712" y="8506"/>
                  </a:cubicBezTo>
                  <a:close/>
                </a:path>
              </a:pathLst>
            </a:custGeom>
            <a:solidFill>
              <a:srgbClr val="DCD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flipH="1">
              <a:off x="7813723" y="2970362"/>
              <a:ext cx="179312" cy="103145"/>
            </a:xfrm>
            <a:custGeom>
              <a:avLst/>
              <a:gdLst/>
              <a:ahLst/>
              <a:cxnLst/>
              <a:rect l="l" t="t" r="r" b="b"/>
              <a:pathLst>
                <a:path w="2785" h="1602" extrusionOk="0">
                  <a:moveTo>
                    <a:pt x="2785" y="1"/>
                  </a:moveTo>
                  <a:lnTo>
                    <a:pt x="2785" y="1"/>
                  </a:lnTo>
                  <a:cubicBezTo>
                    <a:pt x="2421" y="444"/>
                    <a:pt x="1809" y="877"/>
                    <a:pt x="1128" y="877"/>
                  </a:cubicBezTo>
                  <a:cubicBezTo>
                    <a:pt x="946" y="877"/>
                    <a:pt x="761" y="848"/>
                    <a:pt x="576" y="778"/>
                  </a:cubicBezTo>
                  <a:cubicBezTo>
                    <a:pt x="404" y="904"/>
                    <a:pt x="232" y="1013"/>
                    <a:pt x="70" y="1106"/>
                  </a:cubicBezTo>
                  <a:cubicBezTo>
                    <a:pt x="47" y="1211"/>
                    <a:pt x="24" y="1317"/>
                    <a:pt x="1" y="1423"/>
                  </a:cubicBezTo>
                  <a:cubicBezTo>
                    <a:pt x="259" y="1535"/>
                    <a:pt x="533" y="1602"/>
                    <a:pt x="807" y="1602"/>
                  </a:cubicBezTo>
                  <a:cubicBezTo>
                    <a:pt x="906" y="1602"/>
                    <a:pt x="1002" y="1591"/>
                    <a:pt x="1102" y="1575"/>
                  </a:cubicBezTo>
                  <a:cubicBezTo>
                    <a:pt x="1452" y="1515"/>
                    <a:pt x="1767" y="1344"/>
                    <a:pt x="2034" y="1103"/>
                  </a:cubicBezTo>
                  <a:cubicBezTo>
                    <a:pt x="2362" y="811"/>
                    <a:pt x="2620" y="418"/>
                    <a:pt x="2785" y="1"/>
                  </a:cubicBezTo>
                  <a:close/>
                </a:path>
              </a:pathLst>
            </a:custGeom>
            <a:solidFill>
              <a:srgbClr val="4B8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flipH="1">
              <a:off x="7955887" y="2966949"/>
              <a:ext cx="107845" cy="85696"/>
            </a:xfrm>
            <a:custGeom>
              <a:avLst/>
              <a:gdLst/>
              <a:ahLst/>
              <a:cxnLst/>
              <a:rect l="l" t="t" r="r" b="b"/>
              <a:pathLst>
                <a:path w="1675" h="1331" extrusionOk="0">
                  <a:moveTo>
                    <a:pt x="646" y="1"/>
                  </a:moveTo>
                  <a:cubicBezTo>
                    <a:pt x="450" y="216"/>
                    <a:pt x="235" y="414"/>
                    <a:pt x="0" y="583"/>
                  </a:cubicBezTo>
                  <a:cubicBezTo>
                    <a:pt x="60" y="660"/>
                    <a:pt x="119" y="732"/>
                    <a:pt x="186" y="802"/>
                  </a:cubicBezTo>
                  <a:cubicBezTo>
                    <a:pt x="232" y="854"/>
                    <a:pt x="278" y="904"/>
                    <a:pt x="331" y="953"/>
                  </a:cubicBezTo>
                  <a:cubicBezTo>
                    <a:pt x="480" y="1099"/>
                    <a:pt x="649" y="1228"/>
                    <a:pt x="827" y="1330"/>
                  </a:cubicBezTo>
                  <a:cubicBezTo>
                    <a:pt x="933" y="1281"/>
                    <a:pt x="1049" y="1225"/>
                    <a:pt x="1168" y="1159"/>
                  </a:cubicBezTo>
                  <a:cubicBezTo>
                    <a:pt x="1330" y="1066"/>
                    <a:pt x="1502" y="957"/>
                    <a:pt x="1674" y="831"/>
                  </a:cubicBezTo>
                  <a:cubicBezTo>
                    <a:pt x="1327" y="702"/>
                    <a:pt x="980" y="444"/>
                    <a:pt x="64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flipH="1">
              <a:off x="8069399" y="2805406"/>
              <a:ext cx="72047" cy="96449"/>
            </a:xfrm>
            <a:custGeom>
              <a:avLst/>
              <a:gdLst/>
              <a:ahLst/>
              <a:cxnLst/>
              <a:rect l="l" t="t" r="r" b="b"/>
              <a:pathLst>
                <a:path w="1119" h="1498" extrusionOk="0">
                  <a:moveTo>
                    <a:pt x="748" y="0"/>
                  </a:moveTo>
                  <a:cubicBezTo>
                    <a:pt x="516" y="182"/>
                    <a:pt x="265" y="358"/>
                    <a:pt x="0" y="510"/>
                  </a:cubicBezTo>
                  <a:cubicBezTo>
                    <a:pt x="100" y="847"/>
                    <a:pt x="215" y="1177"/>
                    <a:pt x="345" y="1498"/>
                  </a:cubicBezTo>
                  <a:cubicBezTo>
                    <a:pt x="566" y="1432"/>
                    <a:pt x="827" y="1316"/>
                    <a:pt x="1119" y="1131"/>
                  </a:cubicBezTo>
                  <a:cubicBezTo>
                    <a:pt x="1059" y="986"/>
                    <a:pt x="1003" y="831"/>
                    <a:pt x="950" y="665"/>
                  </a:cubicBezTo>
                  <a:cubicBezTo>
                    <a:pt x="873" y="437"/>
                    <a:pt x="807" y="215"/>
                    <a:pt x="74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flipH="1">
              <a:off x="8111121" y="2653972"/>
              <a:ext cx="51572" cy="52731"/>
            </a:xfrm>
            <a:custGeom>
              <a:avLst/>
              <a:gdLst/>
              <a:ahLst/>
              <a:cxnLst/>
              <a:rect l="l" t="t" r="r" b="b"/>
              <a:pathLst>
                <a:path w="801" h="819" extrusionOk="0">
                  <a:moveTo>
                    <a:pt x="43" y="1"/>
                  </a:moveTo>
                  <a:lnTo>
                    <a:pt x="43" y="14"/>
                  </a:lnTo>
                  <a:lnTo>
                    <a:pt x="0" y="805"/>
                  </a:lnTo>
                  <a:cubicBezTo>
                    <a:pt x="103" y="811"/>
                    <a:pt x="205" y="818"/>
                    <a:pt x="304" y="818"/>
                  </a:cubicBezTo>
                  <a:cubicBezTo>
                    <a:pt x="476" y="818"/>
                    <a:pt x="641" y="805"/>
                    <a:pt x="800" y="779"/>
                  </a:cubicBezTo>
                  <a:cubicBezTo>
                    <a:pt x="777" y="510"/>
                    <a:pt x="771" y="259"/>
                    <a:pt x="777" y="28"/>
                  </a:cubicBezTo>
                  <a:lnTo>
                    <a:pt x="777" y="28"/>
                  </a:lnTo>
                  <a:cubicBezTo>
                    <a:pt x="668" y="48"/>
                    <a:pt x="562" y="57"/>
                    <a:pt x="463" y="57"/>
                  </a:cubicBezTo>
                  <a:cubicBezTo>
                    <a:pt x="311" y="57"/>
                    <a:pt x="172" y="37"/>
                    <a:pt x="43"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flipH="1">
              <a:off x="7320395" y="3247799"/>
              <a:ext cx="175964" cy="34124"/>
            </a:xfrm>
            <a:custGeom>
              <a:avLst/>
              <a:gdLst/>
              <a:ahLst/>
              <a:cxnLst/>
              <a:rect l="l" t="t" r="r" b="b"/>
              <a:pathLst>
                <a:path w="2733" h="530" extrusionOk="0">
                  <a:moveTo>
                    <a:pt x="986" y="1"/>
                  </a:moveTo>
                  <a:cubicBezTo>
                    <a:pt x="659" y="1"/>
                    <a:pt x="318" y="34"/>
                    <a:pt x="1" y="120"/>
                  </a:cubicBezTo>
                  <a:cubicBezTo>
                    <a:pt x="37" y="262"/>
                    <a:pt x="84" y="401"/>
                    <a:pt x="130" y="530"/>
                  </a:cubicBezTo>
                  <a:cubicBezTo>
                    <a:pt x="156" y="530"/>
                    <a:pt x="190" y="527"/>
                    <a:pt x="223" y="520"/>
                  </a:cubicBezTo>
                  <a:cubicBezTo>
                    <a:pt x="223" y="520"/>
                    <a:pt x="752" y="394"/>
                    <a:pt x="1585" y="394"/>
                  </a:cubicBezTo>
                  <a:cubicBezTo>
                    <a:pt x="1922" y="394"/>
                    <a:pt x="2309" y="414"/>
                    <a:pt x="2732" y="474"/>
                  </a:cubicBezTo>
                  <a:lnTo>
                    <a:pt x="2690" y="176"/>
                  </a:lnTo>
                  <a:lnTo>
                    <a:pt x="2670" y="176"/>
                  </a:lnTo>
                  <a:cubicBezTo>
                    <a:pt x="2574" y="176"/>
                    <a:pt x="2349" y="133"/>
                    <a:pt x="2048" y="90"/>
                  </a:cubicBezTo>
                  <a:cubicBezTo>
                    <a:pt x="1751" y="43"/>
                    <a:pt x="1377" y="1"/>
                    <a:pt x="986" y="1"/>
                  </a:cubicBezTo>
                  <a:close/>
                </a:path>
              </a:pathLst>
            </a:custGeom>
            <a:solidFill>
              <a:srgbClr val="DBD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flipH="1">
              <a:off x="7153248" y="3233119"/>
              <a:ext cx="169976" cy="51186"/>
            </a:xfrm>
            <a:custGeom>
              <a:avLst/>
              <a:gdLst/>
              <a:ahLst/>
              <a:cxnLst/>
              <a:rect l="l" t="t" r="r" b="b"/>
              <a:pathLst>
                <a:path w="2640" h="795" extrusionOk="0">
                  <a:moveTo>
                    <a:pt x="2573" y="1"/>
                  </a:moveTo>
                  <a:cubicBezTo>
                    <a:pt x="2557" y="7"/>
                    <a:pt x="2543" y="10"/>
                    <a:pt x="2527" y="17"/>
                  </a:cubicBezTo>
                  <a:cubicBezTo>
                    <a:pt x="2520" y="17"/>
                    <a:pt x="2510" y="21"/>
                    <a:pt x="2500" y="24"/>
                  </a:cubicBezTo>
                  <a:cubicBezTo>
                    <a:pt x="1710" y="248"/>
                    <a:pt x="890" y="378"/>
                    <a:pt x="66" y="401"/>
                  </a:cubicBezTo>
                  <a:lnTo>
                    <a:pt x="1" y="404"/>
                  </a:lnTo>
                  <a:lnTo>
                    <a:pt x="43" y="702"/>
                  </a:lnTo>
                  <a:cubicBezTo>
                    <a:pt x="70" y="705"/>
                    <a:pt x="97" y="708"/>
                    <a:pt x="126" y="712"/>
                  </a:cubicBezTo>
                  <a:cubicBezTo>
                    <a:pt x="202" y="721"/>
                    <a:pt x="278" y="735"/>
                    <a:pt x="358" y="748"/>
                  </a:cubicBezTo>
                  <a:cubicBezTo>
                    <a:pt x="526" y="778"/>
                    <a:pt x="695" y="794"/>
                    <a:pt x="863" y="794"/>
                  </a:cubicBezTo>
                  <a:cubicBezTo>
                    <a:pt x="1478" y="794"/>
                    <a:pt x="2087" y="619"/>
                    <a:pt x="2639" y="407"/>
                  </a:cubicBezTo>
                  <a:lnTo>
                    <a:pt x="2573" y="1"/>
                  </a:lnTo>
                  <a:close/>
                </a:path>
              </a:pathLst>
            </a:custGeom>
            <a:solidFill>
              <a:srgbClr val="DBD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flipH="1">
              <a:off x="6959767" y="3182447"/>
              <a:ext cx="197791" cy="76940"/>
            </a:xfrm>
            <a:custGeom>
              <a:avLst/>
              <a:gdLst/>
              <a:ahLst/>
              <a:cxnLst/>
              <a:rect l="l" t="t" r="r" b="b"/>
              <a:pathLst>
                <a:path w="3072" h="1195" extrusionOk="0">
                  <a:moveTo>
                    <a:pt x="2523" y="1"/>
                  </a:moveTo>
                  <a:cubicBezTo>
                    <a:pt x="1974" y="1"/>
                    <a:pt x="1429" y="262"/>
                    <a:pt x="906" y="474"/>
                  </a:cubicBezTo>
                  <a:cubicBezTo>
                    <a:pt x="655" y="573"/>
                    <a:pt x="400" y="666"/>
                    <a:pt x="143" y="745"/>
                  </a:cubicBezTo>
                  <a:lnTo>
                    <a:pt x="0" y="788"/>
                  </a:lnTo>
                  <a:lnTo>
                    <a:pt x="66" y="1194"/>
                  </a:lnTo>
                  <a:cubicBezTo>
                    <a:pt x="109" y="1177"/>
                    <a:pt x="155" y="1162"/>
                    <a:pt x="202" y="1142"/>
                  </a:cubicBezTo>
                  <a:cubicBezTo>
                    <a:pt x="909" y="864"/>
                    <a:pt x="1512" y="547"/>
                    <a:pt x="1892" y="503"/>
                  </a:cubicBezTo>
                  <a:cubicBezTo>
                    <a:pt x="2150" y="470"/>
                    <a:pt x="2371" y="460"/>
                    <a:pt x="2553" y="460"/>
                  </a:cubicBezTo>
                  <a:cubicBezTo>
                    <a:pt x="2811" y="460"/>
                    <a:pt x="2989" y="480"/>
                    <a:pt x="3072" y="493"/>
                  </a:cubicBezTo>
                  <a:cubicBezTo>
                    <a:pt x="3032" y="318"/>
                    <a:pt x="2977" y="166"/>
                    <a:pt x="2927" y="51"/>
                  </a:cubicBezTo>
                  <a:cubicBezTo>
                    <a:pt x="2890" y="40"/>
                    <a:pt x="2850" y="31"/>
                    <a:pt x="2814" y="24"/>
                  </a:cubicBezTo>
                  <a:cubicBezTo>
                    <a:pt x="2715" y="7"/>
                    <a:pt x="2619" y="1"/>
                    <a:pt x="2523" y="1"/>
                  </a:cubicBezTo>
                  <a:close/>
                </a:path>
              </a:pathLst>
            </a:custGeom>
            <a:solidFill>
              <a:srgbClr val="DBD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flipH="1">
              <a:off x="7210935" y="2817125"/>
              <a:ext cx="25239" cy="62453"/>
            </a:xfrm>
            <a:custGeom>
              <a:avLst/>
              <a:gdLst/>
              <a:ahLst/>
              <a:cxnLst/>
              <a:rect l="l" t="t" r="r" b="b"/>
              <a:pathLst>
                <a:path w="392" h="970" extrusionOk="0">
                  <a:moveTo>
                    <a:pt x="176" y="0"/>
                  </a:moveTo>
                  <a:cubicBezTo>
                    <a:pt x="106" y="0"/>
                    <a:pt x="44" y="73"/>
                    <a:pt x="31" y="172"/>
                  </a:cubicBezTo>
                  <a:cubicBezTo>
                    <a:pt x="1" y="394"/>
                    <a:pt x="24" y="622"/>
                    <a:pt x="91" y="833"/>
                  </a:cubicBezTo>
                  <a:cubicBezTo>
                    <a:pt x="103" y="870"/>
                    <a:pt x="117" y="906"/>
                    <a:pt x="140" y="933"/>
                  </a:cubicBezTo>
                  <a:cubicBezTo>
                    <a:pt x="160" y="952"/>
                    <a:pt x="186" y="969"/>
                    <a:pt x="213" y="969"/>
                  </a:cubicBezTo>
                  <a:cubicBezTo>
                    <a:pt x="222" y="969"/>
                    <a:pt x="233" y="966"/>
                    <a:pt x="239" y="963"/>
                  </a:cubicBezTo>
                  <a:cubicBezTo>
                    <a:pt x="275" y="949"/>
                    <a:pt x="295" y="910"/>
                    <a:pt x="305" y="870"/>
                  </a:cubicBezTo>
                  <a:cubicBezTo>
                    <a:pt x="375" y="675"/>
                    <a:pt x="391" y="460"/>
                    <a:pt x="358" y="252"/>
                  </a:cubicBezTo>
                  <a:cubicBezTo>
                    <a:pt x="348" y="195"/>
                    <a:pt x="335" y="136"/>
                    <a:pt x="302" y="90"/>
                  </a:cubicBezTo>
                  <a:cubicBezTo>
                    <a:pt x="262" y="26"/>
                    <a:pt x="219" y="0"/>
                    <a:pt x="176" y="0"/>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flipH="1">
              <a:off x="7680247" y="2842428"/>
              <a:ext cx="13843" cy="37150"/>
            </a:xfrm>
            <a:custGeom>
              <a:avLst/>
              <a:gdLst/>
              <a:ahLst/>
              <a:cxnLst/>
              <a:rect l="l" t="t" r="r" b="b"/>
              <a:pathLst>
                <a:path w="215" h="577" extrusionOk="0">
                  <a:moveTo>
                    <a:pt x="205" y="1"/>
                  </a:moveTo>
                  <a:cubicBezTo>
                    <a:pt x="135" y="179"/>
                    <a:pt x="66" y="364"/>
                    <a:pt x="0" y="563"/>
                  </a:cubicBezTo>
                  <a:cubicBezTo>
                    <a:pt x="16" y="570"/>
                    <a:pt x="33" y="576"/>
                    <a:pt x="47" y="576"/>
                  </a:cubicBezTo>
                  <a:cubicBezTo>
                    <a:pt x="56" y="576"/>
                    <a:pt x="66" y="573"/>
                    <a:pt x="73" y="570"/>
                  </a:cubicBezTo>
                  <a:cubicBezTo>
                    <a:pt x="109" y="556"/>
                    <a:pt x="129" y="517"/>
                    <a:pt x="139" y="477"/>
                  </a:cubicBezTo>
                  <a:cubicBezTo>
                    <a:pt x="192" y="325"/>
                    <a:pt x="215" y="163"/>
                    <a:pt x="205" y="1"/>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flipH="1">
              <a:off x="7680826" y="2817125"/>
              <a:ext cx="23951" cy="61552"/>
            </a:xfrm>
            <a:custGeom>
              <a:avLst/>
              <a:gdLst/>
              <a:ahLst/>
              <a:cxnLst/>
              <a:rect l="l" t="t" r="r" b="b"/>
              <a:pathLst>
                <a:path w="372" h="956" extrusionOk="0">
                  <a:moveTo>
                    <a:pt x="176" y="0"/>
                  </a:moveTo>
                  <a:cubicBezTo>
                    <a:pt x="107" y="0"/>
                    <a:pt x="43" y="73"/>
                    <a:pt x="31" y="172"/>
                  </a:cubicBezTo>
                  <a:cubicBezTo>
                    <a:pt x="1" y="394"/>
                    <a:pt x="24" y="622"/>
                    <a:pt x="90" y="833"/>
                  </a:cubicBezTo>
                  <a:cubicBezTo>
                    <a:pt x="103" y="870"/>
                    <a:pt x="116" y="906"/>
                    <a:pt x="140" y="933"/>
                  </a:cubicBezTo>
                  <a:cubicBezTo>
                    <a:pt x="150" y="943"/>
                    <a:pt x="156" y="949"/>
                    <a:pt x="166" y="956"/>
                  </a:cubicBezTo>
                  <a:cubicBezTo>
                    <a:pt x="232" y="757"/>
                    <a:pt x="301" y="572"/>
                    <a:pt x="371" y="394"/>
                  </a:cubicBezTo>
                  <a:cubicBezTo>
                    <a:pt x="371" y="348"/>
                    <a:pt x="365" y="298"/>
                    <a:pt x="358" y="252"/>
                  </a:cubicBezTo>
                  <a:cubicBezTo>
                    <a:pt x="348" y="195"/>
                    <a:pt x="335" y="136"/>
                    <a:pt x="301" y="90"/>
                  </a:cubicBezTo>
                  <a:cubicBezTo>
                    <a:pt x="262" y="26"/>
                    <a:pt x="219" y="0"/>
                    <a:pt x="176" y="0"/>
                  </a:cubicBezTo>
                  <a:close/>
                </a:path>
              </a:pathLst>
            </a:custGeom>
            <a:solidFill>
              <a:srgbClr val="407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flipH="1">
              <a:off x="7810050" y="3315725"/>
              <a:ext cx="25239" cy="62453"/>
            </a:xfrm>
            <a:custGeom>
              <a:avLst/>
              <a:gdLst/>
              <a:ahLst/>
              <a:cxnLst/>
              <a:rect l="l" t="t" r="r" b="b"/>
              <a:pathLst>
                <a:path w="392" h="970" extrusionOk="0">
                  <a:moveTo>
                    <a:pt x="176" y="0"/>
                  </a:moveTo>
                  <a:cubicBezTo>
                    <a:pt x="106" y="0"/>
                    <a:pt x="44" y="73"/>
                    <a:pt x="31" y="172"/>
                  </a:cubicBezTo>
                  <a:cubicBezTo>
                    <a:pt x="1" y="394"/>
                    <a:pt x="24" y="622"/>
                    <a:pt x="90" y="834"/>
                  </a:cubicBezTo>
                  <a:cubicBezTo>
                    <a:pt x="103" y="870"/>
                    <a:pt x="117" y="907"/>
                    <a:pt x="140" y="933"/>
                  </a:cubicBezTo>
                  <a:cubicBezTo>
                    <a:pt x="159" y="953"/>
                    <a:pt x="186" y="969"/>
                    <a:pt x="213" y="969"/>
                  </a:cubicBezTo>
                  <a:cubicBezTo>
                    <a:pt x="222" y="969"/>
                    <a:pt x="232" y="966"/>
                    <a:pt x="239" y="963"/>
                  </a:cubicBezTo>
                  <a:cubicBezTo>
                    <a:pt x="275" y="949"/>
                    <a:pt x="295" y="910"/>
                    <a:pt x="305" y="870"/>
                  </a:cubicBezTo>
                  <a:cubicBezTo>
                    <a:pt x="375" y="675"/>
                    <a:pt x="391" y="457"/>
                    <a:pt x="358" y="252"/>
                  </a:cubicBezTo>
                  <a:cubicBezTo>
                    <a:pt x="348" y="195"/>
                    <a:pt x="335" y="136"/>
                    <a:pt x="302" y="90"/>
                  </a:cubicBezTo>
                  <a:cubicBezTo>
                    <a:pt x="262" y="27"/>
                    <a:pt x="219" y="0"/>
                    <a:pt x="176" y="0"/>
                  </a:cubicBezTo>
                  <a:close/>
                </a:path>
              </a:pathLst>
            </a:custGeom>
            <a:solidFill>
              <a:srgbClr val="407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flipH="1">
              <a:off x="6946693" y="3741764"/>
              <a:ext cx="25239" cy="62260"/>
            </a:xfrm>
            <a:custGeom>
              <a:avLst/>
              <a:gdLst/>
              <a:ahLst/>
              <a:cxnLst/>
              <a:rect l="l" t="t" r="r" b="b"/>
              <a:pathLst>
                <a:path w="392" h="967" extrusionOk="0">
                  <a:moveTo>
                    <a:pt x="176" y="0"/>
                  </a:moveTo>
                  <a:cubicBezTo>
                    <a:pt x="103" y="0"/>
                    <a:pt x="40" y="73"/>
                    <a:pt x="27" y="173"/>
                  </a:cubicBezTo>
                  <a:cubicBezTo>
                    <a:pt x="1" y="394"/>
                    <a:pt x="21" y="622"/>
                    <a:pt x="90" y="834"/>
                  </a:cubicBezTo>
                  <a:cubicBezTo>
                    <a:pt x="100" y="867"/>
                    <a:pt x="113" y="903"/>
                    <a:pt x="140" y="933"/>
                  </a:cubicBezTo>
                  <a:cubicBezTo>
                    <a:pt x="159" y="953"/>
                    <a:pt x="186" y="966"/>
                    <a:pt x="213" y="966"/>
                  </a:cubicBezTo>
                  <a:cubicBezTo>
                    <a:pt x="222" y="966"/>
                    <a:pt x="228" y="966"/>
                    <a:pt x="239" y="962"/>
                  </a:cubicBezTo>
                  <a:cubicBezTo>
                    <a:pt x="275" y="950"/>
                    <a:pt x="292" y="907"/>
                    <a:pt x="305" y="870"/>
                  </a:cubicBezTo>
                  <a:cubicBezTo>
                    <a:pt x="374" y="672"/>
                    <a:pt x="391" y="457"/>
                    <a:pt x="355" y="252"/>
                  </a:cubicBezTo>
                  <a:cubicBezTo>
                    <a:pt x="347" y="196"/>
                    <a:pt x="332" y="136"/>
                    <a:pt x="301" y="86"/>
                  </a:cubicBezTo>
                  <a:cubicBezTo>
                    <a:pt x="262" y="27"/>
                    <a:pt x="216" y="0"/>
                    <a:pt x="176" y="0"/>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flipH="1">
              <a:off x="7035740" y="4199480"/>
              <a:ext cx="25175" cy="62453"/>
            </a:xfrm>
            <a:custGeom>
              <a:avLst/>
              <a:gdLst/>
              <a:ahLst/>
              <a:cxnLst/>
              <a:rect l="l" t="t" r="r" b="b"/>
              <a:pathLst>
                <a:path w="391" h="970" extrusionOk="0">
                  <a:moveTo>
                    <a:pt x="176" y="1"/>
                  </a:moveTo>
                  <a:cubicBezTo>
                    <a:pt x="103" y="1"/>
                    <a:pt x="40" y="77"/>
                    <a:pt x="27" y="173"/>
                  </a:cubicBezTo>
                  <a:cubicBezTo>
                    <a:pt x="0" y="394"/>
                    <a:pt x="20" y="623"/>
                    <a:pt x="90" y="834"/>
                  </a:cubicBezTo>
                  <a:cubicBezTo>
                    <a:pt x="99" y="870"/>
                    <a:pt x="113" y="907"/>
                    <a:pt x="139" y="933"/>
                  </a:cubicBezTo>
                  <a:cubicBezTo>
                    <a:pt x="159" y="956"/>
                    <a:pt x="186" y="970"/>
                    <a:pt x="212" y="970"/>
                  </a:cubicBezTo>
                  <a:cubicBezTo>
                    <a:pt x="222" y="970"/>
                    <a:pt x="229" y="967"/>
                    <a:pt x="238" y="963"/>
                  </a:cubicBezTo>
                  <a:cubicBezTo>
                    <a:pt x="275" y="950"/>
                    <a:pt x="291" y="910"/>
                    <a:pt x="305" y="870"/>
                  </a:cubicBezTo>
                  <a:cubicBezTo>
                    <a:pt x="374" y="675"/>
                    <a:pt x="391" y="460"/>
                    <a:pt x="354" y="252"/>
                  </a:cubicBezTo>
                  <a:cubicBezTo>
                    <a:pt x="348" y="196"/>
                    <a:pt x="331" y="140"/>
                    <a:pt x="301" y="90"/>
                  </a:cubicBezTo>
                  <a:cubicBezTo>
                    <a:pt x="261" y="28"/>
                    <a:pt x="215" y="1"/>
                    <a:pt x="176" y="1"/>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flipH="1">
              <a:off x="6880568" y="4270625"/>
              <a:ext cx="25110" cy="62260"/>
            </a:xfrm>
            <a:custGeom>
              <a:avLst/>
              <a:gdLst/>
              <a:ahLst/>
              <a:cxnLst/>
              <a:rect l="l" t="t" r="r" b="b"/>
              <a:pathLst>
                <a:path w="390" h="967" extrusionOk="0">
                  <a:moveTo>
                    <a:pt x="172" y="0"/>
                  </a:moveTo>
                  <a:cubicBezTo>
                    <a:pt x="103" y="0"/>
                    <a:pt x="40" y="73"/>
                    <a:pt x="26" y="173"/>
                  </a:cubicBezTo>
                  <a:cubicBezTo>
                    <a:pt x="0" y="391"/>
                    <a:pt x="20" y="622"/>
                    <a:pt x="89" y="831"/>
                  </a:cubicBezTo>
                  <a:cubicBezTo>
                    <a:pt x="99" y="867"/>
                    <a:pt x="112" y="903"/>
                    <a:pt x="139" y="933"/>
                  </a:cubicBezTo>
                  <a:cubicBezTo>
                    <a:pt x="156" y="953"/>
                    <a:pt x="185" y="966"/>
                    <a:pt x="211" y="966"/>
                  </a:cubicBezTo>
                  <a:cubicBezTo>
                    <a:pt x="218" y="966"/>
                    <a:pt x="228" y="966"/>
                    <a:pt x="235" y="962"/>
                  </a:cubicBezTo>
                  <a:cubicBezTo>
                    <a:pt x="271" y="946"/>
                    <a:pt x="291" y="907"/>
                    <a:pt x="304" y="870"/>
                  </a:cubicBezTo>
                  <a:cubicBezTo>
                    <a:pt x="370" y="672"/>
                    <a:pt x="390" y="457"/>
                    <a:pt x="354" y="252"/>
                  </a:cubicBezTo>
                  <a:cubicBezTo>
                    <a:pt x="344" y="192"/>
                    <a:pt x="330" y="136"/>
                    <a:pt x="301" y="86"/>
                  </a:cubicBezTo>
                  <a:cubicBezTo>
                    <a:pt x="261" y="23"/>
                    <a:pt x="215" y="0"/>
                    <a:pt x="172" y="0"/>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flipH="1">
              <a:off x="7599957" y="3546547"/>
              <a:ext cx="25175" cy="62453"/>
            </a:xfrm>
            <a:custGeom>
              <a:avLst/>
              <a:gdLst/>
              <a:ahLst/>
              <a:cxnLst/>
              <a:rect l="l" t="t" r="r" b="b"/>
              <a:pathLst>
                <a:path w="391" h="970" extrusionOk="0">
                  <a:moveTo>
                    <a:pt x="172" y="0"/>
                  </a:moveTo>
                  <a:cubicBezTo>
                    <a:pt x="103" y="0"/>
                    <a:pt x="41" y="76"/>
                    <a:pt x="27" y="172"/>
                  </a:cubicBezTo>
                  <a:cubicBezTo>
                    <a:pt x="1" y="394"/>
                    <a:pt x="21" y="621"/>
                    <a:pt x="90" y="833"/>
                  </a:cubicBezTo>
                  <a:cubicBezTo>
                    <a:pt x="100" y="870"/>
                    <a:pt x="113" y="906"/>
                    <a:pt x="140" y="933"/>
                  </a:cubicBezTo>
                  <a:cubicBezTo>
                    <a:pt x="156" y="956"/>
                    <a:pt x="186" y="969"/>
                    <a:pt x="212" y="969"/>
                  </a:cubicBezTo>
                  <a:cubicBezTo>
                    <a:pt x="219" y="969"/>
                    <a:pt x="229" y="966"/>
                    <a:pt x="235" y="963"/>
                  </a:cubicBezTo>
                  <a:cubicBezTo>
                    <a:pt x="271" y="949"/>
                    <a:pt x="291" y="910"/>
                    <a:pt x="305" y="870"/>
                  </a:cubicBezTo>
                  <a:cubicBezTo>
                    <a:pt x="371" y="675"/>
                    <a:pt x="391" y="460"/>
                    <a:pt x="354" y="255"/>
                  </a:cubicBezTo>
                  <a:cubicBezTo>
                    <a:pt x="345" y="195"/>
                    <a:pt x="331" y="139"/>
                    <a:pt x="302" y="90"/>
                  </a:cubicBezTo>
                  <a:cubicBezTo>
                    <a:pt x="262" y="26"/>
                    <a:pt x="215" y="0"/>
                    <a:pt x="172" y="0"/>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flipH="1">
              <a:off x="7342347" y="3122827"/>
              <a:ext cx="25175" cy="62453"/>
            </a:xfrm>
            <a:custGeom>
              <a:avLst/>
              <a:gdLst/>
              <a:ahLst/>
              <a:cxnLst/>
              <a:rect l="l" t="t" r="r" b="b"/>
              <a:pathLst>
                <a:path w="391" h="970" extrusionOk="0">
                  <a:moveTo>
                    <a:pt x="176" y="0"/>
                  </a:moveTo>
                  <a:cubicBezTo>
                    <a:pt x="107" y="0"/>
                    <a:pt x="43" y="73"/>
                    <a:pt x="31" y="173"/>
                  </a:cubicBezTo>
                  <a:cubicBezTo>
                    <a:pt x="0" y="394"/>
                    <a:pt x="24" y="623"/>
                    <a:pt x="90" y="834"/>
                  </a:cubicBezTo>
                  <a:cubicBezTo>
                    <a:pt x="103" y="870"/>
                    <a:pt x="116" y="907"/>
                    <a:pt x="139" y="933"/>
                  </a:cubicBezTo>
                  <a:cubicBezTo>
                    <a:pt x="159" y="953"/>
                    <a:pt x="186" y="969"/>
                    <a:pt x="212" y="969"/>
                  </a:cubicBezTo>
                  <a:cubicBezTo>
                    <a:pt x="222" y="969"/>
                    <a:pt x="232" y="966"/>
                    <a:pt x="239" y="963"/>
                  </a:cubicBezTo>
                  <a:cubicBezTo>
                    <a:pt x="275" y="950"/>
                    <a:pt x="295" y="907"/>
                    <a:pt x="305" y="870"/>
                  </a:cubicBezTo>
                  <a:cubicBezTo>
                    <a:pt x="374" y="672"/>
                    <a:pt x="391" y="457"/>
                    <a:pt x="358" y="252"/>
                  </a:cubicBezTo>
                  <a:cubicBezTo>
                    <a:pt x="348" y="196"/>
                    <a:pt x="335" y="136"/>
                    <a:pt x="301" y="90"/>
                  </a:cubicBezTo>
                  <a:cubicBezTo>
                    <a:pt x="262" y="27"/>
                    <a:pt x="219" y="0"/>
                    <a:pt x="176" y="0"/>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flipH="1">
              <a:off x="7464939" y="3787349"/>
              <a:ext cx="25239" cy="62196"/>
            </a:xfrm>
            <a:custGeom>
              <a:avLst/>
              <a:gdLst/>
              <a:ahLst/>
              <a:cxnLst/>
              <a:rect l="l" t="t" r="r" b="b"/>
              <a:pathLst>
                <a:path w="392" h="966" extrusionOk="0">
                  <a:moveTo>
                    <a:pt x="176" y="0"/>
                  </a:moveTo>
                  <a:cubicBezTo>
                    <a:pt x="107" y="0"/>
                    <a:pt x="44" y="73"/>
                    <a:pt x="31" y="172"/>
                  </a:cubicBezTo>
                  <a:cubicBezTo>
                    <a:pt x="1" y="390"/>
                    <a:pt x="24" y="619"/>
                    <a:pt x="90" y="830"/>
                  </a:cubicBezTo>
                  <a:cubicBezTo>
                    <a:pt x="103" y="866"/>
                    <a:pt x="117" y="903"/>
                    <a:pt x="140" y="929"/>
                  </a:cubicBezTo>
                  <a:cubicBezTo>
                    <a:pt x="160" y="953"/>
                    <a:pt x="187" y="965"/>
                    <a:pt x="213" y="965"/>
                  </a:cubicBezTo>
                  <a:cubicBezTo>
                    <a:pt x="222" y="965"/>
                    <a:pt x="233" y="965"/>
                    <a:pt x="239" y="962"/>
                  </a:cubicBezTo>
                  <a:cubicBezTo>
                    <a:pt x="275" y="946"/>
                    <a:pt x="295" y="906"/>
                    <a:pt x="309" y="866"/>
                  </a:cubicBezTo>
                  <a:cubicBezTo>
                    <a:pt x="375" y="671"/>
                    <a:pt x="391" y="457"/>
                    <a:pt x="358" y="251"/>
                  </a:cubicBezTo>
                  <a:cubicBezTo>
                    <a:pt x="348" y="192"/>
                    <a:pt x="335" y="135"/>
                    <a:pt x="302" y="86"/>
                  </a:cubicBezTo>
                  <a:cubicBezTo>
                    <a:pt x="262" y="23"/>
                    <a:pt x="219" y="0"/>
                    <a:pt x="176" y="0"/>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flipH="1">
              <a:off x="7330822" y="4313828"/>
              <a:ext cx="25175" cy="62196"/>
            </a:xfrm>
            <a:custGeom>
              <a:avLst/>
              <a:gdLst/>
              <a:ahLst/>
              <a:cxnLst/>
              <a:rect l="l" t="t" r="r" b="b"/>
              <a:pathLst>
                <a:path w="391" h="966" extrusionOk="0">
                  <a:moveTo>
                    <a:pt x="175" y="1"/>
                  </a:moveTo>
                  <a:cubicBezTo>
                    <a:pt x="102" y="1"/>
                    <a:pt x="43" y="73"/>
                    <a:pt x="30" y="172"/>
                  </a:cubicBezTo>
                  <a:cubicBezTo>
                    <a:pt x="0" y="394"/>
                    <a:pt x="23" y="622"/>
                    <a:pt x="90" y="834"/>
                  </a:cubicBezTo>
                  <a:cubicBezTo>
                    <a:pt x="102" y="871"/>
                    <a:pt x="116" y="906"/>
                    <a:pt x="139" y="933"/>
                  </a:cubicBezTo>
                  <a:cubicBezTo>
                    <a:pt x="159" y="953"/>
                    <a:pt x="186" y="966"/>
                    <a:pt x="212" y="966"/>
                  </a:cubicBezTo>
                  <a:cubicBezTo>
                    <a:pt x="221" y="966"/>
                    <a:pt x="229" y="966"/>
                    <a:pt x="238" y="963"/>
                  </a:cubicBezTo>
                  <a:cubicBezTo>
                    <a:pt x="275" y="950"/>
                    <a:pt x="291" y="906"/>
                    <a:pt x="305" y="871"/>
                  </a:cubicBezTo>
                  <a:cubicBezTo>
                    <a:pt x="374" y="672"/>
                    <a:pt x="391" y="457"/>
                    <a:pt x="357" y="252"/>
                  </a:cubicBezTo>
                  <a:cubicBezTo>
                    <a:pt x="348" y="196"/>
                    <a:pt x="334" y="137"/>
                    <a:pt x="301" y="87"/>
                  </a:cubicBezTo>
                  <a:cubicBezTo>
                    <a:pt x="261" y="27"/>
                    <a:pt x="218" y="1"/>
                    <a:pt x="175" y="1"/>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flipH="1">
              <a:off x="7642903" y="4503701"/>
              <a:ext cx="25239" cy="62260"/>
            </a:xfrm>
            <a:custGeom>
              <a:avLst/>
              <a:gdLst/>
              <a:ahLst/>
              <a:cxnLst/>
              <a:rect l="l" t="t" r="r" b="b"/>
              <a:pathLst>
                <a:path w="392" h="967" extrusionOk="0">
                  <a:moveTo>
                    <a:pt x="176" y="1"/>
                  </a:moveTo>
                  <a:cubicBezTo>
                    <a:pt x="103" y="1"/>
                    <a:pt x="44" y="74"/>
                    <a:pt x="30" y="173"/>
                  </a:cubicBezTo>
                  <a:cubicBezTo>
                    <a:pt x="1" y="395"/>
                    <a:pt x="24" y="623"/>
                    <a:pt x="90" y="834"/>
                  </a:cubicBezTo>
                  <a:cubicBezTo>
                    <a:pt x="103" y="871"/>
                    <a:pt x="117" y="907"/>
                    <a:pt x="140" y="933"/>
                  </a:cubicBezTo>
                  <a:cubicBezTo>
                    <a:pt x="159" y="953"/>
                    <a:pt x="186" y="967"/>
                    <a:pt x="213" y="967"/>
                  </a:cubicBezTo>
                  <a:cubicBezTo>
                    <a:pt x="222" y="967"/>
                    <a:pt x="228" y="967"/>
                    <a:pt x="239" y="964"/>
                  </a:cubicBezTo>
                  <a:cubicBezTo>
                    <a:pt x="275" y="950"/>
                    <a:pt x="292" y="907"/>
                    <a:pt x="305" y="871"/>
                  </a:cubicBezTo>
                  <a:cubicBezTo>
                    <a:pt x="374" y="672"/>
                    <a:pt x="391" y="457"/>
                    <a:pt x="358" y="252"/>
                  </a:cubicBezTo>
                  <a:cubicBezTo>
                    <a:pt x="347" y="196"/>
                    <a:pt x="335" y="137"/>
                    <a:pt x="301" y="87"/>
                  </a:cubicBezTo>
                  <a:cubicBezTo>
                    <a:pt x="262" y="28"/>
                    <a:pt x="219" y="1"/>
                    <a:pt x="176" y="1"/>
                  </a:cubicBezTo>
                  <a:close/>
                </a:path>
              </a:pathLst>
            </a:custGeom>
            <a:solidFill>
              <a:srgbClr val="407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flipH="1">
              <a:off x="7691064" y="4270625"/>
              <a:ext cx="25175" cy="62260"/>
            </a:xfrm>
            <a:custGeom>
              <a:avLst/>
              <a:gdLst/>
              <a:ahLst/>
              <a:cxnLst/>
              <a:rect l="l" t="t" r="r" b="b"/>
              <a:pathLst>
                <a:path w="391" h="967" extrusionOk="0">
                  <a:moveTo>
                    <a:pt x="175" y="0"/>
                  </a:moveTo>
                  <a:cubicBezTo>
                    <a:pt x="106" y="0"/>
                    <a:pt x="43" y="73"/>
                    <a:pt x="30" y="173"/>
                  </a:cubicBezTo>
                  <a:cubicBezTo>
                    <a:pt x="0" y="391"/>
                    <a:pt x="23" y="622"/>
                    <a:pt x="90" y="831"/>
                  </a:cubicBezTo>
                  <a:cubicBezTo>
                    <a:pt x="102" y="867"/>
                    <a:pt x="116" y="903"/>
                    <a:pt x="139" y="933"/>
                  </a:cubicBezTo>
                  <a:cubicBezTo>
                    <a:pt x="159" y="953"/>
                    <a:pt x="186" y="966"/>
                    <a:pt x="212" y="966"/>
                  </a:cubicBezTo>
                  <a:cubicBezTo>
                    <a:pt x="221" y="966"/>
                    <a:pt x="232" y="966"/>
                    <a:pt x="238" y="962"/>
                  </a:cubicBezTo>
                  <a:cubicBezTo>
                    <a:pt x="275" y="946"/>
                    <a:pt x="294" y="907"/>
                    <a:pt x="308" y="870"/>
                  </a:cubicBezTo>
                  <a:cubicBezTo>
                    <a:pt x="374" y="672"/>
                    <a:pt x="391" y="457"/>
                    <a:pt x="357" y="252"/>
                  </a:cubicBezTo>
                  <a:cubicBezTo>
                    <a:pt x="348" y="192"/>
                    <a:pt x="334" y="136"/>
                    <a:pt x="301" y="86"/>
                  </a:cubicBezTo>
                  <a:cubicBezTo>
                    <a:pt x="261" y="23"/>
                    <a:pt x="218" y="0"/>
                    <a:pt x="175" y="0"/>
                  </a:cubicBezTo>
                  <a:close/>
                </a:path>
              </a:pathLst>
            </a:custGeom>
            <a:solidFill>
              <a:srgbClr val="407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flipH="1">
              <a:off x="7146677" y="3122827"/>
              <a:ext cx="25175" cy="62453"/>
            </a:xfrm>
            <a:custGeom>
              <a:avLst/>
              <a:gdLst/>
              <a:ahLst/>
              <a:cxnLst/>
              <a:rect l="l" t="t" r="r" b="b"/>
              <a:pathLst>
                <a:path w="391" h="970" extrusionOk="0">
                  <a:moveTo>
                    <a:pt x="172" y="0"/>
                  </a:moveTo>
                  <a:cubicBezTo>
                    <a:pt x="103" y="0"/>
                    <a:pt x="40" y="73"/>
                    <a:pt x="27" y="173"/>
                  </a:cubicBezTo>
                  <a:cubicBezTo>
                    <a:pt x="0" y="394"/>
                    <a:pt x="20" y="623"/>
                    <a:pt x="90" y="834"/>
                  </a:cubicBezTo>
                  <a:cubicBezTo>
                    <a:pt x="99" y="870"/>
                    <a:pt x="113" y="907"/>
                    <a:pt x="139" y="933"/>
                  </a:cubicBezTo>
                  <a:cubicBezTo>
                    <a:pt x="156" y="953"/>
                    <a:pt x="186" y="969"/>
                    <a:pt x="212" y="969"/>
                  </a:cubicBezTo>
                  <a:cubicBezTo>
                    <a:pt x="219" y="969"/>
                    <a:pt x="229" y="966"/>
                    <a:pt x="235" y="963"/>
                  </a:cubicBezTo>
                  <a:cubicBezTo>
                    <a:pt x="272" y="950"/>
                    <a:pt x="292" y="907"/>
                    <a:pt x="305" y="870"/>
                  </a:cubicBezTo>
                  <a:cubicBezTo>
                    <a:pt x="371" y="672"/>
                    <a:pt x="391" y="457"/>
                    <a:pt x="354" y="252"/>
                  </a:cubicBezTo>
                  <a:cubicBezTo>
                    <a:pt x="345" y="196"/>
                    <a:pt x="331" y="136"/>
                    <a:pt x="302" y="90"/>
                  </a:cubicBezTo>
                  <a:cubicBezTo>
                    <a:pt x="262" y="27"/>
                    <a:pt x="215" y="0"/>
                    <a:pt x="172" y="0"/>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flipH="1">
              <a:off x="7222460" y="3854374"/>
              <a:ext cx="25175" cy="62260"/>
            </a:xfrm>
            <a:custGeom>
              <a:avLst/>
              <a:gdLst/>
              <a:ahLst/>
              <a:cxnLst/>
              <a:rect l="l" t="t" r="r" b="b"/>
              <a:pathLst>
                <a:path w="391" h="967" extrusionOk="0">
                  <a:moveTo>
                    <a:pt x="176" y="1"/>
                  </a:moveTo>
                  <a:cubicBezTo>
                    <a:pt x="106" y="1"/>
                    <a:pt x="43" y="74"/>
                    <a:pt x="30" y="173"/>
                  </a:cubicBezTo>
                  <a:cubicBezTo>
                    <a:pt x="0" y="394"/>
                    <a:pt x="23" y="622"/>
                    <a:pt x="90" y="834"/>
                  </a:cubicBezTo>
                  <a:cubicBezTo>
                    <a:pt x="103" y="870"/>
                    <a:pt x="116" y="907"/>
                    <a:pt x="139" y="933"/>
                  </a:cubicBezTo>
                  <a:cubicBezTo>
                    <a:pt x="159" y="953"/>
                    <a:pt x="185" y="966"/>
                    <a:pt x="212" y="966"/>
                  </a:cubicBezTo>
                  <a:cubicBezTo>
                    <a:pt x="222" y="966"/>
                    <a:pt x="232" y="966"/>
                    <a:pt x="238" y="963"/>
                  </a:cubicBezTo>
                  <a:cubicBezTo>
                    <a:pt x="275" y="950"/>
                    <a:pt x="295" y="907"/>
                    <a:pt x="308" y="870"/>
                  </a:cubicBezTo>
                  <a:cubicBezTo>
                    <a:pt x="374" y="672"/>
                    <a:pt x="391" y="457"/>
                    <a:pt x="357" y="252"/>
                  </a:cubicBezTo>
                  <a:cubicBezTo>
                    <a:pt x="348" y="196"/>
                    <a:pt x="334" y="136"/>
                    <a:pt x="301" y="86"/>
                  </a:cubicBezTo>
                  <a:cubicBezTo>
                    <a:pt x="261" y="27"/>
                    <a:pt x="219" y="1"/>
                    <a:pt x="176" y="1"/>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flipH="1">
              <a:off x="7222460" y="4137348"/>
              <a:ext cx="25175" cy="62196"/>
            </a:xfrm>
            <a:custGeom>
              <a:avLst/>
              <a:gdLst/>
              <a:ahLst/>
              <a:cxnLst/>
              <a:rect l="l" t="t" r="r" b="b"/>
              <a:pathLst>
                <a:path w="391" h="966" extrusionOk="0">
                  <a:moveTo>
                    <a:pt x="176" y="1"/>
                  </a:moveTo>
                  <a:cubicBezTo>
                    <a:pt x="106" y="1"/>
                    <a:pt x="43" y="73"/>
                    <a:pt x="30" y="172"/>
                  </a:cubicBezTo>
                  <a:cubicBezTo>
                    <a:pt x="0" y="393"/>
                    <a:pt x="23" y="622"/>
                    <a:pt x="90" y="834"/>
                  </a:cubicBezTo>
                  <a:cubicBezTo>
                    <a:pt x="103" y="870"/>
                    <a:pt x="116" y="906"/>
                    <a:pt x="139" y="933"/>
                  </a:cubicBezTo>
                  <a:cubicBezTo>
                    <a:pt x="159" y="953"/>
                    <a:pt x="185" y="966"/>
                    <a:pt x="212" y="966"/>
                  </a:cubicBezTo>
                  <a:cubicBezTo>
                    <a:pt x="222" y="966"/>
                    <a:pt x="232" y="966"/>
                    <a:pt x="238" y="963"/>
                  </a:cubicBezTo>
                  <a:cubicBezTo>
                    <a:pt x="275" y="949"/>
                    <a:pt x="295" y="906"/>
                    <a:pt x="308" y="870"/>
                  </a:cubicBezTo>
                  <a:cubicBezTo>
                    <a:pt x="374" y="671"/>
                    <a:pt x="391" y="457"/>
                    <a:pt x="357" y="251"/>
                  </a:cubicBezTo>
                  <a:cubicBezTo>
                    <a:pt x="348" y="195"/>
                    <a:pt x="334" y="136"/>
                    <a:pt x="301" y="86"/>
                  </a:cubicBezTo>
                  <a:cubicBezTo>
                    <a:pt x="261" y="27"/>
                    <a:pt x="219" y="1"/>
                    <a:pt x="176" y="1"/>
                  </a:cubicBezTo>
                  <a:close/>
                </a:path>
              </a:pathLst>
            </a:custGeom>
            <a:solidFill>
              <a:srgbClr val="4A8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flipH="1">
              <a:off x="7903539" y="3155599"/>
              <a:ext cx="31999" cy="59234"/>
            </a:xfrm>
            <a:custGeom>
              <a:avLst/>
              <a:gdLst/>
              <a:ahLst/>
              <a:cxnLst/>
              <a:rect l="l" t="t" r="r" b="b"/>
              <a:pathLst>
                <a:path w="497" h="920" extrusionOk="0">
                  <a:moveTo>
                    <a:pt x="143" y="1"/>
                  </a:moveTo>
                  <a:cubicBezTo>
                    <a:pt x="56" y="1"/>
                    <a:pt x="1" y="100"/>
                    <a:pt x="20" y="216"/>
                  </a:cubicBezTo>
                  <a:cubicBezTo>
                    <a:pt x="60" y="434"/>
                    <a:pt x="146" y="646"/>
                    <a:pt x="271" y="825"/>
                  </a:cubicBezTo>
                  <a:cubicBezTo>
                    <a:pt x="291" y="857"/>
                    <a:pt x="318" y="887"/>
                    <a:pt x="347" y="904"/>
                  </a:cubicBezTo>
                  <a:cubicBezTo>
                    <a:pt x="364" y="914"/>
                    <a:pt x="384" y="920"/>
                    <a:pt x="401" y="920"/>
                  </a:cubicBezTo>
                  <a:cubicBezTo>
                    <a:pt x="420" y="920"/>
                    <a:pt x="437" y="914"/>
                    <a:pt x="450" y="900"/>
                  </a:cubicBezTo>
                  <a:cubicBezTo>
                    <a:pt x="480" y="877"/>
                    <a:pt x="486" y="831"/>
                    <a:pt x="486" y="791"/>
                  </a:cubicBezTo>
                  <a:cubicBezTo>
                    <a:pt x="497" y="583"/>
                    <a:pt x="450" y="371"/>
                    <a:pt x="358" y="186"/>
                  </a:cubicBezTo>
                  <a:cubicBezTo>
                    <a:pt x="331" y="137"/>
                    <a:pt x="301" y="83"/>
                    <a:pt x="255" y="47"/>
                  </a:cubicBezTo>
                  <a:cubicBezTo>
                    <a:pt x="215" y="14"/>
                    <a:pt x="179" y="1"/>
                    <a:pt x="143" y="1"/>
                  </a:cubicBezTo>
                  <a:close/>
                </a:path>
              </a:pathLst>
            </a:custGeom>
            <a:solidFill>
              <a:srgbClr val="407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flipH="1">
              <a:off x="7392130" y="3521630"/>
              <a:ext cx="579143" cy="749055"/>
            </a:xfrm>
            <a:custGeom>
              <a:avLst/>
              <a:gdLst/>
              <a:ahLst/>
              <a:cxnLst/>
              <a:rect l="l" t="t" r="r" b="b"/>
              <a:pathLst>
                <a:path w="8995" h="11634" extrusionOk="0">
                  <a:moveTo>
                    <a:pt x="2424" y="1"/>
                  </a:moveTo>
                  <a:cubicBezTo>
                    <a:pt x="741" y="16"/>
                    <a:pt x="231" y="1773"/>
                    <a:pt x="60" y="3218"/>
                  </a:cubicBezTo>
                  <a:cubicBezTo>
                    <a:pt x="20" y="3538"/>
                    <a:pt x="3" y="3859"/>
                    <a:pt x="3" y="4180"/>
                  </a:cubicBezTo>
                  <a:cubicBezTo>
                    <a:pt x="0" y="5413"/>
                    <a:pt x="278" y="6647"/>
                    <a:pt x="833" y="7738"/>
                  </a:cubicBezTo>
                  <a:cubicBezTo>
                    <a:pt x="1554" y="9153"/>
                    <a:pt x="2725" y="10304"/>
                    <a:pt x="4107" y="11005"/>
                  </a:cubicBezTo>
                  <a:cubicBezTo>
                    <a:pt x="4825" y="11372"/>
                    <a:pt x="5701" y="11633"/>
                    <a:pt x="6551" y="11633"/>
                  </a:cubicBezTo>
                  <a:cubicBezTo>
                    <a:pt x="7178" y="11633"/>
                    <a:pt x="7797" y="11491"/>
                    <a:pt x="8326" y="11144"/>
                  </a:cubicBezTo>
                  <a:cubicBezTo>
                    <a:pt x="8607" y="10962"/>
                    <a:pt x="8869" y="10714"/>
                    <a:pt x="8968" y="10383"/>
                  </a:cubicBezTo>
                  <a:cubicBezTo>
                    <a:pt x="8988" y="10327"/>
                    <a:pt x="8994" y="10274"/>
                    <a:pt x="8994" y="10222"/>
                  </a:cubicBezTo>
                  <a:cubicBezTo>
                    <a:pt x="8994" y="10006"/>
                    <a:pt x="8875" y="9818"/>
                    <a:pt x="8875" y="9606"/>
                  </a:cubicBezTo>
                  <a:cubicBezTo>
                    <a:pt x="8875" y="9587"/>
                    <a:pt x="8875" y="9564"/>
                    <a:pt x="8878" y="9544"/>
                  </a:cubicBezTo>
                  <a:lnTo>
                    <a:pt x="8878" y="9544"/>
                  </a:lnTo>
                  <a:cubicBezTo>
                    <a:pt x="8115" y="10347"/>
                    <a:pt x="7691" y="10585"/>
                    <a:pt x="7354" y="10585"/>
                  </a:cubicBezTo>
                  <a:cubicBezTo>
                    <a:pt x="7103" y="10585"/>
                    <a:pt x="6897" y="10449"/>
                    <a:pt x="6636" y="10314"/>
                  </a:cubicBezTo>
                  <a:cubicBezTo>
                    <a:pt x="6375" y="10179"/>
                    <a:pt x="6058" y="10040"/>
                    <a:pt x="5575" y="10040"/>
                  </a:cubicBezTo>
                  <a:cubicBezTo>
                    <a:pt x="5516" y="10040"/>
                    <a:pt x="5456" y="10043"/>
                    <a:pt x="5393" y="10046"/>
                  </a:cubicBezTo>
                  <a:cubicBezTo>
                    <a:pt x="5367" y="10049"/>
                    <a:pt x="5340" y="10049"/>
                    <a:pt x="5313" y="10049"/>
                  </a:cubicBezTo>
                  <a:cubicBezTo>
                    <a:pt x="3512" y="10049"/>
                    <a:pt x="1127" y="6124"/>
                    <a:pt x="1630" y="2873"/>
                  </a:cubicBezTo>
                  <a:cubicBezTo>
                    <a:pt x="1971" y="665"/>
                    <a:pt x="2619" y="298"/>
                    <a:pt x="3012" y="298"/>
                  </a:cubicBezTo>
                  <a:cubicBezTo>
                    <a:pt x="3207" y="298"/>
                    <a:pt x="3340" y="387"/>
                    <a:pt x="3340" y="387"/>
                  </a:cubicBezTo>
                  <a:lnTo>
                    <a:pt x="3413" y="248"/>
                  </a:lnTo>
                  <a:cubicBezTo>
                    <a:pt x="3111" y="89"/>
                    <a:pt x="2781" y="1"/>
                    <a:pt x="244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flipH="1">
              <a:off x="6723149" y="3512423"/>
              <a:ext cx="296429" cy="599875"/>
            </a:xfrm>
            <a:custGeom>
              <a:avLst/>
              <a:gdLst/>
              <a:ahLst/>
              <a:cxnLst/>
              <a:rect l="l" t="t" r="r" b="b"/>
              <a:pathLst>
                <a:path w="4604" h="9317" extrusionOk="0">
                  <a:moveTo>
                    <a:pt x="3512" y="1"/>
                  </a:moveTo>
                  <a:cubicBezTo>
                    <a:pt x="3505" y="8"/>
                    <a:pt x="3502" y="14"/>
                    <a:pt x="3495" y="21"/>
                  </a:cubicBezTo>
                  <a:cubicBezTo>
                    <a:pt x="3297" y="269"/>
                    <a:pt x="3329" y="897"/>
                    <a:pt x="3317" y="1142"/>
                  </a:cubicBezTo>
                  <a:cubicBezTo>
                    <a:pt x="3283" y="1925"/>
                    <a:pt x="3141" y="2703"/>
                    <a:pt x="2883" y="3443"/>
                  </a:cubicBezTo>
                  <a:cubicBezTo>
                    <a:pt x="2810" y="3655"/>
                    <a:pt x="1898" y="5739"/>
                    <a:pt x="1653" y="5739"/>
                  </a:cubicBezTo>
                  <a:cubicBezTo>
                    <a:pt x="1647" y="5739"/>
                    <a:pt x="1640" y="5739"/>
                    <a:pt x="1634" y="5735"/>
                  </a:cubicBezTo>
                  <a:cubicBezTo>
                    <a:pt x="1491" y="5655"/>
                    <a:pt x="1330" y="5616"/>
                    <a:pt x="1164" y="5616"/>
                  </a:cubicBezTo>
                  <a:cubicBezTo>
                    <a:pt x="942" y="5616"/>
                    <a:pt x="721" y="5689"/>
                    <a:pt x="542" y="5827"/>
                  </a:cubicBezTo>
                  <a:cubicBezTo>
                    <a:pt x="298" y="6029"/>
                    <a:pt x="152" y="6354"/>
                    <a:pt x="152" y="6677"/>
                  </a:cubicBezTo>
                  <a:cubicBezTo>
                    <a:pt x="152" y="6754"/>
                    <a:pt x="159" y="6830"/>
                    <a:pt x="179" y="6905"/>
                  </a:cubicBezTo>
                  <a:cubicBezTo>
                    <a:pt x="60" y="7074"/>
                    <a:pt x="0" y="7282"/>
                    <a:pt x="0" y="7491"/>
                  </a:cubicBezTo>
                  <a:cubicBezTo>
                    <a:pt x="0" y="7696"/>
                    <a:pt x="56" y="7901"/>
                    <a:pt x="172" y="8069"/>
                  </a:cubicBezTo>
                  <a:cubicBezTo>
                    <a:pt x="350" y="8327"/>
                    <a:pt x="655" y="8480"/>
                    <a:pt x="962" y="8480"/>
                  </a:cubicBezTo>
                  <a:cubicBezTo>
                    <a:pt x="1052" y="8480"/>
                    <a:pt x="1144" y="8466"/>
                    <a:pt x="1234" y="8437"/>
                  </a:cubicBezTo>
                  <a:lnTo>
                    <a:pt x="1234" y="8437"/>
                  </a:lnTo>
                  <a:cubicBezTo>
                    <a:pt x="1220" y="8483"/>
                    <a:pt x="1217" y="8529"/>
                    <a:pt x="1217" y="8572"/>
                  </a:cubicBezTo>
                  <a:cubicBezTo>
                    <a:pt x="1217" y="8857"/>
                    <a:pt x="1422" y="9131"/>
                    <a:pt x="1683" y="9243"/>
                  </a:cubicBezTo>
                  <a:cubicBezTo>
                    <a:pt x="1802" y="9293"/>
                    <a:pt x="1931" y="9316"/>
                    <a:pt x="2060" y="9316"/>
                  </a:cubicBezTo>
                  <a:cubicBezTo>
                    <a:pt x="2255" y="9316"/>
                    <a:pt x="2450" y="9266"/>
                    <a:pt x="2635" y="9194"/>
                  </a:cubicBezTo>
                  <a:cubicBezTo>
                    <a:pt x="2635" y="9194"/>
                    <a:pt x="1597" y="8661"/>
                    <a:pt x="1960" y="8016"/>
                  </a:cubicBezTo>
                  <a:cubicBezTo>
                    <a:pt x="1960" y="8016"/>
                    <a:pt x="959" y="7570"/>
                    <a:pt x="1786" y="6942"/>
                  </a:cubicBezTo>
                  <a:cubicBezTo>
                    <a:pt x="2599" y="6320"/>
                    <a:pt x="4603" y="2818"/>
                    <a:pt x="3512"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20"/>
          <p:cNvSpPr/>
          <p:nvPr/>
        </p:nvSpPr>
        <p:spPr>
          <a:xfrm rot="-1657558">
            <a:off x="1958675" y="1637598"/>
            <a:ext cx="36231" cy="59047"/>
          </a:xfrm>
          <a:prstGeom prst="ellipse">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rot="-1657558">
            <a:off x="2158250" y="1528748"/>
            <a:ext cx="36231" cy="59047"/>
          </a:xfrm>
          <a:prstGeom prst="ellipse">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20"/>
          <p:cNvGrpSpPr/>
          <p:nvPr/>
        </p:nvGrpSpPr>
        <p:grpSpPr>
          <a:xfrm>
            <a:off x="1619858" y="3028726"/>
            <a:ext cx="1762332" cy="1404699"/>
            <a:chOff x="1619858" y="3028726"/>
            <a:chExt cx="1762332" cy="1404699"/>
          </a:xfrm>
        </p:grpSpPr>
        <p:sp>
          <p:nvSpPr>
            <p:cNvPr id="400" name="Google Shape;400;p20"/>
            <p:cNvSpPr/>
            <p:nvPr/>
          </p:nvSpPr>
          <p:spPr>
            <a:xfrm rot="-8665993">
              <a:off x="1726628" y="31994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rot="-8665993">
              <a:off x="1547757" y="35492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solidFill>
            <a:ln>
              <a:noFill/>
            </a:ln>
            <a:effectLst>
              <a:outerShdw blurRad="42863" dist="19050" dir="192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a:off x="1832325" y="33303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1993875" y="344992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p:nvPr/>
          </p:nvSpPr>
          <p:spPr>
            <a:xfrm>
              <a:off x="1968263" y="32836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0"/>
            <p:cNvSpPr/>
            <p:nvPr/>
          </p:nvSpPr>
          <p:spPr>
            <a:xfrm>
              <a:off x="2252425" y="34160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0"/>
            <p:cNvSpPr/>
            <p:nvPr/>
          </p:nvSpPr>
          <p:spPr>
            <a:xfrm>
              <a:off x="2104188" y="33781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0"/>
            <p:cNvSpPr/>
            <p:nvPr/>
          </p:nvSpPr>
          <p:spPr>
            <a:xfrm>
              <a:off x="2104188" y="35500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a:off x="1868488" y="31337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0"/>
            <p:cNvSpPr/>
            <p:nvPr/>
          </p:nvSpPr>
          <p:spPr>
            <a:xfrm>
              <a:off x="225242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0"/>
            <p:cNvSpPr/>
            <p:nvPr/>
          </p:nvSpPr>
          <p:spPr>
            <a:xfrm>
              <a:off x="2349400" y="37452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0"/>
            <p:cNvSpPr/>
            <p:nvPr/>
          </p:nvSpPr>
          <p:spPr>
            <a:xfrm>
              <a:off x="247117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0"/>
            <p:cNvSpPr/>
            <p:nvPr/>
          </p:nvSpPr>
          <p:spPr>
            <a:xfrm>
              <a:off x="251267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0"/>
            <p:cNvSpPr/>
            <p:nvPr/>
          </p:nvSpPr>
          <p:spPr>
            <a:xfrm>
              <a:off x="2616300" y="37033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0"/>
            <p:cNvSpPr/>
            <p:nvPr/>
          </p:nvSpPr>
          <p:spPr>
            <a:xfrm>
              <a:off x="265712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0"/>
            <p:cNvSpPr/>
            <p:nvPr/>
          </p:nvSpPr>
          <p:spPr>
            <a:xfrm>
              <a:off x="2381150" y="355006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0"/>
            <p:cNvSpPr/>
            <p:nvPr/>
          </p:nvSpPr>
          <p:spPr>
            <a:xfrm>
              <a:off x="2826988" y="386840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2937625"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0"/>
            <p:cNvSpPr/>
            <p:nvPr/>
          </p:nvSpPr>
          <p:spPr>
            <a:xfrm>
              <a:off x="2767300"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0"/>
            <p:cNvSpPr/>
            <p:nvPr/>
          </p:nvSpPr>
          <p:spPr>
            <a:xfrm>
              <a:off x="2997325" y="41715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0"/>
            <p:cNvSpPr/>
            <p:nvPr/>
          </p:nvSpPr>
          <p:spPr>
            <a:xfrm>
              <a:off x="3107950" y="40568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0"/>
            <p:cNvSpPr/>
            <p:nvPr/>
          </p:nvSpPr>
          <p:spPr>
            <a:xfrm>
              <a:off x="3107950" y="42030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0"/>
          <p:cNvGrpSpPr/>
          <p:nvPr/>
        </p:nvGrpSpPr>
        <p:grpSpPr>
          <a:xfrm>
            <a:off x="4828650" y="213925"/>
            <a:ext cx="496378" cy="634217"/>
            <a:chOff x="4257150" y="439500"/>
            <a:chExt cx="496378" cy="634217"/>
          </a:xfrm>
        </p:grpSpPr>
        <p:sp>
          <p:nvSpPr>
            <p:cNvPr id="423" name="Google Shape;423;p20"/>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0"/>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0"/>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0"/>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20"/>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0"/>
          <p:cNvSpPr/>
          <p:nvPr/>
        </p:nvSpPr>
        <p:spPr>
          <a:xfrm>
            <a:off x="845350" y="-16850"/>
            <a:ext cx="138300" cy="5160300"/>
          </a:xfrm>
          <a:prstGeom prst="rect">
            <a:avLst/>
          </a:pr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0"/>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0"/>
          <p:cNvSpPr/>
          <p:nvPr/>
        </p:nvSpPr>
        <p:spPr>
          <a:xfrm>
            <a:off x="-9000" y="-16525"/>
            <a:ext cx="707700" cy="5160600"/>
          </a:xfrm>
          <a:prstGeom prst="rect">
            <a:avLst/>
          </a:prstGeom>
          <a:solidFill>
            <a:srgbClr val="FFFBEF"/>
          </a:solidFill>
          <a:ln>
            <a:noFill/>
          </a:ln>
          <a:effectLst>
            <a:outerShdw blurRad="28575" dist="38100" dir="204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0"/>
          <p:cNvSpPr/>
          <p:nvPr/>
        </p:nvSpPr>
        <p:spPr>
          <a:xfrm>
            <a:off x="0" y="-16850"/>
            <a:ext cx="716700" cy="5160300"/>
          </a:xfrm>
          <a:prstGeom prst="rect">
            <a:avLst/>
          </a:prstGeom>
          <a:solidFill>
            <a:srgbClr val="F95858"/>
          </a:solidFill>
          <a:ln>
            <a:noFill/>
          </a:ln>
          <a:effectLst>
            <a:outerShdw blurRad="28575" dist="19050" dir="19500000" algn="bl" rotWithShape="0">
              <a:srgbClr val="434343">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0"/>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0"/>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0"/>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0"/>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0"/>
          <p:cNvSpPr/>
          <p:nvPr/>
        </p:nvSpPr>
        <p:spPr>
          <a:xfrm>
            <a:off x="3568325" y="1056100"/>
            <a:ext cx="2242425" cy="786566"/>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chemeClr val="dk2"/>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sp>
      <p:grpSp>
        <p:nvGrpSpPr>
          <p:cNvPr id="440" name="Google Shape;440;p20"/>
          <p:cNvGrpSpPr/>
          <p:nvPr/>
        </p:nvGrpSpPr>
        <p:grpSpPr>
          <a:xfrm>
            <a:off x="4241475" y="3778938"/>
            <a:ext cx="733700" cy="712450"/>
            <a:chOff x="-2648475" y="3766325"/>
            <a:chExt cx="733700" cy="712450"/>
          </a:xfrm>
        </p:grpSpPr>
        <p:sp>
          <p:nvSpPr>
            <p:cNvPr id="441" name="Google Shape;441;p20"/>
            <p:cNvSpPr/>
            <p:nvPr/>
          </p:nvSpPr>
          <p:spPr>
            <a:xfrm>
              <a:off x="-2648475" y="3766325"/>
              <a:ext cx="733700" cy="712450"/>
            </a:xfrm>
            <a:custGeom>
              <a:avLst/>
              <a:gdLst/>
              <a:ahLst/>
              <a:cxnLst/>
              <a:rect l="l" t="t" r="r" b="b"/>
              <a:pathLst>
                <a:path w="29348" h="28498" extrusionOk="0">
                  <a:moveTo>
                    <a:pt x="15404" y="1"/>
                  </a:moveTo>
                  <a:cubicBezTo>
                    <a:pt x="14818" y="1"/>
                    <a:pt x="14242" y="95"/>
                    <a:pt x="13680" y="279"/>
                  </a:cubicBezTo>
                  <a:cubicBezTo>
                    <a:pt x="10808" y="1223"/>
                    <a:pt x="8363" y="3089"/>
                    <a:pt x="6210" y="4732"/>
                  </a:cubicBezTo>
                  <a:cubicBezTo>
                    <a:pt x="5133" y="5554"/>
                    <a:pt x="3792" y="6578"/>
                    <a:pt x="3004" y="8075"/>
                  </a:cubicBezTo>
                  <a:cubicBezTo>
                    <a:pt x="2801" y="8463"/>
                    <a:pt x="2654" y="8877"/>
                    <a:pt x="2564" y="9308"/>
                  </a:cubicBezTo>
                  <a:cubicBezTo>
                    <a:pt x="1899" y="9685"/>
                    <a:pt x="1351" y="10228"/>
                    <a:pt x="987" y="10880"/>
                  </a:cubicBezTo>
                  <a:cubicBezTo>
                    <a:pt x="0" y="12665"/>
                    <a:pt x="506" y="15025"/>
                    <a:pt x="2139" y="16254"/>
                  </a:cubicBezTo>
                  <a:cubicBezTo>
                    <a:pt x="2550" y="16561"/>
                    <a:pt x="3023" y="16788"/>
                    <a:pt x="3527" y="16919"/>
                  </a:cubicBezTo>
                  <a:cubicBezTo>
                    <a:pt x="3669" y="17061"/>
                    <a:pt x="3821" y="17193"/>
                    <a:pt x="3980" y="17311"/>
                  </a:cubicBezTo>
                  <a:cubicBezTo>
                    <a:pt x="4235" y="17505"/>
                    <a:pt x="4514" y="17675"/>
                    <a:pt x="4812" y="17817"/>
                  </a:cubicBezTo>
                  <a:cubicBezTo>
                    <a:pt x="5072" y="18837"/>
                    <a:pt x="5662" y="19752"/>
                    <a:pt x="6497" y="20386"/>
                  </a:cubicBezTo>
                  <a:cubicBezTo>
                    <a:pt x="6569" y="20437"/>
                    <a:pt x="6644" y="20493"/>
                    <a:pt x="6724" y="20545"/>
                  </a:cubicBezTo>
                  <a:cubicBezTo>
                    <a:pt x="6942" y="21693"/>
                    <a:pt x="7654" y="22718"/>
                    <a:pt x="8651" y="23327"/>
                  </a:cubicBezTo>
                  <a:cubicBezTo>
                    <a:pt x="8731" y="23638"/>
                    <a:pt x="8849" y="23941"/>
                    <a:pt x="8995" y="24224"/>
                  </a:cubicBezTo>
                  <a:cubicBezTo>
                    <a:pt x="9553" y="25292"/>
                    <a:pt x="10582" y="26098"/>
                    <a:pt x="11815" y="26434"/>
                  </a:cubicBezTo>
                  <a:cubicBezTo>
                    <a:pt x="11852" y="26443"/>
                    <a:pt x="11891" y="26453"/>
                    <a:pt x="11928" y="26462"/>
                  </a:cubicBezTo>
                  <a:cubicBezTo>
                    <a:pt x="12183" y="26902"/>
                    <a:pt x="12514" y="27284"/>
                    <a:pt x="12905" y="27600"/>
                  </a:cubicBezTo>
                  <a:cubicBezTo>
                    <a:pt x="13632" y="28177"/>
                    <a:pt x="14563" y="28498"/>
                    <a:pt x="15526" y="28498"/>
                  </a:cubicBezTo>
                  <a:cubicBezTo>
                    <a:pt x="16424" y="28498"/>
                    <a:pt x="17306" y="28214"/>
                    <a:pt x="18015" y="27704"/>
                  </a:cubicBezTo>
                  <a:cubicBezTo>
                    <a:pt x="19181" y="27572"/>
                    <a:pt x="20384" y="27180"/>
                    <a:pt x="21532" y="26562"/>
                  </a:cubicBezTo>
                  <a:cubicBezTo>
                    <a:pt x="22869" y="25834"/>
                    <a:pt x="23941" y="24890"/>
                    <a:pt x="24974" y="23978"/>
                  </a:cubicBezTo>
                  <a:cubicBezTo>
                    <a:pt x="25239" y="23747"/>
                    <a:pt x="25499" y="23516"/>
                    <a:pt x="25767" y="23289"/>
                  </a:cubicBezTo>
                  <a:cubicBezTo>
                    <a:pt x="26968" y="22265"/>
                    <a:pt x="28606" y="20862"/>
                    <a:pt x="29049" y="18723"/>
                  </a:cubicBezTo>
                  <a:cubicBezTo>
                    <a:pt x="29347" y="17298"/>
                    <a:pt x="29031" y="15914"/>
                    <a:pt x="28681" y="14752"/>
                  </a:cubicBezTo>
                  <a:cubicBezTo>
                    <a:pt x="27661" y="11342"/>
                    <a:pt x="25886" y="8090"/>
                    <a:pt x="23548" y="5346"/>
                  </a:cubicBezTo>
                  <a:cubicBezTo>
                    <a:pt x="22509" y="4118"/>
                    <a:pt x="21362" y="2848"/>
                    <a:pt x="20040" y="1829"/>
                  </a:cubicBezTo>
                  <a:cubicBezTo>
                    <a:pt x="18464" y="615"/>
                    <a:pt x="16900" y="1"/>
                    <a:pt x="15404" y="1"/>
                  </a:cubicBezTo>
                  <a:close/>
                </a:path>
              </a:pathLst>
            </a:custGeom>
            <a:solidFill>
              <a:srgbClr val="FFFBEF"/>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0"/>
            <p:cNvSpPr/>
            <p:nvPr/>
          </p:nvSpPr>
          <p:spPr>
            <a:xfrm>
              <a:off x="-2574000" y="3801725"/>
              <a:ext cx="620275" cy="621800"/>
            </a:xfrm>
            <a:custGeom>
              <a:avLst/>
              <a:gdLst/>
              <a:ahLst/>
              <a:cxnLst/>
              <a:rect l="l" t="t" r="r" b="b"/>
              <a:pathLst>
                <a:path w="24811" h="24872" extrusionOk="0">
                  <a:moveTo>
                    <a:pt x="12344" y="0"/>
                  </a:moveTo>
                  <a:cubicBezTo>
                    <a:pt x="11925" y="0"/>
                    <a:pt x="11501" y="64"/>
                    <a:pt x="11074" y="204"/>
                  </a:cubicBezTo>
                  <a:cubicBezTo>
                    <a:pt x="8458" y="1064"/>
                    <a:pt x="6220" y="2764"/>
                    <a:pt x="4028" y="4436"/>
                  </a:cubicBezTo>
                  <a:cubicBezTo>
                    <a:pt x="2956" y="5252"/>
                    <a:pt x="1851" y="6112"/>
                    <a:pt x="1224" y="7302"/>
                  </a:cubicBezTo>
                  <a:cubicBezTo>
                    <a:pt x="1" y="9638"/>
                    <a:pt x="1936" y="12334"/>
                    <a:pt x="3165" y="14271"/>
                  </a:cubicBezTo>
                  <a:cubicBezTo>
                    <a:pt x="4728" y="16736"/>
                    <a:pt x="6299" y="19214"/>
                    <a:pt x="8193" y="21435"/>
                  </a:cubicBezTo>
                  <a:cubicBezTo>
                    <a:pt x="9422" y="22869"/>
                    <a:pt x="10871" y="24253"/>
                    <a:pt x="12698" y="24706"/>
                  </a:cubicBezTo>
                  <a:cubicBezTo>
                    <a:pt x="13149" y="24820"/>
                    <a:pt x="13609" y="24872"/>
                    <a:pt x="14069" y="24872"/>
                  </a:cubicBezTo>
                  <a:cubicBezTo>
                    <a:pt x="15355" y="24872"/>
                    <a:pt x="16648" y="24465"/>
                    <a:pt x="17788" y="23847"/>
                  </a:cubicBezTo>
                  <a:cubicBezTo>
                    <a:pt x="19304" y="23030"/>
                    <a:pt x="20484" y="21845"/>
                    <a:pt x="21774" y="20744"/>
                  </a:cubicBezTo>
                  <a:cubicBezTo>
                    <a:pt x="22973" y="19720"/>
                    <a:pt x="24244" y="18606"/>
                    <a:pt x="24583" y="16986"/>
                  </a:cubicBezTo>
                  <a:cubicBezTo>
                    <a:pt x="24810" y="15904"/>
                    <a:pt x="24560" y="14781"/>
                    <a:pt x="24244" y="13723"/>
                  </a:cubicBezTo>
                  <a:cubicBezTo>
                    <a:pt x="23265" y="10465"/>
                    <a:pt x="21594" y="7424"/>
                    <a:pt x="19394" y="4837"/>
                  </a:cubicBezTo>
                  <a:cubicBezTo>
                    <a:pt x="18525" y="3812"/>
                    <a:pt x="17392" y="2518"/>
                    <a:pt x="16102" y="1531"/>
                  </a:cubicBezTo>
                  <a:cubicBezTo>
                    <a:pt x="14953" y="644"/>
                    <a:pt x="13676" y="0"/>
                    <a:pt x="12344" y="0"/>
                  </a:cubicBezTo>
                  <a:close/>
                </a:path>
              </a:pathLst>
            </a:custGeom>
            <a:solidFill>
              <a:srgbClr val="7C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0"/>
            <p:cNvSpPr/>
            <p:nvPr/>
          </p:nvSpPr>
          <p:spPr>
            <a:xfrm>
              <a:off x="-2234025" y="4121175"/>
              <a:ext cx="141800" cy="98050"/>
            </a:xfrm>
            <a:custGeom>
              <a:avLst/>
              <a:gdLst/>
              <a:ahLst/>
              <a:cxnLst/>
              <a:rect l="l" t="t" r="r" b="b"/>
              <a:pathLst>
                <a:path w="5672" h="3922" extrusionOk="0">
                  <a:moveTo>
                    <a:pt x="5502" y="1"/>
                  </a:moveTo>
                  <a:cubicBezTo>
                    <a:pt x="2135" y="520"/>
                    <a:pt x="1" y="3760"/>
                    <a:pt x="1" y="3760"/>
                  </a:cubicBezTo>
                  <a:cubicBezTo>
                    <a:pt x="421" y="3869"/>
                    <a:pt x="853" y="3921"/>
                    <a:pt x="1287" y="3921"/>
                  </a:cubicBezTo>
                  <a:cubicBezTo>
                    <a:pt x="2238" y="3921"/>
                    <a:pt x="3195" y="3669"/>
                    <a:pt x="4029" y="3211"/>
                  </a:cubicBezTo>
                  <a:cubicBezTo>
                    <a:pt x="4685" y="2849"/>
                    <a:pt x="5308" y="2315"/>
                    <a:pt x="5526" y="1592"/>
                  </a:cubicBezTo>
                  <a:cubicBezTo>
                    <a:pt x="5672" y="1073"/>
                    <a:pt x="5601" y="530"/>
                    <a:pt x="5502"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2315475" y="4019625"/>
              <a:ext cx="219000" cy="195550"/>
            </a:xfrm>
            <a:custGeom>
              <a:avLst/>
              <a:gdLst/>
              <a:ahLst/>
              <a:cxnLst/>
              <a:rect l="l" t="t" r="r" b="b"/>
              <a:pathLst>
                <a:path w="8760" h="7822" extrusionOk="0">
                  <a:moveTo>
                    <a:pt x="7020" y="0"/>
                  </a:moveTo>
                  <a:cubicBezTo>
                    <a:pt x="6993" y="0"/>
                    <a:pt x="6966" y="2"/>
                    <a:pt x="6937" y="7"/>
                  </a:cubicBezTo>
                  <a:cubicBezTo>
                    <a:pt x="6696" y="44"/>
                    <a:pt x="6404" y="247"/>
                    <a:pt x="6016" y="593"/>
                  </a:cubicBezTo>
                  <a:cubicBezTo>
                    <a:pt x="5789" y="791"/>
                    <a:pt x="5563" y="989"/>
                    <a:pt x="5323" y="1182"/>
                  </a:cubicBezTo>
                  <a:cubicBezTo>
                    <a:pt x="5120" y="1347"/>
                    <a:pt x="4917" y="1513"/>
                    <a:pt x="4708" y="1674"/>
                  </a:cubicBezTo>
                  <a:cubicBezTo>
                    <a:pt x="4142" y="2094"/>
                    <a:pt x="3551" y="2500"/>
                    <a:pt x="2947" y="2873"/>
                  </a:cubicBezTo>
                  <a:cubicBezTo>
                    <a:pt x="2607" y="3080"/>
                    <a:pt x="2258" y="3278"/>
                    <a:pt x="1908" y="3468"/>
                  </a:cubicBezTo>
                  <a:cubicBezTo>
                    <a:pt x="1545" y="3662"/>
                    <a:pt x="1171" y="3851"/>
                    <a:pt x="799" y="4025"/>
                  </a:cubicBezTo>
                  <a:cubicBezTo>
                    <a:pt x="605" y="4115"/>
                    <a:pt x="397" y="4224"/>
                    <a:pt x="242" y="4374"/>
                  </a:cubicBezTo>
                  <a:cubicBezTo>
                    <a:pt x="129" y="4474"/>
                    <a:pt x="44" y="4606"/>
                    <a:pt x="25" y="4766"/>
                  </a:cubicBezTo>
                  <a:cubicBezTo>
                    <a:pt x="1" y="4936"/>
                    <a:pt x="72" y="5111"/>
                    <a:pt x="142" y="5267"/>
                  </a:cubicBezTo>
                  <a:cubicBezTo>
                    <a:pt x="724" y="6532"/>
                    <a:pt x="1918" y="7477"/>
                    <a:pt x="3259" y="7822"/>
                  </a:cubicBezTo>
                  <a:cubicBezTo>
                    <a:pt x="3259" y="7822"/>
                    <a:pt x="5393" y="4582"/>
                    <a:pt x="8760" y="4063"/>
                  </a:cubicBezTo>
                  <a:cubicBezTo>
                    <a:pt x="8557" y="3014"/>
                    <a:pt x="8254" y="1985"/>
                    <a:pt x="7853" y="998"/>
                  </a:cubicBezTo>
                  <a:cubicBezTo>
                    <a:pt x="7579" y="314"/>
                    <a:pt x="7341" y="0"/>
                    <a:pt x="7020" y="0"/>
                  </a:cubicBezTo>
                  <a:close/>
                </a:path>
              </a:pathLst>
            </a:custGeom>
            <a:solidFill>
              <a:srgbClr val="AF2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2453100" y="3961100"/>
              <a:ext cx="156175" cy="133450"/>
            </a:xfrm>
            <a:custGeom>
              <a:avLst/>
              <a:gdLst/>
              <a:ahLst/>
              <a:cxnLst/>
              <a:rect l="l" t="t" r="r" b="b"/>
              <a:pathLst>
                <a:path w="6247" h="5338" extrusionOk="0">
                  <a:moveTo>
                    <a:pt x="2331" y="0"/>
                  </a:moveTo>
                  <a:cubicBezTo>
                    <a:pt x="2067" y="0"/>
                    <a:pt x="1805" y="40"/>
                    <a:pt x="1554" y="129"/>
                  </a:cubicBezTo>
                  <a:cubicBezTo>
                    <a:pt x="709" y="430"/>
                    <a:pt x="118" y="1290"/>
                    <a:pt x="57" y="2182"/>
                  </a:cubicBezTo>
                  <a:cubicBezTo>
                    <a:pt x="0" y="3080"/>
                    <a:pt x="439" y="3972"/>
                    <a:pt x="1138" y="4538"/>
                  </a:cubicBezTo>
                  <a:cubicBezTo>
                    <a:pt x="1704" y="4999"/>
                    <a:pt x="2607" y="5337"/>
                    <a:pt x="3449" y="5337"/>
                  </a:cubicBezTo>
                  <a:cubicBezTo>
                    <a:pt x="4153" y="5337"/>
                    <a:pt x="4814" y="5101"/>
                    <a:pt x="5199" y="4501"/>
                  </a:cubicBezTo>
                  <a:cubicBezTo>
                    <a:pt x="6247" y="2862"/>
                    <a:pt x="5440" y="1125"/>
                    <a:pt x="3768" y="345"/>
                  </a:cubicBezTo>
                  <a:cubicBezTo>
                    <a:pt x="3320" y="137"/>
                    <a:pt x="2822" y="0"/>
                    <a:pt x="23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2332250" y="3871675"/>
              <a:ext cx="154700" cy="145525"/>
            </a:xfrm>
            <a:custGeom>
              <a:avLst/>
              <a:gdLst/>
              <a:ahLst/>
              <a:cxnLst/>
              <a:rect l="l" t="t" r="r" b="b"/>
              <a:pathLst>
                <a:path w="6188" h="5821" extrusionOk="0">
                  <a:moveTo>
                    <a:pt x="3076" y="0"/>
                  </a:moveTo>
                  <a:cubicBezTo>
                    <a:pt x="1817" y="0"/>
                    <a:pt x="574" y="879"/>
                    <a:pt x="275" y="2128"/>
                  </a:cubicBezTo>
                  <a:cubicBezTo>
                    <a:pt x="1" y="3275"/>
                    <a:pt x="554" y="4550"/>
                    <a:pt x="1526" y="5216"/>
                  </a:cubicBezTo>
                  <a:cubicBezTo>
                    <a:pt x="2051" y="5574"/>
                    <a:pt x="2857" y="5820"/>
                    <a:pt x="3614" y="5820"/>
                  </a:cubicBezTo>
                  <a:cubicBezTo>
                    <a:pt x="4047" y="5820"/>
                    <a:pt x="4465" y="5739"/>
                    <a:pt x="4804" y="5552"/>
                  </a:cubicBezTo>
                  <a:cubicBezTo>
                    <a:pt x="5847" y="4975"/>
                    <a:pt x="6187" y="3408"/>
                    <a:pt x="5922" y="2312"/>
                  </a:cubicBezTo>
                  <a:cubicBezTo>
                    <a:pt x="5918" y="2279"/>
                    <a:pt x="5909" y="2242"/>
                    <a:pt x="5900" y="2209"/>
                  </a:cubicBezTo>
                  <a:cubicBezTo>
                    <a:pt x="5592" y="1128"/>
                    <a:pt x="4647" y="235"/>
                    <a:pt x="3538" y="41"/>
                  </a:cubicBezTo>
                  <a:cubicBezTo>
                    <a:pt x="3385" y="14"/>
                    <a:pt x="3230" y="0"/>
                    <a:pt x="3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2309425" y="4106300"/>
              <a:ext cx="55975" cy="49375"/>
            </a:xfrm>
            <a:custGeom>
              <a:avLst/>
              <a:gdLst/>
              <a:ahLst/>
              <a:cxnLst/>
              <a:rect l="l" t="t" r="r" b="b"/>
              <a:pathLst>
                <a:path w="2239" h="1975" extrusionOk="0">
                  <a:moveTo>
                    <a:pt x="1662" y="1"/>
                  </a:moveTo>
                  <a:cubicBezTo>
                    <a:pt x="1303" y="195"/>
                    <a:pt x="929" y="384"/>
                    <a:pt x="557" y="558"/>
                  </a:cubicBezTo>
                  <a:cubicBezTo>
                    <a:pt x="363" y="648"/>
                    <a:pt x="155" y="757"/>
                    <a:pt x="0" y="903"/>
                  </a:cubicBezTo>
                  <a:cubicBezTo>
                    <a:pt x="164" y="1276"/>
                    <a:pt x="467" y="1607"/>
                    <a:pt x="878" y="1842"/>
                  </a:cubicBezTo>
                  <a:cubicBezTo>
                    <a:pt x="1029" y="1930"/>
                    <a:pt x="1209" y="1974"/>
                    <a:pt x="1387" y="1974"/>
                  </a:cubicBezTo>
                  <a:cubicBezTo>
                    <a:pt x="1699" y="1974"/>
                    <a:pt x="2004" y="1836"/>
                    <a:pt x="2125" y="1550"/>
                  </a:cubicBezTo>
                  <a:cubicBezTo>
                    <a:pt x="2238" y="1262"/>
                    <a:pt x="2130" y="931"/>
                    <a:pt x="1983" y="652"/>
                  </a:cubicBezTo>
                  <a:cubicBezTo>
                    <a:pt x="1875" y="435"/>
                    <a:pt x="1737" y="227"/>
                    <a:pt x="1662" y="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2241800" y="4061350"/>
              <a:ext cx="59400" cy="59175"/>
            </a:xfrm>
            <a:custGeom>
              <a:avLst/>
              <a:gdLst/>
              <a:ahLst/>
              <a:cxnLst/>
              <a:rect l="l" t="t" r="r" b="b"/>
              <a:pathLst>
                <a:path w="2376" h="2367" extrusionOk="0">
                  <a:moveTo>
                    <a:pt x="1761" y="0"/>
                  </a:moveTo>
                  <a:cubicBezTo>
                    <a:pt x="1195" y="430"/>
                    <a:pt x="604" y="831"/>
                    <a:pt x="0" y="1204"/>
                  </a:cubicBezTo>
                  <a:cubicBezTo>
                    <a:pt x="284" y="1492"/>
                    <a:pt x="501" y="1842"/>
                    <a:pt x="813" y="2091"/>
                  </a:cubicBezTo>
                  <a:cubicBezTo>
                    <a:pt x="1022" y="2256"/>
                    <a:pt x="1300" y="2367"/>
                    <a:pt x="1560" y="2367"/>
                  </a:cubicBezTo>
                  <a:cubicBezTo>
                    <a:pt x="1739" y="2367"/>
                    <a:pt x="1910" y="2314"/>
                    <a:pt x="2045" y="2191"/>
                  </a:cubicBezTo>
                  <a:cubicBezTo>
                    <a:pt x="2376" y="1875"/>
                    <a:pt x="2282" y="1326"/>
                    <a:pt x="2101" y="907"/>
                  </a:cubicBezTo>
                  <a:cubicBezTo>
                    <a:pt x="1970" y="613"/>
                    <a:pt x="1809" y="312"/>
                    <a:pt x="1761" y="0"/>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a:off x="-2182425" y="4019775"/>
              <a:ext cx="64000" cy="56325"/>
            </a:xfrm>
            <a:custGeom>
              <a:avLst/>
              <a:gdLst/>
              <a:ahLst/>
              <a:cxnLst/>
              <a:rect l="l" t="t" r="r" b="b"/>
              <a:pathLst>
                <a:path w="2560" h="2253" extrusionOk="0">
                  <a:moveTo>
                    <a:pt x="1615" y="1"/>
                  </a:moveTo>
                  <a:cubicBezTo>
                    <a:pt x="1374" y="38"/>
                    <a:pt x="1082" y="241"/>
                    <a:pt x="694" y="587"/>
                  </a:cubicBezTo>
                  <a:cubicBezTo>
                    <a:pt x="467" y="790"/>
                    <a:pt x="236" y="983"/>
                    <a:pt x="1" y="1176"/>
                  </a:cubicBezTo>
                  <a:cubicBezTo>
                    <a:pt x="175" y="1214"/>
                    <a:pt x="336" y="1299"/>
                    <a:pt x="482" y="1403"/>
                  </a:cubicBezTo>
                  <a:cubicBezTo>
                    <a:pt x="794" y="1635"/>
                    <a:pt x="1044" y="1951"/>
                    <a:pt x="1389" y="2135"/>
                  </a:cubicBezTo>
                  <a:cubicBezTo>
                    <a:pt x="1530" y="2210"/>
                    <a:pt x="1699" y="2252"/>
                    <a:pt x="1862" y="2252"/>
                  </a:cubicBezTo>
                  <a:cubicBezTo>
                    <a:pt x="2099" y="2252"/>
                    <a:pt x="2323" y="2164"/>
                    <a:pt x="2433" y="1960"/>
                  </a:cubicBezTo>
                  <a:cubicBezTo>
                    <a:pt x="2559" y="1724"/>
                    <a:pt x="2489" y="1426"/>
                    <a:pt x="2389" y="1171"/>
                  </a:cubicBezTo>
                  <a:cubicBezTo>
                    <a:pt x="2224" y="737"/>
                    <a:pt x="1965" y="303"/>
                    <a:pt x="1615" y="1"/>
                  </a:cubicBezTo>
                  <a:close/>
                </a:path>
              </a:pathLst>
            </a:custGeom>
            <a:solidFill>
              <a:srgbClr val="FFF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0"/>
            <p:cNvSpPr/>
            <p:nvPr/>
          </p:nvSpPr>
          <p:spPr>
            <a:xfrm>
              <a:off x="-2610125" y="4020100"/>
              <a:ext cx="400925" cy="421850"/>
            </a:xfrm>
            <a:custGeom>
              <a:avLst/>
              <a:gdLst/>
              <a:ahLst/>
              <a:cxnLst/>
              <a:rect l="l" t="t" r="r" b="b"/>
              <a:pathLst>
                <a:path w="16037" h="16874" extrusionOk="0">
                  <a:moveTo>
                    <a:pt x="3930" y="2816"/>
                  </a:moveTo>
                  <a:cubicBezTo>
                    <a:pt x="4137" y="2816"/>
                    <a:pt x="4368" y="2930"/>
                    <a:pt x="4525" y="3113"/>
                  </a:cubicBezTo>
                  <a:cubicBezTo>
                    <a:pt x="4662" y="3279"/>
                    <a:pt x="4719" y="3473"/>
                    <a:pt x="4676" y="3643"/>
                  </a:cubicBezTo>
                  <a:cubicBezTo>
                    <a:pt x="4643" y="3784"/>
                    <a:pt x="4549" y="3930"/>
                    <a:pt x="4401" y="4077"/>
                  </a:cubicBezTo>
                  <a:cubicBezTo>
                    <a:pt x="4072" y="4412"/>
                    <a:pt x="3603" y="4597"/>
                    <a:pt x="3132" y="4619"/>
                  </a:cubicBezTo>
                  <a:cubicBezTo>
                    <a:pt x="3009" y="4375"/>
                    <a:pt x="2952" y="4120"/>
                    <a:pt x="2962" y="3869"/>
                  </a:cubicBezTo>
                  <a:cubicBezTo>
                    <a:pt x="2990" y="3335"/>
                    <a:pt x="3415" y="2854"/>
                    <a:pt x="3882" y="2816"/>
                  </a:cubicBezTo>
                  <a:close/>
                  <a:moveTo>
                    <a:pt x="6292" y="4997"/>
                  </a:moveTo>
                  <a:cubicBezTo>
                    <a:pt x="6428" y="4997"/>
                    <a:pt x="6574" y="5043"/>
                    <a:pt x="6687" y="5129"/>
                  </a:cubicBezTo>
                  <a:cubicBezTo>
                    <a:pt x="6753" y="5177"/>
                    <a:pt x="6866" y="5277"/>
                    <a:pt x="6866" y="5423"/>
                  </a:cubicBezTo>
                  <a:cubicBezTo>
                    <a:pt x="6866" y="5635"/>
                    <a:pt x="6659" y="5833"/>
                    <a:pt x="6451" y="5914"/>
                  </a:cubicBezTo>
                  <a:cubicBezTo>
                    <a:pt x="6293" y="5975"/>
                    <a:pt x="6118" y="5996"/>
                    <a:pt x="5943" y="5996"/>
                  </a:cubicBezTo>
                  <a:cubicBezTo>
                    <a:pt x="5793" y="5996"/>
                    <a:pt x="5643" y="5980"/>
                    <a:pt x="5502" y="5961"/>
                  </a:cubicBezTo>
                  <a:cubicBezTo>
                    <a:pt x="5464" y="5957"/>
                    <a:pt x="5427" y="5951"/>
                    <a:pt x="5393" y="5946"/>
                  </a:cubicBezTo>
                  <a:cubicBezTo>
                    <a:pt x="5493" y="5569"/>
                    <a:pt x="5733" y="5149"/>
                    <a:pt x="6130" y="5022"/>
                  </a:cubicBezTo>
                  <a:cubicBezTo>
                    <a:pt x="6180" y="5005"/>
                    <a:pt x="6235" y="4997"/>
                    <a:pt x="6292" y="4997"/>
                  </a:cubicBezTo>
                  <a:close/>
                  <a:moveTo>
                    <a:pt x="9017" y="7738"/>
                  </a:moveTo>
                  <a:cubicBezTo>
                    <a:pt x="9103" y="7738"/>
                    <a:pt x="9172" y="7754"/>
                    <a:pt x="9213" y="7788"/>
                  </a:cubicBezTo>
                  <a:cubicBezTo>
                    <a:pt x="9294" y="7849"/>
                    <a:pt x="9317" y="8019"/>
                    <a:pt x="9261" y="8156"/>
                  </a:cubicBezTo>
                  <a:cubicBezTo>
                    <a:pt x="9189" y="8317"/>
                    <a:pt x="9030" y="8468"/>
                    <a:pt x="8779" y="8601"/>
                  </a:cubicBezTo>
                  <a:cubicBezTo>
                    <a:pt x="8443" y="8782"/>
                    <a:pt x="8059" y="8867"/>
                    <a:pt x="7674" y="8867"/>
                  </a:cubicBezTo>
                  <a:cubicBezTo>
                    <a:pt x="7609" y="8867"/>
                    <a:pt x="7545" y="8865"/>
                    <a:pt x="7480" y="8860"/>
                  </a:cubicBezTo>
                  <a:cubicBezTo>
                    <a:pt x="7731" y="8336"/>
                    <a:pt x="8208" y="7912"/>
                    <a:pt x="8779" y="7770"/>
                  </a:cubicBezTo>
                  <a:cubicBezTo>
                    <a:pt x="8866" y="7749"/>
                    <a:pt x="8947" y="7738"/>
                    <a:pt x="9017" y="7738"/>
                  </a:cubicBezTo>
                  <a:close/>
                  <a:moveTo>
                    <a:pt x="10753" y="9847"/>
                  </a:moveTo>
                  <a:cubicBezTo>
                    <a:pt x="10782" y="9847"/>
                    <a:pt x="10800" y="9852"/>
                    <a:pt x="10804" y="9861"/>
                  </a:cubicBezTo>
                  <a:cubicBezTo>
                    <a:pt x="10838" y="9880"/>
                    <a:pt x="10867" y="10026"/>
                    <a:pt x="10810" y="10215"/>
                  </a:cubicBezTo>
                  <a:cubicBezTo>
                    <a:pt x="10612" y="10891"/>
                    <a:pt x="9945" y="11396"/>
                    <a:pt x="9241" y="11462"/>
                  </a:cubicBezTo>
                  <a:cubicBezTo>
                    <a:pt x="9261" y="11382"/>
                    <a:pt x="9285" y="11306"/>
                    <a:pt x="9313" y="11231"/>
                  </a:cubicBezTo>
                  <a:cubicBezTo>
                    <a:pt x="9529" y="10621"/>
                    <a:pt x="9964" y="10140"/>
                    <a:pt x="10493" y="9913"/>
                  </a:cubicBezTo>
                  <a:cubicBezTo>
                    <a:pt x="10616" y="9866"/>
                    <a:pt x="10701" y="9847"/>
                    <a:pt x="10753" y="9847"/>
                  </a:cubicBezTo>
                  <a:close/>
                  <a:moveTo>
                    <a:pt x="12807" y="12689"/>
                  </a:moveTo>
                  <a:cubicBezTo>
                    <a:pt x="12826" y="12689"/>
                    <a:pt x="12844" y="12694"/>
                    <a:pt x="12859" y="12700"/>
                  </a:cubicBezTo>
                  <a:cubicBezTo>
                    <a:pt x="13020" y="12737"/>
                    <a:pt x="13138" y="12977"/>
                    <a:pt x="13095" y="13186"/>
                  </a:cubicBezTo>
                  <a:cubicBezTo>
                    <a:pt x="13033" y="13511"/>
                    <a:pt x="12726" y="13742"/>
                    <a:pt x="12552" y="13855"/>
                  </a:cubicBezTo>
                  <a:cubicBezTo>
                    <a:pt x="12382" y="13960"/>
                    <a:pt x="12192" y="14040"/>
                    <a:pt x="11994" y="14092"/>
                  </a:cubicBezTo>
                  <a:cubicBezTo>
                    <a:pt x="11994" y="13742"/>
                    <a:pt x="12085" y="13393"/>
                    <a:pt x="12273" y="13096"/>
                  </a:cubicBezTo>
                  <a:cubicBezTo>
                    <a:pt x="12401" y="12883"/>
                    <a:pt x="12623" y="12689"/>
                    <a:pt x="12807" y="12689"/>
                  </a:cubicBezTo>
                  <a:close/>
                  <a:moveTo>
                    <a:pt x="3091" y="0"/>
                  </a:moveTo>
                  <a:cubicBezTo>
                    <a:pt x="2107" y="0"/>
                    <a:pt x="1120" y="528"/>
                    <a:pt x="639" y="1400"/>
                  </a:cubicBezTo>
                  <a:cubicBezTo>
                    <a:pt x="1" y="2551"/>
                    <a:pt x="341" y="4129"/>
                    <a:pt x="1394" y="4917"/>
                  </a:cubicBezTo>
                  <a:cubicBezTo>
                    <a:pt x="1766" y="5201"/>
                    <a:pt x="2211" y="5366"/>
                    <a:pt x="2673" y="5423"/>
                  </a:cubicBezTo>
                  <a:cubicBezTo>
                    <a:pt x="2829" y="5630"/>
                    <a:pt x="3019" y="5820"/>
                    <a:pt x="3235" y="5979"/>
                  </a:cubicBezTo>
                  <a:cubicBezTo>
                    <a:pt x="3594" y="6249"/>
                    <a:pt x="4010" y="6452"/>
                    <a:pt x="4506" y="6594"/>
                  </a:cubicBezTo>
                  <a:cubicBezTo>
                    <a:pt x="4534" y="7548"/>
                    <a:pt x="4987" y="8472"/>
                    <a:pt x="5757" y="9054"/>
                  </a:cubicBezTo>
                  <a:cubicBezTo>
                    <a:pt x="5979" y="9228"/>
                    <a:pt x="6229" y="9365"/>
                    <a:pt x="6489" y="9464"/>
                  </a:cubicBezTo>
                  <a:cubicBezTo>
                    <a:pt x="6484" y="9531"/>
                    <a:pt x="6484" y="9601"/>
                    <a:pt x="6484" y="9668"/>
                  </a:cubicBezTo>
                  <a:cubicBezTo>
                    <a:pt x="6503" y="10796"/>
                    <a:pt x="7297" y="11830"/>
                    <a:pt x="8350" y="12170"/>
                  </a:cubicBezTo>
                  <a:cubicBezTo>
                    <a:pt x="8363" y="12595"/>
                    <a:pt x="8472" y="13011"/>
                    <a:pt x="8661" y="13374"/>
                  </a:cubicBezTo>
                  <a:cubicBezTo>
                    <a:pt x="9034" y="14092"/>
                    <a:pt x="9733" y="14635"/>
                    <a:pt x="10578" y="14862"/>
                  </a:cubicBezTo>
                  <a:cubicBezTo>
                    <a:pt x="10823" y="14928"/>
                    <a:pt x="11065" y="14966"/>
                    <a:pt x="11310" y="14975"/>
                  </a:cubicBezTo>
                  <a:cubicBezTo>
                    <a:pt x="11471" y="15485"/>
                    <a:pt x="11767" y="15952"/>
                    <a:pt x="12192" y="16292"/>
                  </a:cubicBezTo>
                  <a:cubicBezTo>
                    <a:pt x="12684" y="16684"/>
                    <a:pt x="13297" y="16873"/>
                    <a:pt x="13912" y="16873"/>
                  </a:cubicBezTo>
                  <a:cubicBezTo>
                    <a:pt x="14635" y="16873"/>
                    <a:pt x="15352" y="16609"/>
                    <a:pt x="15876" y="16094"/>
                  </a:cubicBezTo>
                  <a:cubicBezTo>
                    <a:pt x="16037" y="15934"/>
                    <a:pt x="16037" y="15674"/>
                    <a:pt x="15876" y="15513"/>
                  </a:cubicBezTo>
                  <a:cubicBezTo>
                    <a:pt x="15796" y="15433"/>
                    <a:pt x="15691" y="15393"/>
                    <a:pt x="15586" y="15393"/>
                  </a:cubicBezTo>
                  <a:cubicBezTo>
                    <a:pt x="15481" y="15393"/>
                    <a:pt x="15376" y="15433"/>
                    <a:pt x="15295" y="15513"/>
                  </a:cubicBezTo>
                  <a:cubicBezTo>
                    <a:pt x="14935" y="15871"/>
                    <a:pt x="14423" y="16054"/>
                    <a:pt x="13913" y="16054"/>
                  </a:cubicBezTo>
                  <a:cubicBezTo>
                    <a:pt x="13479" y="16054"/>
                    <a:pt x="13046" y="15922"/>
                    <a:pt x="12708" y="15651"/>
                  </a:cubicBezTo>
                  <a:cubicBezTo>
                    <a:pt x="12458" y="15452"/>
                    <a:pt x="12273" y="15193"/>
                    <a:pt x="12151" y="14895"/>
                  </a:cubicBezTo>
                  <a:cubicBezTo>
                    <a:pt x="12447" y="14824"/>
                    <a:pt x="12731" y="14711"/>
                    <a:pt x="12986" y="14550"/>
                  </a:cubicBezTo>
                  <a:cubicBezTo>
                    <a:pt x="13487" y="14239"/>
                    <a:pt x="13813" y="13809"/>
                    <a:pt x="13903" y="13341"/>
                  </a:cubicBezTo>
                  <a:cubicBezTo>
                    <a:pt x="14011" y="12765"/>
                    <a:pt x="13694" y="12052"/>
                    <a:pt x="13048" y="11901"/>
                  </a:cubicBezTo>
                  <a:cubicBezTo>
                    <a:pt x="12964" y="11881"/>
                    <a:pt x="12882" y="11872"/>
                    <a:pt x="12801" y="11872"/>
                  </a:cubicBezTo>
                  <a:cubicBezTo>
                    <a:pt x="12266" y="11872"/>
                    <a:pt x="11817" y="12276"/>
                    <a:pt x="11579" y="12661"/>
                  </a:cubicBezTo>
                  <a:cubicBezTo>
                    <a:pt x="11296" y="13105"/>
                    <a:pt x="11168" y="13624"/>
                    <a:pt x="11173" y="14144"/>
                  </a:cubicBezTo>
                  <a:cubicBezTo>
                    <a:pt x="11050" y="14130"/>
                    <a:pt x="10923" y="14106"/>
                    <a:pt x="10795" y="14073"/>
                  </a:cubicBezTo>
                  <a:cubicBezTo>
                    <a:pt x="10167" y="13903"/>
                    <a:pt x="9657" y="13511"/>
                    <a:pt x="9388" y="12996"/>
                  </a:cubicBezTo>
                  <a:cubicBezTo>
                    <a:pt x="9274" y="12779"/>
                    <a:pt x="9204" y="12539"/>
                    <a:pt x="9180" y="12284"/>
                  </a:cubicBezTo>
                  <a:cubicBezTo>
                    <a:pt x="10261" y="12246"/>
                    <a:pt x="11292" y="11490"/>
                    <a:pt x="11593" y="10442"/>
                  </a:cubicBezTo>
                  <a:cubicBezTo>
                    <a:pt x="11749" y="9913"/>
                    <a:pt x="11626" y="9431"/>
                    <a:pt x="11277" y="9186"/>
                  </a:cubicBezTo>
                  <a:cubicBezTo>
                    <a:pt x="11156" y="9105"/>
                    <a:pt x="10982" y="9028"/>
                    <a:pt x="10746" y="9028"/>
                  </a:cubicBezTo>
                  <a:cubicBezTo>
                    <a:pt x="10586" y="9028"/>
                    <a:pt x="10397" y="9064"/>
                    <a:pt x="10176" y="9158"/>
                  </a:cubicBezTo>
                  <a:cubicBezTo>
                    <a:pt x="9435" y="9474"/>
                    <a:pt x="8836" y="10130"/>
                    <a:pt x="8543" y="10952"/>
                  </a:cubicBezTo>
                  <a:cubicBezTo>
                    <a:pt x="8496" y="11074"/>
                    <a:pt x="8463" y="11203"/>
                    <a:pt x="8430" y="11325"/>
                  </a:cubicBezTo>
                  <a:cubicBezTo>
                    <a:pt x="7797" y="11042"/>
                    <a:pt x="7319" y="10376"/>
                    <a:pt x="7306" y="9668"/>
                  </a:cubicBezTo>
                  <a:lnTo>
                    <a:pt x="7306" y="9668"/>
                  </a:lnTo>
                  <a:cubicBezTo>
                    <a:pt x="7429" y="9682"/>
                    <a:pt x="7552" y="9689"/>
                    <a:pt x="7676" y="9689"/>
                  </a:cubicBezTo>
                  <a:cubicBezTo>
                    <a:pt x="8190" y="9689"/>
                    <a:pt x="8705" y="9570"/>
                    <a:pt x="9167" y="9322"/>
                  </a:cubicBezTo>
                  <a:cubicBezTo>
                    <a:pt x="9581" y="9101"/>
                    <a:pt x="9865" y="8818"/>
                    <a:pt x="10011" y="8478"/>
                  </a:cubicBezTo>
                  <a:cubicBezTo>
                    <a:pt x="10224" y="7991"/>
                    <a:pt x="10096" y="7424"/>
                    <a:pt x="9709" y="7132"/>
                  </a:cubicBezTo>
                  <a:cubicBezTo>
                    <a:pt x="9522" y="6992"/>
                    <a:pt x="9287" y="6919"/>
                    <a:pt x="9019" y="6919"/>
                  </a:cubicBezTo>
                  <a:cubicBezTo>
                    <a:pt x="8882" y="6919"/>
                    <a:pt x="8737" y="6938"/>
                    <a:pt x="8585" y="6977"/>
                  </a:cubicBezTo>
                  <a:cubicBezTo>
                    <a:pt x="7712" y="7188"/>
                    <a:pt x="7003" y="7845"/>
                    <a:pt x="6678" y="8653"/>
                  </a:cubicBezTo>
                  <a:cubicBezTo>
                    <a:pt x="6526" y="8586"/>
                    <a:pt x="6380" y="8501"/>
                    <a:pt x="6249" y="8402"/>
                  </a:cubicBezTo>
                  <a:cubicBezTo>
                    <a:pt x="5743" y="8015"/>
                    <a:pt x="5412" y="7406"/>
                    <a:pt x="5342" y="6768"/>
                  </a:cubicBezTo>
                  <a:lnTo>
                    <a:pt x="5342" y="6768"/>
                  </a:lnTo>
                  <a:cubicBezTo>
                    <a:pt x="5360" y="6773"/>
                    <a:pt x="5379" y="6773"/>
                    <a:pt x="5399" y="6778"/>
                  </a:cubicBezTo>
                  <a:cubicBezTo>
                    <a:pt x="5558" y="6798"/>
                    <a:pt x="5738" y="6815"/>
                    <a:pt x="5928" y="6815"/>
                  </a:cubicBezTo>
                  <a:cubicBezTo>
                    <a:pt x="6195" y="6815"/>
                    <a:pt x="6480" y="6781"/>
                    <a:pt x="6753" y="6674"/>
                  </a:cubicBezTo>
                  <a:cubicBezTo>
                    <a:pt x="7310" y="6456"/>
                    <a:pt x="7683" y="5951"/>
                    <a:pt x="7683" y="5423"/>
                  </a:cubicBezTo>
                  <a:cubicBezTo>
                    <a:pt x="7683" y="5055"/>
                    <a:pt x="7500" y="4704"/>
                    <a:pt x="7173" y="4469"/>
                  </a:cubicBezTo>
                  <a:cubicBezTo>
                    <a:pt x="6915" y="4278"/>
                    <a:pt x="6597" y="4177"/>
                    <a:pt x="6287" y="4177"/>
                  </a:cubicBezTo>
                  <a:cubicBezTo>
                    <a:pt x="6149" y="4177"/>
                    <a:pt x="6014" y="4197"/>
                    <a:pt x="5885" y="4237"/>
                  </a:cubicBezTo>
                  <a:cubicBezTo>
                    <a:pt x="5271" y="4431"/>
                    <a:pt x="4784" y="5011"/>
                    <a:pt x="4591" y="5767"/>
                  </a:cubicBezTo>
                  <a:cubicBezTo>
                    <a:pt x="4270" y="5659"/>
                    <a:pt x="3991" y="5521"/>
                    <a:pt x="3755" y="5347"/>
                  </a:cubicBezTo>
                  <a:cubicBezTo>
                    <a:pt x="4218" y="5229"/>
                    <a:pt x="4643" y="4998"/>
                    <a:pt x="4983" y="4658"/>
                  </a:cubicBezTo>
                  <a:cubicBezTo>
                    <a:pt x="5233" y="4403"/>
                    <a:pt x="5399" y="4129"/>
                    <a:pt x="5469" y="3845"/>
                  </a:cubicBezTo>
                  <a:cubicBezTo>
                    <a:pt x="5578" y="3416"/>
                    <a:pt x="5464" y="2958"/>
                    <a:pt x="5148" y="2585"/>
                  </a:cubicBezTo>
                  <a:cubicBezTo>
                    <a:pt x="4837" y="2212"/>
                    <a:pt x="4376" y="1995"/>
                    <a:pt x="3927" y="1995"/>
                  </a:cubicBezTo>
                  <a:cubicBezTo>
                    <a:pt x="3892" y="1995"/>
                    <a:pt x="3856" y="1997"/>
                    <a:pt x="3821" y="1999"/>
                  </a:cubicBezTo>
                  <a:cubicBezTo>
                    <a:pt x="2947" y="2065"/>
                    <a:pt x="2197" y="2887"/>
                    <a:pt x="2145" y="3826"/>
                  </a:cubicBezTo>
                  <a:cubicBezTo>
                    <a:pt x="2135" y="4035"/>
                    <a:pt x="2154" y="4242"/>
                    <a:pt x="2206" y="4449"/>
                  </a:cubicBezTo>
                  <a:cubicBezTo>
                    <a:pt x="2093" y="4403"/>
                    <a:pt x="1984" y="4336"/>
                    <a:pt x="1885" y="4261"/>
                  </a:cubicBezTo>
                  <a:cubicBezTo>
                    <a:pt x="1158" y="3718"/>
                    <a:pt x="917" y="2590"/>
                    <a:pt x="1356" y="1796"/>
                  </a:cubicBezTo>
                  <a:cubicBezTo>
                    <a:pt x="1690" y="1193"/>
                    <a:pt x="2399" y="822"/>
                    <a:pt x="3091" y="822"/>
                  </a:cubicBezTo>
                  <a:cubicBezTo>
                    <a:pt x="3309" y="822"/>
                    <a:pt x="3525" y="858"/>
                    <a:pt x="3727" y="936"/>
                  </a:cubicBezTo>
                  <a:cubicBezTo>
                    <a:pt x="3776" y="955"/>
                    <a:pt x="3826" y="964"/>
                    <a:pt x="3875" y="964"/>
                  </a:cubicBezTo>
                  <a:cubicBezTo>
                    <a:pt x="4039" y="964"/>
                    <a:pt x="4193" y="865"/>
                    <a:pt x="4255" y="701"/>
                  </a:cubicBezTo>
                  <a:cubicBezTo>
                    <a:pt x="4340" y="493"/>
                    <a:pt x="4231" y="252"/>
                    <a:pt x="4024" y="171"/>
                  </a:cubicBezTo>
                  <a:cubicBezTo>
                    <a:pt x="3725" y="55"/>
                    <a:pt x="3408" y="0"/>
                    <a:pt x="3091"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0"/>
            <p:cNvSpPr/>
            <p:nvPr/>
          </p:nvSpPr>
          <p:spPr>
            <a:xfrm>
              <a:off x="-2300925" y="3932275"/>
              <a:ext cx="74025" cy="57725"/>
            </a:xfrm>
            <a:custGeom>
              <a:avLst/>
              <a:gdLst/>
              <a:ahLst/>
              <a:cxnLst/>
              <a:rect l="l" t="t" r="r" b="b"/>
              <a:pathLst>
                <a:path w="2961" h="2309" extrusionOk="0">
                  <a:moveTo>
                    <a:pt x="1176" y="1"/>
                  </a:moveTo>
                  <a:cubicBezTo>
                    <a:pt x="808" y="1"/>
                    <a:pt x="481" y="148"/>
                    <a:pt x="306" y="432"/>
                  </a:cubicBezTo>
                  <a:cubicBezTo>
                    <a:pt x="0" y="923"/>
                    <a:pt x="278" y="1650"/>
                    <a:pt x="925" y="2051"/>
                  </a:cubicBezTo>
                  <a:cubicBezTo>
                    <a:pt x="1206" y="2225"/>
                    <a:pt x="1511" y="2309"/>
                    <a:pt x="1790" y="2309"/>
                  </a:cubicBezTo>
                  <a:cubicBezTo>
                    <a:pt x="2157" y="2309"/>
                    <a:pt x="2482" y="2163"/>
                    <a:pt x="2653" y="1881"/>
                  </a:cubicBezTo>
                  <a:cubicBezTo>
                    <a:pt x="2960" y="1385"/>
                    <a:pt x="2681" y="659"/>
                    <a:pt x="2034" y="256"/>
                  </a:cubicBezTo>
                  <a:cubicBezTo>
                    <a:pt x="1755" y="84"/>
                    <a:pt x="1454" y="1"/>
                    <a:pt x="117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0"/>
            <p:cNvSpPr/>
            <p:nvPr/>
          </p:nvSpPr>
          <p:spPr>
            <a:xfrm>
              <a:off x="-2391600" y="3995500"/>
              <a:ext cx="64925" cy="64700"/>
            </a:xfrm>
            <a:custGeom>
              <a:avLst/>
              <a:gdLst/>
              <a:ahLst/>
              <a:cxnLst/>
              <a:rect l="l" t="t" r="r" b="b"/>
              <a:pathLst>
                <a:path w="2597" h="2588" extrusionOk="0">
                  <a:moveTo>
                    <a:pt x="1021" y="1"/>
                  </a:moveTo>
                  <a:cubicBezTo>
                    <a:pt x="854" y="1"/>
                    <a:pt x="693" y="44"/>
                    <a:pt x="553" y="135"/>
                  </a:cubicBezTo>
                  <a:cubicBezTo>
                    <a:pt x="62" y="447"/>
                    <a:pt x="1" y="1227"/>
                    <a:pt x="415" y="1864"/>
                  </a:cubicBezTo>
                  <a:cubicBezTo>
                    <a:pt x="709" y="2322"/>
                    <a:pt x="1165" y="2588"/>
                    <a:pt x="1581" y="2588"/>
                  </a:cubicBezTo>
                  <a:cubicBezTo>
                    <a:pt x="1748" y="2588"/>
                    <a:pt x="1909" y="2545"/>
                    <a:pt x="2050" y="2454"/>
                  </a:cubicBezTo>
                  <a:cubicBezTo>
                    <a:pt x="2536" y="2138"/>
                    <a:pt x="2597" y="1364"/>
                    <a:pt x="2187" y="721"/>
                  </a:cubicBezTo>
                  <a:cubicBezTo>
                    <a:pt x="1891" y="264"/>
                    <a:pt x="1435" y="1"/>
                    <a:pt x="102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20"/>
          <p:cNvSpPr txBox="1"/>
          <p:nvPr/>
        </p:nvSpPr>
        <p:spPr>
          <a:xfrm rot="-381691">
            <a:off x="3207006" y="1181743"/>
            <a:ext cx="2937689" cy="49747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300">
                <a:solidFill>
                  <a:schemeClr val="accent2"/>
                </a:solidFill>
                <a:latin typeface="Odibee Sans"/>
                <a:ea typeface="Odibee Sans"/>
                <a:cs typeface="Odibee Sans"/>
                <a:sym typeface="Odibee Sans"/>
              </a:rPr>
              <a:t>SUMMER </a:t>
            </a:r>
            <a:r>
              <a:rPr lang="en" sz="2600">
                <a:solidFill>
                  <a:schemeClr val="accent1"/>
                </a:solidFill>
                <a:latin typeface="Odibee Sans"/>
                <a:ea typeface="Odibee Sans"/>
                <a:cs typeface="Odibee Sans"/>
                <a:sym typeface="Odibee Sans"/>
              </a:rPr>
              <a:t>BREAK</a:t>
            </a:r>
            <a:endParaRPr sz="2600">
              <a:solidFill>
                <a:schemeClr val="accent1"/>
              </a:solidFill>
              <a:latin typeface="Odibee Sans"/>
              <a:ea typeface="Odibee Sans"/>
              <a:cs typeface="Odibee Sans"/>
              <a:sym typeface="Odibee Sans"/>
            </a:endParaRPr>
          </a:p>
        </p:txBody>
      </p:sp>
      <p:sp>
        <p:nvSpPr>
          <p:cNvPr id="155" name="Google Shape;726;p28"/>
          <p:cNvSpPr txBox="1">
            <a:spLocks/>
          </p:cNvSpPr>
          <p:nvPr/>
        </p:nvSpPr>
        <p:spPr>
          <a:xfrm>
            <a:off x="2889617" y="1811892"/>
            <a:ext cx="3459455" cy="91860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9pPr>
          </a:lstStyle>
          <a:p>
            <a:r>
              <a:rPr lang="en-US" sz="5400" b="1">
                <a:solidFill>
                  <a:srgbClr val="5295AF"/>
                </a:solidFill>
                <a:latin typeface="UVN Thoi Dai 2" panose="020F0400030106070C04" pitchFamily="34" charset="0"/>
              </a:rPr>
              <a:t>VẬT LÍ 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1350"/>
        <p:cNvGrpSpPr/>
        <p:nvPr/>
      </p:nvGrpSpPr>
      <p:grpSpPr>
        <a:xfrm>
          <a:off x="0" y="0"/>
          <a:ext cx="0" cy="0"/>
          <a:chOff x="0" y="0"/>
          <a:chExt cx="0" cy="0"/>
        </a:xfrm>
      </p:grpSpPr>
      <p:sp>
        <p:nvSpPr>
          <p:cNvPr id="104" name="Rounded Rectangle 103"/>
          <p:cNvSpPr/>
          <p:nvPr/>
        </p:nvSpPr>
        <p:spPr>
          <a:xfrm>
            <a:off x="4331100" y="1280360"/>
            <a:ext cx="2221532" cy="748651"/>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0" name="Rounded Rectangle 19"/>
          <p:cNvSpPr/>
          <p:nvPr/>
        </p:nvSpPr>
        <p:spPr>
          <a:xfrm>
            <a:off x="1573512" y="1239040"/>
            <a:ext cx="2250937" cy="77428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nvGrpSpPr>
          <p:cNvPr id="1351" name="Google Shape;1351;p29"/>
          <p:cNvGrpSpPr/>
          <p:nvPr/>
        </p:nvGrpSpPr>
        <p:grpSpPr>
          <a:xfrm>
            <a:off x="1966944" y="49159"/>
            <a:ext cx="5930106" cy="1251496"/>
            <a:chOff x="1966944" y="49159"/>
            <a:chExt cx="5930106" cy="1251496"/>
          </a:xfrm>
        </p:grpSpPr>
        <p:sp>
          <p:nvSpPr>
            <p:cNvPr id="1352" name="Google Shape;1352;p29"/>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5"/>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9"/>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9"/>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6" name="Google Shape;1356;p29"/>
          <p:cNvGrpSpPr/>
          <p:nvPr/>
        </p:nvGrpSpPr>
        <p:grpSpPr>
          <a:xfrm>
            <a:off x="3861240" y="4112066"/>
            <a:ext cx="957836" cy="918928"/>
            <a:chOff x="3045198" y="1349667"/>
            <a:chExt cx="775324" cy="743831"/>
          </a:xfrm>
        </p:grpSpPr>
        <p:sp>
          <p:nvSpPr>
            <p:cNvPr id="1357" name="Google Shape;1357;p29"/>
            <p:cNvSpPr/>
            <p:nvPr/>
          </p:nvSpPr>
          <p:spPr>
            <a:xfrm rot="-613802">
              <a:off x="3096173" y="1404421"/>
              <a:ext cx="673373" cy="634323"/>
            </a:xfrm>
            <a:custGeom>
              <a:avLst/>
              <a:gdLst/>
              <a:ahLst/>
              <a:cxnLst/>
              <a:rect l="l" t="t" r="r" b="b"/>
              <a:pathLst>
                <a:path w="26935" h="25373" extrusionOk="0">
                  <a:moveTo>
                    <a:pt x="14199" y="1"/>
                  </a:moveTo>
                  <a:cubicBezTo>
                    <a:pt x="14193" y="1"/>
                    <a:pt x="14186" y="1"/>
                    <a:pt x="14180" y="1"/>
                  </a:cubicBezTo>
                  <a:cubicBezTo>
                    <a:pt x="12902" y="51"/>
                    <a:pt x="10301" y="4555"/>
                    <a:pt x="10008" y="4555"/>
                  </a:cubicBezTo>
                  <a:cubicBezTo>
                    <a:pt x="10008" y="4555"/>
                    <a:pt x="10007" y="4555"/>
                    <a:pt x="10007" y="4555"/>
                  </a:cubicBezTo>
                  <a:cubicBezTo>
                    <a:pt x="9925" y="4550"/>
                    <a:pt x="9844" y="4548"/>
                    <a:pt x="9765" y="4548"/>
                  </a:cubicBezTo>
                  <a:cubicBezTo>
                    <a:pt x="6606" y="4548"/>
                    <a:pt x="5028" y="8118"/>
                    <a:pt x="5073" y="8347"/>
                  </a:cubicBezTo>
                  <a:cubicBezTo>
                    <a:pt x="5123" y="8586"/>
                    <a:pt x="758" y="8682"/>
                    <a:pt x="381" y="10814"/>
                  </a:cubicBezTo>
                  <a:cubicBezTo>
                    <a:pt x="1" y="12947"/>
                    <a:pt x="5692" y="16505"/>
                    <a:pt x="6069" y="16694"/>
                  </a:cubicBezTo>
                  <a:cubicBezTo>
                    <a:pt x="6449" y="16885"/>
                    <a:pt x="2514" y="23287"/>
                    <a:pt x="5358" y="24948"/>
                  </a:cubicBezTo>
                  <a:cubicBezTo>
                    <a:pt x="5822" y="25218"/>
                    <a:pt x="6354" y="25331"/>
                    <a:pt x="6921" y="25331"/>
                  </a:cubicBezTo>
                  <a:cubicBezTo>
                    <a:pt x="9830" y="25331"/>
                    <a:pt x="13649" y="22330"/>
                    <a:pt x="13846" y="22054"/>
                  </a:cubicBezTo>
                  <a:cubicBezTo>
                    <a:pt x="13853" y="22043"/>
                    <a:pt x="13865" y="22038"/>
                    <a:pt x="13881" y="22038"/>
                  </a:cubicBezTo>
                  <a:cubicBezTo>
                    <a:pt x="14080" y="22038"/>
                    <a:pt x="14930" y="22873"/>
                    <a:pt x="16029" y="23704"/>
                  </a:cubicBezTo>
                  <a:cubicBezTo>
                    <a:pt x="17125" y="24537"/>
                    <a:pt x="18470" y="25372"/>
                    <a:pt x="19658" y="25372"/>
                  </a:cubicBezTo>
                  <a:cubicBezTo>
                    <a:pt x="20143" y="25372"/>
                    <a:pt x="20603" y="25233"/>
                    <a:pt x="21008" y="24898"/>
                  </a:cubicBezTo>
                  <a:cubicBezTo>
                    <a:pt x="23475" y="22860"/>
                    <a:pt x="21481" y="17738"/>
                    <a:pt x="21247" y="17404"/>
                  </a:cubicBezTo>
                  <a:cubicBezTo>
                    <a:pt x="21008" y="17074"/>
                    <a:pt x="25796" y="15936"/>
                    <a:pt x="26365" y="13185"/>
                  </a:cubicBezTo>
                  <a:cubicBezTo>
                    <a:pt x="26934" y="10434"/>
                    <a:pt x="22811" y="9485"/>
                    <a:pt x="22573" y="9439"/>
                  </a:cubicBezTo>
                  <a:cubicBezTo>
                    <a:pt x="22335" y="9393"/>
                    <a:pt x="22619" y="6829"/>
                    <a:pt x="21389" y="5504"/>
                  </a:cubicBezTo>
                  <a:cubicBezTo>
                    <a:pt x="20631" y="4687"/>
                    <a:pt x="19424" y="4516"/>
                    <a:pt x="18541" y="4516"/>
                  </a:cubicBezTo>
                  <a:cubicBezTo>
                    <a:pt x="17987" y="4516"/>
                    <a:pt x="17560" y="4583"/>
                    <a:pt x="17451" y="4601"/>
                  </a:cubicBezTo>
                  <a:cubicBezTo>
                    <a:pt x="17449" y="4601"/>
                    <a:pt x="17448" y="4601"/>
                    <a:pt x="17446" y="4601"/>
                  </a:cubicBezTo>
                  <a:cubicBezTo>
                    <a:pt x="17298" y="4601"/>
                    <a:pt x="16806" y="3452"/>
                    <a:pt x="16187" y="2302"/>
                  </a:cubicBezTo>
                  <a:cubicBezTo>
                    <a:pt x="15572" y="1150"/>
                    <a:pt x="14833" y="1"/>
                    <a:pt x="14199" y="1"/>
                  </a:cubicBezTo>
                  <a:close/>
                </a:path>
              </a:pathLst>
            </a:custGeom>
            <a:solidFill>
              <a:srgbClr val="FFFFFF"/>
            </a:solidFill>
            <a:ln>
              <a:noFill/>
            </a:ln>
            <a:effectLst>
              <a:outerShdw blurRad="28575" dist="9525" dir="193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9"/>
            <p:cNvSpPr/>
            <p:nvPr/>
          </p:nvSpPr>
          <p:spPr>
            <a:xfrm rot="-613802">
              <a:off x="3163091" y="1486417"/>
              <a:ext cx="524874" cy="494399"/>
            </a:xfrm>
            <a:custGeom>
              <a:avLst/>
              <a:gdLst/>
              <a:ahLst/>
              <a:cxnLst/>
              <a:rect l="l" t="t" r="r" b="b"/>
              <a:pathLst>
                <a:path w="20995" h="19776" extrusionOk="0">
                  <a:moveTo>
                    <a:pt x="11596" y="1"/>
                  </a:moveTo>
                  <a:cubicBezTo>
                    <a:pt x="10417" y="1"/>
                    <a:pt x="8316" y="4113"/>
                    <a:pt x="7418" y="5339"/>
                  </a:cubicBezTo>
                  <a:cubicBezTo>
                    <a:pt x="7030" y="5862"/>
                    <a:pt x="500" y="7006"/>
                    <a:pt x="252" y="8252"/>
                  </a:cubicBezTo>
                  <a:cubicBezTo>
                    <a:pt x="1" y="9502"/>
                    <a:pt x="5000" y="12253"/>
                    <a:pt x="5165" y="12670"/>
                  </a:cubicBezTo>
                  <a:cubicBezTo>
                    <a:pt x="5334" y="13087"/>
                    <a:pt x="2917" y="18668"/>
                    <a:pt x="4332" y="19585"/>
                  </a:cubicBezTo>
                  <a:cubicBezTo>
                    <a:pt x="4475" y="19677"/>
                    <a:pt x="4648" y="19719"/>
                    <a:pt x="4845" y="19719"/>
                  </a:cubicBezTo>
                  <a:cubicBezTo>
                    <a:pt x="6600" y="19719"/>
                    <a:pt x="10207" y="16408"/>
                    <a:pt x="10582" y="16334"/>
                  </a:cubicBezTo>
                  <a:cubicBezTo>
                    <a:pt x="10586" y="16333"/>
                    <a:pt x="10590" y="16333"/>
                    <a:pt x="10595" y="16333"/>
                  </a:cubicBezTo>
                  <a:cubicBezTo>
                    <a:pt x="10818" y="16333"/>
                    <a:pt x="11890" y="17192"/>
                    <a:pt x="13109" y="18053"/>
                  </a:cubicBezTo>
                  <a:cubicBezTo>
                    <a:pt x="14328" y="18914"/>
                    <a:pt x="15693" y="19775"/>
                    <a:pt x="16503" y="19775"/>
                  </a:cubicBezTo>
                  <a:cubicBezTo>
                    <a:pt x="16664" y="19775"/>
                    <a:pt x="16803" y="19742"/>
                    <a:pt x="16914" y="19667"/>
                  </a:cubicBezTo>
                  <a:cubicBezTo>
                    <a:pt x="18164" y="18834"/>
                    <a:pt x="16164" y="14002"/>
                    <a:pt x="15830" y="13503"/>
                  </a:cubicBezTo>
                  <a:cubicBezTo>
                    <a:pt x="15496" y="13001"/>
                    <a:pt x="20995" y="11338"/>
                    <a:pt x="20995" y="9502"/>
                  </a:cubicBezTo>
                  <a:cubicBezTo>
                    <a:pt x="20995" y="7670"/>
                    <a:pt x="15830" y="7006"/>
                    <a:pt x="15079" y="6919"/>
                  </a:cubicBezTo>
                  <a:cubicBezTo>
                    <a:pt x="14332" y="6837"/>
                    <a:pt x="12831" y="174"/>
                    <a:pt x="11664" y="5"/>
                  </a:cubicBezTo>
                  <a:cubicBezTo>
                    <a:pt x="11641" y="2"/>
                    <a:pt x="11619" y="1"/>
                    <a:pt x="11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9"/>
            <p:cNvSpPr/>
            <p:nvPr/>
          </p:nvSpPr>
          <p:spPr>
            <a:xfrm rot="-613802">
              <a:off x="3414835" y="1744608"/>
              <a:ext cx="58050" cy="98950"/>
            </a:xfrm>
            <a:custGeom>
              <a:avLst/>
              <a:gdLst/>
              <a:ahLst/>
              <a:cxnLst/>
              <a:rect l="l" t="t" r="r" b="b"/>
              <a:pathLst>
                <a:path w="2322" h="3958" extrusionOk="0">
                  <a:moveTo>
                    <a:pt x="624" y="1"/>
                  </a:moveTo>
                  <a:cubicBezTo>
                    <a:pt x="501" y="1"/>
                    <a:pt x="392" y="89"/>
                    <a:pt x="371" y="214"/>
                  </a:cubicBezTo>
                  <a:cubicBezTo>
                    <a:pt x="331" y="482"/>
                    <a:pt x="0" y="2853"/>
                    <a:pt x="698" y="3663"/>
                  </a:cubicBezTo>
                  <a:cubicBezTo>
                    <a:pt x="864" y="3855"/>
                    <a:pt x="1082" y="3957"/>
                    <a:pt x="1327" y="3957"/>
                  </a:cubicBezTo>
                  <a:cubicBezTo>
                    <a:pt x="1485" y="3957"/>
                    <a:pt x="1631" y="3891"/>
                    <a:pt x="1746" y="3762"/>
                  </a:cubicBezTo>
                  <a:cubicBezTo>
                    <a:pt x="2322" y="3127"/>
                    <a:pt x="2120" y="776"/>
                    <a:pt x="2077" y="310"/>
                  </a:cubicBezTo>
                  <a:cubicBezTo>
                    <a:pt x="2062" y="179"/>
                    <a:pt x="1959" y="84"/>
                    <a:pt x="1829" y="84"/>
                  </a:cubicBezTo>
                  <a:cubicBezTo>
                    <a:pt x="1820" y="84"/>
                    <a:pt x="1811" y="84"/>
                    <a:pt x="1803" y="85"/>
                  </a:cubicBezTo>
                  <a:cubicBezTo>
                    <a:pt x="1664" y="99"/>
                    <a:pt x="1565" y="221"/>
                    <a:pt x="1578" y="360"/>
                  </a:cubicBezTo>
                  <a:cubicBezTo>
                    <a:pt x="1684" y="1424"/>
                    <a:pt x="1690" y="3081"/>
                    <a:pt x="1377" y="3428"/>
                  </a:cubicBezTo>
                  <a:cubicBezTo>
                    <a:pt x="1350" y="3458"/>
                    <a:pt x="1333" y="3458"/>
                    <a:pt x="1327" y="3458"/>
                  </a:cubicBezTo>
                  <a:cubicBezTo>
                    <a:pt x="1227" y="3458"/>
                    <a:pt x="1148" y="3422"/>
                    <a:pt x="1079" y="3339"/>
                  </a:cubicBezTo>
                  <a:cubicBezTo>
                    <a:pt x="662" y="2857"/>
                    <a:pt x="728" y="1213"/>
                    <a:pt x="867" y="287"/>
                  </a:cubicBezTo>
                  <a:cubicBezTo>
                    <a:pt x="887" y="151"/>
                    <a:pt x="794" y="23"/>
                    <a:pt x="655" y="3"/>
                  </a:cubicBezTo>
                  <a:cubicBezTo>
                    <a:pt x="645" y="1"/>
                    <a:pt x="634"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9"/>
            <p:cNvSpPr/>
            <p:nvPr/>
          </p:nvSpPr>
          <p:spPr>
            <a:xfrm rot="-613802">
              <a:off x="3385133" y="1668368"/>
              <a:ext cx="66650" cy="40550"/>
            </a:xfrm>
            <a:custGeom>
              <a:avLst/>
              <a:gdLst/>
              <a:ahLst/>
              <a:cxnLst/>
              <a:rect l="l" t="t" r="r" b="b"/>
              <a:pathLst>
                <a:path w="2666" h="1622" extrusionOk="0">
                  <a:moveTo>
                    <a:pt x="1481" y="0"/>
                  </a:moveTo>
                  <a:cubicBezTo>
                    <a:pt x="717" y="0"/>
                    <a:pt x="292" y="788"/>
                    <a:pt x="292" y="788"/>
                  </a:cubicBezTo>
                  <a:cubicBezTo>
                    <a:pt x="1" y="874"/>
                    <a:pt x="417" y="1621"/>
                    <a:pt x="417" y="1621"/>
                  </a:cubicBezTo>
                  <a:cubicBezTo>
                    <a:pt x="809" y="900"/>
                    <a:pt x="1220" y="675"/>
                    <a:pt x="1579" y="675"/>
                  </a:cubicBezTo>
                  <a:cubicBezTo>
                    <a:pt x="2172" y="675"/>
                    <a:pt x="2626" y="1290"/>
                    <a:pt x="2626" y="1290"/>
                  </a:cubicBezTo>
                  <a:lnTo>
                    <a:pt x="2665" y="579"/>
                  </a:lnTo>
                  <a:cubicBezTo>
                    <a:pt x="2211" y="150"/>
                    <a:pt x="1814" y="0"/>
                    <a:pt x="14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9"/>
            <p:cNvSpPr/>
            <p:nvPr/>
          </p:nvSpPr>
          <p:spPr>
            <a:xfrm rot="-613802">
              <a:off x="3442859" y="1542471"/>
              <a:ext cx="177025" cy="258299"/>
            </a:xfrm>
            <a:custGeom>
              <a:avLst/>
              <a:gdLst/>
              <a:ahLst/>
              <a:cxnLst/>
              <a:rect l="l" t="t" r="r" b="b"/>
              <a:pathLst>
                <a:path w="7081" h="10332" extrusionOk="0">
                  <a:moveTo>
                    <a:pt x="3521" y="1"/>
                  </a:moveTo>
                  <a:cubicBezTo>
                    <a:pt x="3516" y="1"/>
                    <a:pt x="3510" y="1"/>
                    <a:pt x="3505" y="1"/>
                  </a:cubicBezTo>
                  <a:cubicBezTo>
                    <a:pt x="1561" y="14"/>
                    <a:pt x="0" y="2339"/>
                    <a:pt x="20" y="5190"/>
                  </a:cubicBezTo>
                  <a:cubicBezTo>
                    <a:pt x="40" y="8035"/>
                    <a:pt x="1624" y="10331"/>
                    <a:pt x="3561" y="10331"/>
                  </a:cubicBezTo>
                  <a:cubicBezTo>
                    <a:pt x="3567" y="10331"/>
                    <a:pt x="3572" y="10331"/>
                    <a:pt x="3578" y="10331"/>
                  </a:cubicBezTo>
                  <a:cubicBezTo>
                    <a:pt x="5519" y="10318"/>
                    <a:pt x="7080" y="7993"/>
                    <a:pt x="7060" y="5144"/>
                  </a:cubicBezTo>
                  <a:cubicBezTo>
                    <a:pt x="7041" y="2298"/>
                    <a:pt x="5458" y="1"/>
                    <a:pt x="3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9"/>
            <p:cNvSpPr/>
            <p:nvPr/>
          </p:nvSpPr>
          <p:spPr>
            <a:xfrm rot="-613802">
              <a:off x="3456911" y="1562499"/>
              <a:ext cx="148900" cy="218274"/>
            </a:xfrm>
            <a:custGeom>
              <a:avLst/>
              <a:gdLst/>
              <a:ahLst/>
              <a:cxnLst/>
              <a:rect l="l" t="t" r="r" b="b"/>
              <a:pathLst>
                <a:path w="5956" h="8731" extrusionOk="0">
                  <a:moveTo>
                    <a:pt x="2950" y="1"/>
                  </a:moveTo>
                  <a:cubicBezTo>
                    <a:pt x="1677" y="7"/>
                    <a:pt x="599" y="1191"/>
                    <a:pt x="182" y="2847"/>
                  </a:cubicBezTo>
                  <a:cubicBezTo>
                    <a:pt x="63" y="3327"/>
                    <a:pt x="0" y="3847"/>
                    <a:pt x="3" y="4389"/>
                  </a:cubicBezTo>
                  <a:cubicBezTo>
                    <a:pt x="11" y="5245"/>
                    <a:pt x="182" y="6042"/>
                    <a:pt x="480" y="6713"/>
                  </a:cubicBezTo>
                  <a:cubicBezTo>
                    <a:pt x="572" y="6928"/>
                    <a:pt x="678" y="7127"/>
                    <a:pt x="794" y="7311"/>
                  </a:cubicBezTo>
                  <a:cubicBezTo>
                    <a:pt x="1154" y="7890"/>
                    <a:pt x="1624" y="8326"/>
                    <a:pt x="2153" y="8552"/>
                  </a:cubicBezTo>
                  <a:cubicBezTo>
                    <a:pt x="2417" y="8668"/>
                    <a:pt x="2695" y="8731"/>
                    <a:pt x="2988" y="8731"/>
                  </a:cubicBezTo>
                  <a:cubicBezTo>
                    <a:pt x="2995" y="8731"/>
                    <a:pt x="3002" y="8731"/>
                    <a:pt x="3010" y="8730"/>
                  </a:cubicBezTo>
                  <a:cubicBezTo>
                    <a:pt x="4487" y="8720"/>
                    <a:pt x="5705" y="7130"/>
                    <a:pt x="5919" y="5057"/>
                  </a:cubicBezTo>
                  <a:cubicBezTo>
                    <a:pt x="5943" y="4825"/>
                    <a:pt x="5956" y="4587"/>
                    <a:pt x="5952" y="4346"/>
                  </a:cubicBezTo>
                  <a:cubicBezTo>
                    <a:pt x="5949" y="3774"/>
                    <a:pt x="5870" y="3227"/>
                    <a:pt x="5731" y="2728"/>
                  </a:cubicBezTo>
                  <a:cubicBezTo>
                    <a:pt x="5665" y="2490"/>
                    <a:pt x="5586" y="2269"/>
                    <a:pt x="5496" y="2057"/>
                  </a:cubicBezTo>
                  <a:cubicBezTo>
                    <a:pt x="5010" y="926"/>
                    <a:pt x="4183" y="143"/>
                    <a:pt x="3231" y="17"/>
                  </a:cubicBezTo>
                  <a:cubicBezTo>
                    <a:pt x="3138" y="7"/>
                    <a:pt x="3042" y="1"/>
                    <a:pt x="2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9"/>
            <p:cNvSpPr/>
            <p:nvPr/>
          </p:nvSpPr>
          <p:spPr>
            <a:xfrm rot="-613802">
              <a:off x="3462011" y="1570026"/>
              <a:ext cx="138675" cy="203224"/>
            </a:xfrm>
            <a:custGeom>
              <a:avLst/>
              <a:gdLst/>
              <a:ahLst/>
              <a:cxnLst/>
              <a:rect l="l" t="t" r="r" b="b"/>
              <a:pathLst>
                <a:path w="5547" h="8129" extrusionOk="0">
                  <a:moveTo>
                    <a:pt x="2746" y="0"/>
                  </a:moveTo>
                  <a:cubicBezTo>
                    <a:pt x="1562" y="7"/>
                    <a:pt x="557" y="1111"/>
                    <a:pt x="173" y="2653"/>
                  </a:cubicBezTo>
                  <a:cubicBezTo>
                    <a:pt x="60" y="3099"/>
                    <a:pt x="1" y="3581"/>
                    <a:pt x="5" y="4084"/>
                  </a:cubicBezTo>
                  <a:cubicBezTo>
                    <a:pt x="11" y="4881"/>
                    <a:pt x="173" y="5625"/>
                    <a:pt x="448" y="6250"/>
                  </a:cubicBezTo>
                  <a:cubicBezTo>
                    <a:pt x="533" y="6449"/>
                    <a:pt x="633" y="6637"/>
                    <a:pt x="739" y="6806"/>
                  </a:cubicBezTo>
                  <a:cubicBezTo>
                    <a:pt x="1076" y="7345"/>
                    <a:pt x="1513" y="7752"/>
                    <a:pt x="2005" y="7960"/>
                  </a:cubicBezTo>
                  <a:cubicBezTo>
                    <a:pt x="2250" y="8069"/>
                    <a:pt x="2511" y="8129"/>
                    <a:pt x="2781" y="8129"/>
                  </a:cubicBezTo>
                  <a:cubicBezTo>
                    <a:pt x="2788" y="8129"/>
                    <a:pt x="2795" y="8129"/>
                    <a:pt x="2802" y="8129"/>
                  </a:cubicBezTo>
                  <a:cubicBezTo>
                    <a:pt x="4178" y="8118"/>
                    <a:pt x="5312" y="6641"/>
                    <a:pt x="5510" y="4706"/>
                  </a:cubicBezTo>
                  <a:cubicBezTo>
                    <a:pt x="5533" y="4491"/>
                    <a:pt x="5547" y="4269"/>
                    <a:pt x="5544" y="4045"/>
                  </a:cubicBezTo>
                  <a:cubicBezTo>
                    <a:pt x="5540" y="3512"/>
                    <a:pt x="5467" y="3006"/>
                    <a:pt x="5335" y="2540"/>
                  </a:cubicBezTo>
                  <a:cubicBezTo>
                    <a:pt x="5275" y="2319"/>
                    <a:pt x="5203" y="2113"/>
                    <a:pt x="5120" y="1915"/>
                  </a:cubicBezTo>
                  <a:cubicBezTo>
                    <a:pt x="4667" y="863"/>
                    <a:pt x="3897" y="133"/>
                    <a:pt x="3010" y="17"/>
                  </a:cubicBezTo>
                  <a:cubicBezTo>
                    <a:pt x="2925" y="7"/>
                    <a:pt x="2835" y="0"/>
                    <a:pt x="27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9"/>
            <p:cNvSpPr/>
            <p:nvPr/>
          </p:nvSpPr>
          <p:spPr>
            <a:xfrm rot="-613802">
              <a:off x="3502038" y="1623441"/>
              <a:ext cx="54100" cy="88400"/>
            </a:xfrm>
            <a:custGeom>
              <a:avLst/>
              <a:gdLst/>
              <a:ahLst/>
              <a:cxnLst/>
              <a:rect l="l" t="t" r="r" b="b"/>
              <a:pathLst>
                <a:path w="2164" h="3536" extrusionOk="0">
                  <a:moveTo>
                    <a:pt x="1078" y="1"/>
                  </a:moveTo>
                  <a:cubicBezTo>
                    <a:pt x="902" y="1"/>
                    <a:pt x="725" y="75"/>
                    <a:pt x="592" y="222"/>
                  </a:cubicBezTo>
                  <a:cubicBezTo>
                    <a:pt x="1" y="883"/>
                    <a:pt x="219" y="3069"/>
                    <a:pt x="245" y="3314"/>
                  </a:cubicBezTo>
                  <a:cubicBezTo>
                    <a:pt x="262" y="3442"/>
                    <a:pt x="368" y="3535"/>
                    <a:pt x="493" y="3535"/>
                  </a:cubicBezTo>
                  <a:lnTo>
                    <a:pt x="523" y="3535"/>
                  </a:lnTo>
                  <a:cubicBezTo>
                    <a:pt x="659" y="3518"/>
                    <a:pt x="758" y="3396"/>
                    <a:pt x="744" y="3261"/>
                  </a:cubicBezTo>
                  <a:cubicBezTo>
                    <a:pt x="652" y="2415"/>
                    <a:pt x="629" y="930"/>
                    <a:pt x="966" y="556"/>
                  </a:cubicBezTo>
                  <a:cubicBezTo>
                    <a:pt x="1013" y="503"/>
                    <a:pt x="1045" y="496"/>
                    <a:pt x="1079" y="496"/>
                  </a:cubicBezTo>
                  <a:cubicBezTo>
                    <a:pt x="1108" y="496"/>
                    <a:pt x="1148" y="503"/>
                    <a:pt x="1194" y="556"/>
                  </a:cubicBezTo>
                  <a:cubicBezTo>
                    <a:pt x="1535" y="933"/>
                    <a:pt x="1535" y="2391"/>
                    <a:pt x="1456" y="3221"/>
                  </a:cubicBezTo>
                  <a:cubicBezTo>
                    <a:pt x="1439" y="3360"/>
                    <a:pt x="1541" y="3482"/>
                    <a:pt x="1677" y="3495"/>
                  </a:cubicBezTo>
                  <a:cubicBezTo>
                    <a:pt x="1684" y="3496"/>
                    <a:pt x="1691" y="3496"/>
                    <a:pt x="1697" y="3496"/>
                  </a:cubicBezTo>
                  <a:cubicBezTo>
                    <a:pt x="1830" y="3496"/>
                    <a:pt x="1939" y="3400"/>
                    <a:pt x="1952" y="3271"/>
                  </a:cubicBezTo>
                  <a:cubicBezTo>
                    <a:pt x="1975" y="3026"/>
                    <a:pt x="2163" y="880"/>
                    <a:pt x="1564" y="222"/>
                  </a:cubicBezTo>
                  <a:cubicBezTo>
                    <a:pt x="1432" y="75"/>
                    <a:pt x="1255"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9"/>
            <p:cNvSpPr/>
            <p:nvPr/>
          </p:nvSpPr>
          <p:spPr>
            <a:xfrm rot="-613802">
              <a:off x="3485601" y="1631423"/>
              <a:ext cx="120125" cy="135500"/>
            </a:xfrm>
            <a:custGeom>
              <a:avLst/>
              <a:gdLst/>
              <a:ahLst/>
              <a:cxnLst/>
              <a:rect l="l" t="t" r="r" b="b"/>
              <a:pathLst>
                <a:path w="4805" h="5420" extrusionOk="0">
                  <a:moveTo>
                    <a:pt x="4596" y="0"/>
                  </a:moveTo>
                  <a:lnTo>
                    <a:pt x="2886" y="1587"/>
                  </a:lnTo>
                  <a:cubicBezTo>
                    <a:pt x="2903" y="2196"/>
                    <a:pt x="2853" y="2738"/>
                    <a:pt x="2844" y="2854"/>
                  </a:cubicBezTo>
                  <a:cubicBezTo>
                    <a:pt x="2830" y="2982"/>
                    <a:pt x="2721" y="3078"/>
                    <a:pt x="2592" y="3078"/>
                  </a:cubicBezTo>
                  <a:lnTo>
                    <a:pt x="2569" y="3078"/>
                  </a:lnTo>
                  <a:cubicBezTo>
                    <a:pt x="2433" y="3065"/>
                    <a:pt x="2331" y="2943"/>
                    <a:pt x="2348" y="2804"/>
                  </a:cubicBezTo>
                  <a:cubicBezTo>
                    <a:pt x="2367" y="2586"/>
                    <a:pt x="2384" y="2325"/>
                    <a:pt x="2387" y="2050"/>
                  </a:cubicBezTo>
                  <a:lnTo>
                    <a:pt x="2387" y="2050"/>
                  </a:lnTo>
                  <a:lnTo>
                    <a:pt x="1627" y="2758"/>
                  </a:lnTo>
                  <a:cubicBezTo>
                    <a:pt x="1630" y="2787"/>
                    <a:pt x="1633" y="2814"/>
                    <a:pt x="1636" y="2844"/>
                  </a:cubicBezTo>
                  <a:cubicBezTo>
                    <a:pt x="1650" y="2979"/>
                    <a:pt x="1551" y="3101"/>
                    <a:pt x="1415" y="3118"/>
                  </a:cubicBezTo>
                  <a:lnTo>
                    <a:pt x="1385" y="3118"/>
                  </a:lnTo>
                  <a:cubicBezTo>
                    <a:pt x="1345" y="3118"/>
                    <a:pt x="1302" y="3109"/>
                    <a:pt x="1270" y="3092"/>
                  </a:cubicBezTo>
                  <a:lnTo>
                    <a:pt x="0" y="4266"/>
                  </a:lnTo>
                  <a:cubicBezTo>
                    <a:pt x="337" y="4805"/>
                    <a:pt x="774" y="5212"/>
                    <a:pt x="1266" y="5420"/>
                  </a:cubicBezTo>
                  <a:lnTo>
                    <a:pt x="4771" y="2166"/>
                  </a:lnTo>
                  <a:cubicBezTo>
                    <a:pt x="4794" y="1967"/>
                    <a:pt x="4805" y="1766"/>
                    <a:pt x="4805" y="1557"/>
                  </a:cubicBezTo>
                  <a:lnTo>
                    <a:pt x="4805" y="1505"/>
                  </a:lnTo>
                  <a:cubicBezTo>
                    <a:pt x="4801" y="972"/>
                    <a:pt x="4728" y="466"/>
                    <a:pt x="4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9"/>
            <p:cNvSpPr/>
            <p:nvPr/>
          </p:nvSpPr>
          <p:spPr>
            <a:xfrm rot="-613802">
              <a:off x="3515865" y="1672644"/>
              <a:ext cx="40875" cy="38300"/>
            </a:xfrm>
            <a:custGeom>
              <a:avLst/>
              <a:gdLst/>
              <a:ahLst/>
              <a:cxnLst/>
              <a:rect l="l" t="t" r="r" b="b"/>
              <a:pathLst>
                <a:path w="1635" h="1532" extrusionOk="0">
                  <a:moveTo>
                    <a:pt x="1617" y="0"/>
                  </a:moveTo>
                  <a:lnTo>
                    <a:pt x="1118" y="463"/>
                  </a:lnTo>
                  <a:cubicBezTo>
                    <a:pt x="1115" y="738"/>
                    <a:pt x="1098" y="999"/>
                    <a:pt x="1079" y="1217"/>
                  </a:cubicBezTo>
                  <a:cubicBezTo>
                    <a:pt x="1062" y="1356"/>
                    <a:pt x="1164" y="1478"/>
                    <a:pt x="1300" y="1491"/>
                  </a:cubicBezTo>
                  <a:lnTo>
                    <a:pt x="1323" y="1491"/>
                  </a:lnTo>
                  <a:cubicBezTo>
                    <a:pt x="1452" y="1491"/>
                    <a:pt x="1561" y="1395"/>
                    <a:pt x="1575" y="1267"/>
                  </a:cubicBezTo>
                  <a:cubicBezTo>
                    <a:pt x="1584" y="1151"/>
                    <a:pt x="1634" y="609"/>
                    <a:pt x="1617" y="0"/>
                  </a:cubicBezTo>
                  <a:close/>
                  <a:moveTo>
                    <a:pt x="358" y="1171"/>
                  </a:moveTo>
                  <a:lnTo>
                    <a:pt x="1" y="1505"/>
                  </a:lnTo>
                  <a:cubicBezTo>
                    <a:pt x="33" y="1522"/>
                    <a:pt x="76" y="1531"/>
                    <a:pt x="116" y="1531"/>
                  </a:cubicBezTo>
                  <a:lnTo>
                    <a:pt x="146" y="1531"/>
                  </a:lnTo>
                  <a:cubicBezTo>
                    <a:pt x="282" y="1514"/>
                    <a:pt x="381" y="1392"/>
                    <a:pt x="367" y="1257"/>
                  </a:cubicBezTo>
                  <a:cubicBezTo>
                    <a:pt x="364" y="1227"/>
                    <a:pt x="361" y="1200"/>
                    <a:pt x="358" y="11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9"/>
            <p:cNvSpPr/>
            <p:nvPr/>
          </p:nvSpPr>
          <p:spPr>
            <a:xfrm rot="-613802">
              <a:off x="3458064" y="1571760"/>
              <a:ext cx="127900" cy="155850"/>
            </a:xfrm>
            <a:custGeom>
              <a:avLst/>
              <a:gdLst/>
              <a:ahLst/>
              <a:cxnLst/>
              <a:rect l="l" t="t" r="r" b="b"/>
              <a:pathLst>
                <a:path w="5116" h="6234" extrusionOk="0">
                  <a:moveTo>
                    <a:pt x="2706" y="2602"/>
                  </a:moveTo>
                  <a:cubicBezTo>
                    <a:pt x="2672" y="2602"/>
                    <a:pt x="2640" y="2609"/>
                    <a:pt x="2593" y="2662"/>
                  </a:cubicBezTo>
                  <a:cubicBezTo>
                    <a:pt x="2355" y="2926"/>
                    <a:pt x="2295" y="3743"/>
                    <a:pt x="2315" y="4497"/>
                  </a:cubicBezTo>
                  <a:lnTo>
                    <a:pt x="3106" y="3763"/>
                  </a:lnTo>
                  <a:cubicBezTo>
                    <a:pt x="3069" y="3274"/>
                    <a:pt x="2987" y="2844"/>
                    <a:pt x="2821" y="2662"/>
                  </a:cubicBezTo>
                  <a:cubicBezTo>
                    <a:pt x="2775" y="2609"/>
                    <a:pt x="2735" y="2602"/>
                    <a:pt x="2706" y="2602"/>
                  </a:cubicBezTo>
                  <a:close/>
                  <a:moveTo>
                    <a:pt x="3006" y="0"/>
                  </a:moveTo>
                  <a:lnTo>
                    <a:pt x="169" y="2636"/>
                  </a:lnTo>
                  <a:cubicBezTo>
                    <a:pt x="60" y="3068"/>
                    <a:pt x="1" y="3541"/>
                    <a:pt x="1" y="4031"/>
                  </a:cubicBezTo>
                  <a:lnTo>
                    <a:pt x="1" y="4067"/>
                  </a:lnTo>
                  <a:cubicBezTo>
                    <a:pt x="7" y="4864"/>
                    <a:pt x="169" y="5608"/>
                    <a:pt x="444" y="6233"/>
                  </a:cubicBezTo>
                  <a:lnTo>
                    <a:pt x="1833" y="4944"/>
                  </a:lnTo>
                  <a:cubicBezTo>
                    <a:pt x="1787" y="4199"/>
                    <a:pt x="1770" y="2827"/>
                    <a:pt x="2219" y="2328"/>
                  </a:cubicBezTo>
                  <a:cubicBezTo>
                    <a:pt x="2352" y="2179"/>
                    <a:pt x="2530" y="2106"/>
                    <a:pt x="2706" y="2106"/>
                  </a:cubicBezTo>
                  <a:cubicBezTo>
                    <a:pt x="2881" y="2106"/>
                    <a:pt x="3060" y="2179"/>
                    <a:pt x="3191" y="2328"/>
                  </a:cubicBezTo>
                  <a:cubicBezTo>
                    <a:pt x="3390" y="2543"/>
                    <a:pt x="3502" y="2923"/>
                    <a:pt x="3562" y="3340"/>
                  </a:cubicBezTo>
                  <a:lnTo>
                    <a:pt x="5116" y="1898"/>
                  </a:lnTo>
                  <a:cubicBezTo>
                    <a:pt x="4663" y="846"/>
                    <a:pt x="3893" y="116"/>
                    <a:pt x="3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9"/>
            <p:cNvSpPr/>
            <p:nvPr/>
          </p:nvSpPr>
          <p:spPr>
            <a:xfrm rot="-613802">
              <a:off x="3504056" y="1623773"/>
              <a:ext cx="44825" cy="70950"/>
            </a:xfrm>
            <a:custGeom>
              <a:avLst/>
              <a:gdLst/>
              <a:ahLst/>
              <a:cxnLst/>
              <a:rect l="l" t="t" r="r" b="b"/>
              <a:pathLst>
                <a:path w="1793" h="2838" extrusionOk="0">
                  <a:moveTo>
                    <a:pt x="937" y="0"/>
                  </a:moveTo>
                  <a:cubicBezTo>
                    <a:pt x="761" y="0"/>
                    <a:pt x="583" y="73"/>
                    <a:pt x="450" y="222"/>
                  </a:cubicBezTo>
                  <a:cubicBezTo>
                    <a:pt x="1" y="721"/>
                    <a:pt x="18" y="2093"/>
                    <a:pt x="64" y="2838"/>
                  </a:cubicBezTo>
                  <a:lnTo>
                    <a:pt x="546" y="2391"/>
                  </a:lnTo>
                  <a:cubicBezTo>
                    <a:pt x="526" y="1637"/>
                    <a:pt x="586" y="820"/>
                    <a:pt x="824" y="556"/>
                  </a:cubicBezTo>
                  <a:cubicBezTo>
                    <a:pt x="871" y="503"/>
                    <a:pt x="903" y="496"/>
                    <a:pt x="937" y="496"/>
                  </a:cubicBezTo>
                  <a:cubicBezTo>
                    <a:pt x="966" y="496"/>
                    <a:pt x="1006" y="503"/>
                    <a:pt x="1052" y="556"/>
                  </a:cubicBezTo>
                  <a:cubicBezTo>
                    <a:pt x="1218" y="738"/>
                    <a:pt x="1300" y="1168"/>
                    <a:pt x="1337" y="1657"/>
                  </a:cubicBezTo>
                  <a:lnTo>
                    <a:pt x="1793" y="1234"/>
                  </a:lnTo>
                  <a:cubicBezTo>
                    <a:pt x="1733" y="817"/>
                    <a:pt x="1621" y="437"/>
                    <a:pt x="1422" y="222"/>
                  </a:cubicBezTo>
                  <a:cubicBezTo>
                    <a:pt x="1291" y="73"/>
                    <a:pt x="1112" y="0"/>
                    <a:pt x="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9"/>
            <p:cNvSpPr/>
            <p:nvPr/>
          </p:nvSpPr>
          <p:spPr>
            <a:xfrm rot="-613802">
              <a:off x="3229701" y="1580930"/>
              <a:ext cx="177025" cy="258299"/>
            </a:xfrm>
            <a:custGeom>
              <a:avLst/>
              <a:gdLst/>
              <a:ahLst/>
              <a:cxnLst/>
              <a:rect l="l" t="t" r="r" b="b"/>
              <a:pathLst>
                <a:path w="7081" h="10332" extrusionOk="0">
                  <a:moveTo>
                    <a:pt x="3522" y="1"/>
                  </a:moveTo>
                  <a:cubicBezTo>
                    <a:pt x="3517" y="1"/>
                    <a:pt x="3511" y="1"/>
                    <a:pt x="3506" y="1"/>
                  </a:cubicBezTo>
                  <a:cubicBezTo>
                    <a:pt x="1561" y="14"/>
                    <a:pt x="0" y="2339"/>
                    <a:pt x="20" y="5190"/>
                  </a:cubicBezTo>
                  <a:cubicBezTo>
                    <a:pt x="40" y="8035"/>
                    <a:pt x="1621" y="10331"/>
                    <a:pt x="3558" y="10331"/>
                  </a:cubicBezTo>
                  <a:cubicBezTo>
                    <a:pt x="3564" y="10331"/>
                    <a:pt x="3569" y="10331"/>
                    <a:pt x="3575" y="10331"/>
                  </a:cubicBezTo>
                  <a:cubicBezTo>
                    <a:pt x="5519" y="10318"/>
                    <a:pt x="7080" y="7993"/>
                    <a:pt x="7060" y="5144"/>
                  </a:cubicBezTo>
                  <a:cubicBezTo>
                    <a:pt x="7041" y="2298"/>
                    <a:pt x="5459" y="1"/>
                    <a:pt x="3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rot="-613802">
              <a:off x="3243753" y="1600956"/>
              <a:ext cx="148925" cy="218274"/>
            </a:xfrm>
            <a:custGeom>
              <a:avLst/>
              <a:gdLst/>
              <a:ahLst/>
              <a:cxnLst/>
              <a:rect l="l" t="t" r="r" b="b"/>
              <a:pathLst>
                <a:path w="5957" h="8731" extrusionOk="0">
                  <a:moveTo>
                    <a:pt x="2950" y="1"/>
                  </a:moveTo>
                  <a:cubicBezTo>
                    <a:pt x="1677" y="7"/>
                    <a:pt x="596" y="1191"/>
                    <a:pt x="183" y="2847"/>
                  </a:cubicBezTo>
                  <a:cubicBezTo>
                    <a:pt x="64" y="3327"/>
                    <a:pt x="0" y="3847"/>
                    <a:pt x="4" y="4389"/>
                  </a:cubicBezTo>
                  <a:cubicBezTo>
                    <a:pt x="11" y="5245"/>
                    <a:pt x="183" y="6042"/>
                    <a:pt x="480" y="6713"/>
                  </a:cubicBezTo>
                  <a:cubicBezTo>
                    <a:pt x="572" y="6928"/>
                    <a:pt x="679" y="7127"/>
                    <a:pt x="794" y="7311"/>
                  </a:cubicBezTo>
                  <a:cubicBezTo>
                    <a:pt x="1155" y="7890"/>
                    <a:pt x="1621" y="8326"/>
                    <a:pt x="2150" y="8552"/>
                  </a:cubicBezTo>
                  <a:cubicBezTo>
                    <a:pt x="2414" y="8668"/>
                    <a:pt x="2695" y="8731"/>
                    <a:pt x="2985" y="8731"/>
                  </a:cubicBezTo>
                  <a:cubicBezTo>
                    <a:pt x="2992" y="8731"/>
                    <a:pt x="2999" y="8731"/>
                    <a:pt x="3007" y="8730"/>
                  </a:cubicBezTo>
                  <a:cubicBezTo>
                    <a:pt x="4488" y="8720"/>
                    <a:pt x="5705" y="7130"/>
                    <a:pt x="5920" y="5057"/>
                  </a:cubicBezTo>
                  <a:cubicBezTo>
                    <a:pt x="5943" y="4825"/>
                    <a:pt x="5956" y="4587"/>
                    <a:pt x="5952" y="4346"/>
                  </a:cubicBezTo>
                  <a:cubicBezTo>
                    <a:pt x="5949" y="3774"/>
                    <a:pt x="5870" y="3227"/>
                    <a:pt x="5731" y="2728"/>
                  </a:cubicBezTo>
                  <a:cubicBezTo>
                    <a:pt x="5665" y="2490"/>
                    <a:pt x="5586" y="2269"/>
                    <a:pt x="5496" y="2057"/>
                  </a:cubicBezTo>
                  <a:cubicBezTo>
                    <a:pt x="5010" y="926"/>
                    <a:pt x="4183" y="143"/>
                    <a:pt x="3231" y="17"/>
                  </a:cubicBezTo>
                  <a:cubicBezTo>
                    <a:pt x="3139" y="7"/>
                    <a:pt x="3043" y="1"/>
                    <a:pt x="2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rot="-613802">
              <a:off x="3248877" y="1608483"/>
              <a:ext cx="138650" cy="203224"/>
            </a:xfrm>
            <a:custGeom>
              <a:avLst/>
              <a:gdLst/>
              <a:ahLst/>
              <a:cxnLst/>
              <a:rect l="l" t="t" r="r" b="b"/>
              <a:pathLst>
                <a:path w="5546" h="8129" extrusionOk="0">
                  <a:moveTo>
                    <a:pt x="2745" y="0"/>
                  </a:moveTo>
                  <a:cubicBezTo>
                    <a:pt x="1561" y="7"/>
                    <a:pt x="556" y="1111"/>
                    <a:pt x="172" y="2653"/>
                  </a:cubicBezTo>
                  <a:cubicBezTo>
                    <a:pt x="60" y="3099"/>
                    <a:pt x="1" y="3581"/>
                    <a:pt x="4" y="4084"/>
                  </a:cubicBezTo>
                  <a:cubicBezTo>
                    <a:pt x="10" y="4881"/>
                    <a:pt x="172" y="5625"/>
                    <a:pt x="447" y="6250"/>
                  </a:cubicBezTo>
                  <a:cubicBezTo>
                    <a:pt x="533" y="6449"/>
                    <a:pt x="633" y="6637"/>
                    <a:pt x="738" y="6806"/>
                  </a:cubicBezTo>
                  <a:cubicBezTo>
                    <a:pt x="1075" y="7345"/>
                    <a:pt x="1512" y="7752"/>
                    <a:pt x="2005" y="7960"/>
                  </a:cubicBezTo>
                  <a:cubicBezTo>
                    <a:pt x="2249" y="8069"/>
                    <a:pt x="2510" y="8129"/>
                    <a:pt x="2780" y="8129"/>
                  </a:cubicBezTo>
                  <a:cubicBezTo>
                    <a:pt x="2787" y="8129"/>
                    <a:pt x="2794" y="8129"/>
                    <a:pt x="2802" y="8129"/>
                  </a:cubicBezTo>
                  <a:cubicBezTo>
                    <a:pt x="4177" y="8118"/>
                    <a:pt x="5311" y="6641"/>
                    <a:pt x="5509" y="4706"/>
                  </a:cubicBezTo>
                  <a:cubicBezTo>
                    <a:pt x="5533" y="4491"/>
                    <a:pt x="5546" y="4269"/>
                    <a:pt x="5543" y="4045"/>
                  </a:cubicBezTo>
                  <a:cubicBezTo>
                    <a:pt x="5540" y="3512"/>
                    <a:pt x="5463" y="3006"/>
                    <a:pt x="5335" y="2540"/>
                  </a:cubicBezTo>
                  <a:cubicBezTo>
                    <a:pt x="5275" y="2319"/>
                    <a:pt x="5199" y="2113"/>
                    <a:pt x="5117" y="1915"/>
                  </a:cubicBezTo>
                  <a:cubicBezTo>
                    <a:pt x="4667" y="863"/>
                    <a:pt x="3896" y="133"/>
                    <a:pt x="3009" y="17"/>
                  </a:cubicBezTo>
                  <a:cubicBezTo>
                    <a:pt x="2924" y="7"/>
                    <a:pt x="2835" y="0"/>
                    <a:pt x="2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rot="-613802">
              <a:off x="3288805" y="1661907"/>
              <a:ext cx="54175" cy="88400"/>
            </a:xfrm>
            <a:custGeom>
              <a:avLst/>
              <a:gdLst/>
              <a:ahLst/>
              <a:cxnLst/>
              <a:rect l="l" t="t" r="r" b="b"/>
              <a:pathLst>
                <a:path w="2167" h="3536" extrusionOk="0">
                  <a:moveTo>
                    <a:pt x="1082" y="1"/>
                  </a:moveTo>
                  <a:cubicBezTo>
                    <a:pt x="905" y="1"/>
                    <a:pt x="728" y="75"/>
                    <a:pt x="596" y="222"/>
                  </a:cubicBezTo>
                  <a:cubicBezTo>
                    <a:pt x="1" y="883"/>
                    <a:pt x="222" y="3069"/>
                    <a:pt x="248" y="3314"/>
                  </a:cubicBezTo>
                  <a:cubicBezTo>
                    <a:pt x="262" y="3442"/>
                    <a:pt x="371" y="3535"/>
                    <a:pt x="497" y="3535"/>
                  </a:cubicBezTo>
                  <a:lnTo>
                    <a:pt x="523" y="3535"/>
                  </a:lnTo>
                  <a:cubicBezTo>
                    <a:pt x="662" y="3518"/>
                    <a:pt x="761" y="3396"/>
                    <a:pt x="744" y="3261"/>
                  </a:cubicBezTo>
                  <a:cubicBezTo>
                    <a:pt x="652" y="2415"/>
                    <a:pt x="632" y="930"/>
                    <a:pt x="970" y="556"/>
                  </a:cubicBezTo>
                  <a:cubicBezTo>
                    <a:pt x="1016" y="503"/>
                    <a:pt x="1049" y="496"/>
                    <a:pt x="1082" y="496"/>
                  </a:cubicBezTo>
                  <a:cubicBezTo>
                    <a:pt x="1112" y="496"/>
                    <a:pt x="1152" y="503"/>
                    <a:pt x="1198" y="556"/>
                  </a:cubicBezTo>
                  <a:cubicBezTo>
                    <a:pt x="1538" y="933"/>
                    <a:pt x="1538" y="2391"/>
                    <a:pt x="1455" y="3221"/>
                  </a:cubicBezTo>
                  <a:cubicBezTo>
                    <a:pt x="1442" y="3360"/>
                    <a:pt x="1545" y="3482"/>
                    <a:pt x="1680" y="3495"/>
                  </a:cubicBezTo>
                  <a:cubicBezTo>
                    <a:pt x="1687" y="3496"/>
                    <a:pt x="1693" y="3496"/>
                    <a:pt x="1700" y="3496"/>
                  </a:cubicBezTo>
                  <a:cubicBezTo>
                    <a:pt x="1830" y="3496"/>
                    <a:pt x="1943" y="3400"/>
                    <a:pt x="1955" y="3271"/>
                  </a:cubicBezTo>
                  <a:cubicBezTo>
                    <a:pt x="1978" y="3026"/>
                    <a:pt x="2167" y="880"/>
                    <a:pt x="1568" y="222"/>
                  </a:cubicBezTo>
                  <a:cubicBezTo>
                    <a:pt x="1436" y="75"/>
                    <a:pt x="1259"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rot="-613802">
              <a:off x="3272443" y="1669882"/>
              <a:ext cx="120125" cy="135500"/>
            </a:xfrm>
            <a:custGeom>
              <a:avLst/>
              <a:gdLst/>
              <a:ahLst/>
              <a:cxnLst/>
              <a:rect l="l" t="t" r="r" b="b"/>
              <a:pathLst>
                <a:path w="4805" h="5420" extrusionOk="0">
                  <a:moveTo>
                    <a:pt x="4597" y="0"/>
                  </a:moveTo>
                  <a:lnTo>
                    <a:pt x="2887" y="1587"/>
                  </a:lnTo>
                  <a:cubicBezTo>
                    <a:pt x="2903" y="2196"/>
                    <a:pt x="2854" y="2738"/>
                    <a:pt x="2844" y="2854"/>
                  </a:cubicBezTo>
                  <a:cubicBezTo>
                    <a:pt x="2831" y="2982"/>
                    <a:pt x="2721" y="3078"/>
                    <a:pt x="2593" y="3078"/>
                  </a:cubicBezTo>
                  <a:lnTo>
                    <a:pt x="2569" y="3078"/>
                  </a:lnTo>
                  <a:cubicBezTo>
                    <a:pt x="2434" y="3065"/>
                    <a:pt x="2331" y="2943"/>
                    <a:pt x="2344" y="2804"/>
                  </a:cubicBezTo>
                  <a:cubicBezTo>
                    <a:pt x="2367" y="2586"/>
                    <a:pt x="2381" y="2325"/>
                    <a:pt x="2387" y="2050"/>
                  </a:cubicBezTo>
                  <a:lnTo>
                    <a:pt x="2387" y="2050"/>
                  </a:lnTo>
                  <a:lnTo>
                    <a:pt x="1627" y="2758"/>
                  </a:lnTo>
                  <a:cubicBezTo>
                    <a:pt x="1630" y="2787"/>
                    <a:pt x="1630" y="2814"/>
                    <a:pt x="1633" y="2844"/>
                  </a:cubicBezTo>
                  <a:cubicBezTo>
                    <a:pt x="1650" y="2979"/>
                    <a:pt x="1551" y="3101"/>
                    <a:pt x="1412" y="3118"/>
                  </a:cubicBezTo>
                  <a:lnTo>
                    <a:pt x="1386" y="3118"/>
                  </a:lnTo>
                  <a:cubicBezTo>
                    <a:pt x="1343" y="3118"/>
                    <a:pt x="1303" y="3109"/>
                    <a:pt x="1267" y="3089"/>
                  </a:cubicBezTo>
                  <a:lnTo>
                    <a:pt x="0" y="4266"/>
                  </a:lnTo>
                  <a:cubicBezTo>
                    <a:pt x="337" y="4805"/>
                    <a:pt x="774" y="5212"/>
                    <a:pt x="1267" y="5420"/>
                  </a:cubicBezTo>
                  <a:lnTo>
                    <a:pt x="4771" y="2166"/>
                  </a:lnTo>
                  <a:cubicBezTo>
                    <a:pt x="4791" y="1967"/>
                    <a:pt x="4805" y="1766"/>
                    <a:pt x="4805" y="1557"/>
                  </a:cubicBezTo>
                  <a:lnTo>
                    <a:pt x="4805" y="1505"/>
                  </a:lnTo>
                  <a:cubicBezTo>
                    <a:pt x="4802" y="972"/>
                    <a:pt x="4725" y="466"/>
                    <a:pt x="4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rot="-613802">
              <a:off x="3302632" y="1711110"/>
              <a:ext cx="40950" cy="38300"/>
            </a:xfrm>
            <a:custGeom>
              <a:avLst/>
              <a:gdLst/>
              <a:ahLst/>
              <a:cxnLst/>
              <a:rect l="l" t="t" r="r" b="b"/>
              <a:pathLst>
                <a:path w="1638" h="1532" extrusionOk="0">
                  <a:moveTo>
                    <a:pt x="1621" y="0"/>
                  </a:moveTo>
                  <a:lnTo>
                    <a:pt x="1121" y="463"/>
                  </a:lnTo>
                  <a:cubicBezTo>
                    <a:pt x="1115" y="738"/>
                    <a:pt x="1101" y="999"/>
                    <a:pt x="1078" y="1217"/>
                  </a:cubicBezTo>
                  <a:cubicBezTo>
                    <a:pt x="1065" y="1356"/>
                    <a:pt x="1168" y="1478"/>
                    <a:pt x="1303" y="1491"/>
                  </a:cubicBezTo>
                  <a:lnTo>
                    <a:pt x="1327" y="1491"/>
                  </a:lnTo>
                  <a:cubicBezTo>
                    <a:pt x="1455" y="1491"/>
                    <a:pt x="1565" y="1395"/>
                    <a:pt x="1578" y="1267"/>
                  </a:cubicBezTo>
                  <a:cubicBezTo>
                    <a:pt x="1588" y="1151"/>
                    <a:pt x="1637" y="609"/>
                    <a:pt x="1621" y="0"/>
                  </a:cubicBezTo>
                  <a:close/>
                  <a:moveTo>
                    <a:pt x="361" y="1171"/>
                  </a:moveTo>
                  <a:lnTo>
                    <a:pt x="1" y="1502"/>
                  </a:lnTo>
                  <a:cubicBezTo>
                    <a:pt x="37" y="1522"/>
                    <a:pt x="77" y="1531"/>
                    <a:pt x="120" y="1531"/>
                  </a:cubicBezTo>
                  <a:lnTo>
                    <a:pt x="146" y="1531"/>
                  </a:lnTo>
                  <a:cubicBezTo>
                    <a:pt x="285" y="1514"/>
                    <a:pt x="384" y="1392"/>
                    <a:pt x="367" y="1257"/>
                  </a:cubicBezTo>
                  <a:cubicBezTo>
                    <a:pt x="364" y="1227"/>
                    <a:pt x="364" y="1200"/>
                    <a:pt x="361" y="11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rot="-613802">
              <a:off x="3244931" y="1610222"/>
              <a:ext cx="127825" cy="155850"/>
            </a:xfrm>
            <a:custGeom>
              <a:avLst/>
              <a:gdLst/>
              <a:ahLst/>
              <a:cxnLst/>
              <a:rect l="l" t="t" r="r" b="b"/>
              <a:pathLst>
                <a:path w="5113" h="6234" extrusionOk="0">
                  <a:moveTo>
                    <a:pt x="2705" y="2602"/>
                  </a:moveTo>
                  <a:cubicBezTo>
                    <a:pt x="2672" y="2602"/>
                    <a:pt x="2639" y="2609"/>
                    <a:pt x="2593" y="2662"/>
                  </a:cubicBezTo>
                  <a:cubicBezTo>
                    <a:pt x="2355" y="2926"/>
                    <a:pt x="2295" y="3743"/>
                    <a:pt x="2311" y="4497"/>
                  </a:cubicBezTo>
                  <a:lnTo>
                    <a:pt x="3105" y="3763"/>
                  </a:lnTo>
                  <a:cubicBezTo>
                    <a:pt x="3069" y="3274"/>
                    <a:pt x="2986" y="2844"/>
                    <a:pt x="2821" y="2662"/>
                  </a:cubicBezTo>
                  <a:cubicBezTo>
                    <a:pt x="2775" y="2609"/>
                    <a:pt x="2735" y="2602"/>
                    <a:pt x="2705" y="2602"/>
                  </a:cubicBezTo>
                  <a:close/>
                  <a:moveTo>
                    <a:pt x="3005" y="0"/>
                  </a:moveTo>
                  <a:lnTo>
                    <a:pt x="168" y="2636"/>
                  </a:lnTo>
                  <a:cubicBezTo>
                    <a:pt x="56" y="3068"/>
                    <a:pt x="0" y="3541"/>
                    <a:pt x="0" y="4031"/>
                  </a:cubicBezTo>
                  <a:lnTo>
                    <a:pt x="0" y="4067"/>
                  </a:lnTo>
                  <a:cubicBezTo>
                    <a:pt x="6" y="4864"/>
                    <a:pt x="168" y="5608"/>
                    <a:pt x="443" y="6233"/>
                  </a:cubicBezTo>
                  <a:lnTo>
                    <a:pt x="1832" y="4944"/>
                  </a:lnTo>
                  <a:cubicBezTo>
                    <a:pt x="1786" y="4199"/>
                    <a:pt x="1769" y="2827"/>
                    <a:pt x="2219" y="2328"/>
                  </a:cubicBezTo>
                  <a:cubicBezTo>
                    <a:pt x="2351" y="2179"/>
                    <a:pt x="2526" y="2106"/>
                    <a:pt x="2705" y="2106"/>
                  </a:cubicBezTo>
                  <a:cubicBezTo>
                    <a:pt x="2880" y="2106"/>
                    <a:pt x="3059" y="2179"/>
                    <a:pt x="3191" y="2328"/>
                  </a:cubicBezTo>
                  <a:cubicBezTo>
                    <a:pt x="3390" y="2543"/>
                    <a:pt x="3501" y="2923"/>
                    <a:pt x="3561" y="3340"/>
                  </a:cubicBezTo>
                  <a:lnTo>
                    <a:pt x="5113" y="1898"/>
                  </a:lnTo>
                  <a:cubicBezTo>
                    <a:pt x="4663" y="846"/>
                    <a:pt x="3892" y="116"/>
                    <a:pt x="3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rot="-613802">
              <a:off x="3290897" y="1662232"/>
              <a:ext cx="44825" cy="70950"/>
            </a:xfrm>
            <a:custGeom>
              <a:avLst/>
              <a:gdLst/>
              <a:ahLst/>
              <a:cxnLst/>
              <a:rect l="l" t="t" r="r" b="b"/>
              <a:pathLst>
                <a:path w="1793" h="2838" extrusionOk="0">
                  <a:moveTo>
                    <a:pt x="937" y="0"/>
                  </a:moveTo>
                  <a:cubicBezTo>
                    <a:pt x="758" y="0"/>
                    <a:pt x="583" y="73"/>
                    <a:pt x="451" y="222"/>
                  </a:cubicBezTo>
                  <a:cubicBezTo>
                    <a:pt x="1" y="721"/>
                    <a:pt x="18" y="2093"/>
                    <a:pt x="64" y="2838"/>
                  </a:cubicBezTo>
                  <a:lnTo>
                    <a:pt x="543" y="2391"/>
                  </a:lnTo>
                  <a:cubicBezTo>
                    <a:pt x="527" y="1637"/>
                    <a:pt x="587" y="820"/>
                    <a:pt x="825" y="556"/>
                  </a:cubicBezTo>
                  <a:cubicBezTo>
                    <a:pt x="871" y="503"/>
                    <a:pt x="904" y="496"/>
                    <a:pt x="937" y="496"/>
                  </a:cubicBezTo>
                  <a:cubicBezTo>
                    <a:pt x="967" y="496"/>
                    <a:pt x="1007" y="503"/>
                    <a:pt x="1053" y="556"/>
                  </a:cubicBezTo>
                  <a:cubicBezTo>
                    <a:pt x="1218" y="738"/>
                    <a:pt x="1301" y="1168"/>
                    <a:pt x="1337" y="1657"/>
                  </a:cubicBezTo>
                  <a:lnTo>
                    <a:pt x="1793" y="1234"/>
                  </a:lnTo>
                  <a:cubicBezTo>
                    <a:pt x="1733" y="817"/>
                    <a:pt x="1622" y="437"/>
                    <a:pt x="1423" y="222"/>
                  </a:cubicBezTo>
                  <a:cubicBezTo>
                    <a:pt x="1291" y="73"/>
                    <a:pt x="1112" y="0"/>
                    <a:pt x="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29"/>
          <p:cNvGrpSpPr/>
          <p:nvPr/>
        </p:nvGrpSpPr>
        <p:grpSpPr>
          <a:xfrm rot="-265172">
            <a:off x="8322716" y="505814"/>
            <a:ext cx="607783" cy="772120"/>
            <a:chOff x="7338025" y="1332725"/>
            <a:chExt cx="1252275" cy="1590875"/>
          </a:xfrm>
        </p:grpSpPr>
        <p:sp>
          <p:nvSpPr>
            <p:cNvPr id="1378" name="Google Shape;1378;p29"/>
            <p:cNvSpPr/>
            <p:nvPr/>
          </p:nvSpPr>
          <p:spPr>
            <a:xfrm>
              <a:off x="7338025" y="1332725"/>
              <a:ext cx="1203775" cy="1590875"/>
            </a:xfrm>
            <a:custGeom>
              <a:avLst/>
              <a:gdLst/>
              <a:ahLst/>
              <a:cxnLst/>
              <a:rect l="l" t="t" r="r" b="b"/>
              <a:pathLst>
                <a:path w="48151" h="63635" extrusionOk="0">
                  <a:moveTo>
                    <a:pt x="4581" y="1"/>
                  </a:moveTo>
                  <a:cubicBezTo>
                    <a:pt x="3375" y="1"/>
                    <a:pt x="2346" y="901"/>
                    <a:pt x="2187" y="2093"/>
                  </a:cubicBezTo>
                  <a:cubicBezTo>
                    <a:pt x="1944" y="3909"/>
                    <a:pt x="0" y="20137"/>
                    <a:pt x="6476" y="30933"/>
                  </a:cubicBezTo>
                  <a:lnTo>
                    <a:pt x="6585" y="31144"/>
                  </a:lnTo>
                  <a:lnTo>
                    <a:pt x="6673" y="31254"/>
                  </a:lnTo>
                  <a:cubicBezTo>
                    <a:pt x="8994" y="34999"/>
                    <a:pt x="12105" y="37683"/>
                    <a:pt x="15927" y="39235"/>
                  </a:cubicBezTo>
                  <a:lnTo>
                    <a:pt x="15762" y="39919"/>
                  </a:lnTo>
                  <a:cubicBezTo>
                    <a:pt x="15427" y="41312"/>
                    <a:pt x="15970" y="42744"/>
                    <a:pt x="17123" y="43555"/>
                  </a:cubicBezTo>
                  <a:cubicBezTo>
                    <a:pt x="16749" y="44896"/>
                    <a:pt x="15924" y="46744"/>
                    <a:pt x="14115" y="48313"/>
                  </a:cubicBezTo>
                  <a:cubicBezTo>
                    <a:pt x="13946" y="48458"/>
                    <a:pt x="13762" y="48606"/>
                    <a:pt x="13568" y="48754"/>
                  </a:cubicBezTo>
                  <a:lnTo>
                    <a:pt x="12492" y="48754"/>
                  </a:lnTo>
                  <a:cubicBezTo>
                    <a:pt x="10633" y="48754"/>
                    <a:pt x="9121" y="50267"/>
                    <a:pt x="9121" y="52126"/>
                  </a:cubicBezTo>
                  <a:lnTo>
                    <a:pt x="9121" y="57978"/>
                  </a:lnTo>
                  <a:cubicBezTo>
                    <a:pt x="8546" y="58520"/>
                    <a:pt x="8218" y="59272"/>
                    <a:pt x="8218" y="60065"/>
                  </a:cubicBezTo>
                  <a:lnTo>
                    <a:pt x="8218" y="60768"/>
                  </a:lnTo>
                  <a:cubicBezTo>
                    <a:pt x="8218" y="62347"/>
                    <a:pt x="9505" y="63635"/>
                    <a:pt x="11086" y="63635"/>
                  </a:cubicBezTo>
                  <a:lnTo>
                    <a:pt x="36916" y="63635"/>
                  </a:lnTo>
                  <a:cubicBezTo>
                    <a:pt x="38497" y="63635"/>
                    <a:pt x="39784" y="62347"/>
                    <a:pt x="39784" y="60768"/>
                  </a:cubicBezTo>
                  <a:lnTo>
                    <a:pt x="39784" y="60065"/>
                  </a:lnTo>
                  <a:cubicBezTo>
                    <a:pt x="39784" y="59324"/>
                    <a:pt x="39491" y="58609"/>
                    <a:pt x="38980" y="58076"/>
                  </a:cubicBezTo>
                  <a:lnTo>
                    <a:pt x="38980" y="52126"/>
                  </a:lnTo>
                  <a:cubicBezTo>
                    <a:pt x="38980" y="50267"/>
                    <a:pt x="37467" y="48754"/>
                    <a:pt x="35608" y="48754"/>
                  </a:cubicBezTo>
                  <a:lnTo>
                    <a:pt x="34049" y="48754"/>
                  </a:lnTo>
                  <a:cubicBezTo>
                    <a:pt x="31930" y="47143"/>
                    <a:pt x="30967" y="45160"/>
                    <a:pt x="30533" y="43700"/>
                  </a:cubicBezTo>
                  <a:cubicBezTo>
                    <a:pt x="31746" y="42959"/>
                    <a:pt x="32399" y="41514"/>
                    <a:pt x="32124" y="40092"/>
                  </a:cubicBezTo>
                  <a:lnTo>
                    <a:pt x="32046" y="39683"/>
                  </a:lnTo>
                  <a:cubicBezTo>
                    <a:pt x="39721" y="37140"/>
                    <a:pt x="44768" y="30280"/>
                    <a:pt x="46651" y="19826"/>
                  </a:cubicBezTo>
                  <a:cubicBezTo>
                    <a:pt x="48150" y="11506"/>
                    <a:pt x="47222" y="3595"/>
                    <a:pt x="47022" y="2089"/>
                  </a:cubicBezTo>
                  <a:cubicBezTo>
                    <a:pt x="46859" y="896"/>
                    <a:pt x="45829" y="1"/>
                    <a:pt x="44627" y="1"/>
                  </a:cubicBezTo>
                  <a:close/>
                </a:path>
              </a:pathLst>
            </a:custGeom>
            <a:solidFill>
              <a:srgbClr val="FFFFFF"/>
            </a:solidFill>
            <a:ln>
              <a:noFill/>
            </a:ln>
            <a:effectLst>
              <a:outerShdw blurRad="14288"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7670700" y="2356800"/>
              <a:ext cx="525000" cy="266400"/>
            </a:xfrm>
            <a:custGeom>
              <a:avLst/>
              <a:gdLst/>
              <a:ahLst/>
              <a:cxnLst/>
              <a:rect l="l" t="t" r="r" b="b"/>
              <a:pathLst>
                <a:path w="21000" h="10656" extrusionOk="0">
                  <a:moveTo>
                    <a:pt x="6434" y="0"/>
                  </a:moveTo>
                  <a:cubicBezTo>
                    <a:pt x="6434" y="0"/>
                    <a:pt x="6483" y="836"/>
                    <a:pt x="6253" y="2088"/>
                  </a:cubicBezTo>
                  <a:cubicBezTo>
                    <a:pt x="5911" y="3954"/>
                    <a:pt x="4956" y="6744"/>
                    <a:pt x="2293" y="9054"/>
                  </a:cubicBezTo>
                  <a:cubicBezTo>
                    <a:pt x="1637" y="9626"/>
                    <a:pt x="878" y="10165"/>
                    <a:pt x="0" y="10655"/>
                  </a:cubicBezTo>
                  <a:lnTo>
                    <a:pt x="21000" y="10655"/>
                  </a:lnTo>
                  <a:cubicBezTo>
                    <a:pt x="14165" y="6839"/>
                    <a:pt x="14567" y="0"/>
                    <a:pt x="14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7695300" y="2386500"/>
              <a:ext cx="475800" cy="221625"/>
            </a:xfrm>
            <a:custGeom>
              <a:avLst/>
              <a:gdLst/>
              <a:ahLst/>
              <a:cxnLst/>
              <a:rect l="l" t="t" r="r" b="b"/>
              <a:pathLst>
                <a:path w="19032" h="8865" extrusionOk="0">
                  <a:moveTo>
                    <a:pt x="5396" y="1"/>
                  </a:moveTo>
                  <a:cubicBezTo>
                    <a:pt x="5372" y="269"/>
                    <a:pt x="5329" y="569"/>
                    <a:pt x="5269" y="900"/>
                  </a:cubicBezTo>
                  <a:cubicBezTo>
                    <a:pt x="6564" y="1447"/>
                    <a:pt x="7893" y="1775"/>
                    <a:pt x="9018" y="1845"/>
                  </a:cubicBezTo>
                  <a:cubicBezTo>
                    <a:pt x="9386" y="1870"/>
                    <a:pt x="9777" y="1881"/>
                    <a:pt x="10077" y="2093"/>
                  </a:cubicBezTo>
                  <a:cubicBezTo>
                    <a:pt x="10359" y="2297"/>
                    <a:pt x="10496" y="2639"/>
                    <a:pt x="10613" y="2967"/>
                  </a:cubicBezTo>
                  <a:cubicBezTo>
                    <a:pt x="11011" y="4131"/>
                    <a:pt x="11244" y="5352"/>
                    <a:pt x="11304" y="6579"/>
                  </a:cubicBezTo>
                  <a:cubicBezTo>
                    <a:pt x="11318" y="6879"/>
                    <a:pt x="11315" y="7206"/>
                    <a:pt x="11142" y="7453"/>
                  </a:cubicBezTo>
                  <a:cubicBezTo>
                    <a:pt x="10884" y="7827"/>
                    <a:pt x="10363" y="7877"/>
                    <a:pt x="9900" y="7877"/>
                  </a:cubicBezTo>
                  <a:lnTo>
                    <a:pt x="9855" y="7877"/>
                  </a:lnTo>
                  <a:cubicBezTo>
                    <a:pt x="7089" y="7873"/>
                    <a:pt x="4324" y="7870"/>
                    <a:pt x="1559" y="7866"/>
                  </a:cubicBezTo>
                  <a:lnTo>
                    <a:pt x="1309" y="7866"/>
                  </a:lnTo>
                  <a:cubicBezTo>
                    <a:pt x="913" y="8212"/>
                    <a:pt x="477" y="8547"/>
                    <a:pt x="0" y="8864"/>
                  </a:cubicBezTo>
                  <a:lnTo>
                    <a:pt x="19031" y="8864"/>
                  </a:lnTo>
                  <a:cubicBezTo>
                    <a:pt x="14870" y="6078"/>
                    <a:pt x="13875" y="2127"/>
                    <a:pt x="13646" y="110"/>
                  </a:cubicBezTo>
                  <a:cubicBezTo>
                    <a:pt x="12669" y="378"/>
                    <a:pt x="11709" y="523"/>
                    <a:pt x="10796" y="579"/>
                  </a:cubicBezTo>
                  <a:cubicBezTo>
                    <a:pt x="10468" y="600"/>
                    <a:pt x="10148" y="611"/>
                    <a:pt x="9830" y="611"/>
                  </a:cubicBezTo>
                  <a:cubicBezTo>
                    <a:pt x="8074" y="611"/>
                    <a:pt x="6532" y="312"/>
                    <a:pt x="539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7622650" y="2608100"/>
              <a:ext cx="633275" cy="211100"/>
            </a:xfrm>
            <a:custGeom>
              <a:avLst/>
              <a:gdLst/>
              <a:ahLst/>
              <a:cxnLst/>
              <a:rect l="l" t="t" r="r" b="b"/>
              <a:pathLst>
                <a:path w="25331" h="8444" extrusionOk="0">
                  <a:moveTo>
                    <a:pt x="956" y="0"/>
                  </a:moveTo>
                  <a:cubicBezTo>
                    <a:pt x="427" y="0"/>
                    <a:pt x="0" y="430"/>
                    <a:pt x="0" y="956"/>
                  </a:cubicBezTo>
                  <a:lnTo>
                    <a:pt x="0" y="7492"/>
                  </a:lnTo>
                  <a:cubicBezTo>
                    <a:pt x="0" y="8021"/>
                    <a:pt x="427" y="8444"/>
                    <a:pt x="956" y="8444"/>
                  </a:cubicBezTo>
                  <a:lnTo>
                    <a:pt x="24379" y="8444"/>
                  </a:lnTo>
                  <a:cubicBezTo>
                    <a:pt x="24908" y="8444"/>
                    <a:pt x="25331" y="8021"/>
                    <a:pt x="25331" y="7492"/>
                  </a:cubicBezTo>
                  <a:lnTo>
                    <a:pt x="25331" y="956"/>
                  </a:lnTo>
                  <a:cubicBezTo>
                    <a:pt x="25331" y="430"/>
                    <a:pt x="24908" y="0"/>
                    <a:pt x="24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7656300" y="2629525"/>
              <a:ext cx="122150" cy="130425"/>
            </a:xfrm>
            <a:custGeom>
              <a:avLst/>
              <a:gdLst/>
              <a:ahLst/>
              <a:cxnLst/>
              <a:rect l="l" t="t" r="r" b="b"/>
              <a:pathLst>
                <a:path w="4886" h="5217" extrusionOk="0">
                  <a:moveTo>
                    <a:pt x="1" y="0"/>
                  </a:moveTo>
                  <a:lnTo>
                    <a:pt x="1" y="5217"/>
                  </a:lnTo>
                  <a:lnTo>
                    <a:pt x="950" y="752"/>
                  </a:lnTo>
                  <a:lnTo>
                    <a:pt x="4886" y="0"/>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9"/>
            <p:cNvSpPr/>
            <p:nvPr/>
          </p:nvSpPr>
          <p:spPr>
            <a:xfrm>
              <a:off x="7622650" y="2608100"/>
              <a:ext cx="633275" cy="211100"/>
            </a:xfrm>
            <a:custGeom>
              <a:avLst/>
              <a:gdLst/>
              <a:ahLst/>
              <a:cxnLst/>
              <a:rect l="l" t="t" r="r" b="b"/>
              <a:pathLst>
                <a:path w="25331" h="8444" extrusionOk="0">
                  <a:moveTo>
                    <a:pt x="24223" y="0"/>
                  </a:moveTo>
                  <a:lnTo>
                    <a:pt x="24223" y="7417"/>
                  </a:lnTo>
                  <a:lnTo>
                    <a:pt x="0" y="7417"/>
                  </a:lnTo>
                  <a:lnTo>
                    <a:pt x="0" y="7492"/>
                  </a:lnTo>
                  <a:cubicBezTo>
                    <a:pt x="0" y="8021"/>
                    <a:pt x="427" y="8444"/>
                    <a:pt x="956" y="8444"/>
                  </a:cubicBezTo>
                  <a:lnTo>
                    <a:pt x="24379" y="8444"/>
                  </a:lnTo>
                  <a:cubicBezTo>
                    <a:pt x="24908" y="8444"/>
                    <a:pt x="25331" y="8021"/>
                    <a:pt x="25331" y="7492"/>
                  </a:cubicBezTo>
                  <a:lnTo>
                    <a:pt x="25331" y="956"/>
                  </a:lnTo>
                  <a:cubicBezTo>
                    <a:pt x="25331" y="430"/>
                    <a:pt x="24908" y="0"/>
                    <a:pt x="24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9"/>
            <p:cNvSpPr/>
            <p:nvPr/>
          </p:nvSpPr>
          <p:spPr>
            <a:xfrm>
              <a:off x="7599975" y="2819175"/>
              <a:ext cx="676150" cy="47825"/>
            </a:xfrm>
            <a:custGeom>
              <a:avLst/>
              <a:gdLst/>
              <a:ahLst/>
              <a:cxnLst/>
              <a:rect l="l" t="t" r="r" b="b"/>
              <a:pathLst>
                <a:path w="27046" h="1913" extrusionOk="0">
                  <a:moveTo>
                    <a:pt x="452" y="1"/>
                  </a:moveTo>
                  <a:cubicBezTo>
                    <a:pt x="201" y="1"/>
                    <a:pt x="1" y="205"/>
                    <a:pt x="1" y="456"/>
                  </a:cubicBezTo>
                  <a:lnTo>
                    <a:pt x="1" y="1461"/>
                  </a:lnTo>
                  <a:cubicBezTo>
                    <a:pt x="1" y="1712"/>
                    <a:pt x="201" y="1912"/>
                    <a:pt x="452" y="1912"/>
                  </a:cubicBezTo>
                  <a:lnTo>
                    <a:pt x="26590" y="1912"/>
                  </a:lnTo>
                  <a:cubicBezTo>
                    <a:pt x="26841" y="1912"/>
                    <a:pt x="27045" y="1712"/>
                    <a:pt x="27045" y="1461"/>
                  </a:cubicBezTo>
                  <a:lnTo>
                    <a:pt x="27045" y="456"/>
                  </a:lnTo>
                  <a:cubicBezTo>
                    <a:pt x="27045" y="205"/>
                    <a:pt x="26841" y="1"/>
                    <a:pt x="26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a:off x="7599975" y="2819175"/>
              <a:ext cx="676150" cy="47825"/>
            </a:xfrm>
            <a:custGeom>
              <a:avLst/>
              <a:gdLst/>
              <a:ahLst/>
              <a:cxnLst/>
              <a:rect l="l" t="t" r="r" b="b"/>
              <a:pathLst>
                <a:path w="27046" h="1913" extrusionOk="0">
                  <a:moveTo>
                    <a:pt x="452" y="1"/>
                  </a:moveTo>
                  <a:cubicBezTo>
                    <a:pt x="201" y="1"/>
                    <a:pt x="1" y="205"/>
                    <a:pt x="1" y="456"/>
                  </a:cubicBezTo>
                  <a:lnTo>
                    <a:pt x="1" y="809"/>
                  </a:lnTo>
                  <a:lnTo>
                    <a:pt x="19805" y="809"/>
                  </a:lnTo>
                  <a:lnTo>
                    <a:pt x="19805" y="1912"/>
                  </a:lnTo>
                  <a:lnTo>
                    <a:pt x="26590" y="1912"/>
                  </a:lnTo>
                  <a:cubicBezTo>
                    <a:pt x="26841" y="1912"/>
                    <a:pt x="27045" y="1712"/>
                    <a:pt x="27045" y="1461"/>
                  </a:cubicBezTo>
                  <a:lnTo>
                    <a:pt x="27045" y="456"/>
                  </a:lnTo>
                  <a:cubicBezTo>
                    <a:pt x="27045" y="205"/>
                    <a:pt x="26841" y="1"/>
                    <a:pt x="2659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3450" y="2655875"/>
              <a:ext cx="439500" cy="128225"/>
            </a:xfrm>
            <a:custGeom>
              <a:avLst/>
              <a:gdLst/>
              <a:ahLst/>
              <a:cxnLst/>
              <a:rect l="l" t="t" r="r" b="b"/>
              <a:pathLst>
                <a:path w="17580" h="5129" extrusionOk="0">
                  <a:moveTo>
                    <a:pt x="0" y="1"/>
                  </a:moveTo>
                  <a:lnTo>
                    <a:pt x="0" y="5129"/>
                  </a:lnTo>
                  <a:lnTo>
                    <a:pt x="17579" y="5129"/>
                  </a:lnTo>
                  <a:lnTo>
                    <a:pt x="175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9"/>
            <p:cNvSpPr/>
            <p:nvPr/>
          </p:nvSpPr>
          <p:spPr>
            <a:xfrm>
              <a:off x="7713450" y="2660925"/>
              <a:ext cx="178675" cy="123175"/>
            </a:xfrm>
            <a:custGeom>
              <a:avLst/>
              <a:gdLst/>
              <a:ahLst/>
              <a:cxnLst/>
              <a:rect l="l" t="t" r="r" b="b"/>
              <a:pathLst>
                <a:path w="7147" h="4927" extrusionOk="0">
                  <a:moveTo>
                    <a:pt x="4195" y="0"/>
                  </a:moveTo>
                  <a:lnTo>
                    <a:pt x="0" y="4334"/>
                  </a:lnTo>
                  <a:lnTo>
                    <a:pt x="0" y="4927"/>
                  </a:lnTo>
                  <a:lnTo>
                    <a:pt x="2388" y="4927"/>
                  </a:lnTo>
                  <a:cubicBezTo>
                    <a:pt x="3936" y="3365"/>
                    <a:pt x="5612" y="1679"/>
                    <a:pt x="7146" y="141"/>
                  </a:cubicBezTo>
                  <a:lnTo>
                    <a:pt x="4195" y="0"/>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9"/>
            <p:cNvSpPr/>
            <p:nvPr/>
          </p:nvSpPr>
          <p:spPr>
            <a:xfrm>
              <a:off x="7917050" y="2671050"/>
              <a:ext cx="217125" cy="113050"/>
            </a:xfrm>
            <a:custGeom>
              <a:avLst/>
              <a:gdLst/>
              <a:ahLst/>
              <a:cxnLst/>
              <a:rect l="l" t="t" r="r" b="b"/>
              <a:pathLst>
                <a:path w="8685" h="4522" extrusionOk="0">
                  <a:moveTo>
                    <a:pt x="4519" y="1"/>
                  </a:moveTo>
                  <a:lnTo>
                    <a:pt x="0" y="4522"/>
                  </a:lnTo>
                  <a:lnTo>
                    <a:pt x="4659" y="4522"/>
                  </a:lnTo>
                  <a:lnTo>
                    <a:pt x="8684" y="498"/>
                  </a:lnTo>
                  <a:lnTo>
                    <a:pt x="8631" y="198"/>
                  </a:lnTo>
                  <a:lnTo>
                    <a:pt x="4519" y="1"/>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9"/>
            <p:cNvSpPr/>
            <p:nvPr/>
          </p:nvSpPr>
          <p:spPr>
            <a:xfrm>
              <a:off x="7818300" y="2655875"/>
              <a:ext cx="82375" cy="8575"/>
            </a:xfrm>
            <a:custGeom>
              <a:avLst/>
              <a:gdLst/>
              <a:ahLst/>
              <a:cxnLst/>
              <a:rect l="l" t="t" r="r" b="b"/>
              <a:pathLst>
                <a:path w="3295" h="343" extrusionOk="0">
                  <a:moveTo>
                    <a:pt x="194" y="1"/>
                  </a:moveTo>
                  <a:lnTo>
                    <a:pt x="1" y="202"/>
                  </a:lnTo>
                  <a:lnTo>
                    <a:pt x="2952" y="343"/>
                  </a:lnTo>
                  <a:cubicBezTo>
                    <a:pt x="3069" y="230"/>
                    <a:pt x="3182" y="113"/>
                    <a:pt x="329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9"/>
            <p:cNvSpPr/>
            <p:nvPr/>
          </p:nvSpPr>
          <p:spPr>
            <a:xfrm>
              <a:off x="8030000" y="2655875"/>
              <a:ext cx="122950" cy="27625"/>
            </a:xfrm>
            <a:custGeom>
              <a:avLst/>
              <a:gdLst/>
              <a:ahLst/>
              <a:cxnLst/>
              <a:rect l="l" t="t" r="r" b="b"/>
              <a:pathLst>
                <a:path w="4918" h="1105" extrusionOk="0">
                  <a:moveTo>
                    <a:pt x="607" y="1"/>
                  </a:moveTo>
                  <a:lnTo>
                    <a:pt x="1" y="608"/>
                  </a:lnTo>
                  <a:lnTo>
                    <a:pt x="4113" y="805"/>
                  </a:lnTo>
                  <a:lnTo>
                    <a:pt x="4166" y="1105"/>
                  </a:lnTo>
                  <a:lnTo>
                    <a:pt x="4917" y="354"/>
                  </a:lnTo>
                  <a:lnTo>
                    <a:pt x="4917" y="1"/>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a:off x="7783375" y="2263850"/>
              <a:ext cx="304925" cy="137925"/>
            </a:xfrm>
            <a:custGeom>
              <a:avLst/>
              <a:gdLst/>
              <a:ahLst/>
              <a:cxnLst/>
              <a:rect l="l" t="t" r="r" b="b"/>
              <a:pathLst>
                <a:path w="12197" h="5517" extrusionOk="0">
                  <a:moveTo>
                    <a:pt x="911" y="1"/>
                  </a:moveTo>
                  <a:lnTo>
                    <a:pt x="607" y="1270"/>
                  </a:lnTo>
                  <a:lnTo>
                    <a:pt x="149" y="3203"/>
                  </a:lnTo>
                  <a:cubicBezTo>
                    <a:pt x="1" y="3803"/>
                    <a:pt x="335" y="4420"/>
                    <a:pt x="921" y="4617"/>
                  </a:cubicBezTo>
                  <a:cubicBezTo>
                    <a:pt x="2040" y="4996"/>
                    <a:pt x="3986" y="5516"/>
                    <a:pt x="6299" y="5516"/>
                  </a:cubicBezTo>
                  <a:cubicBezTo>
                    <a:pt x="6617" y="5516"/>
                    <a:pt x="6942" y="5506"/>
                    <a:pt x="7273" y="5485"/>
                  </a:cubicBezTo>
                  <a:cubicBezTo>
                    <a:pt x="8572" y="5404"/>
                    <a:pt x="9954" y="5147"/>
                    <a:pt x="11357" y="4611"/>
                  </a:cubicBezTo>
                  <a:cubicBezTo>
                    <a:pt x="11894" y="4406"/>
                    <a:pt x="12197" y="3834"/>
                    <a:pt x="12088" y="3271"/>
                  </a:cubicBezTo>
                  <a:lnTo>
                    <a:pt x="11466" y="1"/>
                  </a:lnTo>
                  <a:cubicBezTo>
                    <a:pt x="11466" y="1"/>
                    <a:pt x="9053" y="625"/>
                    <a:pt x="5925" y="625"/>
                  </a:cubicBezTo>
                  <a:cubicBezTo>
                    <a:pt x="4361" y="625"/>
                    <a:pt x="2619" y="469"/>
                    <a:pt x="9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a:off x="7798550" y="2276925"/>
              <a:ext cx="287550" cy="124075"/>
            </a:xfrm>
            <a:custGeom>
              <a:avLst/>
              <a:gdLst/>
              <a:ahLst/>
              <a:cxnLst/>
              <a:rect l="l" t="t" r="r" b="b"/>
              <a:pathLst>
                <a:path w="11502" h="4963" extrusionOk="0">
                  <a:moveTo>
                    <a:pt x="180" y="0"/>
                  </a:moveTo>
                  <a:lnTo>
                    <a:pt x="0" y="747"/>
                  </a:lnTo>
                  <a:cubicBezTo>
                    <a:pt x="81" y="772"/>
                    <a:pt x="163" y="797"/>
                    <a:pt x="240" y="825"/>
                  </a:cubicBezTo>
                  <a:cubicBezTo>
                    <a:pt x="1955" y="1439"/>
                    <a:pt x="3661" y="1848"/>
                    <a:pt x="5478" y="1848"/>
                  </a:cubicBezTo>
                  <a:cubicBezTo>
                    <a:pt x="5682" y="1848"/>
                    <a:pt x="5886" y="1845"/>
                    <a:pt x="6095" y="1834"/>
                  </a:cubicBezTo>
                  <a:cubicBezTo>
                    <a:pt x="6166" y="1827"/>
                    <a:pt x="6239" y="1823"/>
                    <a:pt x="6317" y="1823"/>
                  </a:cubicBezTo>
                  <a:cubicBezTo>
                    <a:pt x="6493" y="1823"/>
                    <a:pt x="6674" y="1848"/>
                    <a:pt x="6818" y="1950"/>
                  </a:cubicBezTo>
                  <a:cubicBezTo>
                    <a:pt x="7012" y="2087"/>
                    <a:pt x="7093" y="2338"/>
                    <a:pt x="7135" y="2578"/>
                  </a:cubicBezTo>
                  <a:cubicBezTo>
                    <a:pt x="7280" y="3396"/>
                    <a:pt x="7097" y="4254"/>
                    <a:pt x="6666" y="4962"/>
                  </a:cubicBezTo>
                  <a:cubicBezTo>
                    <a:pt x="7965" y="4881"/>
                    <a:pt x="9347" y="4624"/>
                    <a:pt x="10750" y="4088"/>
                  </a:cubicBezTo>
                  <a:cubicBezTo>
                    <a:pt x="11212" y="3912"/>
                    <a:pt x="11502" y="3460"/>
                    <a:pt x="11502" y="2976"/>
                  </a:cubicBezTo>
                  <a:cubicBezTo>
                    <a:pt x="11502" y="2899"/>
                    <a:pt x="11494" y="2825"/>
                    <a:pt x="11481" y="2748"/>
                  </a:cubicBezTo>
                  <a:lnTo>
                    <a:pt x="11015" y="293"/>
                  </a:lnTo>
                  <a:cubicBezTo>
                    <a:pt x="9541" y="610"/>
                    <a:pt x="7936" y="783"/>
                    <a:pt x="6183" y="783"/>
                  </a:cubicBezTo>
                  <a:cubicBezTo>
                    <a:pt x="3954" y="783"/>
                    <a:pt x="1961" y="505"/>
                    <a:pt x="18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a:off x="7387475" y="1389250"/>
              <a:ext cx="1202825" cy="907275"/>
            </a:xfrm>
            <a:custGeom>
              <a:avLst/>
              <a:gdLst/>
              <a:ahLst/>
              <a:cxnLst/>
              <a:rect l="l" t="t" r="r" b="b"/>
              <a:pathLst>
                <a:path w="48113" h="36291" extrusionOk="0">
                  <a:moveTo>
                    <a:pt x="2469" y="1"/>
                  </a:moveTo>
                  <a:cubicBezTo>
                    <a:pt x="2469" y="1"/>
                    <a:pt x="0" y="16839"/>
                    <a:pt x="6476" y="27575"/>
                  </a:cubicBezTo>
                  <a:cubicBezTo>
                    <a:pt x="6479" y="27578"/>
                    <a:pt x="6479" y="27582"/>
                    <a:pt x="6483" y="27582"/>
                  </a:cubicBezTo>
                  <a:cubicBezTo>
                    <a:pt x="9513" y="32604"/>
                    <a:pt x="14507" y="36290"/>
                    <a:pt x="22626" y="36290"/>
                  </a:cubicBezTo>
                  <a:cubicBezTo>
                    <a:pt x="48112" y="36290"/>
                    <a:pt x="42783" y="1"/>
                    <a:pt x="427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a:off x="7549550" y="1389250"/>
              <a:ext cx="919050" cy="907275"/>
            </a:xfrm>
            <a:custGeom>
              <a:avLst/>
              <a:gdLst/>
              <a:ahLst/>
              <a:cxnLst/>
              <a:rect l="l" t="t" r="r" b="b"/>
              <a:pathLst>
                <a:path w="36762" h="36291" extrusionOk="0">
                  <a:moveTo>
                    <a:pt x="28480" y="1"/>
                  </a:moveTo>
                  <a:cubicBezTo>
                    <a:pt x="29165" y="5661"/>
                    <a:pt x="30798" y="23780"/>
                    <a:pt x="24636" y="29719"/>
                  </a:cubicBezTo>
                  <a:cubicBezTo>
                    <a:pt x="21345" y="32890"/>
                    <a:pt x="17243" y="34435"/>
                    <a:pt x="13188" y="34435"/>
                  </a:cubicBezTo>
                  <a:cubicBezTo>
                    <a:pt x="8193" y="34435"/>
                    <a:pt x="3266" y="32097"/>
                    <a:pt x="0" y="27582"/>
                  </a:cubicBezTo>
                  <a:lnTo>
                    <a:pt x="0" y="27582"/>
                  </a:lnTo>
                  <a:cubicBezTo>
                    <a:pt x="3030" y="32604"/>
                    <a:pt x="8024" y="36290"/>
                    <a:pt x="16143" y="36290"/>
                  </a:cubicBezTo>
                  <a:cubicBezTo>
                    <a:pt x="34113" y="36290"/>
                    <a:pt x="36762" y="18249"/>
                    <a:pt x="36762" y="7608"/>
                  </a:cubicBezTo>
                  <a:cubicBezTo>
                    <a:pt x="36762" y="3157"/>
                    <a:pt x="36300" y="1"/>
                    <a:pt x="3630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a:off x="7502625" y="1485375"/>
              <a:ext cx="133275" cy="618300"/>
            </a:xfrm>
            <a:custGeom>
              <a:avLst/>
              <a:gdLst/>
              <a:ahLst/>
              <a:cxnLst/>
              <a:rect l="l" t="t" r="r" b="b"/>
              <a:pathLst>
                <a:path w="5331" h="24732" extrusionOk="0">
                  <a:moveTo>
                    <a:pt x="403" y="0"/>
                  </a:moveTo>
                  <a:cubicBezTo>
                    <a:pt x="1" y="19706"/>
                    <a:pt x="5330" y="24731"/>
                    <a:pt x="5330" y="24731"/>
                  </a:cubicBezTo>
                  <a:cubicBezTo>
                    <a:pt x="2311" y="11964"/>
                    <a:pt x="4222" y="0"/>
                    <a:pt x="422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6" name="Google Shape;1396;p29"/>
          <p:cNvGrpSpPr/>
          <p:nvPr/>
        </p:nvGrpSpPr>
        <p:grpSpPr>
          <a:xfrm rot="1106445">
            <a:off x="6755769" y="-9554"/>
            <a:ext cx="714962" cy="739224"/>
            <a:chOff x="4383575" y="1300650"/>
            <a:chExt cx="1143375" cy="1182175"/>
          </a:xfrm>
        </p:grpSpPr>
        <p:sp>
          <p:nvSpPr>
            <p:cNvPr id="1397" name="Google Shape;1397;p29"/>
            <p:cNvSpPr/>
            <p:nvPr/>
          </p:nvSpPr>
          <p:spPr>
            <a:xfrm>
              <a:off x="4383575" y="1300650"/>
              <a:ext cx="1143375" cy="1182175"/>
            </a:xfrm>
            <a:custGeom>
              <a:avLst/>
              <a:gdLst/>
              <a:ahLst/>
              <a:cxnLst/>
              <a:rect l="l" t="t" r="r" b="b"/>
              <a:pathLst>
                <a:path w="45735" h="47287" extrusionOk="0">
                  <a:moveTo>
                    <a:pt x="22048" y="0"/>
                  </a:moveTo>
                  <a:cubicBezTo>
                    <a:pt x="21702" y="0"/>
                    <a:pt x="21364" y="53"/>
                    <a:pt x="21042" y="158"/>
                  </a:cubicBezTo>
                  <a:cubicBezTo>
                    <a:pt x="20996" y="173"/>
                    <a:pt x="20951" y="191"/>
                    <a:pt x="20905" y="208"/>
                  </a:cubicBezTo>
                  <a:cubicBezTo>
                    <a:pt x="20902" y="208"/>
                    <a:pt x="20898" y="212"/>
                    <a:pt x="20894" y="212"/>
                  </a:cubicBezTo>
                  <a:cubicBezTo>
                    <a:pt x="19621" y="695"/>
                    <a:pt x="18778" y="1908"/>
                    <a:pt x="18778" y="3274"/>
                  </a:cubicBezTo>
                  <a:cubicBezTo>
                    <a:pt x="18778" y="4116"/>
                    <a:pt x="19095" y="4885"/>
                    <a:pt x="19621" y="5463"/>
                  </a:cubicBezTo>
                  <a:cubicBezTo>
                    <a:pt x="19452" y="5978"/>
                    <a:pt x="19276" y="6521"/>
                    <a:pt x="19088" y="7093"/>
                  </a:cubicBezTo>
                  <a:cubicBezTo>
                    <a:pt x="17516" y="11942"/>
                    <a:pt x="15653" y="18048"/>
                    <a:pt x="14405" y="22181"/>
                  </a:cubicBezTo>
                  <a:lnTo>
                    <a:pt x="8490" y="12764"/>
                  </a:lnTo>
                  <a:cubicBezTo>
                    <a:pt x="8719" y="12316"/>
                    <a:pt x="8846" y="11812"/>
                    <a:pt x="8846" y="11290"/>
                  </a:cubicBezTo>
                  <a:cubicBezTo>
                    <a:pt x="8846" y="10923"/>
                    <a:pt x="8786" y="10567"/>
                    <a:pt x="8667" y="10228"/>
                  </a:cubicBezTo>
                  <a:cubicBezTo>
                    <a:pt x="8215" y="8906"/>
                    <a:pt x="6974" y="8017"/>
                    <a:pt x="5573" y="8017"/>
                  </a:cubicBezTo>
                  <a:cubicBezTo>
                    <a:pt x="5206" y="8017"/>
                    <a:pt x="4843" y="8081"/>
                    <a:pt x="4501" y="8200"/>
                  </a:cubicBezTo>
                  <a:cubicBezTo>
                    <a:pt x="3186" y="8655"/>
                    <a:pt x="2300" y="9897"/>
                    <a:pt x="2300" y="11290"/>
                  </a:cubicBezTo>
                  <a:cubicBezTo>
                    <a:pt x="2300" y="12165"/>
                    <a:pt x="2657" y="12976"/>
                    <a:pt x="3238" y="13572"/>
                  </a:cubicBezTo>
                  <a:cubicBezTo>
                    <a:pt x="1768" y="23148"/>
                    <a:pt x="92" y="39344"/>
                    <a:pt x="75" y="39506"/>
                  </a:cubicBezTo>
                  <a:cubicBezTo>
                    <a:pt x="1" y="40239"/>
                    <a:pt x="339" y="40952"/>
                    <a:pt x="956" y="41351"/>
                  </a:cubicBezTo>
                  <a:cubicBezTo>
                    <a:pt x="7809" y="45805"/>
                    <a:pt x="14965" y="47286"/>
                    <a:pt x="21459" y="47286"/>
                  </a:cubicBezTo>
                  <a:cubicBezTo>
                    <a:pt x="33828" y="47286"/>
                    <a:pt x="43784" y="41907"/>
                    <a:pt x="44631" y="41435"/>
                  </a:cubicBezTo>
                  <a:cubicBezTo>
                    <a:pt x="44846" y="41323"/>
                    <a:pt x="45040" y="41163"/>
                    <a:pt x="45202" y="40973"/>
                  </a:cubicBezTo>
                  <a:cubicBezTo>
                    <a:pt x="45573" y="40532"/>
                    <a:pt x="45735" y="39954"/>
                    <a:pt x="45640" y="39382"/>
                  </a:cubicBezTo>
                  <a:cubicBezTo>
                    <a:pt x="44031" y="29811"/>
                    <a:pt x="41266" y="17846"/>
                    <a:pt x="39880" y="12041"/>
                  </a:cubicBezTo>
                  <a:cubicBezTo>
                    <a:pt x="40342" y="11473"/>
                    <a:pt x="40613" y="10750"/>
                    <a:pt x="40613" y="9978"/>
                  </a:cubicBezTo>
                  <a:cubicBezTo>
                    <a:pt x="40613" y="9650"/>
                    <a:pt x="40564" y="9326"/>
                    <a:pt x="40469" y="9012"/>
                  </a:cubicBezTo>
                  <a:cubicBezTo>
                    <a:pt x="40042" y="7633"/>
                    <a:pt x="38787" y="6705"/>
                    <a:pt x="37341" y="6705"/>
                  </a:cubicBezTo>
                  <a:cubicBezTo>
                    <a:pt x="36604" y="6705"/>
                    <a:pt x="35877" y="6959"/>
                    <a:pt x="35326" y="7403"/>
                  </a:cubicBezTo>
                  <a:cubicBezTo>
                    <a:pt x="34526" y="8027"/>
                    <a:pt x="34071" y="8966"/>
                    <a:pt x="34071" y="9978"/>
                  </a:cubicBezTo>
                  <a:cubicBezTo>
                    <a:pt x="34071" y="10485"/>
                    <a:pt x="34184" y="10972"/>
                    <a:pt x="34399" y="11410"/>
                  </a:cubicBezTo>
                  <a:cubicBezTo>
                    <a:pt x="33197" y="14218"/>
                    <a:pt x="31797" y="17681"/>
                    <a:pt x="30661" y="20527"/>
                  </a:cubicBezTo>
                  <a:cubicBezTo>
                    <a:pt x="28650" y="14753"/>
                    <a:pt x="26121" y="8302"/>
                    <a:pt x="24813" y="5019"/>
                  </a:cubicBezTo>
                  <a:cubicBezTo>
                    <a:pt x="25137" y="4508"/>
                    <a:pt x="25321" y="3904"/>
                    <a:pt x="25321" y="3274"/>
                  </a:cubicBezTo>
                  <a:cubicBezTo>
                    <a:pt x="25321" y="2914"/>
                    <a:pt x="25264" y="2561"/>
                    <a:pt x="25152" y="2237"/>
                  </a:cubicBezTo>
                  <a:cubicBezTo>
                    <a:pt x="24703" y="899"/>
                    <a:pt x="23459" y="0"/>
                    <a:pt x="22048" y="0"/>
                  </a:cubicBezTo>
                  <a:close/>
                </a:path>
              </a:pathLst>
            </a:custGeom>
            <a:solidFill>
              <a:srgbClr val="FFFFFF"/>
            </a:solidFill>
            <a:ln>
              <a:noFill/>
            </a:ln>
            <a:effectLst>
              <a:outerShdw blurRad="28575" dist="9525"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a:off x="4434200" y="1397100"/>
              <a:ext cx="1041975" cy="1036575"/>
            </a:xfrm>
            <a:custGeom>
              <a:avLst/>
              <a:gdLst/>
              <a:ahLst/>
              <a:cxnLst/>
              <a:rect l="l" t="t" r="r" b="b"/>
              <a:pathLst>
                <a:path w="41679" h="41463" extrusionOk="0">
                  <a:moveTo>
                    <a:pt x="20206" y="0"/>
                  </a:moveTo>
                  <a:cubicBezTo>
                    <a:pt x="19821" y="1112"/>
                    <a:pt x="19388" y="2421"/>
                    <a:pt x="18929" y="3842"/>
                  </a:cubicBezTo>
                  <a:cubicBezTo>
                    <a:pt x="16577" y="11082"/>
                    <a:pt x="13562" y="21212"/>
                    <a:pt x="13085" y="22810"/>
                  </a:cubicBezTo>
                  <a:lnTo>
                    <a:pt x="13085" y="22813"/>
                  </a:lnTo>
                  <a:cubicBezTo>
                    <a:pt x="13039" y="22954"/>
                    <a:pt x="13022" y="23025"/>
                    <a:pt x="13022" y="23025"/>
                  </a:cubicBezTo>
                  <a:lnTo>
                    <a:pt x="3499" y="7869"/>
                  </a:lnTo>
                  <a:cubicBezTo>
                    <a:pt x="3390" y="8504"/>
                    <a:pt x="3280" y="9185"/>
                    <a:pt x="3167" y="9908"/>
                  </a:cubicBezTo>
                  <a:cubicBezTo>
                    <a:pt x="1682" y="19529"/>
                    <a:pt x="0" y="35849"/>
                    <a:pt x="0" y="35849"/>
                  </a:cubicBezTo>
                  <a:cubicBezTo>
                    <a:pt x="6479" y="40059"/>
                    <a:pt x="13270" y="41463"/>
                    <a:pt x="19445" y="41463"/>
                  </a:cubicBezTo>
                  <a:cubicBezTo>
                    <a:pt x="31601" y="41463"/>
                    <a:pt x="41370" y="36023"/>
                    <a:pt x="41675" y="35852"/>
                  </a:cubicBezTo>
                  <a:lnTo>
                    <a:pt x="41678" y="35849"/>
                  </a:lnTo>
                  <a:cubicBezTo>
                    <a:pt x="39544" y="23120"/>
                    <a:pt x="35266" y="5828"/>
                    <a:pt x="35266" y="5828"/>
                  </a:cubicBezTo>
                  <a:cubicBezTo>
                    <a:pt x="35178" y="6028"/>
                    <a:pt x="35083" y="6233"/>
                    <a:pt x="34991" y="6448"/>
                  </a:cubicBezTo>
                  <a:cubicBezTo>
                    <a:pt x="32738" y="11509"/>
                    <a:pt x="29161" y="20662"/>
                    <a:pt x="28554" y="22214"/>
                  </a:cubicBezTo>
                  <a:cubicBezTo>
                    <a:pt x="28502" y="22365"/>
                    <a:pt x="28466" y="22443"/>
                    <a:pt x="28466" y="22443"/>
                  </a:cubicBezTo>
                  <a:cubicBezTo>
                    <a:pt x="25941" y="14087"/>
                    <a:pt x="20206" y="0"/>
                    <a:pt x="20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a:off x="4974800" y="1581300"/>
              <a:ext cx="131225" cy="358825"/>
            </a:xfrm>
            <a:custGeom>
              <a:avLst/>
              <a:gdLst/>
              <a:ahLst/>
              <a:cxnLst/>
              <a:rect l="l" t="t" r="r" b="b"/>
              <a:pathLst>
                <a:path w="5249" h="14353" extrusionOk="0">
                  <a:moveTo>
                    <a:pt x="0" y="0"/>
                  </a:moveTo>
                  <a:cubicBezTo>
                    <a:pt x="2540" y="11082"/>
                    <a:pt x="5248" y="14352"/>
                    <a:pt x="5248" y="14352"/>
                  </a:cubicBezTo>
                  <a:cubicBezTo>
                    <a:pt x="3058" y="7415"/>
                    <a:pt x="1" y="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a:off x="5337200" y="1787975"/>
              <a:ext cx="91875" cy="468500"/>
            </a:xfrm>
            <a:custGeom>
              <a:avLst/>
              <a:gdLst/>
              <a:ahLst/>
              <a:cxnLst/>
              <a:rect l="l" t="t" r="r" b="b"/>
              <a:pathLst>
                <a:path w="3675" h="18740" extrusionOk="0">
                  <a:moveTo>
                    <a:pt x="0" y="1"/>
                  </a:moveTo>
                  <a:cubicBezTo>
                    <a:pt x="804" y="10829"/>
                    <a:pt x="3675" y="18740"/>
                    <a:pt x="3675" y="18740"/>
                  </a:cubicBezTo>
                  <a:cubicBezTo>
                    <a:pt x="2208" y="5849"/>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9"/>
            <p:cNvSpPr/>
            <p:nvPr/>
          </p:nvSpPr>
          <p:spPr>
            <a:xfrm>
              <a:off x="4555600" y="1714975"/>
              <a:ext cx="164125" cy="243375"/>
            </a:xfrm>
            <a:custGeom>
              <a:avLst/>
              <a:gdLst/>
              <a:ahLst/>
              <a:cxnLst/>
              <a:rect l="l" t="t" r="r" b="b"/>
              <a:pathLst>
                <a:path w="6565" h="9735" extrusionOk="0">
                  <a:moveTo>
                    <a:pt x="0" y="0"/>
                  </a:moveTo>
                  <a:lnTo>
                    <a:pt x="0" y="0"/>
                  </a:lnTo>
                  <a:cubicBezTo>
                    <a:pt x="2099" y="4233"/>
                    <a:pt x="6564" y="9735"/>
                    <a:pt x="6564" y="9735"/>
                  </a:cubicBezTo>
                  <a:cubicBezTo>
                    <a:pt x="3888" y="4138"/>
                    <a:pt x="1" y="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9"/>
            <p:cNvSpPr/>
            <p:nvPr/>
          </p:nvSpPr>
          <p:spPr>
            <a:xfrm>
              <a:off x="5148050" y="1578225"/>
              <a:ext cx="154850" cy="406150"/>
            </a:xfrm>
            <a:custGeom>
              <a:avLst/>
              <a:gdLst/>
              <a:ahLst/>
              <a:cxnLst/>
              <a:rect l="l" t="t" r="r" b="b"/>
              <a:pathLst>
                <a:path w="6194" h="16246" extrusionOk="0">
                  <a:moveTo>
                    <a:pt x="6085" y="0"/>
                  </a:moveTo>
                  <a:cubicBezTo>
                    <a:pt x="3831" y="5171"/>
                    <a:pt x="575" y="13494"/>
                    <a:pt x="0" y="14969"/>
                  </a:cubicBezTo>
                  <a:cubicBezTo>
                    <a:pt x="385" y="15843"/>
                    <a:pt x="847" y="16245"/>
                    <a:pt x="1171" y="16245"/>
                  </a:cubicBezTo>
                  <a:cubicBezTo>
                    <a:pt x="1302" y="16245"/>
                    <a:pt x="1411" y="16178"/>
                    <a:pt x="1482" y="16055"/>
                  </a:cubicBezTo>
                  <a:cubicBezTo>
                    <a:pt x="1789" y="15519"/>
                    <a:pt x="4342" y="6599"/>
                    <a:pt x="6194" y="56"/>
                  </a:cubicBezTo>
                  <a:cubicBezTo>
                    <a:pt x="6158" y="39"/>
                    <a:pt x="6120" y="22"/>
                    <a:pt x="6085" y="0"/>
                  </a:cubicBezTo>
                  <a:close/>
                </a:path>
              </a:pathLst>
            </a:custGeom>
            <a:solidFill>
              <a:srgbClr val="FFA5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a:off x="4761325" y="1493125"/>
              <a:ext cx="146125" cy="506050"/>
            </a:xfrm>
            <a:custGeom>
              <a:avLst/>
              <a:gdLst/>
              <a:ahLst/>
              <a:cxnLst/>
              <a:rect l="l" t="t" r="r" b="b"/>
              <a:pathLst>
                <a:path w="5845" h="20242" extrusionOk="0">
                  <a:moveTo>
                    <a:pt x="5844" y="1"/>
                  </a:moveTo>
                  <a:cubicBezTo>
                    <a:pt x="3492" y="7241"/>
                    <a:pt x="477" y="17371"/>
                    <a:pt x="0" y="18969"/>
                  </a:cubicBezTo>
                  <a:lnTo>
                    <a:pt x="0" y="18972"/>
                  </a:lnTo>
                  <a:cubicBezTo>
                    <a:pt x="508" y="19805"/>
                    <a:pt x="952" y="20242"/>
                    <a:pt x="1196" y="20242"/>
                  </a:cubicBezTo>
                  <a:cubicBezTo>
                    <a:pt x="1284" y="20242"/>
                    <a:pt x="1348" y="20182"/>
                    <a:pt x="1376" y="20069"/>
                  </a:cubicBezTo>
                  <a:cubicBezTo>
                    <a:pt x="1530" y="19438"/>
                    <a:pt x="4070" y="7989"/>
                    <a:pt x="5844" y="1"/>
                  </a:cubicBezTo>
                  <a:close/>
                </a:path>
              </a:pathLst>
            </a:custGeom>
            <a:solidFill>
              <a:srgbClr val="FFA5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9"/>
            <p:cNvSpPr/>
            <p:nvPr/>
          </p:nvSpPr>
          <p:spPr>
            <a:xfrm>
              <a:off x="4434200" y="1644775"/>
              <a:ext cx="1041875" cy="788950"/>
            </a:xfrm>
            <a:custGeom>
              <a:avLst/>
              <a:gdLst/>
              <a:ahLst/>
              <a:cxnLst/>
              <a:rect l="l" t="t" r="r" b="b"/>
              <a:pathLst>
                <a:path w="41675" h="31558" extrusionOk="0">
                  <a:moveTo>
                    <a:pt x="3167" y="1"/>
                  </a:moveTo>
                  <a:cubicBezTo>
                    <a:pt x="1682" y="9622"/>
                    <a:pt x="0" y="25942"/>
                    <a:pt x="0" y="25942"/>
                  </a:cubicBezTo>
                  <a:cubicBezTo>
                    <a:pt x="6479" y="30153"/>
                    <a:pt x="13269" y="31557"/>
                    <a:pt x="19440" y="31557"/>
                  </a:cubicBezTo>
                  <a:cubicBezTo>
                    <a:pt x="31598" y="31557"/>
                    <a:pt x="41372" y="26114"/>
                    <a:pt x="41675" y="25945"/>
                  </a:cubicBezTo>
                  <a:lnTo>
                    <a:pt x="41675" y="25945"/>
                  </a:lnTo>
                  <a:cubicBezTo>
                    <a:pt x="34547" y="28386"/>
                    <a:pt x="28085" y="29261"/>
                    <a:pt x="22583" y="29261"/>
                  </a:cubicBezTo>
                  <a:cubicBezTo>
                    <a:pt x="11057" y="29261"/>
                    <a:pt x="3770" y="25420"/>
                    <a:pt x="3548" y="24101"/>
                  </a:cubicBezTo>
                  <a:cubicBezTo>
                    <a:pt x="3323" y="22782"/>
                    <a:pt x="3217" y="8850"/>
                    <a:pt x="316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9"/>
            <p:cNvSpPr/>
            <p:nvPr/>
          </p:nvSpPr>
          <p:spPr>
            <a:xfrm>
              <a:off x="4490075" y="1550075"/>
              <a:ext cx="65625" cy="65625"/>
            </a:xfrm>
            <a:custGeom>
              <a:avLst/>
              <a:gdLst/>
              <a:ahLst/>
              <a:cxnLst/>
              <a:rect l="l" t="t" r="r" b="b"/>
              <a:pathLst>
                <a:path w="2625" h="2625" extrusionOk="0">
                  <a:moveTo>
                    <a:pt x="1313" y="1"/>
                  </a:moveTo>
                  <a:cubicBezTo>
                    <a:pt x="1161" y="1"/>
                    <a:pt x="1017" y="29"/>
                    <a:pt x="883" y="75"/>
                  </a:cubicBezTo>
                  <a:cubicBezTo>
                    <a:pt x="368" y="251"/>
                    <a:pt x="1" y="738"/>
                    <a:pt x="1" y="1313"/>
                  </a:cubicBezTo>
                  <a:cubicBezTo>
                    <a:pt x="1" y="2036"/>
                    <a:pt x="587" y="2625"/>
                    <a:pt x="1313" y="2625"/>
                  </a:cubicBezTo>
                  <a:cubicBezTo>
                    <a:pt x="2037" y="2625"/>
                    <a:pt x="2625" y="2036"/>
                    <a:pt x="2625" y="1313"/>
                  </a:cubicBezTo>
                  <a:cubicBezTo>
                    <a:pt x="2625" y="1165"/>
                    <a:pt x="2600" y="1024"/>
                    <a:pt x="2555" y="894"/>
                  </a:cubicBezTo>
                  <a:cubicBezTo>
                    <a:pt x="2379" y="375"/>
                    <a:pt x="1888" y="1"/>
                    <a:pt x="13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9"/>
            <p:cNvSpPr/>
            <p:nvPr/>
          </p:nvSpPr>
          <p:spPr>
            <a:xfrm>
              <a:off x="5284375" y="1517275"/>
              <a:ext cx="65525" cy="65625"/>
            </a:xfrm>
            <a:custGeom>
              <a:avLst/>
              <a:gdLst/>
              <a:ahLst/>
              <a:cxnLst/>
              <a:rect l="l" t="t" r="r" b="b"/>
              <a:pathLst>
                <a:path w="2621" h="2625" extrusionOk="0">
                  <a:moveTo>
                    <a:pt x="1309" y="1"/>
                  </a:moveTo>
                  <a:cubicBezTo>
                    <a:pt x="1002" y="1"/>
                    <a:pt x="723" y="106"/>
                    <a:pt x="501" y="283"/>
                  </a:cubicBezTo>
                  <a:cubicBezTo>
                    <a:pt x="194" y="523"/>
                    <a:pt x="0" y="894"/>
                    <a:pt x="0" y="1313"/>
                  </a:cubicBezTo>
                  <a:cubicBezTo>
                    <a:pt x="0" y="2036"/>
                    <a:pt x="585" y="2625"/>
                    <a:pt x="1309" y="2625"/>
                  </a:cubicBezTo>
                  <a:cubicBezTo>
                    <a:pt x="2032" y="2625"/>
                    <a:pt x="2621" y="2036"/>
                    <a:pt x="2621" y="1313"/>
                  </a:cubicBezTo>
                  <a:cubicBezTo>
                    <a:pt x="2621" y="1175"/>
                    <a:pt x="2603" y="1049"/>
                    <a:pt x="2564" y="925"/>
                  </a:cubicBezTo>
                  <a:cubicBezTo>
                    <a:pt x="2398" y="389"/>
                    <a:pt x="1897"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9"/>
            <p:cNvSpPr/>
            <p:nvPr/>
          </p:nvSpPr>
          <p:spPr>
            <a:xfrm>
              <a:off x="4902050" y="1349675"/>
              <a:ext cx="65525" cy="65625"/>
            </a:xfrm>
            <a:custGeom>
              <a:avLst/>
              <a:gdLst/>
              <a:ahLst/>
              <a:cxnLst/>
              <a:rect l="l" t="t" r="r" b="b"/>
              <a:pathLst>
                <a:path w="2621" h="2625" extrusionOk="0">
                  <a:moveTo>
                    <a:pt x="1309" y="0"/>
                  </a:moveTo>
                  <a:cubicBezTo>
                    <a:pt x="1171" y="0"/>
                    <a:pt x="1037" y="22"/>
                    <a:pt x="910" y="60"/>
                  </a:cubicBezTo>
                  <a:cubicBezTo>
                    <a:pt x="907" y="64"/>
                    <a:pt x="900" y="64"/>
                    <a:pt x="892" y="71"/>
                  </a:cubicBezTo>
                  <a:cubicBezTo>
                    <a:pt x="374" y="243"/>
                    <a:pt x="0" y="734"/>
                    <a:pt x="0" y="1313"/>
                  </a:cubicBezTo>
                  <a:cubicBezTo>
                    <a:pt x="0" y="2035"/>
                    <a:pt x="586" y="2625"/>
                    <a:pt x="1309" y="2625"/>
                  </a:cubicBezTo>
                  <a:cubicBezTo>
                    <a:pt x="2035" y="2625"/>
                    <a:pt x="2621" y="2035"/>
                    <a:pt x="2621" y="1313"/>
                  </a:cubicBezTo>
                  <a:cubicBezTo>
                    <a:pt x="2621" y="1164"/>
                    <a:pt x="2600" y="1026"/>
                    <a:pt x="2554" y="896"/>
                  </a:cubicBezTo>
                  <a:cubicBezTo>
                    <a:pt x="2381" y="374"/>
                    <a:pt x="1890" y="0"/>
                    <a:pt x="1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9"/>
            <p:cNvSpPr/>
            <p:nvPr/>
          </p:nvSpPr>
          <p:spPr>
            <a:xfrm>
              <a:off x="5284375" y="1524350"/>
              <a:ext cx="65525" cy="58550"/>
            </a:xfrm>
            <a:custGeom>
              <a:avLst/>
              <a:gdLst/>
              <a:ahLst/>
              <a:cxnLst/>
              <a:rect l="l" t="t" r="r" b="b"/>
              <a:pathLst>
                <a:path w="2621" h="2342" extrusionOk="0">
                  <a:moveTo>
                    <a:pt x="501" y="0"/>
                  </a:moveTo>
                  <a:lnTo>
                    <a:pt x="501" y="0"/>
                  </a:lnTo>
                  <a:cubicBezTo>
                    <a:pt x="194" y="240"/>
                    <a:pt x="0" y="611"/>
                    <a:pt x="0" y="1030"/>
                  </a:cubicBezTo>
                  <a:cubicBezTo>
                    <a:pt x="0" y="1753"/>
                    <a:pt x="585" y="2342"/>
                    <a:pt x="1309" y="2342"/>
                  </a:cubicBezTo>
                  <a:cubicBezTo>
                    <a:pt x="2032" y="2342"/>
                    <a:pt x="2621" y="1753"/>
                    <a:pt x="2621" y="1030"/>
                  </a:cubicBezTo>
                  <a:cubicBezTo>
                    <a:pt x="2621" y="892"/>
                    <a:pt x="2603" y="766"/>
                    <a:pt x="2564" y="642"/>
                  </a:cubicBezTo>
                  <a:cubicBezTo>
                    <a:pt x="2497" y="621"/>
                    <a:pt x="2458" y="611"/>
                    <a:pt x="2458" y="611"/>
                  </a:cubicBezTo>
                  <a:cubicBezTo>
                    <a:pt x="2458" y="611"/>
                    <a:pt x="2420" y="1548"/>
                    <a:pt x="1460" y="1711"/>
                  </a:cubicBezTo>
                  <a:cubicBezTo>
                    <a:pt x="1418" y="1718"/>
                    <a:pt x="1376" y="1721"/>
                    <a:pt x="1337" y="1721"/>
                  </a:cubicBezTo>
                  <a:cubicBezTo>
                    <a:pt x="578" y="1721"/>
                    <a:pt x="71" y="551"/>
                    <a:pt x="50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9"/>
            <p:cNvSpPr/>
            <p:nvPr/>
          </p:nvSpPr>
          <p:spPr>
            <a:xfrm>
              <a:off x="4901950" y="1351425"/>
              <a:ext cx="65625" cy="63875"/>
            </a:xfrm>
            <a:custGeom>
              <a:avLst/>
              <a:gdLst/>
              <a:ahLst/>
              <a:cxnLst/>
              <a:rect l="l" t="t" r="r" b="b"/>
              <a:pathLst>
                <a:path w="2625" h="2555" extrusionOk="0">
                  <a:moveTo>
                    <a:pt x="896" y="1"/>
                  </a:moveTo>
                  <a:cubicBezTo>
                    <a:pt x="378" y="173"/>
                    <a:pt x="4" y="664"/>
                    <a:pt x="4" y="1243"/>
                  </a:cubicBezTo>
                  <a:cubicBezTo>
                    <a:pt x="4" y="1965"/>
                    <a:pt x="590" y="2555"/>
                    <a:pt x="1313" y="2555"/>
                  </a:cubicBezTo>
                  <a:cubicBezTo>
                    <a:pt x="2039" y="2555"/>
                    <a:pt x="2625" y="1965"/>
                    <a:pt x="2625" y="1243"/>
                  </a:cubicBezTo>
                  <a:cubicBezTo>
                    <a:pt x="2625" y="1094"/>
                    <a:pt x="2604" y="956"/>
                    <a:pt x="2558" y="826"/>
                  </a:cubicBezTo>
                  <a:lnTo>
                    <a:pt x="2555" y="823"/>
                  </a:lnTo>
                  <a:cubicBezTo>
                    <a:pt x="2555" y="823"/>
                    <a:pt x="2512" y="1764"/>
                    <a:pt x="1552" y="1923"/>
                  </a:cubicBezTo>
                  <a:cubicBezTo>
                    <a:pt x="1510" y="1930"/>
                    <a:pt x="1471" y="1933"/>
                    <a:pt x="1433" y="1933"/>
                  </a:cubicBezTo>
                  <a:cubicBezTo>
                    <a:pt x="544" y="1933"/>
                    <a:pt x="1" y="328"/>
                    <a:pt x="89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9"/>
            <p:cNvSpPr/>
            <p:nvPr/>
          </p:nvSpPr>
          <p:spPr>
            <a:xfrm>
              <a:off x="4517750" y="1556425"/>
              <a:ext cx="29350" cy="25975"/>
            </a:xfrm>
            <a:custGeom>
              <a:avLst/>
              <a:gdLst/>
              <a:ahLst/>
              <a:cxnLst/>
              <a:rect l="l" t="t" r="r" b="b"/>
              <a:pathLst>
                <a:path w="1174" h="1039" extrusionOk="0">
                  <a:moveTo>
                    <a:pt x="385" y="0"/>
                  </a:moveTo>
                  <a:cubicBezTo>
                    <a:pt x="345" y="0"/>
                    <a:pt x="307" y="16"/>
                    <a:pt x="274" y="50"/>
                  </a:cubicBezTo>
                  <a:cubicBezTo>
                    <a:pt x="1" y="336"/>
                    <a:pt x="374" y="1039"/>
                    <a:pt x="746" y="1039"/>
                  </a:cubicBezTo>
                  <a:cubicBezTo>
                    <a:pt x="773" y="1039"/>
                    <a:pt x="800" y="1035"/>
                    <a:pt x="827" y="1027"/>
                  </a:cubicBezTo>
                  <a:cubicBezTo>
                    <a:pt x="1173" y="924"/>
                    <a:pt x="699" y="0"/>
                    <a:pt x="38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9"/>
            <p:cNvSpPr/>
            <p:nvPr/>
          </p:nvSpPr>
          <p:spPr>
            <a:xfrm>
              <a:off x="4930325" y="1356500"/>
              <a:ext cx="29325" cy="25925"/>
            </a:xfrm>
            <a:custGeom>
              <a:avLst/>
              <a:gdLst/>
              <a:ahLst/>
              <a:cxnLst/>
              <a:rect l="l" t="t" r="r" b="b"/>
              <a:pathLst>
                <a:path w="1173" h="1037" extrusionOk="0">
                  <a:moveTo>
                    <a:pt x="386" y="0"/>
                  </a:moveTo>
                  <a:cubicBezTo>
                    <a:pt x="345" y="0"/>
                    <a:pt x="306" y="16"/>
                    <a:pt x="273" y="52"/>
                  </a:cubicBezTo>
                  <a:cubicBezTo>
                    <a:pt x="0" y="334"/>
                    <a:pt x="374" y="1037"/>
                    <a:pt x="746" y="1037"/>
                  </a:cubicBezTo>
                  <a:cubicBezTo>
                    <a:pt x="773" y="1037"/>
                    <a:pt x="800" y="1033"/>
                    <a:pt x="827" y="1025"/>
                  </a:cubicBezTo>
                  <a:cubicBezTo>
                    <a:pt x="1173" y="922"/>
                    <a:pt x="700" y="0"/>
                    <a:pt x="38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9"/>
            <p:cNvSpPr/>
            <p:nvPr/>
          </p:nvSpPr>
          <p:spPr>
            <a:xfrm>
              <a:off x="5304525" y="1523775"/>
              <a:ext cx="29325" cy="25925"/>
            </a:xfrm>
            <a:custGeom>
              <a:avLst/>
              <a:gdLst/>
              <a:ahLst/>
              <a:cxnLst/>
              <a:rect l="l" t="t" r="r" b="b"/>
              <a:pathLst>
                <a:path w="1173" h="1037" extrusionOk="0">
                  <a:moveTo>
                    <a:pt x="384" y="0"/>
                  </a:moveTo>
                  <a:cubicBezTo>
                    <a:pt x="343" y="0"/>
                    <a:pt x="304" y="16"/>
                    <a:pt x="270" y="51"/>
                  </a:cubicBezTo>
                  <a:cubicBezTo>
                    <a:pt x="0" y="334"/>
                    <a:pt x="374" y="1036"/>
                    <a:pt x="743" y="1036"/>
                  </a:cubicBezTo>
                  <a:cubicBezTo>
                    <a:pt x="770" y="1036"/>
                    <a:pt x="797" y="1033"/>
                    <a:pt x="824" y="1025"/>
                  </a:cubicBezTo>
                  <a:cubicBezTo>
                    <a:pt x="1173" y="922"/>
                    <a:pt x="700" y="0"/>
                    <a:pt x="38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9"/>
            <p:cNvSpPr/>
            <p:nvPr/>
          </p:nvSpPr>
          <p:spPr>
            <a:xfrm>
              <a:off x="4490075" y="1551950"/>
              <a:ext cx="65625" cy="63750"/>
            </a:xfrm>
            <a:custGeom>
              <a:avLst/>
              <a:gdLst/>
              <a:ahLst/>
              <a:cxnLst/>
              <a:rect l="l" t="t" r="r" b="b"/>
              <a:pathLst>
                <a:path w="2625" h="2550" extrusionOk="0">
                  <a:moveTo>
                    <a:pt x="883" y="0"/>
                  </a:moveTo>
                  <a:cubicBezTo>
                    <a:pt x="368" y="176"/>
                    <a:pt x="1" y="663"/>
                    <a:pt x="1" y="1238"/>
                  </a:cubicBezTo>
                  <a:cubicBezTo>
                    <a:pt x="1" y="1961"/>
                    <a:pt x="587" y="2550"/>
                    <a:pt x="1313" y="2550"/>
                  </a:cubicBezTo>
                  <a:cubicBezTo>
                    <a:pt x="2037" y="2550"/>
                    <a:pt x="2625" y="1961"/>
                    <a:pt x="2625" y="1238"/>
                  </a:cubicBezTo>
                  <a:cubicBezTo>
                    <a:pt x="2625" y="1090"/>
                    <a:pt x="2600" y="949"/>
                    <a:pt x="2555" y="819"/>
                  </a:cubicBezTo>
                  <a:cubicBezTo>
                    <a:pt x="2555" y="819"/>
                    <a:pt x="2516" y="1757"/>
                    <a:pt x="1553" y="1919"/>
                  </a:cubicBezTo>
                  <a:cubicBezTo>
                    <a:pt x="1514" y="1926"/>
                    <a:pt x="1472" y="1926"/>
                    <a:pt x="1433" y="1926"/>
                  </a:cubicBezTo>
                  <a:cubicBezTo>
                    <a:pt x="551" y="1926"/>
                    <a:pt x="5" y="342"/>
                    <a:pt x="88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9"/>
            <p:cNvSpPr/>
            <p:nvPr/>
          </p:nvSpPr>
          <p:spPr>
            <a:xfrm>
              <a:off x="4565400" y="2028525"/>
              <a:ext cx="104425" cy="199275"/>
            </a:xfrm>
            <a:custGeom>
              <a:avLst/>
              <a:gdLst/>
              <a:ahLst/>
              <a:cxnLst/>
              <a:rect l="l" t="t" r="r" b="b"/>
              <a:pathLst>
                <a:path w="4177" h="7971" extrusionOk="0">
                  <a:moveTo>
                    <a:pt x="2074" y="1"/>
                  </a:moveTo>
                  <a:cubicBezTo>
                    <a:pt x="1933" y="4"/>
                    <a:pt x="1799" y="28"/>
                    <a:pt x="1669" y="82"/>
                  </a:cubicBezTo>
                  <a:cubicBezTo>
                    <a:pt x="1648" y="89"/>
                    <a:pt x="1630" y="95"/>
                    <a:pt x="1609" y="110"/>
                  </a:cubicBezTo>
                  <a:cubicBezTo>
                    <a:pt x="684" y="522"/>
                    <a:pt x="0" y="2102"/>
                    <a:pt x="0" y="3986"/>
                  </a:cubicBezTo>
                  <a:cubicBezTo>
                    <a:pt x="0" y="6187"/>
                    <a:pt x="935" y="7971"/>
                    <a:pt x="2088" y="7971"/>
                  </a:cubicBezTo>
                  <a:cubicBezTo>
                    <a:pt x="2910" y="7971"/>
                    <a:pt x="3626" y="7061"/>
                    <a:pt x="3964" y="5739"/>
                  </a:cubicBezTo>
                  <a:cubicBezTo>
                    <a:pt x="3989" y="5636"/>
                    <a:pt x="4014" y="5534"/>
                    <a:pt x="4035" y="5425"/>
                  </a:cubicBezTo>
                  <a:cubicBezTo>
                    <a:pt x="4039" y="5415"/>
                    <a:pt x="4042" y="5400"/>
                    <a:pt x="4042" y="5389"/>
                  </a:cubicBezTo>
                  <a:cubicBezTo>
                    <a:pt x="4046" y="5379"/>
                    <a:pt x="4046" y="5368"/>
                    <a:pt x="4049" y="5355"/>
                  </a:cubicBezTo>
                  <a:cubicBezTo>
                    <a:pt x="4130" y="4931"/>
                    <a:pt x="4176" y="4466"/>
                    <a:pt x="4176" y="3986"/>
                  </a:cubicBezTo>
                  <a:cubicBezTo>
                    <a:pt x="4176" y="1785"/>
                    <a:pt x="3242" y="1"/>
                    <a:pt x="20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9"/>
            <p:cNvSpPr/>
            <p:nvPr/>
          </p:nvSpPr>
          <p:spPr>
            <a:xfrm>
              <a:off x="5226350" y="2006025"/>
              <a:ext cx="104400" cy="199150"/>
            </a:xfrm>
            <a:custGeom>
              <a:avLst/>
              <a:gdLst/>
              <a:ahLst/>
              <a:cxnLst/>
              <a:rect l="l" t="t" r="r" b="b"/>
              <a:pathLst>
                <a:path w="4176" h="7966" extrusionOk="0">
                  <a:moveTo>
                    <a:pt x="2089" y="1"/>
                  </a:moveTo>
                  <a:cubicBezTo>
                    <a:pt x="1785" y="1"/>
                    <a:pt x="1496" y="124"/>
                    <a:pt x="1231" y="350"/>
                  </a:cubicBezTo>
                  <a:cubicBezTo>
                    <a:pt x="508" y="974"/>
                    <a:pt x="0" y="2368"/>
                    <a:pt x="0" y="3983"/>
                  </a:cubicBezTo>
                  <a:cubicBezTo>
                    <a:pt x="0" y="6183"/>
                    <a:pt x="935" y="7965"/>
                    <a:pt x="2089" y="7965"/>
                  </a:cubicBezTo>
                  <a:cubicBezTo>
                    <a:pt x="3009" y="7965"/>
                    <a:pt x="3788" y="6836"/>
                    <a:pt x="4067" y="5260"/>
                  </a:cubicBezTo>
                  <a:cubicBezTo>
                    <a:pt x="4138" y="4858"/>
                    <a:pt x="4176" y="4431"/>
                    <a:pt x="4176" y="3983"/>
                  </a:cubicBezTo>
                  <a:cubicBezTo>
                    <a:pt x="4176" y="1786"/>
                    <a:pt x="3245" y="1"/>
                    <a:pt x="20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9"/>
            <p:cNvSpPr/>
            <p:nvPr/>
          </p:nvSpPr>
          <p:spPr>
            <a:xfrm>
              <a:off x="4902050" y="2069875"/>
              <a:ext cx="104500" cy="199200"/>
            </a:xfrm>
            <a:custGeom>
              <a:avLst/>
              <a:gdLst/>
              <a:ahLst/>
              <a:cxnLst/>
              <a:rect l="l" t="t" r="r" b="b"/>
              <a:pathLst>
                <a:path w="4180" h="7968" extrusionOk="0">
                  <a:moveTo>
                    <a:pt x="2088" y="1"/>
                  </a:moveTo>
                  <a:cubicBezTo>
                    <a:pt x="2077" y="1"/>
                    <a:pt x="2067" y="1"/>
                    <a:pt x="2056" y="4"/>
                  </a:cubicBezTo>
                  <a:cubicBezTo>
                    <a:pt x="917" y="32"/>
                    <a:pt x="0" y="1803"/>
                    <a:pt x="0" y="3982"/>
                  </a:cubicBezTo>
                  <a:cubicBezTo>
                    <a:pt x="0" y="6183"/>
                    <a:pt x="935" y="7968"/>
                    <a:pt x="2088" y="7968"/>
                  </a:cubicBezTo>
                  <a:cubicBezTo>
                    <a:pt x="2995" y="7968"/>
                    <a:pt x="3764" y="6871"/>
                    <a:pt x="4056" y="5337"/>
                  </a:cubicBezTo>
                  <a:cubicBezTo>
                    <a:pt x="4133" y="4914"/>
                    <a:pt x="4180" y="4459"/>
                    <a:pt x="4180" y="3982"/>
                  </a:cubicBezTo>
                  <a:cubicBezTo>
                    <a:pt x="4180" y="1782"/>
                    <a:pt x="3241" y="1"/>
                    <a:pt x="20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9"/>
            <p:cNvSpPr/>
            <p:nvPr/>
          </p:nvSpPr>
          <p:spPr>
            <a:xfrm>
              <a:off x="5264600" y="2042525"/>
              <a:ext cx="50200" cy="93425"/>
            </a:xfrm>
            <a:custGeom>
              <a:avLst/>
              <a:gdLst/>
              <a:ahLst/>
              <a:cxnLst/>
              <a:rect l="l" t="t" r="r" b="b"/>
              <a:pathLst>
                <a:path w="2008" h="3737" extrusionOk="0">
                  <a:moveTo>
                    <a:pt x="1063" y="1"/>
                  </a:moveTo>
                  <a:cubicBezTo>
                    <a:pt x="1034" y="1"/>
                    <a:pt x="1010" y="9"/>
                    <a:pt x="982" y="19"/>
                  </a:cubicBezTo>
                  <a:cubicBezTo>
                    <a:pt x="1" y="403"/>
                    <a:pt x="608" y="3736"/>
                    <a:pt x="1306" y="3736"/>
                  </a:cubicBezTo>
                  <a:cubicBezTo>
                    <a:pt x="1313" y="3736"/>
                    <a:pt x="1320" y="3736"/>
                    <a:pt x="1327" y="3733"/>
                  </a:cubicBezTo>
                  <a:cubicBezTo>
                    <a:pt x="2008" y="3665"/>
                    <a:pt x="1750" y="1"/>
                    <a:pt x="1063"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9"/>
            <p:cNvSpPr/>
            <p:nvPr/>
          </p:nvSpPr>
          <p:spPr>
            <a:xfrm>
              <a:off x="5226350" y="2014775"/>
              <a:ext cx="101675" cy="190400"/>
            </a:xfrm>
            <a:custGeom>
              <a:avLst/>
              <a:gdLst/>
              <a:ahLst/>
              <a:cxnLst/>
              <a:rect l="l" t="t" r="r" b="b"/>
              <a:pathLst>
                <a:path w="4067" h="7616" extrusionOk="0">
                  <a:moveTo>
                    <a:pt x="1231" y="0"/>
                  </a:moveTo>
                  <a:lnTo>
                    <a:pt x="1231" y="0"/>
                  </a:lnTo>
                  <a:cubicBezTo>
                    <a:pt x="508" y="624"/>
                    <a:pt x="0" y="2018"/>
                    <a:pt x="0" y="3633"/>
                  </a:cubicBezTo>
                  <a:cubicBezTo>
                    <a:pt x="0" y="5833"/>
                    <a:pt x="935" y="7615"/>
                    <a:pt x="2089" y="7615"/>
                  </a:cubicBezTo>
                  <a:cubicBezTo>
                    <a:pt x="3009" y="7615"/>
                    <a:pt x="3788" y="6486"/>
                    <a:pt x="4067" y="4910"/>
                  </a:cubicBezTo>
                  <a:lnTo>
                    <a:pt x="4067" y="4910"/>
                  </a:lnTo>
                  <a:cubicBezTo>
                    <a:pt x="4032" y="4934"/>
                    <a:pt x="4014" y="4966"/>
                    <a:pt x="4007" y="5012"/>
                  </a:cubicBezTo>
                  <a:cubicBezTo>
                    <a:pt x="3919" y="5735"/>
                    <a:pt x="3326" y="6603"/>
                    <a:pt x="2593" y="6603"/>
                  </a:cubicBezTo>
                  <a:cubicBezTo>
                    <a:pt x="2268" y="6603"/>
                    <a:pt x="1916" y="6434"/>
                    <a:pt x="1566" y="6010"/>
                  </a:cubicBezTo>
                  <a:cubicBezTo>
                    <a:pt x="625" y="4864"/>
                    <a:pt x="191" y="1192"/>
                    <a:pt x="123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9"/>
            <p:cNvSpPr/>
            <p:nvPr/>
          </p:nvSpPr>
          <p:spPr>
            <a:xfrm>
              <a:off x="4902050" y="2069950"/>
              <a:ext cx="101425" cy="199125"/>
            </a:xfrm>
            <a:custGeom>
              <a:avLst/>
              <a:gdLst/>
              <a:ahLst/>
              <a:cxnLst/>
              <a:rect l="l" t="t" r="r" b="b"/>
              <a:pathLst>
                <a:path w="4057" h="7965" extrusionOk="0">
                  <a:moveTo>
                    <a:pt x="2056" y="1"/>
                  </a:moveTo>
                  <a:cubicBezTo>
                    <a:pt x="917" y="29"/>
                    <a:pt x="0" y="1800"/>
                    <a:pt x="0" y="3979"/>
                  </a:cubicBezTo>
                  <a:cubicBezTo>
                    <a:pt x="0" y="6180"/>
                    <a:pt x="935" y="7965"/>
                    <a:pt x="2088" y="7965"/>
                  </a:cubicBezTo>
                  <a:cubicBezTo>
                    <a:pt x="2995" y="7965"/>
                    <a:pt x="3764" y="6868"/>
                    <a:pt x="4056" y="5334"/>
                  </a:cubicBezTo>
                  <a:lnTo>
                    <a:pt x="4056" y="5334"/>
                  </a:lnTo>
                  <a:cubicBezTo>
                    <a:pt x="4032" y="5355"/>
                    <a:pt x="4017" y="5387"/>
                    <a:pt x="4011" y="5422"/>
                  </a:cubicBezTo>
                  <a:cubicBezTo>
                    <a:pt x="3926" y="6149"/>
                    <a:pt x="3334" y="7012"/>
                    <a:pt x="2596" y="7012"/>
                  </a:cubicBezTo>
                  <a:cubicBezTo>
                    <a:pt x="2271" y="7012"/>
                    <a:pt x="1919" y="6847"/>
                    <a:pt x="1573" y="6424"/>
                  </a:cubicBezTo>
                  <a:cubicBezTo>
                    <a:pt x="438" y="5044"/>
                    <a:pt x="42" y="33"/>
                    <a:pt x="2046" y="33"/>
                  </a:cubicBezTo>
                  <a:lnTo>
                    <a:pt x="2060" y="33"/>
                  </a:lnTo>
                  <a:cubicBezTo>
                    <a:pt x="2060" y="33"/>
                    <a:pt x="2060" y="22"/>
                    <a:pt x="205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9"/>
            <p:cNvSpPr/>
            <p:nvPr/>
          </p:nvSpPr>
          <p:spPr>
            <a:xfrm>
              <a:off x="4604550" y="2065825"/>
              <a:ext cx="50200" cy="93325"/>
            </a:xfrm>
            <a:custGeom>
              <a:avLst/>
              <a:gdLst/>
              <a:ahLst/>
              <a:cxnLst/>
              <a:rect l="l" t="t" r="r" b="b"/>
              <a:pathLst>
                <a:path w="2008" h="3733" extrusionOk="0">
                  <a:moveTo>
                    <a:pt x="1058" y="0"/>
                  </a:moveTo>
                  <a:cubicBezTo>
                    <a:pt x="1034" y="0"/>
                    <a:pt x="1005" y="3"/>
                    <a:pt x="981" y="14"/>
                  </a:cubicBezTo>
                  <a:cubicBezTo>
                    <a:pt x="0" y="399"/>
                    <a:pt x="606" y="3732"/>
                    <a:pt x="1301" y="3732"/>
                  </a:cubicBezTo>
                  <a:lnTo>
                    <a:pt x="1326" y="3732"/>
                  </a:lnTo>
                  <a:cubicBezTo>
                    <a:pt x="2007" y="3661"/>
                    <a:pt x="1749" y="0"/>
                    <a:pt x="105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9"/>
            <p:cNvSpPr/>
            <p:nvPr/>
          </p:nvSpPr>
          <p:spPr>
            <a:xfrm>
              <a:off x="4565400" y="2031250"/>
              <a:ext cx="99125" cy="196550"/>
            </a:xfrm>
            <a:custGeom>
              <a:avLst/>
              <a:gdLst/>
              <a:ahLst/>
              <a:cxnLst/>
              <a:rect l="l" t="t" r="r" b="b"/>
              <a:pathLst>
                <a:path w="3965" h="7862" extrusionOk="0">
                  <a:moveTo>
                    <a:pt x="1609" y="1"/>
                  </a:moveTo>
                  <a:cubicBezTo>
                    <a:pt x="684" y="413"/>
                    <a:pt x="0" y="1993"/>
                    <a:pt x="0" y="3877"/>
                  </a:cubicBezTo>
                  <a:cubicBezTo>
                    <a:pt x="0" y="6078"/>
                    <a:pt x="935" y="7862"/>
                    <a:pt x="2088" y="7862"/>
                  </a:cubicBezTo>
                  <a:cubicBezTo>
                    <a:pt x="2910" y="7862"/>
                    <a:pt x="3626" y="6952"/>
                    <a:pt x="3964" y="5630"/>
                  </a:cubicBezTo>
                  <a:lnTo>
                    <a:pt x="3964" y="5630"/>
                  </a:lnTo>
                  <a:cubicBezTo>
                    <a:pt x="3764" y="6258"/>
                    <a:pt x="3245" y="6872"/>
                    <a:pt x="2624" y="6872"/>
                  </a:cubicBezTo>
                  <a:cubicBezTo>
                    <a:pt x="2304" y="6872"/>
                    <a:pt x="1951" y="6706"/>
                    <a:pt x="1601" y="6282"/>
                  </a:cubicBezTo>
                  <a:cubicBezTo>
                    <a:pt x="568" y="5023"/>
                    <a:pt x="149" y="730"/>
                    <a:pt x="160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9"/>
            <p:cNvSpPr/>
            <p:nvPr/>
          </p:nvSpPr>
          <p:spPr>
            <a:xfrm>
              <a:off x="4940400" y="2108050"/>
              <a:ext cx="50175" cy="93425"/>
            </a:xfrm>
            <a:custGeom>
              <a:avLst/>
              <a:gdLst/>
              <a:ahLst/>
              <a:cxnLst/>
              <a:rect l="l" t="t" r="r" b="b"/>
              <a:pathLst>
                <a:path w="2007" h="3737" extrusionOk="0">
                  <a:moveTo>
                    <a:pt x="1062" y="1"/>
                  </a:moveTo>
                  <a:cubicBezTo>
                    <a:pt x="1038" y="1"/>
                    <a:pt x="1009" y="7"/>
                    <a:pt x="984" y="18"/>
                  </a:cubicBezTo>
                  <a:cubicBezTo>
                    <a:pt x="1" y="399"/>
                    <a:pt x="607" y="3736"/>
                    <a:pt x="1305" y="3736"/>
                  </a:cubicBezTo>
                  <a:cubicBezTo>
                    <a:pt x="1313" y="3736"/>
                    <a:pt x="1320" y="3736"/>
                    <a:pt x="1326" y="3732"/>
                  </a:cubicBezTo>
                  <a:cubicBezTo>
                    <a:pt x="2007" y="3662"/>
                    <a:pt x="1753" y="1"/>
                    <a:pt x="1062"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Text Box 4"/>
          <p:cNvSpPr txBox="1">
            <a:spLocks noChangeArrowheads="1"/>
          </p:cNvSpPr>
          <p:nvPr/>
        </p:nvSpPr>
        <p:spPr bwMode="auto">
          <a:xfrm>
            <a:off x="2671306" y="445176"/>
            <a:ext cx="3945794" cy="461665"/>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buClrTx/>
              <a:buFontTx/>
              <a:buNone/>
              <a:defRPr/>
            </a:pPr>
            <a:r>
              <a:rPr lang="en-US" sz="2400" b="1">
                <a:solidFill>
                  <a:srgbClr val="5295AF"/>
                </a:solidFill>
                <a:latin typeface="UVN Dung Dan" panose="03060902040502020204" pitchFamily="66" charset="0"/>
                <a:ea typeface="Permanent Marker"/>
                <a:cs typeface="Permanent Marker"/>
                <a:sym typeface="Permanent Marker"/>
              </a:rPr>
              <a:t>CẤU TẠO CỦA BIẾN TRỞ</a:t>
            </a:r>
            <a:endParaRPr lang="en-US" sz="2400" b="1" dirty="0">
              <a:solidFill>
                <a:srgbClr val="5295AF"/>
              </a:solidFill>
              <a:latin typeface="UVN Dung Dan" panose="03060902040502020204" pitchFamily="66" charset="0"/>
              <a:ea typeface="Permanent Marker"/>
              <a:cs typeface="Permanent Marker"/>
              <a:sym typeface="Permanent Marker"/>
            </a:endParaRPr>
          </a:p>
        </p:txBody>
      </p:sp>
      <p:sp>
        <p:nvSpPr>
          <p:cNvPr id="9" name="Rectangle 8"/>
          <p:cNvSpPr/>
          <p:nvPr/>
        </p:nvSpPr>
        <p:spPr>
          <a:xfrm>
            <a:off x="1555592" y="1182325"/>
            <a:ext cx="2250937" cy="830997"/>
          </a:xfrm>
          <a:prstGeom prst="rect">
            <a:avLst/>
          </a:prstGeom>
        </p:spPr>
        <p:txBody>
          <a:bodyPr wrap="none">
            <a:spAutoFit/>
          </a:bodyPr>
          <a:lstStyle/>
          <a:p>
            <a:pPr algn="ctr"/>
            <a:r>
              <a:rPr lang="en-US" sz="2400" b="1">
                <a:solidFill>
                  <a:srgbClr val="5295AF">
                    <a:lumMod val="50000"/>
                  </a:srgbClr>
                </a:solidFill>
                <a:latin typeface="Cambria Math" panose="02040503050406030204" pitchFamily="18" charset="0"/>
                <a:ea typeface="Cambria Math" panose="02040503050406030204" pitchFamily="18" charset="0"/>
                <a:cs typeface="Comfortaa Regular"/>
              </a:rPr>
              <a:t>Con chạy C </a:t>
            </a:r>
          </a:p>
          <a:p>
            <a:pPr algn="ctr"/>
            <a:r>
              <a:rPr lang="en-US" sz="2400" b="1">
                <a:solidFill>
                  <a:srgbClr val="5295AF">
                    <a:lumMod val="50000"/>
                  </a:srgbClr>
                </a:solidFill>
                <a:latin typeface="Cambria Math" panose="02040503050406030204" pitchFamily="18" charset="0"/>
                <a:ea typeface="Cambria Math" panose="02040503050406030204" pitchFamily="18" charset="0"/>
                <a:cs typeface="Comfortaa Regular"/>
              </a:rPr>
              <a:t>(hoặc tay quay)</a:t>
            </a:r>
            <a:endParaRPr lang="en-US" b="1"/>
          </a:p>
        </p:txBody>
      </p:sp>
      <p:sp>
        <p:nvSpPr>
          <p:cNvPr id="10" name="Rectangle 9"/>
          <p:cNvSpPr/>
          <p:nvPr/>
        </p:nvSpPr>
        <p:spPr>
          <a:xfrm>
            <a:off x="4322365" y="2267296"/>
            <a:ext cx="2020544" cy="1938992"/>
          </a:xfrm>
          <a:prstGeom prst="rect">
            <a:avLst/>
          </a:prstGeom>
        </p:spPr>
        <p:txBody>
          <a:bodyPr wrap="square">
            <a:spAutoFit/>
          </a:bodyPr>
          <a:lstStyle/>
          <a:p>
            <a:pPr lvl="0" algn="just" eaLnBrk="0" fontAlgn="base" hangingPunct="0">
              <a:spcBef>
                <a:spcPct val="0"/>
              </a:spcBef>
              <a:spcAft>
                <a:spcPct val="0"/>
              </a:spcAft>
              <a:buClrTx/>
              <a:defRPr/>
            </a:pPr>
            <a:r>
              <a:rPr lang="en-US" sz="2000">
                <a:solidFill>
                  <a:srgbClr val="5295AF"/>
                </a:solidFill>
                <a:latin typeface="Cambria Math" panose="02040503050406030204" pitchFamily="18" charset="0"/>
                <a:ea typeface="Cambria Math" panose="02040503050406030204" pitchFamily="18" charset="0"/>
                <a:cs typeface="Comfortaa Regular"/>
              </a:rPr>
              <a:t>bằng hợp kim có điện trở suất lớn (nikêlin,nicrôm) được quấn đều đặn dọc theo một lõi bằng sứ</a:t>
            </a:r>
            <a:endParaRPr lang="en-US" sz="2000" dirty="0">
              <a:solidFill>
                <a:srgbClr val="5295AF"/>
              </a:solidFill>
              <a:latin typeface="Cambria Math" panose="02040503050406030204" pitchFamily="18" charset="0"/>
              <a:ea typeface="Cambria Math" panose="02040503050406030204" pitchFamily="18" charset="0"/>
              <a:cs typeface="Comfortaa Regular"/>
            </a:endParaRPr>
          </a:p>
        </p:txBody>
      </p:sp>
      <p:sp>
        <p:nvSpPr>
          <p:cNvPr id="11" name="Rectangle 10"/>
          <p:cNvSpPr/>
          <p:nvPr/>
        </p:nvSpPr>
        <p:spPr>
          <a:xfrm>
            <a:off x="4489715" y="1435268"/>
            <a:ext cx="1968809" cy="461665"/>
          </a:xfrm>
          <a:prstGeom prst="rect">
            <a:avLst/>
          </a:prstGeom>
        </p:spPr>
        <p:txBody>
          <a:bodyPr wrap="none">
            <a:spAutoFit/>
          </a:bodyPr>
          <a:lstStyle/>
          <a:p>
            <a:pPr algn="ctr"/>
            <a:r>
              <a:rPr lang="en-US" sz="2400" b="1">
                <a:solidFill>
                  <a:srgbClr val="5295AF">
                    <a:lumMod val="50000"/>
                  </a:srgbClr>
                </a:solidFill>
                <a:latin typeface="Cambria Math" panose="02040503050406030204" pitchFamily="18" charset="0"/>
                <a:ea typeface="Cambria Math" panose="02040503050406030204" pitchFamily="18" charset="0"/>
                <a:cs typeface="Comfortaa Regular"/>
              </a:rPr>
              <a:t>Cuộn dây dẫn</a:t>
            </a:r>
            <a:endParaRPr lang="en-US" b="1"/>
          </a:p>
        </p:txBody>
      </p:sp>
      <p:pic>
        <p:nvPicPr>
          <p:cNvPr id="12" name="Picture 11"/>
          <p:cNvPicPr>
            <a:picLocks noChangeAspect="1"/>
          </p:cNvPicPr>
          <p:nvPr/>
        </p:nvPicPr>
        <p:blipFill>
          <a:blip r:embed="rId3"/>
          <a:stretch>
            <a:fillRect/>
          </a:stretch>
        </p:blipFill>
        <p:spPr>
          <a:xfrm>
            <a:off x="1287579" y="2195689"/>
            <a:ext cx="2583387" cy="2628980"/>
          </a:xfrm>
          <a:prstGeom prst="rect">
            <a:avLst/>
          </a:prstGeom>
        </p:spPr>
      </p:pic>
      <p:pic>
        <p:nvPicPr>
          <p:cNvPr id="13" name="Picture 12"/>
          <p:cNvPicPr>
            <a:picLocks noChangeAspect="1"/>
          </p:cNvPicPr>
          <p:nvPr/>
        </p:nvPicPr>
        <p:blipFill>
          <a:blip r:embed="rId4"/>
          <a:stretch>
            <a:fillRect/>
          </a:stretch>
        </p:blipFill>
        <p:spPr>
          <a:xfrm>
            <a:off x="6382280" y="2195688"/>
            <a:ext cx="2718416" cy="2531927"/>
          </a:xfrm>
          <a:prstGeom prst="rect">
            <a:avLst/>
          </a:prstGeom>
        </p:spPr>
      </p:pic>
      <p:cxnSp>
        <p:nvCxnSpPr>
          <p:cNvPr id="15" name="Straight Arrow Connector 14"/>
          <p:cNvCxnSpPr/>
          <p:nvPr/>
        </p:nvCxnSpPr>
        <p:spPr>
          <a:xfrm flipH="1">
            <a:off x="3806529" y="976594"/>
            <a:ext cx="897870" cy="266940"/>
          </a:xfrm>
          <a:prstGeom prst="straightConnector1">
            <a:avLst/>
          </a:prstGeom>
          <a:ln w="28575">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p:cNvCxnSpPr/>
          <p:nvPr/>
        </p:nvCxnSpPr>
        <p:spPr>
          <a:xfrm>
            <a:off x="4672145" y="978696"/>
            <a:ext cx="769721" cy="312055"/>
          </a:xfrm>
          <a:prstGeom prst="straightConnector1">
            <a:avLst/>
          </a:prstGeom>
          <a:ln w="28575">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p:cNvCxnSpPr/>
          <p:nvPr/>
        </p:nvCxnSpPr>
        <p:spPr>
          <a:xfrm flipH="1">
            <a:off x="5424657" y="2034571"/>
            <a:ext cx="2886" cy="308389"/>
          </a:xfrm>
          <a:prstGeom prst="straightConnector1">
            <a:avLst/>
          </a:prstGeom>
          <a:ln w="28575">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barn(inVertical)">
                                      <p:cBhvr>
                                        <p:cTn id="27" dur="500"/>
                                        <p:tgtEl>
                                          <p:spTgt spid="8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4"/>
                                        </p:tgtEl>
                                        <p:attrNameLst>
                                          <p:attrName>style.visibility</p:attrName>
                                        </p:attrNameLst>
                                      </p:cBhvr>
                                      <p:to>
                                        <p:strVal val="visible"/>
                                      </p:to>
                                    </p:set>
                                    <p:animEffect transition="in" filter="barn(inVertical)">
                                      <p:cBhvr>
                                        <p:cTn id="3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20" grpId="0" animBg="1"/>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1157"/>
        <p:cNvGrpSpPr/>
        <p:nvPr/>
      </p:nvGrpSpPr>
      <p:grpSpPr>
        <a:xfrm>
          <a:off x="0" y="0"/>
          <a:ext cx="0" cy="0"/>
          <a:chOff x="0" y="0"/>
          <a:chExt cx="0" cy="0"/>
        </a:xfrm>
      </p:grpSpPr>
      <p:grpSp>
        <p:nvGrpSpPr>
          <p:cNvPr id="1158" name="Google Shape;1158;p27"/>
          <p:cNvGrpSpPr/>
          <p:nvPr/>
        </p:nvGrpSpPr>
        <p:grpSpPr>
          <a:xfrm>
            <a:off x="1940377" y="-105826"/>
            <a:ext cx="5930106" cy="1251496"/>
            <a:chOff x="1966944" y="49159"/>
            <a:chExt cx="5930106" cy="1251496"/>
          </a:xfrm>
        </p:grpSpPr>
        <p:sp>
          <p:nvSpPr>
            <p:cNvPr id="1159" name="Google Shape;1159;p27"/>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l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7"/>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7"/>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27"/>
          <p:cNvGrpSpPr/>
          <p:nvPr/>
        </p:nvGrpSpPr>
        <p:grpSpPr>
          <a:xfrm rot="432144">
            <a:off x="8160691" y="3899582"/>
            <a:ext cx="824324" cy="1108099"/>
            <a:chOff x="6562276" y="1844876"/>
            <a:chExt cx="1865009" cy="2464577"/>
          </a:xfrm>
        </p:grpSpPr>
        <p:sp>
          <p:nvSpPr>
            <p:cNvPr id="1164" name="Google Shape;1164;p27"/>
            <p:cNvSpPr/>
            <p:nvPr/>
          </p:nvSpPr>
          <p:spPr>
            <a:xfrm>
              <a:off x="6562276" y="1844876"/>
              <a:ext cx="1865009" cy="2464577"/>
            </a:xfrm>
            <a:custGeom>
              <a:avLst/>
              <a:gdLst/>
              <a:ahLst/>
              <a:cxnLst/>
              <a:rect l="l" t="t" r="r" b="b"/>
              <a:pathLst>
                <a:path w="56230" h="74307" extrusionOk="0">
                  <a:moveTo>
                    <a:pt x="35862" y="1"/>
                  </a:moveTo>
                  <a:cubicBezTo>
                    <a:pt x="25578" y="1"/>
                    <a:pt x="18090" y="8111"/>
                    <a:pt x="17779" y="8459"/>
                  </a:cubicBezTo>
                  <a:lnTo>
                    <a:pt x="17759" y="8476"/>
                  </a:lnTo>
                  <a:cubicBezTo>
                    <a:pt x="17556" y="8688"/>
                    <a:pt x="17361" y="8907"/>
                    <a:pt x="17169" y="9125"/>
                  </a:cubicBezTo>
                  <a:lnTo>
                    <a:pt x="15362" y="11117"/>
                  </a:lnTo>
                  <a:lnTo>
                    <a:pt x="15627" y="11180"/>
                  </a:lnTo>
                  <a:cubicBezTo>
                    <a:pt x="13755" y="14070"/>
                    <a:pt x="12728" y="17441"/>
                    <a:pt x="12684" y="20944"/>
                  </a:cubicBezTo>
                  <a:cubicBezTo>
                    <a:pt x="12604" y="27295"/>
                    <a:pt x="12740" y="33118"/>
                    <a:pt x="13092" y="38292"/>
                  </a:cubicBezTo>
                  <a:cubicBezTo>
                    <a:pt x="12067" y="37610"/>
                    <a:pt x="10868" y="37201"/>
                    <a:pt x="9586" y="37112"/>
                  </a:cubicBezTo>
                  <a:lnTo>
                    <a:pt x="9499" y="37106"/>
                  </a:lnTo>
                  <a:cubicBezTo>
                    <a:pt x="9330" y="37096"/>
                    <a:pt x="9158" y="37089"/>
                    <a:pt x="8985" y="37089"/>
                  </a:cubicBezTo>
                  <a:cubicBezTo>
                    <a:pt x="5518" y="37089"/>
                    <a:pt x="2168" y="39286"/>
                    <a:pt x="1353" y="42094"/>
                  </a:cubicBezTo>
                  <a:cubicBezTo>
                    <a:pt x="908" y="43615"/>
                    <a:pt x="991" y="44911"/>
                    <a:pt x="1316" y="45948"/>
                  </a:cubicBezTo>
                  <a:cubicBezTo>
                    <a:pt x="971" y="46333"/>
                    <a:pt x="699" y="46784"/>
                    <a:pt x="533" y="47271"/>
                  </a:cubicBezTo>
                  <a:cubicBezTo>
                    <a:pt x="0" y="48852"/>
                    <a:pt x="587" y="50486"/>
                    <a:pt x="2101" y="51643"/>
                  </a:cubicBezTo>
                  <a:cubicBezTo>
                    <a:pt x="2135" y="51666"/>
                    <a:pt x="2164" y="51689"/>
                    <a:pt x="2194" y="51712"/>
                  </a:cubicBezTo>
                  <a:cubicBezTo>
                    <a:pt x="1886" y="52638"/>
                    <a:pt x="1890" y="53724"/>
                    <a:pt x="2462" y="54908"/>
                  </a:cubicBezTo>
                  <a:cubicBezTo>
                    <a:pt x="3063" y="56147"/>
                    <a:pt x="4157" y="56989"/>
                    <a:pt x="5495" y="57284"/>
                  </a:cubicBezTo>
                  <a:lnTo>
                    <a:pt x="5893" y="58487"/>
                  </a:lnTo>
                  <a:lnTo>
                    <a:pt x="5959" y="58454"/>
                  </a:lnTo>
                  <a:cubicBezTo>
                    <a:pt x="6006" y="58573"/>
                    <a:pt x="6055" y="58686"/>
                    <a:pt x="6101" y="58795"/>
                  </a:cubicBezTo>
                  <a:cubicBezTo>
                    <a:pt x="6732" y="60257"/>
                    <a:pt x="7275" y="61036"/>
                    <a:pt x="7981" y="61483"/>
                  </a:cubicBezTo>
                  <a:cubicBezTo>
                    <a:pt x="8385" y="61742"/>
                    <a:pt x="8846" y="61878"/>
                    <a:pt x="9310" y="61878"/>
                  </a:cubicBezTo>
                  <a:cubicBezTo>
                    <a:pt x="10971" y="61878"/>
                    <a:pt x="11763" y="60274"/>
                    <a:pt x="12025" y="59747"/>
                  </a:cubicBezTo>
                  <a:lnTo>
                    <a:pt x="10620" y="59051"/>
                  </a:lnTo>
                  <a:lnTo>
                    <a:pt x="10646" y="59004"/>
                  </a:lnTo>
                  <a:lnTo>
                    <a:pt x="12052" y="59693"/>
                  </a:lnTo>
                  <a:cubicBezTo>
                    <a:pt x="12340" y="59104"/>
                    <a:pt x="12635" y="58351"/>
                    <a:pt x="12976" y="57324"/>
                  </a:cubicBezTo>
                  <a:cubicBezTo>
                    <a:pt x="13165" y="56764"/>
                    <a:pt x="13357" y="56134"/>
                    <a:pt x="13573" y="55382"/>
                  </a:cubicBezTo>
                  <a:lnTo>
                    <a:pt x="13586" y="55342"/>
                  </a:lnTo>
                  <a:lnTo>
                    <a:pt x="13606" y="55266"/>
                  </a:lnTo>
                  <a:cubicBezTo>
                    <a:pt x="13675" y="55027"/>
                    <a:pt x="13742" y="54785"/>
                    <a:pt x="13808" y="54547"/>
                  </a:cubicBezTo>
                  <a:cubicBezTo>
                    <a:pt x="13996" y="53867"/>
                    <a:pt x="14186" y="53135"/>
                    <a:pt x="14388" y="52335"/>
                  </a:cubicBezTo>
                  <a:cubicBezTo>
                    <a:pt x="14862" y="52260"/>
                    <a:pt x="15329" y="52190"/>
                    <a:pt x="15793" y="52130"/>
                  </a:cubicBezTo>
                  <a:cubicBezTo>
                    <a:pt x="16612" y="52985"/>
                    <a:pt x="17686" y="53568"/>
                    <a:pt x="18889" y="53777"/>
                  </a:cubicBezTo>
                  <a:cubicBezTo>
                    <a:pt x="20526" y="54065"/>
                    <a:pt x="22953" y="54420"/>
                    <a:pt x="25913" y="54639"/>
                  </a:cubicBezTo>
                  <a:cubicBezTo>
                    <a:pt x="25555" y="57542"/>
                    <a:pt x="25030" y="61878"/>
                    <a:pt x="24649" y="65534"/>
                  </a:cubicBezTo>
                  <a:cubicBezTo>
                    <a:pt x="24421" y="67708"/>
                    <a:pt x="25110" y="69902"/>
                    <a:pt x="26539" y="71553"/>
                  </a:cubicBezTo>
                  <a:cubicBezTo>
                    <a:pt x="27970" y="73207"/>
                    <a:pt x="30045" y="74207"/>
                    <a:pt x="32229" y="74294"/>
                  </a:cubicBezTo>
                  <a:lnTo>
                    <a:pt x="32411" y="74300"/>
                  </a:lnTo>
                  <a:cubicBezTo>
                    <a:pt x="32501" y="74304"/>
                    <a:pt x="32594" y="74307"/>
                    <a:pt x="32684" y="74307"/>
                  </a:cubicBezTo>
                  <a:cubicBezTo>
                    <a:pt x="34106" y="74307"/>
                    <a:pt x="35498" y="73926"/>
                    <a:pt x="36727" y="73200"/>
                  </a:cubicBezTo>
                  <a:cubicBezTo>
                    <a:pt x="39953" y="71861"/>
                    <a:pt x="41944" y="68550"/>
                    <a:pt x="41596" y="65076"/>
                  </a:cubicBezTo>
                  <a:cubicBezTo>
                    <a:pt x="41238" y="61550"/>
                    <a:pt x="40791" y="57192"/>
                    <a:pt x="40453" y="54258"/>
                  </a:cubicBezTo>
                  <a:cubicBezTo>
                    <a:pt x="41487" y="54122"/>
                    <a:pt x="42508" y="53963"/>
                    <a:pt x="43502" y="53781"/>
                  </a:cubicBezTo>
                  <a:cubicBezTo>
                    <a:pt x="43823" y="53721"/>
                    <a:pt x="44149" y="53632"/>
                    <a:pt x="44470" y="53509"/>
                  </a:cubicBezTo>
                  <a:cubicBezTo>
                    <a:pt x="44755" y="53409"/>
                    <a:pt x="46249" y="52883"/>
                    <a:pt x="47920" y="52054"/>
                  </a:cubicBezTo>
                  <a:lnTo>
                    <a:pt x="47920" y="52054"/>
                  </a:lnTo>
                  <a:cubicBezTo>
                    <a:pt x="47874" y="52355"/>
                    <a:pt x="47811" y="52647"/>
                    <a:pt x="47731" y="52919"/>
                  </a:cubicBezTo>
                  <a:cubicBezTo>
                    <a:pt x="46876" y="55915"/>
                    <a:pt x="46568" y="57148"/>
                    <a:pt x="46462" y="57990"/>
                  </a:cubicBezTo>
                  <a:cubicBezTo>
                    <a:pt x="46283" y="59425"/>
                    <a:pt x="46704" y="60429"/>
                    <a:pt x="47781" y="61149"/>
                  </a:cubicBezTo>
                  <a:cubicBezTo>
                    <a:pt x="48285" y="61483"/>
                    <a:pt x="48871" y="61662"/>
                    <a:pt x="49471" y="61662"/>
                  </a:cubicBezTo>
                  <a:cubicBezTo>
                    <a:pt x="50373" y="61662"/>
                    <a:pt x="51712" y="61275"/>
                    <a:pt x="52971" y="59422"/>
                  </a:cubicBezTo>
                  <a:cubicBezTo>
                    <a:pt x="55089" y="56313"/>
                    <a:pt x="56229" y="50085"/>
                    <a:pt x="53860" y="43585"/>
                  </a:cubicBezTo>
                  <a:cubicBezTo>
                    <a:pt x="54562" y="37954"/>
                    <a:pt x="55536" y="27471"/>
                    <a:pt x="54738" y="16931"/>
                  </a:cubicBezTo>
                  <a:cubicBezTo>
                    <a:pt x="54132" y="8933"/>
                    <a:pt x="48365" y="2350"/>
                    <a:pt x="40814" y="527"/>
                  </a:cubicBezTo>
                  <a:lnTo>
                    <a:pt x="41099" y="203"/>
                  </a:lnTo>
                  <a:lnTo>
                    <a:pt x="37771" y="63"/>
                  </a:lnTo>
                  <a:cubicBezTo>
                    <a:pt x="37732" y="60"/>
                    <a:pt x="37380" y="40"/>
                    <a:pt x="37241" y="33"/>
                  </a:cubicBezTo>
                  <a:cubicBezTo>
                    <a:pt x="37089" y="27"/>
                    <a:pt x="36939" y="24"/>
                    <a:pt x="36791" y="21"/>
                  </a:cubicBezTo>
                  <a:lnTo>
                    <a:pt x="36671" y="17"/>
                  </a:lnTo>
                  <a:cubicBezTo>
                    <a:pt x="36399" y="4"/>
                    <a:pt x="36130" y="1"/>
                    <a:pt x="35862" y="1"/>
                  </a:cubicBezTo>
                  <a:close/>
                </a:path>
              </a:pathLst>
            </a:custGeom>
            <a:solidFill>
              <a:srgbClr val="FDFFF9"/>
            </a:solidFill>
            <a:ln>
              <a:noFill/>
            </a:ln>
            <a:effectLst>
              <a:outerShdw blurRad="28575" dist="19050" dir="1914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7"/>
            <p:cNvSpPr/>
            <p:nvPr/>
          </p:nvSpPr>
          <p:spPr>
            <a:xfrm>
              <a:off x="7470669" y="3544495"/>
              <a:ext cx="412803" cy="678441"/>
            </a:xfrm>
            <a:custGeom>
              <a:avLst/>
              <a:gdLst/>
              <a:ahLst/>
              <a:cxnLst/>
              <a:rect l="l" t="t" r="r" b="b"/>
              <a:pathLst>
                <a:path w="12446" h="20455" extrusionOk="0">
                  <a:moveTo>
                    <a:pt x="2009" y="0"/>
                  </a:moveTo>
                  <a:cubicBezTo>
                    <a:pt x="2009" y="0"/>
                    <a:pt x="988" y="7926"/>
                    <a:pt x="351" y="14025"/>
                  </a:cubicBezTo>
                  <a:cubicBezTo>
                    <a:pt x="0" y="17369"/>
                    <a:pt x="2549" y="20309"/>
                    <a:pt x="5907" y="20444"/>
                  </a:cubicBezTo>
                  <a:cubicBezTo>
                    <a:pt x="5963" y="20444"/>
                    <a:pt x="6019" y="20448"/>
                    <a:pt x="6075" y="20451"/>
                  </a:cubicBezTo>
                  <a:cubicBezTo>
                    <a:pt x="6143" y="20453"/>
                    <a:pt x="6211" y="20455"/>
                    <a:pt x="6279" y="20455"/>
                  </a:cubicBezTo>
                  <a:cubicBezTo>
                    <a:pt x="9717" y="20455"/>
                    <a:pt x="12446" y="17500"/>
                    <a:pt x="12098" y="14048"/>
                  </a:cubicBezTo>
                  <a:cubicBezTo>
                    <a:pt x="11578" y="8914"/>
                    <a:pt x="10845" y="1850"/>
                    <a:pt x="10580" y="323"/>
                  </a:cubicBezTo>
                  <a:lnTo>
                    <a:pt x="2009"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7"/>
            <p:cNvSpPr/>
            <p:nvPr/>
          </p:nvSpPr>
          <p:spPr>
            <a:xfrm>
              <a:off x="7438230" y="3560681"/>
              <a:ext cx="412836" cy="678408"/>
            </a:xfrm>
            <a:custGeom>
              <a:avLst/>
              <a:gdLst/>
              <a:ahLst/>
              <a:cxnLst/>
              <a:rect l="l" t="t" r="r" b="b"/>
              <a:pathLst>
                <a:path w="12447" h="20454" extrusionOk="0">
                  <a:moveTo>
                    <a:pt x="2009" y="0"/>
                  </a:moveTo>
                  <a:cubicBezTo>
                    <a:pt x="2009" y="0"/>
                    <a:pt x="988" y="7929"/>
                    <a:pt x="348" y="14027"/>
                  </a:cubicBezTo>
                  <a:cubicBezTo>
                    <a:pt x="1" y="17371"/>
                    <a:pt x="2549" y="20311"/>
                    <a:pt x="5907" y="20444"/>
                  </a:cubicBezTo>
                  <a:cubicBezTo>
                    <a:pt x="5963" y="20447"/>
                    <a:pt x="6019" y="20450"/>
                    <a:pt x="6072" y="20450"/>
                  </a:cubicBezTo>
                  <a:cubicBezTo>
                    <a:pt x="6141" y="20452"/>
                    <a:pt x="6209" y="20453"/>
                    <a:pt x="6276" y="20453"/>
                  </a:cubicBezTo>
                  <a:cubicBezTo>
                    <a:pt x="9718" y="20453"/>
                    <a:pt x="12446" y="17502"/>
                    <a:pt x="12098" y="14050"/>
                  </a:cubicBezTo>
                  <a:cubicBezTo>
                    <a:pt x="11578" y="8913"/>
                    <a:pt x="10845" y="1853"/>
                    <a:pt x="10580" y="321"/>
                  </a:cubicBezTo>
                  <a:lnTo>
                    <a:pt x="2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7"/>
            <p:cNvSpPr/>
            <p:nvPr/>
          </p:nvSpPr>
          <p:spPr>
            <a:xfrm>
              <a:off x="7204058" y="1915162"/>
              <a:ext cx="571576" cy="275556"/>
            </a:xfrm>
            <a:custGeom>
              <a:avLst/>
              <a:gdLst/>
              <a:ahLst/>
              <a:cxnLst/>
              <a:rect l="l" t="t" r="r" b="b"/>
              <a:pathLst>
                <a:path w="17233" h="8308" extrusionOk="0">
                  <a:moveTo>
                    <a:pt x="16512" y="1"/>
                  </a:moveTo>
                  <a:cubicBezTo>
                    <a:pt x="7049" y="1"/>
                    <a:pt x="1" y="7765"/>
                    <a:pt x="1" y="7765"/>
                  </a:cubicBezTo>
                  <a:cubicBezTo>
                    <a:pt x="908" y="8143"/>
                    <a:pt x="1855" y="8308"/>
                    <a:pt x="2817" y="8308"/>
                  </a:cubicBezTo>
                  <a:cubicBezTo>
                    <a:pt x="9632" y="8308"/>
                    <a:pt x="17232" y="16"/>
                    <a:pt x="17232" y="16"/>
                  </a:cubicBezTo>
                  <a:cubicBezTo>
                    <a:pt x="16991" y="6"/>
                    <a:pt x="16751" y="1"/>
                    <a:pt x="165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7"/>
            <p:cNvSpPr/>
            <p:nvPr/>
          </p:nvSpPr>
          <p:spPr>
            <a:xfrm>
              <a:off x="7977157" y="3391618"/>
              <a:ext cx="269884" cy="162023"/>
            </a:xfrm>
            <a:custGeom>
              <a:avLst/>
              <a:gdLst/>
              <a:ahLst/>
              <a:cxnLst/>
              <a:rect l="l" t="t" r="r" b="b"/>
              <a:pathLst>
                <a:path w="8137" h="4885" extrusionOk="0">
                  <a:moveTo>
                    <a:pt x="3836" y="0"/>
                  </a:moveTo>
                  <a:cubicBezTo>
                    <a:pt x="3225" y="0"/>
                    <a:pt x="2637" y="76"/>
                    <a:pt x="2141" y="274"/>
                  </a:cubicBezTo>
                  <a:cubicBezTo>
                    <a:pt x="0" y="1133"/>
                    <a:pt x="1084" y="4885"/>
                    <a:pt x="1084" y="4885"/>
                  </a:cubicBezTo>
                  <a:cubicBezTo>
                    <a:pt x="1084" y="4885"/>
                    <a:pt x="6311" y="3112"/>
                    <a:pt x="8137" y="838"/>
                  </a:cubicBezTo>
                  <a:cubicBezTo>
                    <a:pt x="8137" y="838"/>
                    <a:pt x="5862" y="0"/>
                    <a:pt x="3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7"/>
            <p:cNvSpPr/>
            <p:nvPr/>
          </p:nvSpPr>
          <p:spPr>
            <a:xfrm>
              <a:off x="7231124" y="1915626"/>
              <a:ext cx="1106700" cy="1584942"/>
            </a:xfrm>
            <a:custGeom>
              <a:avLst/>
              <a:gdLst/>
              <a:ahLst/>
              <a:cxnLst/>
              <a:rect l="l" t="t" r="r" b="b"/>
              <a:pathLst>
                <a:path w="33367" h="47786" extrusionOk="0">
                  <a:moveTo>
                    <a:pt x="16214" y="1"/>
                  </a:moveTo>
                  <a:cubicBezTo>
                    <a:pt x="7425" y="1"/>
                    <a:pt x="216" y="7158"/>
                    <a:pt x="103" y="16044"/>
                  </a:cubicBezTo>
                  <a:cubicBezTo>
                    <a:pt x="0" y="24241"/>
                    <a:pt x="225" y="35128"/>
                    <a:pt x="1687" y="43862"/>
                  </a:cubicBezTo>
                  <a:cubicBezTo>
                    <a:pt x="1933" y="45340"/>
                    <a:pt x="3083" y="46497"/>
                    <a:pt x="4558" y="46755"/>
                  </a:cubicBezTo>
                  <a:cubicBezTo>
                    <a:pt x="7085" y="47201"/>
                    <a:pt x="11413" y="47786"/>
                    <a:pt x="16686" y="47786"/>
                  </a:cubicBezTo>
                  <a:cubicBezTo>
                    <a:pt x="20251" y="47786"/>
                    <a:pt x="24249" y="47518"/>
                    <a:pt x="28414" y="46759"/>
                  </a:cubicBezTo>
                  <a:cubicBezTo>
                    <a:pt x="29890" y="46491"/>
                    <a:pt x="31019" y="45297"/>
                    <a:pt x="31235" y="43815"/>
                  </a:cubicBezTo>
                  <a:cubicBezTo>
                    <a:pt x="31958" y="38831"/>
                    <a:pt x="33366" y="26952"/>
                    <a:pt x="32458" y="14960"/>
                  </a:cubicBezTo>
                  <a:cubicBezTo>
                    <a:pt x="31848" y="6926"/>
                    <a:pt x="25405" y="519"/>
                    <a:pt x="17365" y="42"/>
                  </a:cubicBezTo>
                  <a:cubicBezTo>
                    <a:pt x="17235" y="32"/>
                    <a:pt x="17106" y="25"/>
                    <a:pt x="16976" y="19"/>
                  </a:cubicBezTo>
                  <a:cubicBezTo>
                    <a:pt x="16721" y="7"/>
                    <a:pt x="16467" y="1"/>
                    <a:pt x="16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7"/>
            <p:cNvSpPr/>
            <p:nvPr/>
          </p:nvSpPr>
          <p:spPr>
            <a:xfrm>
              <a:off x="6802882" y="3413576"/>
              <a:ext cx="493765" cy="137446"/>
            </a:xfrm>
            <a:custGeom>
              <a:avLst/>
              <a:gdLst/>
              <a:ahLst/>
              <a:cxnLst/>
              <a:rect l="l" t="t" r="r" b="b"/>
              <a:pathLst>
                <a:path w="14887" h="4144" extrusionOk="0">
                  <a:moveTo>
                    <a:pt x="13419" y="0"/>
                  </a:moveTo>
                  <a:cubicBezTo>
                    <a:pt x="12519" y="0"/>
                    <a:pt x="4411" y="56"/>
                    <a:pt x="1" y="2042"/>
                  </a:cubicBezTo>
                  <a:lnTo>
                    <a:pt x="1111" y="4143"/>
                  </a:lnTo>
                  <a:cubicBezTo>
                    <a:pt x="1111" y="4143"/>
                    <a:pt x="7575" y="2333"/>
                    <a:pt x="13782" y="2333"/>
                  </a:cubicBezTo>
                  <a:cubicBezTo>
                    <a:pt x="14152" y="2333"/>
                    <a:pt x="14520" y="2340"/>
                    <a:pt x="14886" y="2353"/>
                  </a:cubicBezTo>
                  <a:lnTo>
                    <a:pt x="13501" y="0"/>
                  </a:lnTo>
                  <a:cubicBezTo>
                    <a:pt x="13501" y="0"/>
                    <a:pt x="13473" y="0"/>
                    <a:pt x="13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7"/>
            <p:cNvSpPr/>
            <p:nvPr/>
          </p:nvSpPr>
          <p:spPr>
            <a:xfrm>
              <a:off x="7050918" y="2008533"/>
              <a:ext cx="1105506" cy="1584909"/>
            </a:xfrm>
            <a:custGeom>
              <a:avLst/>
              <a:gdLst/>
              <a:ahLst/>
              <a:cxnLst/>
              <a:rect l="l" t="t" r="r" b="b"/>
              <a:pathLst>
                <a:path w="33331" h="47785" extrusionOk="0">
                  <a:moveTo>
                    <a:pt x="16177" y="0"/>
                  </a:moveTo>
                  <a:cubicBezTo>
                    <a:pt x="7392" y="0"/>
                    <a:pt x="186" y="7156"/>
                    <a:pt x="73" y="16037"/>
                  </a:cubicBezTo>
                  <a:cubicBezTo>
                    <a:pt x="0" y="21847"/>
                    <a:pt x="93" y="29003"/>
                    <a:pt x="673" y="35784"/>
                  </a:cubicBezTo>
                  <a:cubicBezTo>
                    <a:pt x="733" y="36523"/>
                    <a:pt x="803" y="37256"/>
                    <a:pt x="875" y="37982"/>
                  </a:cubicBezTo>
                  <a:cubicBezTo>
                    <a:pt x="1085" y="40011"/>
                    <a:pt x="1346" y="41983"/>
                    <a:pt x="1658" y="43858"/>
                  </a:cubicBezTo>
                  <a:cubicBezTo>
                    <a:pt x="1903" y="45337"/>
                    <a:pt x="3053" y="46497"/>
                    <a:pt x="4525" y="46755"/>
                  </a:cubicBezTo>
                  <a:cubicBezTo>
                    <a:pt x="7055" y="47198"/>
                    <a:pt x="11389" y="47785"/>
                    <a:pt x="16667" y="47785"/>
                  </a:cubicBezTo>
                  <a:cubicBezTo>
                    <a:pt x="20231" y="47785"/>
                    <a:pt x="24226" y="47517"/>
                    <a:pt x="28389" y="46758"/>
                  </a:cubicBezTo>
                  <a:cubicBezTo>
                    <a:pt x="29860" y="46490"/>
                    <a:pt x="30991" y="45293"/>
                    <a:pt x="31206" y="43812"/>
                  </a:cubicBezTo>
                  <a:cubicBezTo>
                    <a:pt x="31929" y="38827"/>
                    <a:pt x="33330" y="26948"/>
                    <a:pt x="32429" y="14957"/>
                  </a:cubicBezTo>
                  <a:cubicBezTo>
                    <a:pt x="31816" y="6922"/>
                    <a:pt x="25376" y="516"/>
                    <a:pt x="17335" y="38"/>
                  </a:cubicBezTo>
                  <a:cubicBezTo>
                    <a:pt x="17202" y="31"/>
                    <a:pt x="17077" y="22"/>
                    <a:pt x="16944" y="18"/>
                  </a:cubicBezTo>
                  <a:cubicBezTo>
                    <a:pt x="16687" y="6"/>
                    <a:pt x="16431" y="0"/>
                    <a:pt x="16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7"/>
            <p:cNvSpPr/>
            <p:nvPr/>
          </p:nvSpPr>
          <p:spPr>
            <a:xfrm>
              <a:off x="8163366" y="3253999"/>
              <a:ext cx="227496" cy="565771"/>
            </a:xfrm>
            <a:custGeom>
              <a:avLst/>
              <a:gdLst/>
              <a:ahLst/>
              <a:cxnLst/>
              <a:rect l="l" t="t" r="r" b="b"/>
              <a:pathLst>
                <a:path w="6859" h="17058" extrusionOk="0">
                  <a:moveTo>
                    <a:pt x="1968" y="0"/>
                  </a:moveTo>
                  <a:cubicBezTo>
                    <a:pt x="1796" y="0"/>
                    <a:pt x="1623" y="33"/>
                    <a:pt x="1455" y="101"/>
                  </a:cubicBezTo>
                  <a:cubicBezTo>
                    <a:pt x="796" y="373"/>
                    <a:pt x="464" y="1109"/>
                    <a:pt x="697" y="1785"/>
                  </a:cubicBezTo>
                  <a:cubicBezTo>
                    <a:pt x="1362" y="3731"/>
                    <a:pt x="2447" y="7721"/>
                    <a:pt x="1502" y="11019"/>
                  </a:cubicBezTo>
                  <a:cubicBezTo>
                    <a:pt x="0" y="16260"/>
                    <a:pt x="60" y="16482"/>
                    <a:pt x="686" y="16899"/>
                  </a:cubicBezTo>
                  <a:cubicBezTo>
                    <a:pt x="846" y="17006"/>
                    <a:pt x="1019" y="17058"/>
                    <a:pt x="1201" y="17058"/>
                  </a:cubicBezTo>
                  <a:cubicBezTo>
                    <a:pt x="3412" y="17058"/>
                    <a:pt x="6859" y="9399"/>
                    <a:pt x="3192" y="801"/>
                  </a:cubicBezTo>
                  <a:cubicBezTo>
                    <a:pt x="2978" y="298"/>
                    <a:pt x="2485"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7"/>
            <p:cNvSpPr/>
            <p:nvPr/>
          </p:nvSpPr>
          <p:spPr>
            <a:xfrm>
              <a:off x="7449110" y="2228112"/>
              <a:ext cx="77214" cy="95025"/>
            </a:xfrm>
            <a:custGeom>
              <a:avLst/>
              <a:gdLst/>
              <a:ahLst/>
              <a:cxnLst/>
              <a:rect l="l" t="t" r="r" b="b"/>
              <a:pathLst>
                <a:path w="2328" h="2865" extrusionOk="0">
                  <a:moveTo>
                    <a:pt x="776" y="1"/>
                  </a:moveTo>
                  <a:cubicBezTo>
                    <a:pt x="614" y="1"/>
                    <a:pt x="448" y="57"/>
                    <a:pt x="312" y="177"/>
                  </a:cubicBezTo>
                  <a:cubicBezTo>
                    <a:pt x="66" y="391"/>
                    <a:pt x="0" y="749"/>
                    <a:pt x="156" y="1038"/>
                  </a:cubicBezTo>
                  <a:lnTo>
                    <a:pt x="935" y="2493"/>
                  </a:lnTo>
                  <a:cubicBezTo>
                    <a:pt x="1068" y="2738"/>
                    <a:pt x="1310" y="2864"/>
                    <a:pt x="1558" y="2864"/>
                  </a:cubicBezTo>
                  <a:cubicBezTo>
                    <a:pt x="1767" y="2864"/>
                    <a:pt x="1976" y="2775"/>
                    <a:pt x="2119" y="2586"/>
                  </a:cubicBezTo>
                  <a:lnTo>
                    <a:pt x="2135" y="2563"/>
                  </a:lnTo>
                  <a:cubicBezTo>
                    <a:pt x="2304" y="2340"/>
                    <a:pt x="2327" y="2039"/>
                    <a:pt x="2191" y="1794"/>
                  </a:cubicBezTo>
                  <a:lnTo>
                    <a:pt x="1393" y="362"/>
                  </a:lnTo>
                  <a:cubicBezTo>
                    <a:pt x="1260" y="126"/>
                    <a:pt x="1021" y="1"/>
                    <a:pt x="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7"/>
            <p:cNvSpPr/>
            <p:nvPr/>
          </p:nvSpPr>
          <p:spPr>
            <a:xfrm>
              <a:off x="7473190" y="2838026"/>
              <a:ext cx="77214" cy="95025"/>
            </a:xfrm>
            <a:custGeom>
              <a:avLst/>
              <a:gdLst/>
              <a:ahLst/>
              <a:cxnLst/>
              <a:rect l="l" t="t" r="r" b="b"/>
              <a:pathLst>
                <a:path w="2328" h="2865" extrusionOk="0">
                  <a:moveTo>
                    <a:pt x="776" y="1"/>
                  </a:moveTo>
                  <a:cubicBezTo>
                    <a:pt x="613" y="1"/>
                    <a:pt x="448" y="57"/>
                    <a:pt x="312" y="177"/>
                  </a:cubicBezTo>
                  <a:cubicBezTo>
                    <a:pt x="67" y="392"/>
                    <a:pt x="1" y="750"/>
                    <a:pt x="156" y="1039"/>
                  </a:cubicBezTo>
                  <a:lnTo>
                    <a:pt x="935" y="2494"/>
                  </a:lnTo>
                  <a:cubicBezTo>
                    <a:pt x="1067" y="2739"/>
                    <a:pt x="1313" y="2865"/>
                    <a:pt x="1558" y="2865"/>
                  </a:cubicBezTo>
                  <a:cubicBezTo>
                    <a:pt x="1767" y="2865"/>
                    <a:pt x="1976" y="2772"/>
                    <a:pt x="2118" y="2586"/>
                  </a:cubicBezTo>
                  <a:lnTo>
                    <a:pt x="2135" y="2563"/>
                  </a:lnTo>
                  <a:cubicBezTo>
                    <a:pt x="2304" y="2338"/>
                    <a:pt x="2327" y="2036"/>
                    <a:pt x="2191" y="1795"/>
                  </a:cubicBezTo>
                  <a:lnTo>
                    <a:pt x="1393" y="363"/>
                  </a:lnTo>
                  <a:cubicBezTo>
                    <a:pt x="1260" y="127"/>
                    <a:pt x="1021" y="1"/>
                    <a:pt x="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7"/>
            <p:cNvSpPr/>
            <p:nvPr/>
          </p:nvSpPr>
          <p:spPr>
            <a:xfrm>
              <a:off x="7815658" y="2270237"/>
              <a:ext cx="109917" cy="59270"/>
            </a:xfrm>
            <a:custGeom>
              <a:avLst/>
              <a:gdLst/>
              <a:ahLst/>
              <a:cxnLst/>
              <a:rect l="l" t="t" r="r" b="b"/>
              <a:pathLst>
                <a:path w="3314" h="1787" extrusionOk="0">
                  <a:moveTo>
                    <a:pt x="2423" y="0"/>
                  </a:moveTo>
                  <a:cubicBezTo>
                    <a:pt x="2370" y="0"/>
                    <a:pt x="2313" y="7"/>
                    <a:pt x="2260" y="20"/>
                  </a:cubicBezTo>
                  <a:lnTo>
                    <a:pt x="666" y="398"/>
                  </a:lnTo>
                  <a:cubicBezTo>
                    <a:pt x="228" y="501"/>
                    <a:pt x="0" y="981"/>
                    <a:pt x="192" y="1385"/>
                  </a:cubicBezTo>
                  <a:cubicBezTo>
                    <a:pt x="311" y="1634"/>
                    <a:pt x="563" y="1786"/>
                    <a:pt x="828" y="1786"/>
                  </a:cubicBezTo>
                  <a:cubicBezTo>
                    <a:pt x="878" y="1786"/>
                    <a:pt x="932" y="1783"/>
                    <a:pt x="981" y="1770"/>
                  </a:cubicBezTo>
                  <a:lnTo>
                    <a:pt x="2592" y="1416"/>
                  </a:lnTo>
                  <a:cubicBezTo>
                    <a:pt x="3092" y="1306"/>
                    <a:pt x="3314" y="712"/>
                    <a:pt x="3003" y="305"/>
                  </a:cubicBezTo>
                  <a:lnTo>
                    <a:pt x="2986" y="282"/>
                  </a:lnTo>
                  <a:cubicBezTo>
                    <a:pt x="2850" y="103"/>
                    <a:pt x="2642"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7"/>
            <p:cNvSpPr/>
            <p:nvPr/>
          </p:nvSpPr>
          <p:spPr>
            <a:xfrm>
              <a:off x="7165019" y="2287385"/>
              <a:ext cx="75688" cy="97512"/>
            </a:xfrm>
            <a:custGeom>
              <a:avLst/>
              <a:gdLst/>
              <a:ahLst/>
              <a:cxnLst/>
              <a:rect l="l" t="t" r="r" b="b"/>
              <a:pathLst>
                <a:path w="2282" h="2940" extrusionOk="0">
                  <a:moveTo>
                    <a:pt x="1409" y="0"/>
                  </a:moveTo>
                  <a:lnTo>
                    <a:pt x="1380" y="4"/>
                  </a:lnTo>
                  <a:cubicBezTo>
                    <a:pt x="1098" y="16"/>
                    <a:pt x="853" y="192"/>
                    <a:pt x="753" y="454"/>
                  </a:cubicBezTo>
                  <a:lnTo>
                    <a:pt x="164" y="1982"/>
                  </a:lnTo>
                  <a:cubicBezTo>
                    <a:pt x="1" y="2400"/>
                    <a:pt x="266" y="2860"/>
                    <a:pt x="710" y="2930"/>
                  </a:cubicBezTo>
                  <a:cubicBezTo>
                    <a:pt x="747" y="2936"/>
                    <a:pt x="783" y="2940"/>
                    <a:pt x="820" y="2940"/>
                  </a:cubicBezTo>
                  <a:cubicBezTo>
                    <a:pt x="1102" y="2940"/>
                    <a:pt x="1363" y="2768"/>
                    <a:pt x="1472" y="2499"/>
                  </a:cubicBezTo>
                  <a:lnTo>
                    <a:pt x="2093" y="971"/>
                  </a:lnTo>
                  <a:cubicBezTo>
                    <a:pt x="2281" y="504"/>
                    <a:pt x="1937"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7"/>
            <p:cNvSpPr/>
            <p:nvPr/>
          </p:nvSpPr>
          <p:spPr>
            <a:xfrm>
              <a:off x="7227144" y="2614101"/>
              <a:ext cx="91741" cy="88988"/>
            </a:xfrm>
            <a:custGeom>
              <a:avLst/>
              <a:gdLst/>
              <a:ahLst/>
              <a:cxnLst/>
              <a:rect l="l" t="t" r="r" b="b"/>
              <a:pathLst>
                <a:path w="2766" h="2683" extrusionOk="0">
                  <a:moveTo>
                    <a:pt x="1866" y="1"/>
                  </a:moveTo>
                  <a:cubicBezTo>
                    <a:pt x="1658" y="1"/>
                    <a:pt x="1456" y="94"/>
                    <a:pt x="1320" y="262"/>
                  </a:cubicBezTo>
                  <a:lnTo>
                    <a:pt x="286" y="1532"/>
                  </a:lnTo>
                  <a:cubicBezTo>
                    <a:pt x="1" y="1880"/>
                    <a:pt x="110" y="2401"/>
                    <a:pt x="511" y="2603"/>
                  </a:cubicBezTo>
                  <a:cubicBezTo>
                    <a:pt x="614" y="2655"/>
                    <a:pt x="723" y="2682"/>
                    <a:pt x="832" y="2682"/>
                  </a:cubicBezTo>
                  <a:cubicBezTo>
                    <a:pt x="1035" y="2682"/>
                    <a:pt x="1234" y="2592"/>
                    <a:pt x="1369" y="2430"/>
                  </a:cubicBezTo>
                  <a:lnTo>
                    <a:pt x="2434" y="1168"/>
                  </a:lnTo>
                  <a:cubicBezTo>
                    <a:pt x="2765" y="776"/>
                    <a:pt x="2579" y="173"/>
                    <a:pt x="2082" y="37"/>
                  </a:cubicBezTo>
                  <a:lnTo>
                    <a:pt x="2056" y="27"/>
                  </a:lnTo>
                  <a:cubicBezTo>
                    <a:pt x="1993" y="10"/>
                    <a:pt x="1930" y="1"/>
                    <a:pt x="18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7"/>
            <p:cNvSpPr/>
            <p:nvPr/>
          </p:nvSpPr>
          <p:spPr>
            <a:xfrm>
              <a:off x="7923257" y="2609689"/>
              <a:ext cx="86899" cy="87993"/>
            </a:xfrm>
            <a:custGeom>
              <a:avLst/>
              <a:gdLst/>
              <a:ahLst/>
              <a:cxnLst/>
              <a:rect l="l" t="t" r="r" b="b"/>
              <a:pathLst>
                <a:path w="2620" h="2653" extrusionOk="0">
                  <a:moveTo>
                    <a:pt x="763" y="1"/>
                  </a:moveTo>
                  <a:cubicBezTo>
                    <a:pt x="547" y="1"/>
                    <a:pt x="332" y="100"/>
                    <a:pt x="193" y="293"/>
                  </a:cubicBezTo>
                  <a:cubicBezTo>
                    <a:pt x="1" y="561"/>
                    <a:pt x="17" y="923"/>
                    <a:pt x="233" y="1171"/>
                  </a:cubicBezTo>
                  <a:lnTo>
                    <a:pt x="1320" y="2410"/>
                  </a:lnTo>
                  <a:cubicBezTo>
                    <a:pt x="1462" y="2573"/>
                    <a:pt x="1658" y="2653"/>
                    <a:pt x="1850" y="2653"/>
                  </a:cubicBezTo>
                  <a:cubicBezTo>
                    <a:pt x="2112" y="2653"/>
                    <a:pt x="2374" y="2507"/>
                    <a:pt x="2493" y="2235"/>
                  </a:cubicBezTo>
                  <a:lnTo>
                    <a:pt x="2506" y="2208"/>
                  </a:lnTo>
                  <a:cubicBezTo>
                    <a:pt x="2619" y="1953"/>
                    <a:pt x="2572" y="1655"/>
                    <a:pt x="2384" y="1446"/>
                  </a:cubicBezTo>
                  <a:lnTo>
                    <a:pt x="1287" y="233"/>
                  </a:lnTo>
                  <a:cubicBezTo>
                    <a:pt x="1144" y="77"/>
                    <a:pt x="955"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7"/>
            <p:cNvSpPr/>
            <p:nvPr/>
          </p:nvSpPr>
          <p:spPr>
            <a:xfrm>
              <a:off x="7598170" y="2607733"/>
              <a:ext cx="86899" cy="92604"/>
            </a:xfrm>
            <a:custGeom>
              <a:avLst/>
              <a:gdLst/>
              <a:ahLst/>
              <a:cxnLst/>
              <a:rect l="l" t="t" r="r" b="b"/>
              <a:pathLst>
                <a:path w="2620" h="2792" extrusionOk="0">
                  <a:moveTo>
                    <a:pt x="1717" y="0"/>
                  </a:moveTo>
                  <a:cubicBezTo>
                    <a:pt x="1479" y="0"/>
                    <a:pt x="1257" y="123"/>
                    <a:pt x="1125" y="326"/>
                  </a:cubicBezTo>
                  <a:lnTo>
                    <a:pt x="243" y="1704"/>
                  </a:lnTo>
                  <a:cubicBezTo>
                    <a:pt x="1" y="2082"/>
                    <a:pt x="166" y="2589"/>
                    <a:pt x="588" y="2745"/>
                  </a:cubicBezTo>
                  <a:cubicBezTo>
                    <a:pt x="667" y="2775"/>
                    <a:pt x="753" y="2791"/>
                    <a:pt x="836" y="2791"/>
                  </a:cubicBezTo>
                  <a:cubicBezTo>
                    <a:pt x="1065" y="2791"/>
                    <a:pt x="1287" y="2675"/>
                    <a:pt x="1423" y="2476"/>
                  </a:cubicBezTo>
                  <a:lnTo>
                    <a:pt x="2334" y="1101"/>
                  </a:lnTo>
                  <a:cubicBezTo>
                    <a:pt x="2619" y="673"/>
                    <a:pt x="2364" y="93"/>
                    <a:pt x="1857" y="14"/>
                  </a:cubicBezTo>
                  <a:lnTo>
                    <a:pt x="1827" y="11"/>
                  </a:lnTo>
                  <a:cubicBezTo>
                    <a:pt x="1791" y="3"/>
                    <a:pt x="1754" y="0"/>
                    <a:pt x="17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7"/>
            <p:cNvSpPr/>
            <p:nvPr/>
          </p:nvSpPr>
          <p:spPr>
            <a:xfrm>
              <a:off x="7229797" y="3066096"/>
              <a:ext cx="774229" cy="192338"/>
            </a:xfrm>
            <a:custGeom>
              <a:avLst/>
              <a:gdLst/>
              <a:ahLst/>
              <a:cxnLst/>
              <a:rect l="l" t="t" r="r" b="b"/>
              <a:pathLst>
                <a:path w="23343" h="5799" extrusionOk="0">
                  <a:moveTo>
                    <a:pt x="2261" y="0"/>
                  </a:moveTo>
                  <a:cubicBezTo>
                    <a:pt x="1019" y="0"/>
                    <a:pt x="168" y="374"/>
                    <a:pt x="123" y="1517"/>
                  </a:cubicBezTo>
                  <a:cubicBezTo>
                    <a:pt x="1" y="4626"/>
                    <a:pt x="4316" y="5482"/>
                    <a:pt x="10424" y="5766"/>
                  </a:cubicBezTo>
                  <a:cubicBezTo>
                    <a:pt x="10892" y="5788"/>
                    <a:pt x="11364" y="5799"/>
                    <a:pt x="11837" y="5799"/>
                  </a:cubicBezTo>
                  <a:cubicBezTo>
                    <a:pt x="17538" y="5799"/>
                    <a:pt x="23342" y="4247"/>
                    <a:pt x="22482" y="1948"/>
                  </a:cubicBezTo>
                  <a:cubicBezTo>
                    <a:pt x="22084" y="886"/>
                    <a:pt x="21198" y="560"/>
                    <a:pt x="19944" y="560"/>
                  </a:cubicBezTo>
                  <a:cubicBezTo>
                    <a:pt x="18952" y="560"/>
                    <a:pt x="17729" y="764"/>
                    <a:pt x="16334" y="967"/>
                  </a:cubicBezTo>
                  <a:cubicBezTo>
                    <a:pt x="14934" y="1171"/>
                    <a:pt x="13363" y="1374"/>
                    <a:pt x="11677" y="1374"/>
                  </a:cubicBezTo>
                  <a:cubicBezTo>
                    <a:pt x="11139" y="1374"/>
                    <a:pt x="10589" y="1354"/>
                    <a:pt x="10030" y="1305"/>
                  </a:cubicBezTo>
                  <a:cubicBezTo>
                    <a:pt x="7682" y="1102"/>
                    <a:pt x="4394"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7"/>
            <p:cNvSpPr/>
            <p:nvPr/>
          </p:nvSpPr>
          <p:spPr>
            <a:xfrm>
              <a:off x="7225486" y="3181293"/>
              <a:ext cx="495755" cy="340100"/>
            </a:xfrm>
            <a:custGeom>
              <a:avLst/>
              <a:gdLst/>
              <a:ahLst/>
              <a:cxnLst/>
              <a:rect l="l" t="t" r="r" b="b"/>
              <a:pathLst>
                <a:path w="14947" h="10254" extrusionOk="0">
                  <a:moveTo>
                    <a:pt x="6149" y="0"/>
                  </a:moveTo>
                  <a:cubicBezTo>
                    <a:pt x="5813" y="0"/>
                    <a:pt x="5426" y="57"/>
                    <a:pt x="4983" y="196"/>
                  </a:cubicBezTo>
                  <a:cubicBezTo>
                    <a:pt x="2450" y="984"/>
                    <a:pt x="1" y="6509"/>
                    <a:pt x="882" y="8438"/>
                  </a:cubicBezTo>
                  <a:cubicBezTo>
                    <a:pt x="1395" y="9556"/>
                    <a:pt x="3026" y="10253"/>
                    <a:pt x="4637" y="10253"/>
                  </a:cubicBezTo>
                  <a:cubicBezTo>
                    <a:pt x="5806" y="10253"/>
                    <a:pt x="6965" y="9886"/>
                    <a:pt x="7677" y="9045"/>
                  </a:cubicBezTo>
                  <a:cubicBezTo>
                    <a:pt x="8754" y="7776"/>
                    <a:pt x="10273" y="5625"/>
                    <a:pt x="11399" y="4086"/>
                  </a:cubicBezTo>
                  <a:cubicBezTo>
                    <a:pt x="12218" y="2973"/>
                    <a:pt x="13435" y="2220"/>
                    <a:pt x="14800" y="1989"/>
                  </a:cubicBezTo>
                  <a:cubicBezTo>
                    <a:pt x="14826" y="2071"/>
                    <a:pt x="14850" y="2107"/>
                    <a:pt x="14863" y="2107"/>
                  </a:cubicBezTo>
                  <a:cubicBezTo>
                    <a:pt x="14947" y="2107"/>
                    <a:pt x="14623" y="653"/>
                    <a:pt x="12162" y="196"/>
                  </a:cubicBezTo>
                  <a:cubicBezTo>
                    <a:pt x="11777" y="125"/>
                    <a:pt x="11423" y="94"/>
                    <a:pt x="11098" y="94"/>
                  </a:cubicBezTo>
                  <a:cubicBezTo>
                    <a:pt x="9089" y="94"/>
                    <a:pt x="8197" y="1262"/>
                    <a:pt x="8197" y="1262"/>
                  </a:cubicBezTo>
                  <a:cubicBezTo>
                    <a:pt x="8197" y="1262"/>
                    <a:pt x="7731" y="0"/>
                    <a:pt x="6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7"/>
            <p:cNvSpPr/>
            <p:nvPr/>
          </p:nvSpPr>
          <p:spPr>
            <a:xfrm>
              <a:off x="7355142" y="3223152"/>
              <a:ext cx="142255" cy="220232"/>
            </a:xfrm>
            <a:custGeom>
              <a:avLst/>
              <a:gdLst/>
              <a:ahLst/>
              <a:cxnLst/>
              <a:rect l="l" t="t" r="r" b="b"/>
              <a:pathLst>
                <a:path w="4289" h="6640" extrusionOk="0">
                  <a:moveTo>
                    <a:pt x="4288" y="0"/>
                  </a:moveTo>
                  <a:cubicBezTo>
                    <a:pt x="3689" y="315"/>
                    <a:pt x="3172" y="773"/>
                    <a:pt x="2711" y="1267"/>
                  </a:cubicBezTo>
                  <a:cubicBezTo>
                    <a:pt x="2247" y="1764"/>
                    <a:pt x="1849" y="2318"/>
                    <a:pt x="1488" y="2891"/>
                  </a:cubicBezTo>
                  <a:cubicBezTo>
                    <a:pt x="1137" y="3471"/>
                    <a:pt x="838" y="4080"/>
                    <a:pt x="586" y="4707"/>
                  </a:cubicBezTo>
                  <a:cubicBezTo>
                    <a:pt x="457" y="5019"/>
                    <a:pt x="361" y="5344"/>
                    <a:pt x="251" y="5662"/>
                  </a:cubicBezTo>
                  <a:cubicBezTo>
                    <a:pt x="162" y="5990"/>
                    <a:pt x="72" y="6312"/>
                    <a:pt x="0" y="6639"/>
                  </a:cubicBezTo>
                  <a:cubicBezTo>
                    <a:pt x="149" y="6338"/>
                    <a:pt x="271" y="6026"/>
                    <a:pt x="414" y="5725"/>
                  </a:cubicBezTo>
                  <a:cubicBezTo>
                    <a:pt x="560" y="5423"/>
                    <a:pt x="689" y="5119"/>
                    <a:pt x="842" y="4820"/>
                  </a:cubicBezTo>
                  <a:cubicBezTo>
                    <a:pt x="994" y="4525"/>
                    <a:pt x="1130" y="4224"/>
                    <a:pt x="1299" y="3935"/>
                  </a:cubicBezTo>
                  <a:cubicBezTo>
                    <a:pt x="1452" y="3643"/>
                    <a:pt x="1620" y="3358"/>
                    <a:pt x="1790" y="3077"/>
                  </a:cubicBezTo>
                  <a:cubicBezTo>
                    <a:pt x="2134" y="2509"/>
                    <a:pt x="2509" y="1966"/>
                    <a:pt x="2916" y="1446"/>
                  </a:cubicBezTo>
                  <a:cubicBezTo>
                    <a:pt x="3334" y="935"/>
                    <a:pt x="3768" y="428"/>
                    <a:pt x="428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7"/>
            <p:cNvSpPr/>
            <p:nvPr/>
          </p:nvSpPr>
          <p:spPr>
            <a:xfrm>
              <a:off x="7066308" y="2876999"/>
              <a:ext cx="180100" cy="217546"/>
            </a:xfrm>
            <a:custGeom>
              <a:avLst/>
              <a:gdLst/>
              <a:ahLst/>
              <a:cxnLst/>
              <a:rect l="l" t="t" r="r" b="b"/>
              <a:pathLst>
                <a:path w="5430" h="6559" extrusionOk="0">
                  <a:moveTo>
                    <a:pt x="1624" y="0"/>
                  </a:moveTo>
                  <a:cubicBezTo>
                    <a:pt x="1477" y="0"/>
                    <a:pt x="1337" y="95"/>
                    <a:pt x="1286" y="242"/>
                  </a:cubicBezTo>
                  <a:cubicBezTo>
                    <a:pt x="1154" y="643"/>
                    <a:pt x="1" y="4179"/>
                    <a:pt x="928" y="5773"/>
                  </a:cubicBezTo>
                  <a:cubicBezTo>
                    <a:pt x="1171" y="6184"/>
                    <a:pt x="1525" y="6439"/>
                    <a:pt x="1986" y="6526"/>
                  </a:cubicBezTo>
                  <a:cubicBezTo>
                    <a:pt x="2095" y="6546"/>
                    <a:pt x="2205" y="6559"/>
                    <a:pt x="2311" y="6559"/>
                  </a:cubicBezTo>
                  <a:cubicBezTo>
                    <a:pt x="2666" y="6559"/>
                    <a:pt x="3004" y="6442"/>
                    <a:pt x="3319" y="6217"/>
                  </a:cubicBezTo>
                  <a:cubicBezTo>
                    <a:pt x="4856" y="5120"/>
                    <a:pt x="5380" y="1570"/>
                    <a:pt x="5400" y="1421"/>
                  </a:cubicBezTo>
                  <a:cubicBezTo>
                    <a:pt x="5430" y="1226"/>
                    <a:pt x="5294" y="1047"/>
                    <a:pt x="5101" y="1021"/>
                  </a:cubicBezTo>
                  <a:cubicBezTo>
                    <a:pt x="5085" y="1018"/>
                    <a:pt x="5068" y="1017"/>
                    <a:pt x="5052" y="1017"/>
                  </a:cubicBezTo>
                  <a:cubicBezTo>
                    <a:pt x="4880" y="1017"/>
                    <a:pt x="4728" y="1143"/>
                    <a:pt x="4700" y="1319"/>
                  </a:cubicBezTo>
                  <a:cubicBezTo>
                    <a:pt x="4564" y="2263"/>
                    <a:pt x="3978" y="4879"/>
                    <a:pt x="2907" y="5644"/>
                  </a:cubicBezTo>
                  <a:cubicBezTo>
                    <a:pt x="2714" y="5781"/>
                    <a:pt x="2517" y="5848"/>
                    <a:pt x="2309" y="5848"/>
                  </a:cubicBezTo>
                  <a:cubicBezTo>
                    <a:pt x="2247" y="5848"/>
                    <a:pt x="2183" y="5842"/>
                    <a:pt x="2118" y="5830"/>
                  </a:cubicBezTo>
                  <a:cubicBezTo>
                    <a:pt x="1860" y="5783"/>
                    <a:pt x="1678" y="5651"/>
                    <a:pt x="1542" y="5415"/>
                  </a:cubicBezTo>
                  <a:cubicBezTo>
                    <a:pt x="889" y="4302"/>
                    <a:pt x="1621" y="1468"/>
                    <a:pt x="1956" y="470"/>
                  </a:cubicBezTo>
                  <a:cubicBezTo>
                    <a:pt x="2019" y="285"/>
                    <a:pt x="1920" y="83"/>
                    <a:pt x="1734" y="19"/>
                  </a:cubicBezTo>
                  <a:cubicBezTo>
                    <a:pt x="1698" y="6"/>
                    <a:pt x="1660"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7"/>
            <p:cNvSpPr/>
            <p:nvPr/>
          </p:nvSpPr>
          <p:spPr>
            <a:xfrm>
              <a:off x="7936658" y="2887016"/>
              <a:ext cx="180100" cy="217413"/>
            </a:xfrm>
            <a:custGeom>
              <a:avLst/>
              <a:gdLst/>
              <a:ahLst/>
              <a:cxnLst/>
              <a:rect l="l" t="t" r="r" b="b"/>
              <a:pathLst>
                <a:path w="5430" h="6555" extrusionOk="0">
                  <a:moveTo>
                    <a:pt x="1623" y="0"/>
                  </a:moveTo>
                  <a:cubicBezTo>
                    <a:pt x="1475" y="0"/>
                    <a:pt x="1337" y="93"/>
                    <a:pt x="1287" y="241"/>
                  </a:cubicBezTo>
                  <a:cubicBezTo>
                    <a:pt x="1154" y="639"/>
                    <a:pt x="1" y="4179"/>
                    <a:pt x="932" y="5770"/>
                  </a:cubicBezTo>
                  <a:cubicBezTo>
                    <a:pt x="1171" y="6184"/>
                    <a:pt x="1526" y="6436"/>
                    <a:pt x="1986" y="6525"/>
                  </a:cubicBezTo>
                  <a:cubicBezTo>
                    <a:pt x="2096" y="6545"/>
                    <a:pt x="2205" y="6555"/>
                    <a:pt x="2315" y="6555"/>
                  </a:cubicBezTo>
                  <a:cubicBezTo>
                    <a:pt x="2666" y="6555"/>
                    <a:pt x="3004" y="6443"/>
                    <a:pt x="3322" y="6217"/>
                  </a:cubicBezTo>
                  <a:cubicBezTo>
                    <a:pt x="4856" y="5120"/>
                    <a:pt x="5381" y="1570"/>
                    <a:pt x="5404" y="1418"/>
                  </a:cubicBezTo>
                  <a:cubicBezTo>
                    <a:pt x="5430" y="1225"/>
                    <a:pt x="5294" y="1046"/>
                    <a:pt x="5102" y="1020"/>
                  </a:cubicBezTo>
                  <a:cubicBezTo>
                    <a:pt x="5084" y="1017"/>
                    <a:pt x="5066" y="1016"/>
                    <a:pt x="5048" y="1016"/>
                  </a:cubicBezTo>
                  <a:cubicBezTo>
                    <a:pt x="4877" y="1016"/>
                    <a:pt x="4728" y="1144"/>
                    <a:pt x="4701" y="1318"/>
                  </a:cubicBezTo>
                  <a:cubicBezTo>
                    <a:pt x="4568" y="2259"/>
                    <a:pt x="3981" y="4875"/>
                    <a:pt x="2911" y="5640"/>
                  </a:cubicBezTo>
                  <a:cubicBezTo>
                    <a:pt x="2715" y="5780"/>
                    <a:pt x="2517" y="5848"/>
                    <a:pt x="2310" y="5848"/>
                  </a:cubicBezTo>
                  <a:cubicBezTo>
                    <a:pt x="2247" y="5848"/>
                    <a:pt x="2184" y="5842"/>
                    <a:pt x="2119" y="5829"/>
                  </a:cubicBezTo>
                  <a:cubicBezTo>
                    <a:pt x="1864" y="5779"/>
                    <a:pt x="1678" y="5650"/>
                    <a:pt x="1542" y="5415"/>
                  </a:cubicBezTo>
                  <a:cubicBezTo>
                    <a:pt x="893" y="4301"/>
                    <a:pt x="1622" y="1464"/>
                    <a:pt x="1960" y="466"/>
                  </a:cubicBezTo>
                  <a:cubicBezTo>
                    <a:pt x="2020" y="281"/>
                    <a:pt x="1920" y="82"/>
                    <a:pt x="1738" y="19"/>
                  </a:cubicBezTo>
                  <a:cubicBezTo>
                    <a:pt x="1700" y="6"/>
                    <a:pt x="1661" y="0"/>
                    <a:pt x="1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7"/>
            <p:cNvSpPr/>
            <p:nvPr/>
          </p:nvSpPr>
          <p:spPr>
            <a:xfrm>
              <a:off x="7881166" y="3255724"/>
              <a:ext cx="206169" cy="94859"/>
            </a:xfrm>
            <a:custGeom>
              <a:avLst/>
              <a:gdLst/>
              <a:ahLst/>
              <a:cxnLst/>
              <a:rect l="l" t="t" r="r" b="b"/>
              <a:pathLst>
                <a:path w="6216" h="2860" extrusionOk="0">
                  <a:moveTo>
                    <a:pt x="3106" y="0"/>
                  </a:moveTo>
                  <a:cubicBezTo>
                    <a:pt x="1392" y="0"/>
                    <a:pt x="0" y="640"/>
                    <a:pt x="0" y="1428"/>
                  </a:cubicBezTo>
                  <a:cubicBezTo>
                    <a:pt x="0" y="2220"/>
                    <a:pt x="1392" y="2860"/>
                    <a:pt x="3106" y="2860"/>
                  </a:cubicBezTo>
                  <a:cubicBezTo>
                    <a:pt x="4823" y="2860"/>
                    <a:pt x="6215" y="2220"/>
                    <a:pt x="6215" y="1428"/>
                  </a:cubicBezTo>
                  <a:cubicBezTo>
                    <a:pt x="6215" y="640"/>
                    <a:pt x="4823" y="0"/>
                    <a:pt x="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7"/>
            <p:cNvSpPr/>
            <p:nvPr/>
          </p:nvSpPr>
          <p:spPr>
            <a:xfrm>
              <a:off x="7073241" y="3187860"/>
              <a:ext cx="146700" cy="86103"/>
            </a:xfrm>
            <a:custGeom>
              <a:avLst/>
              <a:gdLst/>
              <a:ahLst/>
              <a:cxnLst/>
              <a:rect l="l" t="t" r="r" b="b"/>
              <a:pathLst>
                <a:path w="4423" h="2596" extrusionOk="0">
                  <a:moveTo>
                    <a:pt x="1594" y="1"/>
                  </a:moveTo>
                  <a:cubicBezTo>
                    <a:pt x="1005" y="1"/>
                    <a:pt x="458" y="84"/>
                    <a:pt x="0" y="229"/>
                  </a:cubicBezTo>
                  <a:cubicBezTo>
                    <a:pt x="60" y="968"/>
                    <a:pt x="130" y="1701"/>
                    <a:pt x="202" y="2427"/>
                  </a:cubicBezTo>
                  <a:cubicBezTo>
                    <a:pt x="614" y="2533"/>
                    <a:pt x="1088" y="2596"/>
                    <a:pt x="1594" y="2596"/>
                  </a:cubicBezTo>
                  <a:cubicBezTo>
                    <a:pt x="3156" y="2596"/>
                    <a:pt x="4422" y="2016"/>
                    <a:pt x="4422" y="1297"/>
                  </a:cubicBezTo>
                  <a:cubicBezTo>
                    <a:pt x="4422" y="584"/>
                    <a:pt x="31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7"/>
            <p:cNvSpPr/>
            <p:nvPr/>
          </p:nvSpPr>
          <p:spPr>
            <a:xfrm>
              <a:off x="6742548" y="3444092"/>
              <a:ext cx="251443" cy="382720"/>
            </a:xfrm>
            <a:custGeom>
              <a:avLst/>
              <a:gdLst/>
              <a:ahLst/>
              <a:cxnLst/>
              <a:rect l="l" t="t" r="r" b="b"/>
              <a:pathLst>
                <a:path w="7581" h="11539" extrusionOk="0">
                  <a:moveTo>
                    <a:pt x="4219" y="0"/>
                  </a:moveTo>
                  <a:cubicBezTo>
                    <a:pt x="3037" y="0"/>
                    <a:pt x="1666" y="261"/>
                    <a:pt x="336" y="1122"/>
                  </a:cubicBezTo>
                  <a:cubicBezTo>
                    <a:pt x="328" y="1126"/>
                    <a:pt x="319" y="1135"/>
                    <a:pt x="309" y="1142"/>
                  </a:cubicBezTo>
                  <a:cubicBezTo>
                    <a:pt x="209" y="1205"/>
                    <a:pt x="103" y="1277"/>
                    <a:pt x="1" y="1354"/>
                  </a:cubicBezTo>
                  <a:cubicBezTo>
                    <a:pt x="1" y="1354"/>
                    <a:pt x="332" y="2686"/>
                    <a:pt x="819" y="4390"/>
                  </a:cubicBezTo>
                  <a:cubicBezTo>
                    <a:pt x="1078" y="5291"/>
                    <a:pt x="1379" y="6293"/>
                    <a:pt x="1697" y="7254"/>
                  </a:cubicBezTo>
                  <a:cubicBezTo>
                    <a:pt x="1993" y="8158"/>
                    <a:pt x="2308" y="9030"/>
                    <a:pt x="2615" y="9743"/>
                  </a:cubicBezTo>
                  <a:cubicBezTo>
                    <a:pt x="2993" y="10624"/>
                    <a:pt x="3362" y="11274"/>
                    <a:pt x="3683" y="11476"/>
                  </a:cubicBezTo>
                  <a:cubicBezTo>
                    <a:pt x="3749" y="11519"/>
                    <a:pt x="3813" y="11539"/>
                    <a:pt x="3875" y="11539"/>
                  </a:cubicBezTo>
                  <a:cubicBezTo>
                    <a:pt x="4124" y="11539"/>
                    <a:pt x="4402" y="11171"/>
                    <a:pt x="4697" y="10575"/>
                  </a:cubicBezTo>
                  <a:cubicBezTo>
                    <a:pt x="4969" y="10028"/>
                    <a:pt x="5248" y="9279"/>
                    <a:pt x="5529" y="8441"/>
                  </a:cubicBezTo>
                  <a:cubicBezTo>
                    <a:pt x="5728" y="7834"/>
                    <a:pt x="5927" y="7174"/>
                    <a:pt x="6119" y="6508"/>
                  </a:cubicBezTo>
                  <a:cubicBezTo>
                    <a:pt x="6189" y="6263"/>
                    <a:pt x="6262" y="6014"/>
                    <a:pt x="6328" y="5772"/>
                  </a:cubicBezTo>
                  <a:cubicBezTo>
                    <a:pt x="6689" y="4459"/>
                    <a:pt x="7004" y="3174"/>
                    <a:pt x="7229" y="2226"/>
                  </a:cubicBezTo>
                  <a:cubicBezTo>
                    <a:pt x="7448" y="1304"/>
                    <a:pt x="7581" y="701"/>
                    <a:pt x="7581" y="701"/>
                  </a:cubicBezTo>
                  <a:cubicBezTo>
                    <a:pt x="7581" y="701"/>
                    <a:pt x="6620" y="234"/>
                    <a:pt x="5225" y="61"/>
                  </a:cubicBezTo>
                  <a:cubicBezTo>
                    <a:pt x="4956" y="29"/>
                    <a:pt x="4668" y="5"/>
                    <a:pt x="4373" y="2"/>
                  </a:cubicBezTo>
                  <a:cubicBezTo>
                    <a:pt x="4322" y="1"/>
                    <a:pt x="4271" y="0"/>
                    <a:pt x="4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7"/>
            <p:cNvSpPr/>
            <p:nvPr/>
          </p:nvSpPr>
          <p:spPr>
            <a:xfrm>
              <a:off x="6829417" y="3659392"/>
              <a:ext cx="116219" cy="107861"/>
            </a:xfrm>
            <a:custGeom>
              <a:avLst/>
              <a:gdLst/>
              <a:ahLst/>
              <a:cxnLst/>
              <a:rect l="l" t="t" r="r" b="b"/>
              <a:pathLst>
                <a:path w="3504" h="3252" extrusionOk="0">
                  <a:moveTo>
                    <a:pt x="3504" y="1"/>
                  </a:moveTo>
                  <a:lnTo>
                    <a:pt x="3504" y="1"/>
                  </a:lnTo>
                  <a:cubicBezTo>
                    <a:pt x="3265" y="335"/>
                    <a:pt x="3016" y="643"/>
                    <a:pt x="2751" y="939"/>
                  </a:cubicBezTo>
                  <a:cubicBezTo>
                    <a:pt x="2473" y="1223"/>
                    <a:pt x="2191" y="1499"/>
                    <a:pt x="1890" y="1757"/>
                  </a:cubicBezTo>
                  <a:cubicBezTo>
                    <a:pt x="1289" y="2281"/>
                    <a:pt x="649" y="2755"/>
                    <a:pt x="0" y="3252"/>
                  </a:cubicBezTo>
                  <a:cubicBezTo>
                    <a:pt x="394" y="3132"/>
                    <a:pt x="762" y="2950"/>
                    <a:pt x="1117" y="2741"/>
                  </a:cubicBezTo>
                  <a:cubicBezTo>
                    <a:pt x="1475" y="2536"/>
                    <a:pt x="1806" y="2291"/>
                    <a:pt x="2121" y="2025"/>
                  </a:cubicBezTo>
                  <a:cubicBezTo>
                    <a:pt x="2430" y="1751"/>
                    <a:pt x="2718" y="1448"/>
                    <a:pt x="2963" y="1114"/>
                  </a:cubicBezTo>
                  <a:cubicBezTo>
                    <a:pt x="3202" y="772"/>
                    <a:pt x="3397" y="398"/>
                    <a:pt x="350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7"/>
            <p:cNvSpPr/>
            <p:nvPr/>
          </p:nvSpPr>
          <p:spPr>
            <a:xfrm>
              <a:off x="6798835" y="3517893"/>
              <a:ext cx="183516" cy="166799"/>
            </a:xfrm>
            <a:custGeom>
              <a:avLst/>
              <a:gdLst/>
              <a:ahLst/>
              <a:cxnLst/>
              <a:rect l="l" t="t" r="r" b="b"/>
              <a:pathLst>
                <a:path w="5533" h="5029" extrusionOk="0">
                  <a:moveTo>
                    <a:pt x="5532" y="1"/>
                  </a:moveTo>
                  <a:lnTo>
                    <a:pt x="5532" y="1"/>
                  </a:lnTo>
                  <a:cubicBezTo>
                    <a:pt x="5125" y="484"/>
                    <a:pt x="4684" y="919"/>
                    <a:pt x="4236" y="1350"/>
                  </a:cubicBezTo>
                  <a:cubicBezTo>
                    <a:pt x="3789" y="1781"/>
                    <a:pt x="3321" y="2191"/>
                    <a:pt x="2855" y="2599"/>
                  </a:cubicBezTo>
                  <a:cubicBezTo>
                    <a:pt x="2387" y="3010"/>
                    <a:pt x="1906" y="3408"/>
                    <a:pt x="1429" y="3813"/>
                  </a:cubicBezTo>
                  <a:cubicBezTo>
                    <a:pt x="952" y="4210"/>
                    <a:pt x="478" y="4618"/>
                    <a:pt x="0" y="5029"/>
                  </a:cubicBezTo>
                  <a:cubicBezTo>
                    <a:pt x="1108" y="4429"/>
                    <a:pt x="2128" y="3686"/>
                    <a:pt x="3086" y="2868"/>
                  </a:cubicBezTo>
                  <a:cubicBezTo>
                    <a:pt x="3557" y="2450"/>
                    <a:pt x="4021" y="2020"/>
                    <a:pt x="4435" y="1542"/>
                  </a:cubicBezTo>
                  <a:cubicBezTo>
                    <a:pt x="4856" y="1071"/>
                    <a:pt x="5241" y="561"/>
                    <a:pt x="5532"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7"/>
            <p:cNvSpPr/>
            <p:nvPr/>
          </p:nvSpPr>
          <p:spPr>
            <a:xfrm>
              <a:off x="6769713" y="3446115"/>
              <a:ext cx="146136" cy="143615"/>
            </a:xfrm>
            <a:custGeom>
              <a:avLst/>
              <a:gdLst/>
              <a:ahLst/>
              <a:cxnLst/>
              <a:rect l="l" t="t" r="r" b="b"/>
              <a:pathLst>
                <a:path w="4406" h="4330" extrusionOk="0">
                  <a:moveTo>
                    <a:pt x="4406" y="0"/>
                  </a:moveTo>
                  <a:cubicBezTo>
                    <a:pt x="4110" y="431"/>
                    <a:pt x="3752" y="799"/>
                    <a:pt x="3398" y="1167"/>
                  </a:cubicBezTo>
                  <a:cubicBezTo>
                    <a:pt x="3037" y="1531"/>
                    <a:pt x="2668" y="1886"/>
                    <a:pt x="2287" y="2231"/>
                  </a:cubicBezTo>
                  <a:cubicBezTo>
                    <a:pt x="1531" y="2934"/>
                    <a:pt x="753" y="3603"/>
                    <a:pt x="0" y="4329"/>
                  </a:cubicBezTo>
                  <a:cubicBezTo>
                    <a:pt x="918" y="3829"/>
                    <a:pt x="1753" y="3196"/>
                    <a:pt x="2526" y="2493"/>
                  </a:cubicBezTo>
                  <a:cubicBezTo>
                    <a:pt x="2910" y="2138"/>
                    <a:pt x="3278" y="1764"/>
                    <a:pt x="3603" y="1352"/>
                  </a:cubicBezTo>
                  <a:cubicBezTo>
                    <a:pt x="3931" y="942"/>
                    <a:pt x="4233" y="497"/>
                    <a:pt x="440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7"/>
            <p:cNvSpPr/>
            <p:nvPr/>
          </p:nvSpPr>
          <p:spPr>
            <a:xfrm>
              <a:off x="6887562" y="3444025"/>
              <a:ext cx="83350" cy="106998"/>
            </a:xfrm>
            <a:custGeom>
              <a:avLst/>
              <a:gdLst/>
              <a:ahLst/>
              <a:cxnLst/>
              <a:rect l="l" t="t" r="r" b="b"/>
              <a:pathLst>
                <a:path w="2513" h="3226" extrusionOk="0">
                  <a:moveTo>
                    <a:pt x="1" y="0"/>
                  </a:moveTo>
                  <a:lnTo>
                    <a:pt x="1" y="0"/>
                  </a:lnTo>
                  <a:cubicBezTo>
                    <a:pt x="93" y="338"/>
                    <a:pt x="236" y="657"/>
                    <a:pt x="401" y="961"/>
                  </a:cubicBezTo>
                  <a:cubicBezTo>
                    <a:pt x="564" y="1270"/>
                    <a:pt x="756" y="1558"/>
                    <a:pt x="965" y="1840"/>
                  </a:cubicBezTo>
                  <a:cubicBezTo>
                    <a:pt x="1385" y="2387"/>
                    <a:pt x="1893" y="2894"/>
                    <a:pt x="2513" y="3225"/>
                  </a:cubicBezTo>
                  <a:lnTo>
                    <a:pt x="1867" y="2427"/>
                  </a:lnTo>
                  <a:cubicBezTo>
                    <a:pt x="1658" y="2158"/>
                    <a:pt x="1445" y="1896"/>
                    <a:pt x="1246" y="1625"/>
                  </a:cubicBezTo>
                  <a:cubicBezTo>
                    <a:pt x="833" y="1088"/>
                    <a:pt x="441" y="540"/>
                    <a:pt x="1" y="0"/>
                  </a:cubicBezTo>
                  <a:close/>
                </a:path>
              </a:pathLst>
            </a:custGeom>
            <a:solidFill>
              <a:srgbClr val="B56C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7"/>
            <p:cNvSpPr/>
            <p:nvPr/>
          </p:nvSpPr>
          <p:spPr>
            <a:xfrm>
              <a:off x="6822916" y="3451157"/>
              <a:ext cx="129519" cy="184279"/>
            </a:xfrm>
            <a:custGeom>
              <a:avLst/>
              <a:gdLst/>
              <a:ahLst/>
              <a:cxnLst/>
              <a:rect l="l" t="t" r="r" b="b"/>
              <a:pathLst>
                <a:path w="3905" h="5556" extrusionOk="0">
                  <a:moveTo>
                    <a:pt x="1" y="1"/>
                  </a:moveTo>
                  <a:cubicBezTo>
                    <a:pt x="388" y="1081"/>
                    <a:pt x="945" y="2089"/>
                    <a:pt x="1578" y="3044"/>
                  </a:cubicBezTo>
                  <a:cubicBezTo>
                    <a:pt x="2225" y="3981"/>
                    <a:pt x="2967" y="4887"/>
                    <a:pt x="3905" y="5556"/>
                  </a:cubicBezTo>
                  <a:cubicBezTo>
                    <a:pt x="3530" y="5118"/>
                    <a:pt x="3186" y="4674"/>
                    <a:pt x="2844" y="4226"/>
                  </a:cubicBezTo>
                  <a:cubicBezTo>
                    <a:pt x="2513" y="3769"/>
                    <a:pt x="2185" y="3312"/>
                    <a:pt x="1870" y="2845"/>
                  </a:cubicBezTo>
                  <a:cubicBezTo>
                    <a:pt x="1237" y="1910"/>
                    <a:pt x="634" y="955"/>
                    <a:pt x="1" y="1"/>
                  </a:cubicBezTo>
                  <a:close/>
                </a:path>
              </a:pathLst>
            </a:custGeom>
            <a:solidFill>
              <a:srgbClr val="B56C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7"/>
            <p:cNvSpPr/>
            <p:nvPr/>
          </p:nvSpPr>
          <p:spPr>
            <a:xfrm>
              <a:off x="6753560" y="3481307"/>
              <a:ext cx="172405" cy="242753"/>
            </a:xfrm>
            <a:custGeom>
              <a:avLst/>
              <a:gdLst/>
              <a:ahLst/>
              <a:cxnLst/>
              <a:rect l="l" t="t" r="r" b="b"/>
              <a:pathLst>
                <a:path w="5198" h="7319" extrusionOk="0">
                  <a:moveTo>
                    <a:pt x="0" y="0"/>
                  </a:moveTo>
                  <a:lnTo>
                    <a:pt x="0" y="0"/>
                  </a:lnTo>
                  <a:cubicBezTo>
                    <a:pt x="268" y="709"/>
                    <a:pt x="600" y="1388"/>
                    <a:pt x="951" y="2058"/>
                  </a:cubicBezTo>
                  <a:cubicBezTo>
                    <a:pt x="1303" y="2728"/>
                    <a:pt x="1691" y="3377"/>
                    <a:pt x="2112" y="4007"/>
                  </a:cubicBezTo>
                  <a:cubicBezTo>
                    <a:pt x="2542" y="4630"/>
                    <a:pt x="2983" y="5250"/>
                    <a:pt x="3500" y="5810"/>
                  </a:cubicBezTo>
                  <a:cubicBezTo>
                    <a:pt x="4010" y="6370"/>
                    <a:pt x="4561" y="6904"/>
                    <a:pt x="5197" y="7319"/>
                  </a:cubicBezTo>
                  <a:cubicBezTo>
                    <a:pt x="5064" y="7183"/>
                    <a:pt x="4932" y="7047"/>
                    <a:pt x="4799" y="6917"/>
                  </a:cubicBezTo>
                  <a:cubicBezTo>
                    <a:pt x="4667" y="6785"/>
                    <a:pt x="4547" y="6635"/>
                    <a:pt x="4425" y="6496"/>
                  </a:cubicBezTo>
                  <a:cubicBezTo>
                    <a:pt x="4169" y="6225"/>
                    <a:pt x="3938" y="5930"/>
                    <a:pt x="3709" y="5635"/>
                  </a:cubicBezTo>
                  <a:cubicBezTo>
                    <a:pt x="3251" y="5044"/>
                    <a:pt x="2824" y="4431"/>
                    <a:pt x="2407" y="3811"/>
                  </a:cubicBezTo>
                  <a:cubicBezTo>
                    <a:pt x="1982" y="3195"/>
                    <a:pt x="1591" y="2555"/>
                    <a:pt x="1186" y="1922"/>
                  </a:cubicBez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7"/>
            <p:cNvSpPr/>
            <p:nvPr/>
          </p:nvSpPr>
          <p:spPr>
            <a:xfrm>
              <a:off x="6802882" y="3696774"/>
              <a:ext cx="99536" cy="100398"/>
            </a:xfrm>
            <a:custGeom>
              <a:avLst/>
              <a:gdLst/>
              <a:ahLst/>
              <a:cxnLst/>
              <a:rect l="l" t="t" r="r" b="b"/>
              <a:pathLst>
                <a:path w="3001" h="3027" extrusionOk="0">
                  <a:moveTo>
                    <a:pt x="1" y="0"/>
                  </a:moveTo>
                  <a:lnTo>
                    <a:pt x="1" y="0"/>
                  </a:lnTo>
                  <a:cubicBezTo>
                    <a:pt x="147" y="335"/>
                    <a:pt x="339" y="644"/>
                    <a:pt x="548" y="938"/>
                  </a:cubicBezTo>
                  <a:cubicBezTo>
                    <a:pt x="757" y="1233"/>
                    <a:pt x="986" y="1511"/>
                    <a:pt x="1234" y="1777"/>
                  </a:cubicBezTo>
                  <a:cubicBezTo>
                    <a:pt x="1486" y="2039"/>
                    <a:pt x="1748" y="2290"/>
                    <a:pt x="2043" y="2506"/>
                  </a:cubicBezTo>
                  <a:cubicBezTo>
                    <a:pt x="2338" y="2721"/>
                    <a:pt x="2656" y="2914"/>
                    <a:pt x="3001" y="3026"/>
                  </a:cubicBezTo>
                  <a:cubicBezTo>
                    <a:pt x="2457" y="2546"/>
                    <a:pt x="1977" y="2052"/>
                    <a:pt x="1489" y="1535"/>
                  </a:cubicBezTo>
                  <a:cubicBezTo>
                    <a:pt x="1002" y="1025"/>
                    <a:pt x="531" y="497"/>
                    <a:pt x="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7"/>
            <p:cNvSpPr/>
            <p:nvPr/>
          </p:nvSpPr>
          <p:spPr>
            <a:xfrm>
              <a:off x="6879004" y="3475470"/>
              <a:ext cx="109420" cy="318375"/>
            </a:xfrm>
            <a:custGeom>
              <a:avLst/>
              <a:gdLst/>
              <a:ahLst/>
              <a:cxnLst/>
              <a:rect l="l" t="t" r="r" b="b"/>
              <a:pathLst>
                <a:path w="3299" h="9599" extrusionOk="0">
                  <a:moveTo>
                    <a:pt x="1998" y="1"/>
                  </a:moveTo>
                  <a:cubicBezTo>
                    <a:pt x="1998" y="1"/>
                    <a:pt x="1849" y="339"/>
                    <a:pt x="1528" y="706"/>
                  </a:cubicBezTo>
                  <a:cubicBezTo>
                    <a:pt x="1720" y="968"/>
                    <a:pt x="1926" y="1220"/>
                    <a:pt x="2125" y="1479"/>
                  </a:cubicBezTo>
                  <a:lnTo>
                    <a:pt x="2506" y="1949"/>
                  </a:lnTo>
                  <a:cubicBezTo>
                    <a:pt x="2714" y="1734"/>
                    <a:pt x="2920" y="1512"/>
                    <a:pt x="3115" y="1280"/>
                  </a:cubicBezTo>
                  <a:lnTo>
                    <a:pt x="3115" y="1280"/>
                  </a:lnTo>
                  <a:cubicBezTo>
                    <a:pt x="3115" y="1280"/>
                    <a:pt x="3115" y="1280"/>
                    <a:pt x="3115" y="1280"/>
                  </a:cubicBezTo>
                  <a:cubicBezTo>
                    <a:pt x="3185" y="981"/>
                    <a:pt x="3248" y="716"/>
                    <a:pt x="3298" y="495"/>
                  </a:cubicBezTo>
                  <a:cubicBezTo>
                    <a:pt x="2791" y="448"/>
                    <a:pt x="2324" y="279"/>
                    <a:pt x="1998" y="1"/>
                  </a:cubicBezTo>
                  <a:close/>
                  <a:moveTo>
                    <a:pt x="3115" y="1280"/>
                  </a:moveTo>
                  <a:cubicBezTo>
                    <a:pt x="2970" y="1561"/>
                    <a:pt x="2801" y="1827"/>
                    <a:pt x="2615" y="2085"/>
                  </a:cubicBezTo>
                  <a:lnTo>
                    <a:pt x="2771" y="2277"/>
                  </a:lnTo>
                  <a:cubicBezTo>
                    <a:pt x="2697" y="2241"/>
                    <a:pt x="2628" y="2198"/>
                    <a:pt x="2562" y="2158"/>
                  </a:cubicBezTo>
                  <a:cubicBezTo>
                    <a:pt x="2390" y="2387"/>
                    <a:pt x="2207" y="2609"/>
                    <a:pt x="2018" y="2821"/>
                  </a:cubicBezTo>
                  <a:cubicBezTo>
                    <a:pt x="1776" y="3100"/>
                    <a:pt x="1518" y="3365"/>
                    <a:pt x="1250" y="3617"/>
                  </a:cubicBezTo>
                  <a:cubicBezTo>
                    <a:pt x="1561" y="4024"/>
                    <a:pt x="1876" y="4428"/>
                    <a:pt x="2214" y="4823"/>
                  </a:cubicBezTo>
                  <a:cubicBezTo>
                    <a:pt x="1793" y="4521"/>
                    <a:pt x="1409" y="4174"/>
                    <a:pt x="1057" y="3796"/>
                  </a:cubicBezTo>
                  <a:cubicBezTo>
                    <a:pt x="928" y="3915"/>
                    <a:pt x="799" y="4030"/>
                    <a:pt x="669" y="4147"/>
                  </a:cubicBezTo>
                  <a:lnTo>
                    <a:pt x="311" y="4445"/>
                  </a:lnTo>
                  <a:cubicBezTo>
                    <a:pt x="441" y="5104"/>
                    <a:pt x="464" y="5797"/>
                    <a:pt x="427" y="6430"/>
                  </a:cubicBezTo>
                  <a:cubicBezTo>
                    <a:pt x="497" y="6513"/>
                    <a:pt x="570" y="6593"/>
                    <a:pt x="643" y="6672"/>
                  </a:cubicBezTo>
                  <a:cubicBezTo>
                    <a:pt x="709" y="6745"/>
                    <a:pt x="772" y="6825"/>
                    <a:pt x="838" y="6898"/>
                  </a:cubicBezTo>
                  <a:cubicBezTo>
                    <a:pt x="978" y="6762"/>
                    <a:pt x="1117" y="6623"/>
                    <a:pt x="1256" y="6484"/>
                  </a:cubicBezTo>
                  <a:cubicBezTo>
                    <a:pt x="1521" y="6192"/>
                    <a:pt x="1767" y="5884"/>
                    <a:pt x="2009" y="5549"/>
                  </a:cubicBezTo>
                  <a:cubicBezTo>
                    <a:pt x="2078" y="5310"/>
                    <a:pt x="2148" y="5064"/>
                    <a:pt x="2214" y="4826"/>
                  </a:cubicBezTo>
                  <a:cubicBezTo>
                    <a:pt x="2575" y="3513"/>
                    <a:pt x="2890" y="2228"/>
                    <a:pt x="3115" y="1280"/>
                  </a:cubicBezTo>
                  <a:close/>
                  <a:moveTo>
                    <a:pt x="407" y="6689"/>
                  </a:moveTo>
                  <a:cubicBezTo>
                    <a:pt x="401" y="6768"/>
                    <a:pt x="395" y="6845"/>
                    <a:pt x="384" y="6918"/>
                  </a:cubicBezTo>
                  <a:cubicBezTo>
                    <a:pt x="368" y="7067"/>
                    <a:pt x="348" y="7216"/>
                    <a:pt x="328" y="7362"/>
                  </a:cubicBezTo>
                  <a:cubicBezTo>
                    <a:pt x="351" y="7342"/>
                    <a:pt x="371" y="7322"/>
                    <a:pt x="395" y="7302"/>
                  </a:cubicBezTo>
                  <a:cubicBezTo>
                    <a:pt x="514" y="7203"/>
                    <a:pt x="629" y="7097"/>
                    <a:pt x="742" y="6990"/>
                  </a:cubicBezTo>
                  <a:cubicBezTo>
                    <a:pt x="629" y="6894"/>
                    <a:pt x="517" y="6791"/>
                    <a:pt x="407" y="6689"/>
                  </a:cubicBezTo>
                  <a:close/>
                  <a:moveTo>
                    <a:pt x="1969" y="5681"/>
                  </a:moveTo>
                  <a:cubicBezTo>
                    <a:pt x="1859" y="6029"/>
                    <a:pt x="1680" y="6357"/>
                    <a:pt x="1468" y="6659"/>
                  </a:cubicBezTo>
                  <a:cubicBezTo>
                    <a:pt x="1345" y="6828"/>
                    <a:pt x="1210" y="6987"/>
                    <a:pt x="1067" y="7140"/>
                  </a:cubicBezTo>
                  <a:cubicBezTo>
                    <a:pt x="1183" y="7256"/>
                    <a:pt x="1299" y="7375"/>
                    <a:pt x="1415" y="7495"/>
                  </a:cubicBezTo>
                  <a:cubicBezTo>
                    <a:pt x="1604" y="6924"/>
                    <a:pt x="1790" y="6308"/>
                    <a:pt x="1969" y="5681"/>
                  </a:cubicBezTo>
                  <a:close/>
                  <a:moveTo>
                    <a:pt x="1007" y="7206"/>
                  </a:moveTo>
                  <a:cubicBezTo>
                    <a:pt x="885" y="7332"/>
                    <a:pt x="759" y="7455"/>
                    <a:pt x="626" y="7570"/>
                  </a:cubicBezTo>
                  <a:cubicBezTo>
                    <a:pt x="504" y="7677"/>
                    <a:pt x="375" y="7779"/>
                    <a:pt x="245" y="7876"/>
                  </a:cubicBezTo>
                  <a:cubicBezTo>
                    <a:pt x="176" y="8266"/>
                    <a:pt x="92" y="8651"/>
                    <a:pt x="0" y="9035"/>
                  </a:cubicBezTo>
                  <a:cubicBezTo>
                    <a:pt x="192" y="9225"/>
                    <a:pt x="391" y="9413"/>
                    <a:pt x="597" y="9599"/>
                  </a:cubicBezTo>
                  <a:cubicBezTo>
                    <a:pt x="865" y="9055"/>
                    <a:pt x="1140" y="8320"/>
                    <a:pt x="1415" y="7495"/>
                  </a:cubicBezTo>
                  <a:cubicBezTo>
                    <a:pt x="1276" y="7405"/>
                    <a:pt x="1140" y="7305"/>
                    <a:pt x="1007" y="7206"/>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7"/>
            <p:cNvSpPr/>
            <p:nvPr/>
          </p:nvSpPr>
          <p:spPr>
            <a:xfrm>
              <a:off x="6887131" y="3659492"/>
              <a:ext cx="58507" cy="77214"/>
            </a:xfrm>
            <a:custGeom>
              <a:avLst/>
              <a:gdLst/>
              <a:ahLst/>
              <a:cxnLst/>
              <a:rect l="l" t="t" r="r" b="b"/>
              <a:pathLst>
                <a:path w="1764" h="2328" extrusionOk="0">
                  <a:moveTo>
                    <a:pt x="1764" y="1"/>
                  </a:moveTo>
                  <a:lnTo>
                    <a:pt x="1764" y="1"/>
                  </a:lnTo>
                  <a:cubicBezTo>
                    <a:pt x="1522" y="336"/>
                    <a:pt x="1276" y="644"/>
                    <a:pt x="1011" y="936"/>
                  </a:cubicBezTo>
                  <a:cubicBezTo>
                    <a:pt x="872" y="1075"/>
                    <a:pt x="733" y="1214"/>
                    <a:pt x="593" y="1350"/>
                  </a:cubicBezTo>
                  <a:cubicBezTo>
                    <a:pt x="650" y="1416"/>
                    <a:pt x="710" y="1482"/>
                    <a:pt x="772" y="1545"/>
                  </a:cubicBezTo>
                  <a:cubicBezTo>
                    <a:pt x="789" y="1562"/>
                    <a:pt x="806" y="1575"/>
                    <a:pt x="822" y="1592"/>
                  </a:cubicBezTo>
                  <a:cubicBezTo>
                    <a:pt x="965" y="1439"/>
                    <a:pt x="1100" y="1280"/>
                    <a:pt x="1223" y="1111"/>
                  </a:cubicBezTo>
                  <a:cubicBezTo>
                    <a:pt x="1435" y="809"/>
                    <a:pt x="1614" y="481"/>
                    <a:pt x="1724" y="133"/>
                  </a:cubicBezTo>
                  <a:cubicBezTo>
                    <a:pt x="1737" y="93"/>
                    <a:pt x="1747" y="53"/>
                    <a:pt x="1760" y="14"/>
                  </a:cubicBezTo>
                  <a:cubicBezTo>
                    <a:pt x="1760" y="7"/>
                    <a:pt x="1764" y="4"/>
                    <a:pt x="1764" y="1"/>
                  </a:cubicBezTo>
                  <a:close/>
                  <a:moveTo>
                    <a:pt x="497" y="1442"/>
                  </a:moveTo>
                  <a:cubicBezTo>
                    <a:pt x="384" y="1549"/>
                    <a:pt x="269" y="1655"/>
                    <a:pt x="150" y="1754"/>
                  </a:cubicBezTo>
                  <a:cubicBezTo>
                    <a:pt x="126" y="1774"/>
                    <a:pt x="106" y="1794"/>
                    <a:pt x="83" y="1814"/>
                  </a:cubicBezTo>
                  <a:cubicBezTo>
                    <a:pt x="70" y="1903"/>
                    <a:pt x="57" y="1993"/>
                    <a:pt x="40" y="2082"/>
                  </a:cubicBezTo>
                  <a:cubicBezTo>
                    <a:pt x="26" y="2165"/>
                    <a:pt x="14" y="2245"/>
                    <a:pt x="0" y="2328"/>
                  </a:cubicBezTo>
                  <a:cubicBezTo>
                    <a:pt x="130" y="2231"/>
                    <a:pt x="259" y="2129"/>
                    <a:pt x="381" y="2022"/>
                  </a:cubicBezTo>
                  <a:cubicBezTo>
                    <a:pt x="514" y="1907"/>
                    <a:pt x="640" y="1784"/>
                    <a:pt x="762" y="1658"/>
                  </a:cubicBezTo>
                  <a:cubicBezTo>
                    <a:pt x="673" y="1589"/>
                    <a:pt x="583" y="1515"/>
                    <a:pt x="497" y="1442"/>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7"/>
            <p:cNvSpPr/>
            <p:nvPr/>
          </p:nvSpPr>
          <p:spPr>
            <a:xfrm>
              <a:off x="6769813" y="3486250"/>
              <a:ext cx="188922" cy="124013"/>
            </a:xfrm>
            <a:custGeom>
              <a:avLst/>
              <a:gdLst/>
              <a:ahLst/>
              <a:cxnLst/>
              <a:rect l="l" t="t" r="r" b="b"/>
              <a:pathLst>
                <a:path w="5696" h="3739" extrusionOk="0">
                  <a:moveTo>
                    <a:pt x="398" y="0"/>
                  </a:moveTo>
                  <a:cubicBezTo>
                    <a:pt x="398" y="0"/>
                    <a:pt x="262" y="242"/>
                    <a:pt x="0" y="497"/>
                  </a:cubicBezTo>
                  <a:cubicBezTo>
                    <a:pt x="517" y="941"/>
                    <a:pt x="1177" y="1144"/>
                    <a:pt x="1793" y="1469"/>
                  </a:cubicBezTo>
                  <a:cubicBezTo>
                    <a:pt x="1877" y="1395"/>
                    <a:pt x="1960" y="1319"/>
                    <a:pt x="2042" y="1247"/>
                  </a:cubicBezTo>
                  <a:cubicBezTo>
                    <a:pt x="1804" y="1193"/>
                    <a:pt x="1598" y="1117"/>
                    <a:pt x="1423" y="1031"/>
                  </a:cubicBezTo>
                  <a:cubicBezTo>
                    <a:pt x="611" y="636"/>
                    <a:pt x="398" y="0"/>
                    <a:pt x="398" y="0"/>
                  </a:cubicBezTo>
                  <a:close/>
                  <a:moveTo>
                    <a:pt x="4571" y="636"/>
                  </a:moveTo>
                  <a:cubicBezTo>
                    <a:pt x="4230" y="948"/>
                    <a:pt x="3762" y="1233"/>
                    <a:pt x="3153" y="1313"/>
                  </a:cubicBezTo>
                  <a:cubicBezTo>
                    <a:pt x="3259" y="1472"/>
                    <a:pt x="3364" y="1628"/>
                    <a:pt x="3471" y="1787"/>
                  </a:cubicBezTo>
                  <a:cubicBezTo>
                    <a:pt x="3753" y="2204"/>
                    <a:pt x="4041" y="2612"/>
                    <a:pt x="4336" y="3020"/>
                  </a:cubicBezTo>
                  <a:cubicBezTo>
                    <a:pt x="4601" y="2784"/>
                    <a:pt x="4860" y="2549"/>
                    <a:pt x="5111" y="2304"/>
                  </a:cubicBezTo>
                  <a:cubicBezTo>
                    <a:pt x="5307" y="2114"/>
                    <a:pt x="5503" y="1923"/>
                    <a:pt x="5695" y="1730"/>
                  </a:cubicBezTo>
                  <a:cubicBezTo>
                    <a:pt x="5264" y="1432"/>
                    <a:pt x="4893" y="1048"/>
                    <a:pt x="4571" y="636"/>
                  </a:cubicBezTo>
                  <a:close/>
                  <a:moveTo>
                    <a:pt x="2483" y="1316"/>
                  </a:moveTo>
                  <a:cubicBezTo>
                    <a:pt x="2361" y="1429"/>
                    <a:pt x="2235" y="1542"/>
                    <a:pt x="2105" y="1651"/>
                  </a:cubicBezTo>
                  <a:cubicBezTo>
                    <a:pt x="2361" y="1813"/>
                    <a:pt x="2602" y="2012"/>
                    <a:pt x="2815" y="2274"/>
                  </a:cubicBezTo>
                  <a:cubicBezTo>
                    <a:pt x="3146" y="2688"/>
                    <a:pt x="3372" y="3195"/>
                    <a:pt x="3517" y="3739"/>
                  </a:cubicBezTo>
                  <a:cubicBezTo>
                    <a:pt x="3587" y="3676"/>
                    <a:pt x="3656" y="3616"/>
                    <a:pt x="3730" y="3553"/>
                  </a:cubicBezTo>
                  <a:cubicBezTo>
                    <a:pt x="3858" y="3440"/>
                    <a:pt x="3988" y="3328"/>
                    <a:pt x="4117" y="3212"/>
                  </a:cubicBezTo>
                  <a:cubicBezTo>
                    <a:pt x="3779" y="2824"/>
                    <a:pt x="3468" y="2406"/>
                    <a:pt x="3179" y="1986"/>
                  </a:cubicBezTo>
                  <a:cubicBezTo>
                    <a:pt x="3037" y="1770"/>
                    <a:pt x="2897" y="1554"/>
                    <a:pt x="2765" y="1336"/>
                  </a:cubicBezTo>
                  <a:cubicBezTo>
                    <a:pt x="2732" y="1332"/>
                    <a:pt x="2695" y="1332"/>
                    <a:pt x="2662" y="1329"/>
                  </a:cubicBezTo>
                  <a:cubicBezTo>
                    <a:pt x="2602" y="1326"/>
                    <a:pt x="2543" y="1323"/>
                    <a:pt x="2483" y="1316"/>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7"/>
            <p:cNvSpPr/>
            <p:nvPr/>
          </p:nvSpPr>
          <p:spPr>
            <a:xfrm>
              <a:off x="6886467" y="3517893"/>
              <a:ext cx="95887" cy="105008"/>
            </a:xfrm>
            <a:custGeom>
              <a:avLst/>
              <a:gdLst/>
              <a:ahLst/>
              <a:cxnLst/>
              <a:rect l="l" t="t" r="r" b="b"/>
              <a:pathLst>
                <a:path w="2891" h="3166" extrusionOk="0">
                  <a:moveTo>
                    <a:pt x="2890" y="1"/>
                  </a:moveTo>
                  <a:cubicBezTo>
                    <a:pt x="2695" y="233"/>
                    <a:pt x="2489" y="455"/>
                    <a:pt x="2281" y="670"/>
                  </a:cubicBezTo>
                  <a:lnTo>
                    <a:pt x="2390" y="806"/>
                  </a:lnTo>
                  <a:cubicBezTo>
                    <a:pt x="2576" y="548"/>
                    <a:pt x="2745" y="282"/>
                    <a:pt x="2890" y="1"/>
                  </a:cubicBezTo>
                  <a:close/>
                  <a:moveTo>
                    <a:pt x="2178" y="776"/>
                  </a:moveTo>
                  <a:cubicBezTo>
                    <a:pt x="1986" y="969"/>
                    <a:pt x="1790" y="1160"/>
                    <a:pt x="1594" y="1350"/>
                  </a:cubicBezTo>
                  <a:cubicBezTo>
                    <a:pt x="1343" y="1595"/>
                    <a:pt x="1084" y="1830"/>
                    <a:pt x="819" y="2066"/>
                  </a:cubicBezTo>
                  <a:cubicBezTo>
                    <a:pt x="855" y="2115"/>
                    <a:pt x="892" y="2165"/>
                    <a:pt x="928" y="2214"/>
                  </a:cubicBezTo>
                  <a:cubicBezTo>
                    <a:pt x="961" y="2254"/>
                    <a:pt x="991" y="2298"/>
                    <a:pt x="1025" y="2338"/>
                  </a:cubicBezTo>
                  <a:cubicBezTo>
                    <a:pt x="1293" y="2086"/>
                    <a:pt x="1551" y="1821"/>
                    <a:pt x="1793" y="1542"/>
                  </a:cubicBezTo>
                  <a:cubicBezTo>
                    <a:pt x="1982" y="1330"/>
                    <a:pt x="2165" y="1108"/>
                    <a:pt x="2337" y="879"/>
                  </a:cubicBezTo>
                  <a:cubicBezTo>
                    <a:pt x="2284" y="846"/>
                    <a:pt x="2231" y="810"/>
                    <a:pt x="2178" y="776"/>
                  </a:cubicBezTo>
                  <a:close/>
                  <a:moveTo>
                    <a:pt x="600" y="2258"/>
                  </a:moveTo>
                  <a:cubicBezTo>
                    <a:pt x="471" y="2374"/>
                    <a:pt x="341" y="2486"/>
                    <a:pt x="213" y="2599"/>
                  </a:cubicBezTo>
                  <a:cubicBezTo>
                    <a:pt x="139" y="2662"/>
                    <a:pt x="70" y="2722"/>
                    <a:pt x="0" y="2785"/>
                  </a:cubicBezTo>
                  <a:cubicBezTo>
                    <a:pt x="17" y="2848"/>
                    <a:pt x="30" y="2910"/>
                    <a:pt x="46" y="2977"/>
                  </a:cubicBezTo>
                  <a:cubicBezTo>
                    <a:pt x="60" y="3040"/>
                    <a:pt x="73" y="3103"/>
                    <a:pt x="86" y="3166"/>
                  </a:cubicBezTo>
                  <a:lnTo>
                    <a:pt x="444" y="2868"/>
                  </a:lnTo>
                  <a:cubicBezTo>
                    <a:pt x="574" y="2751"/>
                    <a:pt x="703" y="2636"/>
                    <a:pt x="832" y="2517"/>
                  </a:cubicBezTo>
                  <a:cubicBezTo>
                    <a:pt x="753" y="2430"/>
                    <a:pt x="676" y="2347"/>
                    <a:pt x="600" y="2258"/>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7"/>
            <p:cNvSpPr/>
            <p:nvPr/>
          </p:nvSpPr>
          <p:spPr>
            <a:xfrm>
              <a:off x="6829284" y="3527578"/>
              <a:ext cx="22919" cy="13433"/>
            </a:xfrm>
            <a:custGeom>
              <a:avLst/>
              <a:gdLst/>
              <a:ahLst/>
              <a:cxnLst/>
              <a:rect l="l" t="t" r="r" b="b"/>
              <a:pathLst>
                <a:path w="691" h="405" extrusionOk="0">
                  <a:moveTo>
                    <a:pt x="249" y="1"/>
                  </a:moveTo>
                  <a:cubicBezTo>
                    <a:pt x="167" y="73"/>
                    <a:pt x="84" y="149"/>
                    <a:pt x="0" y="223"/>
                  </a:cubicBezTo>
                  <a:cubicBezTo>
                    <a:pt x="54" y="252"/>
                    <a:pt x="107" y="282"/>
                    <a:pt x="159" y="312"/>
                  </a:cubicBezTo>
                  <a:cubicBezTo>
                    <a:pt x="213" y="342"/>
                    <a:pt x="263" y="371"/>
                    <a:pt x="312" y="405"/>
                  </a:cubicBezTo>
                  <a:cubicBezTo>
                    <a:pt x="442" y="296"/>
                    <a:pt x="568" y="183"/>
                    <a:pt x="690" y="70"/>
                  </a:cubicBezTo>
                  <a:cubicBezTo>
                    <a:pt x="531" y="57"/>
                    <a:pt x="385" y="30"/>
                    <a:pt x="24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7"/>
            <p:cNvSpPr/>
            <p:nvPr/>
          </p:nvSpPr>
          <p:spPr>
            <a:xfrm>
              <a:off x="6921427" y="3498887"/>
              <a:ext cx="49486" cy="52139"/>
            </a:xfrm>
            <a:custGeom>
              <a:avLst/>
              <a:gdLst/>
              <a:ahLst/>
              <a:cxnLst/>
              <a:rect l="l" t="t" r="r" b="b"/>
              <a:pathLst>
                <a:path w="1492" h="1572" extrusionOk="0">
                  <a:moveTo>
                    <a:pt x="249" y="0"/>
                  </a:moveTo>
                  <a:cubicBezTo>
                    <a:pt x="173" y="87"/>
                    <a:pt x="90" y="173"/>
                    <a:pt x="0" y="255"/>
                  </a:cubicBezTo>
                  <a:cubicBezTo>
                    <a:pt x="322" y="667"/>
                    <a:pt x="693" y="1051"/>
                    <a:pt x="1124" y="1349"/>
                  </a:cubicBezTo>
                  <a:cubicBezTo>
                    <a:pt x="1177" y="1383"/>
                    <a:pt x="1230" y="1419"/>
                    <a:pt x="1283" y="1452"/>
                  </a:cubicBezTo>
                  <a:cubicBezTo>
                    <a:pt x="1349" y="1492"/>
                    <a:pt x="1418" y="1535"/>
                    <a:pt x="1492" y="1571"/>
                  </a:cubicBezTo>
                  <a:lnTo>
                    <a:pt x="1336" y="1379"/>
                  </a:lnTo>
                  <a:lnTo>
                    <a:pt x="1227" y="1243"/>
                  </a:lnTo>
                  <a:lnTo>
                    <a:pt x="846" y="773"/>
                  </a:lnTo>
                  <a:cubicBezTo>
                    <a:pt x="647" y="514"/>
                    <a:pt x="441" y="262"/>
                    <a:pt x="249"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7"/>
            <p:cNvSpPr/>
            <p:nvPr/>
          </p:nvSpPr>
          <p:spPr>
            <a:xfrm>
              <a:off x="6864675" y="3784075"/>
              <a:ext cx="33367" cy="42753"/>
            </a:xfrm>
            <a:custGeom>
              <a:avLst/>
              <a:gdLst/>
              <a:ahLst/>
              <a:cxnLst/>
              <a:rect l="l" t="t" r="r" b="b"/>
              <a:pathLst>
                <a:path w="1006" h="1289" extrusionOk="0">
                  <a:moveTo>
                    <a:pt x="362" y="0"/>
                  </a:moveTo>
                  <a:cubicBezTo>
                    <a:pt x="253" y="411"/>
                    <a:pt x="131" y="819"/>
                    <a:pt x="1" y="1226"/>
                  </a:cubicBezTo>
                  <a:cubicBezTo>
                    <a:pt x="67" y="1269"/>
                    <a:pt x="131" y="1289"/>
                    <a:pt x="193" y="1289"/>
                  </a:cubicBezTo>
                  <a:cubicBezTo>
                    <a:pt x="438" y="1289"/>
                    <a:pt x="714" y="931"/>
                    <a:pt x="1006" y="345"/>
                  </a:cubicBezTo>
                  <a:cubicBezTo>
                    <a:pt x="776" y="255"/>
                    <a:pt x="564" y="136"/>
                    <a:pt x="362" y="0"/>
                  </a:cubicBezTo>
                  <a:close/>
                </a:path>
              </a:pathLst>
            </a:custGeom>
            <a:solidFill>
              <a:srgbClr val="EF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7"/>
            <p:cNvSpPr/>
            <p:nvPr/>
          </p:nvSpPr>
          <p:spPr>
            <a:xfrm>
              <a:off x="6861491" y="3529767"/>
              <a:ext cx="90945" cy="105672"/>
            </a:xfrm>
            <a:custGeom>
              <a:avLst/>
              <a:gdLst/>
              <a:ahLst/>
              <a:cxnLst/>
              <a:rect l="l" t="t" r="r" b="b"/>
              <a:pathLst>
                <a:path w="2742" h="3186" extrusionOk="0">
                  <a:moveTo>
                    <a:pt x="389" y="1"/>
                  </a:moveTo>
                  <a:cubicBezTo>
                    <a:pt x="282" y="14"/>
                    <a:pt x="170" y="24"/>
                    <a:pt x="54" y="24"/>
                  </a:cubicBezTo>
                  <a:lnTo>
                    <a:pt x="1" y="24"/>
                  </a:lnTo>
                  <a:cubicBezTo>
                    <a:pt x="133" y="242"/>
                    <a:pt x="273" y="458"/>
                    <a:pt x="415" y="674"/>
                  </a:cubicBezTo>
                  <a:cubicBezTo>
                    <a:pt x="704" y="1094"/>
                    <a:pt x="1015" y="1512"/>
                    <a:pt x="1353" y="1900"/>
                  </a:cubicBezTo>
                  <a:cubicBezTo>
                    <a:pt x="1429" y="1989"/>
                    <a:pt x="1506" y="2072"/>
                    <a:pt x="1585" y="2159"/>
                  </a:cubicBezTo>
                  <a:cubicBezTo>
                    <a:pt x="1937" y="2537"/>
                    <a:pt x="2321" y="2884"/>
                    <a:pt x="2742" y="3186"/>
                  </a:cubicBezTo>
                  <a:cubicBezTo>
                    <a:pt x="2404" y="2791"/>
                    <a:pt x="2089" y="2387"/>
                    <a:pt x="1778" y="1980"/>
                  </a:cubicBezTo>
                  <a:cubicBezTo>
                    <a:pt x="1744" y="1940"/>
                    <a:pt x="1714" y="1896"/>
                    <a:pt x="1681" y="1856"/>
                  </a:cubicBezTo>
                  <a:cubicBezTo>
                    <a:pt x="1645" y="1807"/>
                    <a:pt x="1608" y="1757"/>
                    <a:pt x="1572" y="1708"/>
                  </a:cubicBezTo>
                  <a:cubicBezTo>
                    <a:pt x="1277" y="1300"/>
                    <a:pt x="989" y="892"/>
                    <a:pt x="707" y="475"/>
                  </a:cubicBezTo>
                  <a:cubicBezTo>
                    <a:pt x="600" y="316"/>
                    <a:pt x="495" y="160"/>
                    <a:pt x="38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7"/>
            <p:cNvSpPr/>
            <p:nvPr/>
          </p:nvSpPr>
          <p:spPr>
            <a:xfrm>
              <a:off x="6892504" y="3688747"/>
              <a:ext cx="33466" cy="35323"/>
            </a:xfrm>
            <a:custGeom>
              <a:avLst/>
              <a:gdLst/>
              <a:ahLst/>
              <a:cxnLst/>
              <a:rect l="l" t="t" r="r" b="b"/>
              <a:pathLst>
                <a:path w="1009" h="1065" extrusionOk="0">
                  <a:moveTo>
                    <a:pt x="20" y="0"/>
                  </a:moveTo>
                  <a:cubicBezTo>
                    <a:pt x="17" y="46"/>
                    <a:pt x="14" y="93"/>
                    <a:pt x="11" y="139"/>
                  </a:cubicBezTo>
                  <a:cubicBezTo>
                    <a:pt x="7" y="179"/>
                    <a:pt x="4" y="219"/>
                    <a:pt x="0" y="259"/>
                  </a:cubicBezTo>
                  <a:cubicBezTo>
                    <a:pt x="110" y="361"/>
                    <a:pt x="222" y="464"/>
                    <a:pt x="335" y="560"/>
                  </a:cubicBezTo>
                  <a:cubicBezTo>
                    <a:pt x="421" y="633"/>
                    <a:pt x="511" y="707"/>
                    <a:pt x="600" y="776"/>
                  </a:cubicBezTo>
                  <a:cubicBezTo>
                    <a:pt x="733" y="875"/>
                    <a:pt x="869" y="975"/>
                    <a:pt x="1008" y="1065"/>
                  </a:cubicBezTo>
                  <a:cubicBezTo>
                    <a:pt x="892" y="945"/>
                    <a:pt x="776" y="826"/>
                    <a:pt x="660" y="710"/>
                  </a:cubicBezTo>
                  <a:cubicBezTo>
                    <a:pt x="644" y="693"/>
                    <a:pt x="627" y="680"/>
                    <a:pt x="610" y="663"/>
                  </a:cubicBezTo>
                  <a:cubicBezTo>
                    <a:pt x="548" y="600"/>
                    <a:pt x="488" y="534"/>
                    <a:pt x="431" y="468"/>
                  </a:cubicBezTo>
                  <a:cubicBezTo>
                    <a:pt x="365" y="395"/>
                    <a:pt x="302" y="315"/>
                    <a:pt x="236" y="242"/>
                  </a:cubicBezTo>
                  <a:cubicBezTo>
                    <a:pt x="163" y="163"/>
                    <a:pt x="90" y="83"/>
                    <a:pt x="2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7"/>
            <p:cNvSpPr/>
            <p:nvPr/>
          </p:nvSpPr>
          <p:spPr>
            <a:xfrm>
              <a:off x="6876683" y="3775153"/>
              <a:ext cx="22123" cy="20365"/>
            </a:xfrm>
            <a:custGeom>
              <a:avLst/>
              <a:gdLst/>
              <a:ahLst/>
              <a:cxnLst/>
              <a:rect l="l" t="t" r="r" b="b"/>
              <a:pathLst>
                <a:path w="667" h="614" extrusionOk="0">
                  <a:moveTo>
                    <a:pt x="70" y="0"/>
                  </a:moveTo>
                  <a:cubicBezTo>
                    <a:pt x="57" y="47"/>
                    <a:pt x="47" y="94"/>
                    <a:pt x="33" y="140"/>
                  </a:cubicBezTo>
                  <a:cubicBezTo>
                    <a:pt x="23" y="183"/>
                    <a:pt x="10" y="226"/>
                    <a:pt x="0" y="269"/>
                  </a:cubicBezTo>
                  <a:cubicBezTo>
                    <a:pt x="202" y="405"/>
                    <a:pt x="414" y="524"/>
                    <a:pt x="644" y="614"/>
                  </a:cubicBezTo>
                  <a:cubicBezTo>
                    <a:pt x="647" y="607"/>
                    <a:pt x="650" y="600"/>
                    <a:pt x="653" y="594"/>
                  </a:cubicBezTo>
                  <a:cubicBezTo>
                    <a:pt x="656" y="584"/>
                    <a:pt x="663" y="574"/>
                    <a:pt x="667" y="564"/>
                  </a:cubicBezTo>
                  <a:cubicBezTo>
                    <a:pt x="461" y="378"/>
                    <a:pt x="262" y="190"/>
                    <a:pt x="7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7"/>
            <p:cNvSpPr/>
            <p:nvPr/>
          </p:nvSpPr>
          <p:spPr>
            <a:xfrm>
              <a:off x="6610105" y="3145437"/>
              <a:ext cx="483814" cy="385042"/>
            </a:xfrm>
            <a:custGeom>
              <a:avLst/>
              <a:gdLst/>
              <a:ahLst/>
              <a:cxnLst/>
              <a:rect l="l" t="t" r="r" b="b"/>
              <a:pathLst>
                <a:path w="14587" h="11609" extrusionOk="0">
                  <a:moveTo>
                    <a:pt x="7540" y="0"/>
                  </a:moveTo>
                  <a:cubicBezTo>
                    <a:pt x="5025" y="0"/>
                    <a:pt x="2506" y="1556"/>
                    <a:pt x="1949" y="3477"/>
                  </a:cubicBezTo>
                  <a:cubicBezTo>
                    <a:pt x="1127" y="6301"/>
                    <a:pt x="2850" y="7587"/>
                    <a:pt x="2850" y="7587"/>
                  </a:cubicBezTo>
                  <a:cubicBezTo>
                    <a:pt x="2774" y="7562"/>
                    <a:pt x="2692" y="7550"/>
                    <a:pt x="2607" y="7550"/>
                  </a:cubicBezTo>
                  <a:cubicBezTo>
                    <a:pt x="1582" y="7550"/>
                    <a:pt x="1" y="9257"/>
                    <a:pt x="1949" y="10746"/>
                  </a:cubicBezTo>
                  <a:cubicBezTo>
                    <a:pt x="2537" y="11195"/>
                    <a:pt x="3052" y="11357"/>
                    <a:pt x="3488" y="11357"/>
                  </a:cubicBezTo>
                  <a:cubicBezTo>
                    <a:pt x="4613" y="11357"/>
                    <a:pt x="5213" y="10275"/>
                    <a:pt x="5213" y="10275"/>
                  </a:cubicBezTo>
                  <a:cubicBezTo>
                    <a:pt x="5213" y="10275"/>
                    <a:pt x="5426" y="10911"/>
                    <a:pt x="6238" y="11306"/>
                  </a:cubicBezTo>
                  <a:cubicBezTo>
                    <a:pt x="6553" y="11462"/>
                    <a:pt x="6960" y="11578"/>
                    <a:pt x="7477" y="11604"/>
                  </a:cubicBezTo>
                  <a:cubicBezTo>
                    <a:pt x="7530" y="11607"/>
                    <a:pt x="7581" y="11609"/>
                    <a:pt x="7632" y="11609"/>
                  </a:cubicBezTo>
                  <a:cubicBezTo>
                    <a:pt x="9373" y="11609"/>
                    <a:pt x="10105" y="9951"/>
                    <a:pt x="10105" y="9951"/>
                  </a:cubicBezTo>
                  <a:cubicBezTo>
                    <a:pt x="10498" y="10289"/>
                    <a:pt x="11097" y="10461"/>
                    <a:pt x="11722" y="10461"/>
                  </a:cubicBezTo>
                  <a:cubicBezTo>
                    <a:pt x="12905" y="10461"/>
                    <a:pt x="14183" y="9844"/>
                    <a:pt x="14341" y="8565"/>
                  </a:cubicBezTo>
                  <a:cubicBezTo>
                    <a:pt x="14587" y="6606"/>
                    <a:pt x="12141" y="6606"/>
                    <a:pt x="12141" y="6606"/>
                  </a:cubicBezTo>
                  <a:cubicBezTo>
                    <a:pt x="12141" y="6606"/>
                    <a:pt x="13937" y="3676"/>
                    <a:pt x="10874" y="1147"/>
                  </a:cubicBezTo>
                  <a:cubicBezTo>
                    <a:pt x="10023" y="442"/>
                    <a:pt x="9019" y="93"/>
                    <a:pt x="7991" y="17"/>
                  </a:cubicBezTo>
                  <a:lnTo>
                    <a:pt x="7985" y="17"/>
                  </a:lnTo>
                  <a:cubicBezTo>
                    <a:pt x="7837" y="6"/>
                    <a:pt x="7688" y="0"/>
                    <a:pt x="7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7"/>
            <p:cNvSpPr/>
            <p:nvPr/>
          </p:nvSpPr>
          <p:spPr>
            <a:xfrm>
              <a:off x="6816979" y="3145968"/>
              <a:ext cx="269353" cy="384577"/>
            </a:xfrm>
            <a:custGeom>
              <a:avLst/>
              <a:gdLst/>
              <a:ahLst/>
              <a:cxnLst/>
              <a:rect l="l" t="t" r="r" b="b"/>
              <a:pathLst>
                <a:path w="8121" h="11595" extrusionOk="0">
                  <a:moveTo>
                    <a:pt x="1754" y="1"/>
                  </a:moveTo>
                  <a:cubicBezTo>
                    <a:pt x="2702" y="1105"/>
                    <a:pt x="3663" y="2159"/>
                    <a:pt x="3245" y="4253"/>
                  </a:cubicBezTo>
                  <a:cubicBezTo>
                    <a:pt x="3136" y="4816"/>
                    <a:pt x="2934" y="5370"/>
                    <a:pt x="2977" y="5944"/>
                  </a:cubicBezTo>
                  <a:cubicBezTo>
                    <a:pt x="3027" y="6640"/>
                    <a:pt x="3438" y="7282"/>
                    <a:pt x="3464" y="7982"/>
                  </a:cubicBezTo>
                  <a:cubicBezTo>
                    <a:pt x="3490" y="8559"/>
                    <a:pt x="3007" y="9205"/>
                    <a:pt x="2499" y="9205"/>
                  </a:cubicBezTo>
                  <a:cubicBezTo>
                    <a:pt x="2393" y="9205"/>
                    <a:pt x="2288" y="9179"/>
                    <a:pt x="2185" y="9112"/>
                  </a:cubicBezTo>
                  <a:lnTo>
                    <a:pt x="2185" y="9112"/>
                  </a:lnTo>
                  <a:cubicBezTo>
                    <a:pt x="2513" y="9762"/>
                    <a:pt x="1996" y="10557"/>
                    <a:pt x="1346" y="10886"/>
                  </a:cubicBezTo>
                  <a:cubicBezTo>
                    <a:pt x="928" y="11097"/>
                    <a:pt x="464" y="11191"/>
                    <a:pt x="1" y="11290"/>
                  </a:cubicBezTo>
                  <a:cubicBezTo>
                    <a:pt x="316" y="11446"/>
                    <a:pt x="723" y="11562"/>
                    <a:pt x="1240" y="11588"/>
                  </a:cubicBezTo>
                  <a:cubicBezTo>
                    <a:pt x="1293" y="11591"/>
                    <a:pt x="1343" y="11595"/>
                    <a:pt x="1396" y="11595"/>
                  </a:cubicBezTo>
                  <a:cubicBezTo>
                    <a:pt x="3136" y="11595"/>
                    <a:pt x="3868" y="9935"/>
                    <a:pt x="3868" y="9935"/>
                  </a:cubicBezTo>
                  <a:cubicBezTo>
                    <a:pt x="4263" y="10273"/>
                    <a:pt x="4859" y="10444"/>
                    <a:pt x="5486" y="10444"/>
                  </a:cubicBezTo>
                  <a:cubicBezTo>
                    <a:pt x="6669" y="10444"/>
                    <a:pt x="7945" y="9828"/>
                    <a:pt x="8104" y="8549"/>
                  </a:cubicBezTo>
                  <a:cubicBezTo>
                    <a:pt x="8118" y="8453"/>
                    <a:pt x="8121" y="8367"/>
                    <a:pt x="8121" y="8281"/>
                  </a:cubicBezTo>
                  <a:cubicBezTo>
                    <a:pt x="8121" y="6590"/>
                    <a:pt x="5904" y="6590"/>
                    <a:pt x="5904" y="6590"/>
                  </a:cubicBezTo>
                  <a:cubicBezTo>
                    <a:pt x="5904" y="6590"/>
                    <a:pt x="6427" y="5738"/>
                    <a:pt x="6427" y="4555"/>
                  </a:cubicBezTo>
                  <a:cubicBezTo>
                    <a:pt x="6427" y="3544"/>
                    <a:pt x="6046" y="2295"/>
                    <a:pt x="4637" y="1131"/>
                  </a:cubicBezTo>
                  <a:cubicBezTo>
                    <a:pt x="3786" y="426"/>
                    <a:pt x="2782" y="77"/>
                    <a:pt x="175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7"/>
            <p:cNvSpPr/>
            <p:nvPr/>
          </p:nvSpPr>
          <p:spPr>
            <a:xfrm>
              <a:off x="6864808" y="3318513"/>
              <a:ext cx="92537" cy="95058"/>
            </a:xfrm>
            <a:custGeom>
              <a:avLst/>
              <a:gdLst/>
              <a:ahLst/>
              <a:cxnLst/>
              <a:rect l="l" t="t" r="r" b="b"/>
              <a:pathLst>
                <a:path w="2790" h="2866" extrusionOk="0">
                  <a:moveTo>
                    <a:pt x="1223" y="0"/>
                  </a:moveTo>
                  <a:cubicBezTo>
                    <a:pt x="1193" y="0"/>
                    <a:pt x="1164" y="1"/>
                    <a:pt x="1134" y="3"/>
                  </a:cubicBezTo>
                  <a:cubicBezTo>
                    <a:pt x="262" y="56"/>
                    <a:pt x="0" y="1265"/>
                    <a:pt x="329" y="2091"/>
                  </a:cubicBezTo>
                  <a:cubicBezTo>
                    <a:pt x="495" y="2532"/>
                    <a:pt x="833" y="2866"/>
                    <a:pt x="1330" y="2866"/>
                  </a:cubicBezTo>
                  <a:cubicBezTo>
                    <a:pt x="1368" y="2866"/>
                    <a:pt x="1406" y="2864"/>
                    <a:pt x="1445" y="2860"/>
                  </a:cubicBezTo>
                  <a:cubicBezTo>
                    <a:pt x="1863" y="2816"/>
                    <a:pt x="2155" y="2582"/>
                    <a:pt x="2327" y="2263"/>
                  </a:cubicBezTo>
                  <a:cubicBezTo>
                    <a:pt x="2789" y="1422"/>
                    <a:pt x="2406" y="0"/>
                    <a:pt x="122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7"/>
            <p:cNvSpPr/>
            <p:nvPr/>
          </p:nvSpPr>
          <p:spPr>
            <a:xfrm>
              <a:off x="6875687" y="3379611"/>
              <a:ext cx="66302" cy="33964"/>
            </a:xfrm>
            <a:custGeom>
              <a:avLst/>
              <a:gdLst/>
              <a:ahLst/>
              <a:cxnLst/>
              <a:rect l="l" t="t" r="r" b="b"/>
              <a:pathLst>
                <a:path w="1999" h="1024" extrusionOk="0">
                  <a:moveTo>
                    <a:pt x="878" y="1"/>
                  </a:moveTo>
                  <a:cubicBezTo>
                    <a:pt x="538" y="1"/>
                    <a:pt x="236" y="110"/>
                    <a:pt x="1" y="249"/>
                  </a:cubicBezTo>
                  <a:cubicBezTo>
                    <a:pt x="167" y="690"/>
                    <a:pt x="505" y="1024"/>
                    <a:pt x="1002" y="1024"/>
                  </a:cubicBezTo>
                  <a:cubicBezTo>
                    <a:pt x="1040" y="1024"/>
                    <a:pt x="1078" y="1022"/>
                    <a:pt x="1117" y="1018"/>
                  </a:cubicBezTo>
                  <a:cubicBezTo>
                    <a:pt x="1535" y="974"/>
                    <a:pt x="1827" y="740"/>
                    <a:pt x="1999" y="421"/>
                  </a:cubicBezTo>
                  <a:cubicBezTo>
                    <a:pt x="1606" y="113"/>
                    <a:pt x="1222" y="1"/>
                    <a:pt x="87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7"/>
            <p:cNvSpPr/>
            <p:nvPr/>
          </p:nvSpPr>
          <p:spPr>
            <a:xfrm>
              <a:off x="6782350" y="3310188"/>
              <a:ext cx="34428" cy="56153"/>
            </a:xfrm>
            <a:custGeom>
              <a:avLst/>
              <a:gdLst/>
              <a:ahLst/>
              <a:cxnLst/>
              <a:rect l="l" t="t" r="r" b="b"/>
              <a:pathLst>
                <a:path w="1038" h="1693" extrusionOk="0">
                  <a:moveTo>
                    <a:pt x="475" y="1"/>
                  </a:moveTo>
                  <a:cubicBezTo>
                    <a:pt x="468" y="1"/>
                    <a:pt x="461" y="1"/>
                    <a:pt x="454" y="2"/>
                  </a:cubicBezTo>
                  <a:cubicBezTo>
                    <a:pt x="186" y="25"/>
                    <a:pt x="0" y="419"/>
                    <a:pt x="40" y="884"/>
                  </a:cubicBezTo>
                  <a:cubicBezTo>
                    <a:pt x="76" y="1338"/>
                    <a:pt x="309" y="1693"/>
                    <a:pt x="566" y="1693"/>
                  </a:cubicBezTo>
                  <a:cubicBezTo>
                    <a:pt x="573" y="1693"/>
                    <a:pt x="580" y="1692"/>
                    <a:pt x="587" y="1692"/>
                  </a:cubicBezTo>
                  <a:cubicBezTo>
                    <a:pt x="852" y="1669"/>
                    <a:pt x="1038" y="1274"/>
                    <a:pt x="1002" y="807"/>
                  </a:cubicBezTo>
                  <a:cubicBezTo>
                    <a:pt x="966" y="355"/>
                    <a:pt x="732"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7"/>
            <p:cNvSpPr/>
            <p:nvPr/>
          </p:nvSpPr>
          <p:spPr>
            <a:xfrm>
              <a:off x="6964746" y="3290519"/>
              <a:ext cx="34428" cy="56053"/>
            </a:xfrm>
            <a:custGeom>
              <a:avLst/>
              <a:gdLst/>
              <a:ahLst/>
              <a:cxnLst/>
              <a:rect l="l" t="t" r="r" b="b"/>
              <a:pathLst>
                <a:path w="1038" h="1690" extrusionOk="0">
                  <a:moveTo>
                    <a:pt x="479" y="0"/>
                  </a:moveTo>
                  <a:cubicBezTo>
                    <a:pt x="471" y="0"/>
                    <a:pt x="463" y="0"/>
                    <a:pt x="455" y="1"/>
                  </a:cubicBezTo>
                  <a:cubicBezTo>
                    <a:pt x="186" y="21"/>
                    <a:pt x="0" y="416"/>
                    <a:pt x="40" y="883"/>
                  </a:cubicBezTo>
                  <a:cubicBezTo>
                    <a:pt x="76" y="1335"/>
                    <a:pt x="309" y="1689"/>
                    <a:pt x="566" y="1689"/>
                  </a:cubicBezTo>
                  <a:cubicBezTo>
                    <a:pt x="573" y="1689"/>
                    <a:pt x="580" y="1689"/>
                    <a:pt x="587" y="1688"/>
                  </a:cubicBezTo>
                  <a:cubicBezTo>
                    <a:pt x="852" y="1668"/>
                    <a:pt x="1038" y="1271"/>
                    <a:pt x="1001" y="807"/>
                  </a:cubicBezTo>
                  <a:cubicBezTo>
                    <a:pt x="966" y="353"/>
                    <a:pt x="734"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7"/>
            <p:cNvSpPr/>
            <p:nvPr/>
          </p:nvSpPr>
          <p:spPr>
            <a:xfrm>
              <a:off x="6742448" y="3388965"/>
              <a:ext cx="75788" cy="45970"/>
            </a:xfrm>
            <a:custGeom>
              <a:avLst/>
              <a:gdLst/>
              <a:ahLst/>
              <a:cxnLst/>
              <a:rect l="l" t="t" r="r" b="b"/>
              <a:pathLst>
                <a:path w="2285" h="1386" extrusionOk="0">
                  <a:moveTo>
                    <a:pt x="1140" y="0"/>
                  </a:moveTo>
                  <a:cubicBezTo>
                    <a:pt x="510" y="0"/>
                    <a:pt x="1" y="311"/>
                    <a:pt x="1" y="692"/>
                  </a:cubicBezTo>
                  <a:cubicBezTo>
                    <a:pt x="1" y="1074"/>
                    <a:pt x="510" y="1385"/>
                    <a:pt x="1140" y="1385"/>
                  </a:cubicBezTo>
                  <a:cubicBezTo>
                    <a:pt x="1774" y="1385"/>
                    <a:pt x="2284" y="1074"/>
                    <a:pt x="2284" y="692"/>
                  </a:cubicBezTo>
                  <a:cubicBezTo>
                    <a:pt x="2284" y="311"/>
                    <a:pt x="1774" y="0"/>
                    <a:pt x="114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7"/>
            <p:cNvSpPr/>
            <p:nvPr/>
          </p:nvSpPr>
          <p:spPr>
            <a:xfrm>
              <a:off x="6981993" y="3352777"/>
              <a:ext cx="72139" cy="43781"/>
            </a:xfrm>
            <a:custGeom>
              <a:avLst/>
              <a:gdLst/>
              <a:ahLst/>
              <a:cxnLst/>
              <a:rect l="l" t="t" r="r" b="b"/>
              <a:pathLst>
                <a:path w="2175" h="1320" extrusionOk="0">
                  <a:moveTo>
                    <a:pt x="1088" y="1"/>
                  </a:moveTo>
                  <a:cubicBezTo>
                    <a:pt x="487" y="1"/>
                    <a:pt x="1" y="296"/>
                    <a:pt x="1" y="660"/>
                  </a:cubicBezTo>
                  <a:cubicBezTo>
                    <a:pt x="1" y="1024"/>
                    <a:pt x="487" y="1319"/>
                    <a:pt x="1088" y="1319"/>
                  </a:cubicBezTo>
                  <a:cubicBezTo>
                    <a:pt x="1688" y="1319"/>
                    <a:pt x="2175" y="1024"/>
                    <a:pt x="2175" y="660"/>
                  </a:cubicBezTo>
                  <a:cubicBezTo>
                    <a:pt x="2175" y="296"/>
                    <a:pt x="1688" y="1"/>
                    <a:pt x="108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7"/>
            <p:cNvSpPr/>
            <p:nvPr/>
          </p:nvSpPr>
          <p:spPr>
            <a:xfrm>
              <a:off x="6745964" y="3268362"/>
              <a:ext cx="52902" cy="43748"/>
            </a:xfrm>
            <a:custGeom>
              <a:avLst/>
              <a:gdLst/>
              <a:ahLst/>
              <a:cxnLst/>
              <a:rect l="l" t="t" r="r" b="b"/>
              <a:pathLst>
                <a:path w="1595" h="1319" extrusionOk="0">
                  <a:moveTo>
                    <a:pt x="1359" y="1"/>
                  </a:moveTo>
                  <a:cubicBezTo>
                    <a:pt x="1343" y="1"/>
                    <a:pt x="1326" y="3"/>
                    <a:pt x="1310" y="6"/>
                  </a:cubicBezTo>
                  <a:cubicBezTo>
                    <a:pt x="219" y="282"/>
                    <a:pt x="34" y="1031"/>
                    <a:pt x="27" y="1060"/>
                  </a:cubicBezTo>
                  <a:cubicBezTo>
                    <a:pt x="0" y="1173"/>
                    <a:pt x="66" y="1286"/>
                    <a:pt x="179" y="1313"/>
                  </a:cubicBezTo>
                  <a:cubicBezTo>
                    <a:pt x="196" y="1316"/>
                    <a:pt x="213" y="1319"/>
                    <a:pt x="229" y="1319"/>
                  </a:cubicBezTo>
                  <a:cubicBezTo>
                    <a:pt x="325" y="1319"/>
                    <a:pt x="412" y="1256"/>
                    <a:pt x="435" y="1160"/>
                  </a:cubicBezTo>
                  <a:cubicBezTo>
                    <a:pt x="441" y="1137"/>
                    <a:pt x="583" y="623"/>
                    <a:pt x="1412" y="418"/>
                  </a:cubicBezTo>
                  <a:cubicBezTo>
                    <a:pt x="1525" y="387"/>
                    <a:pt x="1594" y="275"/>
                    <a:pt x="1568" y="162"/>
                  </a:cubicBezTo>
                  <a:cubicBezTo>
                    <a:pt x="1542" y="66"/>
                    <a:pt x="1456" y="1"/>
                    <a:pt x="1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7"/>
            <p:cNvSpPr/>
            <p:nvPr/>
          </p:nvSpPr>
          <p:spPr>
            <a:xfrm>
              <a:off x="6974630" y="3253834"/>
              <a:ext cx="38043" cy="43449"/>
            </a:xfrm>
            <a:custGeom>
              <a:avLst/>
              <a:gdLst/>
              <a:ahLst/>
              <a:cxnLst/>
              <a:rect l="l" t="t" r="r" b="b"/>
              <a:pathLst>
                <a:path w="1147" h="1310" extrusionOk="0">
                  <a:moveTo>
                    <a:pt x="234" y="1"/>
                  </a:moveTo>
                  <a:cubicBezTo>
                    <a:pt x="181" y="1"/>
                    <a:pt x="127" y="21"/>
                    <a:pt x="87" y="60"/>
                  </a:cubicBezTo>
                  <a:cubicBezTo>
                    <a:pt x="1" y="143"/>
                    <a:pt x="1" y="276"/>
                    <a:pt x="83" y="359"/>
                  </a:cubicBezTo>
                  <a:cubicBezTo>
                    <a:pt x="87" y="362"/>
                    <a:pt x="495" y="783"/>
                    <a:pt x="723" y="1200"/>
                  </a:cubicBezTo>
                  <a:cubicBezTo>
                    <a:pt x="759" y="1270"/>
                    <a:pt x="833" y="1310"/>
                    <a:pt x="908" y="1310"/>
                  </a:cubicBezTo>
                  <a:cubicBezTo>
                    <a:pt x="942" y="1310"/>
                    <a:pt x="975" y="1303"/>
                    <a:pt x="1008" y="1283"/>
                  </a:cubicBezTo>
                  <a:cubicBezTo>
                    <a:pt x="1111" y="1226"/>
                    <a:pt x="1147" y="1101"/>
                    <a:pt x="1091" y="998"/>
                  </a:cubicBezTo>
                  <a:cubicBezTo>
                    <a:pt x="836" y="530"/>
                    <a:pt x="402" y="83"/>
                    <a:pt x="382" y="63"/>
                  </a:cubicBezTo>
                  <a:cubicBezTo>
                    <a:pt x="341" y="22"/>
                    <a:pt x="28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7"/>
            <p:cNvSpPr/>
            <p:nvPr/>
          </p:nvSpPr>
          <p:spPr>
            <a:xfrm>
              <a:off x="6674817" y="3530331"/>
              <a:ext cx="180829" cy="148093"/>
            </a:xfrm>
            <a:custGeom>
              <a:avLst/>
              <a:gdLst/>
              <a:ahLst/>
              <a:cxnLst/>
              <a:rect l="l" t="t" r="r" b="b"/>
              <a:pathLst>
                <a:path w="5452" h="4465" extrusionOk="0">
                  <a:moveTo>
                    <a:pt x="2202" y="0"/>
                  </a:moveTo>
                  <a:cubicBezTo>
                    <a:pt x="2202" y="0"/>
                    <a:pt x="1" y="1147"/>
                    <a:pt x="982" y="3169"/>
                  </a:cubicBezTo>
                  <a:cubicBezTo>
                    <a:pt x="1422" y="4080"/>
                    <a:pt x="2315" y="4465"/>
                    <a:pt x="3182" y="4465"/>
                  </a:cubicBezTo>
                  <a:cubicBezTo>
                    <a:pt x="4242" y="4465"/>
                    <a:pt x="5262" y="3888"/>
                    <a:pt x="5364" y="2993"/>
                  </a:cubicBezTo>
                  <a:cubicBezTo>
                    <a:pt x="5452" y="2203"/>
                    <a:pt x="4887" y="2000"/>
                    <a:pt x="4280" y="2000"/>
                  </a:cubicBezTo>
                  <a:cubicBezTo>
                    <a:pt x="3634" y="2000"/>
                    <a:pt x="2941" y="2231"/>
                    <a:pt x="2941" y="2231"/>
                  </a:cubicBezTo>
                  <a:lnTo>
                    <a:pt x="22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8" name="Google Shape;1218;p27"/>
          <p:cNvSpPr/>
          <p:nvPr/>
        </p:nvSpPr>
        <p:spPr>
          <a:xfrm rot="333202">
            <a:off x="1489031" y="597672"/>
            <a:ext cx="401310" cy="366647"/>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2611560" y="338788"/>
            <a:ext cx="4495141" cy="461665"/>
          </a:xfrm>
          <a:prstGeom prst="rect">
            <a:avLst/>
          </a:prstGeom>
        </p:spPr>
        <p:txBody>
          <a:bodyPr wrap="none">
            <a:spAutoFit/>
          </a:bodyPr>
          <a:lstStyle/>
          <a:p>
            <a:r>
              <a:rPr lang="en-US" sz="2400" b="1">
                <a:solidFill>
                  <a:srgbClr val="002060"/>
                </a:solidFill>
                <a:latin typeface="UVN Dung Dan" panose="03060902040502020204" pitchFamily="66" charset="0"/>
                <a:ea typeface="Permanent Marker"/>
                <a:cs typeface="Permanent Marker"/>
                <a:sym typeface="Permanent Marker"/>
              </a:rPr>
              <a:t>HOẠT ĐỘNG CỦA BIẾN TRỞ</a:t>
            </a:r>
            <a:endParaRPr lang="en-US">
              <a:solidFill>
                <a:srgbClr val="002060"/>
              </a:solidFill>
            </a:endParaRPr>
          </a:p>
        </p:txBody>
      </p:sp>
      <p:sp>
        <p:nvSpPr>
          <p:cNvPr id="5" name="Rectangle 4"/>
          <p:cNvSpPr/>
          <p:nvPr/>
        </p:nvSpPr>
        <p:spPr>
          <a:xfrm>
            <a:off x="1289414" y="950345"/>
            <a:ext cx="2814843" cy="2800767"/>
          </a:xfrm>
          <a:prstGeom prst="rect">
            <a:avLst/>
          </a:prstGeom>
        </p:spPr>
        <p:txBody>
          <a:bodyPr wrap="square">
            <a:spAutoFit/>
          </a:bodyPr>
          <a:lstStyle/>
          <a:p>
            <a:pPr lvl="0" algn="just" fontAlgn="base">
              <a:spcBef>
                <a:spcPct val="0"/>
              </a:spcBef>
              <a:spcAft>
                <a:spcPct val="0"/>
              </a:spcAft>
              <a:buClrTx/>
              <a:defRPr/>
            </a:pPr>
            <a:r>
              <a:rPr lang="en-US" sz="2200">
                <a:solidFill>
                  <a:schemeClr val="accent3">
                    <a:lumMod val="50000"/>
                  </a:schemeClr>
                </a:solidFill>
                <a:latin typeface="Cambria Math" panose="02040503050406030204" pitchFamily="18" charset="0"/>
                <a:ea typeface="Cambria Math" panose="02040503050406030204" pitchFamily="18" charset="0"/>
                <a:cs typeface="Comfortaa Regular"/>
              </a:rPr>
              <a:t>Nếu mắc hai đầu A, B của cuộn dây của biến trở nối tiếp vào mạch điện thì khi dịch chuyển con chạy C, biến trở có tác dụng thay đổi điện trở không? Vì sao?</a:t>
            </a:r>
            <a:endPar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endParaRPr>
          </a:p>
        </p:txBody>
      </p:sp>
      <p:sp>
        <p:nvSpPr>
          <p:cNvPr id="75" name="Rectangle 74"/>
          <p:cNvSpPr/>
          <p:nvPr/>
        </p:nvSpPr>
        <p:spPr>
          <a:xfrm>
            <a:off x="798373" y="878550"/>
            <a:ext cx="527709" cy="461665"/>
          </a:xfrm>
          <a:prstGeom prst="rect">
            <a:avLst/>
          </a:prstGeom>
          <a:solidFill>
            <a:srgbClr val="BFE8E0"/>
          </a:solidFill>
        </p:spPr>
        <p:txBody>
          <a:bodyPr wrap="none">
            <a:spAutoFit/>
          </a:bodyPr>
          <a:lstStyle/>
          <a:p>
            <a:r>
              <a:rPr lang="en-US" sz="2400">
                <a:solidFill>
                  <a:srgbClr val="5295AF">
                    <a:lumMod val="50000"/>
                  </a:srgbClr>
                </a:solidFill>
                <a:latin typeface="Cambria Math" panose="02040503050406030204" pitchFamily="18" charset="0"/>
                <a:ea typeface="Cambria Math" panose="02040503050406030204" pitchFamily="18" charset="0"/>
                <a:cs typeface="Comfortaa Regular"/>
              </a:rPr>
              <a:t>C2</a:t>
            </a:r>
            <a:endParaRPr lang="en-US"/>
          </a:p>
        </p:txBody>
      </p:sp>
      <p:sp>
        <p:nvSpPr>
          <p:cNvPr id="76" name="Text Box 11"/>
          <p:cNvSpPr txBox="1">
            <a:spLocks noChangeArrowheads="1"/>
          </p:cNvSpPr>
          <p:nvPr/>
        </p:nvSpPr>
        <p:spPr bwMode="auto">
          <a:xfrm>
            <a:off x="1661757" y="3669155"/>
            <a:ext cx="6351257" cy="1446550"/>
          </a:xfrm>
          <a:prstGeom prst="rect">
            <a:avLst/>
          </a:prstGeom>
          <a:noFill/>
          <a:ln w="9525">
            <a:noFill/>
            <a:miter lim="800000"/>
            <a:headEnd/>
            <a:tailEnd/>
          </a:ln>
        </p:spPr>
        <p:txBody>
          <a:bodyPr wrap="square">
            <a:spAutoFit/>
          </a:bodyPr>
          <a:lstStyle/>
          <a:p>
            <a:pPr algn="just" fontAlgn="base">
              <a:spcBef>
                <a:spcPct val="0"/>
              </a:spcBef>
              <a:spcAft>
                <a:spcPct val="0"/>
              </a:spcAft>
              <a:buClrTx/>
              <a:buFontTx/>
              <a:buNone/>
              <a:defRPr/>
            </a:pP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Biến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trở</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không</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có</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tác</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dụng</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thay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đổi</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điện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trở</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Vì</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khi</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đó</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dòng</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điện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vẫn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chạy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qua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toàn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bộ</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cuộn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dây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của</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biến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trở</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và</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con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chạy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không</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có</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tác</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dụng</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làm</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thay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đổi</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chiều</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dài</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của</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phần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cuộn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dây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có</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dòng</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điện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chạy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qua.</a:t>
            </a:r>
          </a:p>
        </p:txBody>
      </p:sp>
      <p:sp>
        <p:nvSpPr>
          <p:cNvPr id="77" name="Rectangle 267"/>
          <p:cNvSpPr>
            <a:spLocks noChangeArrowheads="1"/>
          </p:cNvSpPr>
          <p:nvPr/>
        </p:nvSpPr>
        <p:spPr bwMode="auto">
          <a:xfrm>
            <a:off x="4748749" y="2019194"/>
            <a:ext cx="230188" cy="152400"/>
          </a:xfrm>
          <a:prstGeom prst="rect">
            <a:avLst/>
          </a:prstGeom>
          <a:solidFill>
            <a:srgbClr val="990033"/>
          </a:solidFill>
          <a:ln w="9525">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78" name="Rectangle 268"/>
          <p:cNvSpPr>
            <a:spLocks noChangeArrowheads="1"/>
          </p:cNvSpPr>
          <p:nvPr/>
        </p:nvSpPr>
        <p:spPr bwMode="auto">
          <a:xfrm>
            <a:off x="8050749" y="1998556"/>
            <a:ext cx="230188" cy="152400"/>
          </a:xfrm>
          <a:prstGeom prst="rect">
            <a:avLst/>
          </a:prstGeom>
          <a:solidFill>
            <a:srgbClr val="990033"/>
          </a:solidFill>
          <a:ln w="9525">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grpSp>
        <p:nvGrpSpPr>
          <p:cNvPr id="79" name="Group 269"/>
          <p:cNvGrpSpPr>
            <a:grpSpLocks/>
          </p:cNvGrpSpPr>
          <p:nvPr/>
        </p:nvGrpSpPr>
        <p:grpSpPr bwMode="auto">
          <a:xfrm>
            <a:off x="4305837" y="1039706"/>
            <a:ext cx="4608512" cy="2111375"/>
            <a:chOff x="1162" y="2015"/>
            <a:chExt cx="2903" cy="1330"/>
          </a:xfrm>
        </p:grpSpPr>
        <p:grpSp>
          <p:nvGrpSpPr>
            <p:cNvPr id="80" name="Group 270"/>
            <p:cNvGrpSpPr>
              <a:grpSpLocks/>
            </p:cNvGrpSpPr>
            <p:nvPr/>
          </p:nvGrpSpPr>
          <p:grpSpPr bwMode="auto">
            <a:xfrm>
              <a:off x="1695" y="2402"/>
              <a:ext cx="1741" cy="326"/>
              <a:chOff x="1695" y="2402"/>
              <a:chExt cx="1741" cy="326"/>
            </a:xfrm>
          </p:grpSpPr>
          <p:sp>
            <p:nvSpPr>
              <p:cNvPr id="87" name="Rectangle 271"/>
              <p:cNvSpPr>
                <a:spLocks noChangeArrowheads="1"/>
              </p:cNvSpPr>
              <p:nvPr/>
            </p:nvSpPr>
            <p:spPr bwMode="auto">
              <a:xfrm>
                <a:off x="1695" y="2426"/>
                <a:ext cx="1741" cy="290"/>
              </a:xfrm>
              <a:prstGeom prst="rect">
                <a:avLst/>
              </a:prstGeom>
              <a:gradFill rotWithShape="1">
                <a:gsLst>
                  <a:gs pos="0">
                    <a:srgbClr val="FFFFFF"/>
                  </a:gs>
                  <a:gs pos="100000">
                    <a:srgbClr val="808080"/>
                  </a:gs>
                </a:gsLst>
                <a:lin ang="5400000" scaled="1"/>
              </a:gradFill>
              <a:ln w="19050">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88" name="Line 272"/>
              <p:cNvSpPr>
                <a:spLocks noChangeShapeType="1"/>
              </p:cNvSpPr>
              <p:nvPr/>
            </p:nvSpPr>
            <p:spPr bwMode="auto">
              <a:xfrm>
                <a:off x="1719" y="2426"/>
                <a:ext cx="77" cy="30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89" name="Line 273"/>
              <p:cNvSpPr>
                <a:spLocks noChangeShapeType="1"/>
              </p:cNvSpPr>
              <p:nvPr/>
            </p:nvSpPr>
            <p:spPr bwMode="auto">
              <a:xfrm>
                <a:off x="1816" y="2426"/>
                <a:ext cx="78"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90" name="Line 274"/>
              <p:cNvSpPr>
                <a:spLocks noChangeShapeType="1"/>
              </p:cNvSpPr>
              <p:nvPr/>
            </p:nvSpPr>
            <p:spPr bwMode="auto">
              <a:xfrm>
                <a:off x="1930" y="2425"/>
                <a:ext cx="55" cy="29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91" name="Line 275"/>
              <p:cNvSpPr>
                <a:spLocks noChangeShapeType="1"/>
              </p:cNvSpPr>
              <p:nvPr/>
            </p:nvSpPr>
            <p:spPr bwMode="auto">
              <a:xfrm>
                <a:off x="2020" y="2425"/>
                <a:ext cx="62" cy="29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92" name="Line 276"/>
              <p:cNvSpPr>
                <a:spLocks noChangeShapeType="1"/>
              </p:cNvSpPr>
              <p:nvPr/>
            </p:nvSpPr>
            <p:spPr bwMode="auto">
              <a:xfrm>
                <a:off x="2117" y="2425"/>
                <a:ext cx="62" cy="29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93" name="Line 277"/>
              <p:cNvSpPr>
                <a:spLocks noChangeShapeType="1"/>
              </p:cNvSpPr>
              <p:nvPr/>
            </p:nvSpPr>
            <p:spPr bwMode="auto">
              <a:xfrm>
                <a:off x="2202" y="2426"/>
                <a:ext cx="77"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94" name="Line 278"/>
              <p:cNvSpPr>
                <a:spLocks noChangeShapeType="1"/>
              </p:cNvSpPr>
              <p:nvPr/>
            </p:nvSpPr>
            <p:spPr bwMode="auto">
              <a:xfrm>
                <a:off x="2299" y="2426"/>
                <a:ext cx="84"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95" name="Line 279"/>
              <p:cNvSpPr>
                <a:spLocks noChangeShapeType="1"/>
              </p:cNvSpPr>
              <p:nvPr/>
            </p:nvSpPr>
            <p:spPr bwMode="auto">
              <a:xfrm>
                <a:off x="2383" y="2425"/>
                <a:ext cx="85" cy="29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96" name="Line 280"/>
              <p:cNvSpPr>
                <a:spLocks noChangeShapeType="1"/>
              </p:cNvSpPr>
              <p:nvPr/>
            </p:nvSpPr>
            <p:spPr bwMode="auto">
              <a:xfrm>
                <a:off x="2499" y="2426"/>
                <a:ext cx="66" cy="29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97" name="Line 281"/>
              <p:cNvSpPr>
                <a:spLocks noChangeShapeType="1"/>
              </p:cNvSpPr>
              <p:nvPr/>
            </p:nvSpPr>
            <p:spPr bwMode="auto">
              <a:xfrm>
                <a:off x="2590" y="2402"/>
                <a:ext cx="72" cy="31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98" name="Line 282"/>
              <p:cNvSpPr>
                <a:spLocks noChangeShapeType="1"/>
              </p:cNvSpPr>
              <p:nvPr/>
            </p:nvSpPr>
            <p:spPr bwMode="auto">
              <a:xfrm>
                <a:off x="2686" y="2426"/>
                <a:ext cx="72"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99" name="Line 283"/>
              <p:cNvSpPr>
                <a:spLocks noChangeShapeType="1"/>
              </p:cNvSpPr>
              <p:nvPr/>
            </p:nvSpPr>
            <p:spPr bwMode="auto">
              <a:xfrm>
                <a:off x="2783" y="2426"/>
                <a:ext cx="72"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00" name="Line 284"/>
              <p:cNvSpPr>
                <a:spLocks noChangeShapeType="1"/>
              </p:cNvSpPr>
              <p:nvPr/>
            </p:nvSpPr>
            <p:spPr bwMode="auto">
              <a:xfrm>
                <a:off x="2879" y="2426"/>
                <a:ext cx="73" cy="29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01" name="Line 285"/>
              <p:cNvSpPr>
                <a:spLocks noChangeShapeType="1"/>
              </p:cNvSpPr>
              <p:nvPr/>
            </p:nvSpPr>
            <p:spPr bwMode="auto">
              <a:xfrm>
                <a:off x="2995" y="2432"/>
                <a:ext cx="54" cy="28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02" name="Line 286"/>
              <p:cNvSpPr>
                <a:spLocks noChangeShapeType="1"/>
              </p:cNvSpPr>
              <p:nvPr/>
            </p:nvSpPr>
            <p:spPr bwMode="auto">
              <a:xfrm>
                <a:off x="3072" y="2425"/>
                <a:ext cx="74" cy="29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03" name="Line 287"/>
              <p:cNvSpPr>
                <a:spLocks noChangeShapeType="1"/>
              </p:cNvSpPr>
              <p:nvPr/>
            </p:nvSpPr>
            <p:spPr bwMode="auto">
              <a:xfrm>
                <a:off x="3170" y="2426"/>
                <a:ext cx="85"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04" name="Line 288"/>
              <p:cNvSpPr>
                <a:spLocks noChangeShapeType="1"/>
              </p:cNvSpPr>
              <p:nvPr/>
            </p:nvSpPr>
            <p:spPr bwMode="auto">
              <a:xfrm>
                <a:off x="3267" y="2426"/>
                <a:ext cx="95"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05" name="Line 289"/>
              <p:cNvSpPr>
                <a:spLocks noChangeShapeType="1"/>
              </p:cNvSpPr>
              <p:nvPr/>
            </p:nvSpPr>
            <p:spPr bwMode="auto">
              <a:xfrm>
                <a:off x="3340" y="2426"/>
                <a:ext cx="65" cy="19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grpSp>
        <p:sp>
          <p:nvSpPr>
            <p:cNvPr id="81" name="Rectangle 290"/>
            <p:cNvSpPr>
              <a:spLocks noChangeArrowheads="1"/>
            </p:cNvSpPr>
            <p:nvPr/>
          </p:nvSpPr>
          <p:spPr bwMode="auto">
            <a:xfrm>
              <a:off x="1501" y="2184"/>
              <a:ext cx="2129" cy="73"/>
            </a:xfrm>
            <a:prstGeom prst="rect">
              <a:avLst/>
            </a:prstGeom>
            <a:solidFill>
              <a:srgbClr val="990033"/>
            </a:solidFill>
            <a:ln w="9525">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82" name="Freeform 291"/>
            <p:cNvSpPr>
              <a:spLocks/>
            </p:cNvSpPr>
            <p:nvPr/>
          </p:nvSpPr>
          <p:spPr bwMode="auto">
            <a:xfrm>
              <a:off x="1332" y="2015"/>
              <a:ext cx="387" cy="967"/>
            </a:xfrm>
            <a:custGeom>
              <a:avLst/>
              <a:gdLst>
                <a:gd name="T0" fmla="*/ 363 w 387"/>
                <a:gd name="T1" fmla="*/ 0 h 1161"/>
                <a:gd name="T2" fmla="*/ 387 w 387"/>
                <a:gd name="T3" fmla="*/ 7 h 1161"/>
                <a:gd name="T4" fmla="*/ 0 w 387"/>
                <a:gd name="T5" fmla="*/ 7 h 1161"/>
                <a:gd name="T6" fmla="*/ 0 w 387"/>
                <a:gd name="T7" fmla="*/ 6 h 1161"/>
                <a:gd name="T8" fmla="*/ 242 w 387"/>
                <a:gd name="T9" fmla="*/ 6 h 1161"/>
                <a:gd name="T10" fmla="*/ 242 w 387"/>
                <a:gd name="T11" fmla="*/ 2 h 1161"/>
                <a:gd name="T12" fmla="*/ 363 w 387"/>
                <a:gd name="T13" fmla="*/ 0 h 1161"/>
                <a:gd name="T14" fmla="*/ 0 60000 65536"/>
                <a:gd name="T15" fmla="*/ 0 60000 65536"/>
                <a:gd name="T16" fmla="*/ 0 60000 65536"/>
                <a:gd name="T17" fmla="*/ 0 60000 65536"/>
                <a:gd name="T18" fmla="*/ 0 60000 65536"/>
                <a:gd name="T19" fmla="*/ 0 60000 65536"/>
                <a:gd name="T20" fmla="*/ 0 60000 65536"/>
                <a:gd name="T21" fmla="*/ 0 w 387"/>
                <a:gd name="T22" fmla="*/ 0 h 1161"/>
                <a:gd name="T23" fmla="*/ 387 w 387"/>
                <a:gd name="T24" fmla="*/ 1161 h 1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1161">
                  <a:moveTo>
                    <a:pt x="363" y="0"/>
                  </a:moveTo>
                  <a:lnTo>
                    <a:pt x="387" y="1161"/>
                  </a:lnTo>
                  <a:lnTo>
                    <a:pt x="0" y="1161"/>
                  </a:lnTo>
                  <a:lnTo>
                    <a:pt x="0" y="992"/>
                  </a:lnTo>
                  <a:lnTo>
                    <a:pt x="242" y="992"/>
                  </a:lnTo>
                  <a:lnTo>
                    <a:pt x="242" y="24"/>
                  </a:lnTo>
                  <a:lnTo>
                    <a:pt x="363" y="0"/>
                  </a:lnTo>
                  <a:close/>
                </a:path>
              </a:pathLst>
            </a:custGeom>
            <a:solidFill>
              <a:srgbClr val="808080"/>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83" name="Freeform 292"/>
            <p:cNvSpPr>
              <a:spLocks/>
            </p:cNvSpPr>
            <p:nvPr/>
          </p:nvSpPr>
          <p:spPr bwMode="auto">
            <a:xfrm rot="21550303" flipH="1">
              <a:off x="3400" y="2015"/>
              <a:ext cx="363" cy="967"/>
            </a:xfrm>
            <a:custGeom>
              <a:avLst/>
              <a:gdLst>
                <a:gd name="T0" fmla="*/ 60 w 387"/>
                <a:gd name="T1" fmla="*/ 0 h 1161"/>
                <a:gd name="T2" fmla="*/ 64 w 387"/>
                <a:gd name="T3" fmla="*/ 7 h 1161"/>
                <a:gd name="T4" fmla="*/ 0 w 387"/>
                <a:gd name="T5" fmla="*/ 7 h 1161"/>
                <a:gd name="T6" fmla="*/ 0 w 387"/>
                <a:gd name="T7" fmla="*/ 6 h 1161"/>
                <a:gd name="T8" fmla="*/ 41 w 387"/>
                <a:gd name="T9" fmla="*/ 6 h 1161"/>
                <a:gd name="T10" fmla="*/ 41 w 387"/>
                <a:gd name="T11" fmla="*/ 2 h 1161"/>
                <a:gd name="T12" fmla="*/ 60 w 387"/>
                <a:gd name="T13" fmla="*/ 0 h 1161"/>
                <a:gd name="T14" fmla="*/ 0 60000 65536"/>
                <a:gd name="T15" fmla="*/ 0 60000 65536"/>
                <a:gd name="T16" fmla="*/ 0 60000 65536"/>
                <a:gd name="T17" fmla="*/ 0 60000 65536"/>
                <a:gd name="T18" fmla="*/ 0 60000 65536"/>
                <a:gd name="T19" fmla="*/ 0 60000 65536"/>
                <a:gd name="T20" fmla="*/ 0 60000 65536"/>
                <a:gd name="T21" fmla="*/ 0 w 387"/>
                <a:gd name="T22" fmla="*/ 0 h 1161"/>
                <a:gd name="T23" fmla="*/ 387 w 387"/>
                <a:gd name="T24" fmla="*/ 1161 h 1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1161">
                  <a:moveTo>
                    <a:pt x="363" y="0"/>
                  </a:moveTo>
                  <a:lnTo>
                    <a:pt x="387" y="1161"/>
                  </a:lnTo>
                  <a:lnTo>
                    <a:pt x="0" y="1161"/>
                  </a:lnTo>
                  <a:lnTo>
                    <a:pt x="0" y="992"/>
                  </a:lnTo>
                  <a:lnTo>
                    <a:pt x="242" y="992"/>
                  </a:lnTo>
                  <a:lnTo>
                    <a:pt x="242" y="24"/>
                  </a:lnTo>
                  <a:lnTo>
                    <a:pt x="363" y="0"/>
                  </a:lnTo>
                  <a:close/>
                </a:path>
              </a:pathLst>
            </a:custGeom>
            <a:solidFill>
              <a:srgbClr val="808080"/>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84" name="Rectangle 293"/>
            <p:cNvSpPr>
              <a:spLocks noChangeArrowheads="1"/>
            </p:cNvSpPr>
            <p:nvPr/>
          </p:nvSpPr>
          <p:spPr bwMode="auto">
            <a:xfrm>
              <a:off x="2565" y="2112"/>
              <a:ext cx="97" cy="411"/>
            </a:xfrm>
            <a:prstGeom prst="rect">
              <a:avLst/>
            </a:prstGeom>
            <a:solidFill>
              <a:srgbClr val="990033"/>
            </a:solidFill>
            <a:ln w="9525">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85" name="Freeform 294"/>
            <p:cNvSpPr>
              <a:spLocks/>
            </p:cNvSpPr>
            <p:nvPr/>
          </p:nvSpPr>
          <p:spPr bwMode="auto">
            <a:xfrm>
              <a:off x="1162" y="2680"/>
              <a:ext cx="291" cy="641"/>
            </a:xfrm>
            <a:custGeom>
              <a:avLst/>
              <a:gdLst>
                <a:gd name="T0" fmla="*/ 318 w 290"/>
                <a:gd name="T1" fmla="*/ 0 h 533"/>
                <a:gd name="T2" fmla="*/ 0 w 290"/>
                <a:gd name="T3" fmla="*/ 0 h 533"/>
                <a:gd name="T4" fmla="*/ 0 w 290"/>
                <a:gd name="T5" fmla="*/ 93448 h 533"/>
                <a:gd name="T6" fmla="*/ 0 60000 65536"/>
                <a:gd name="T7" fmla="*/ 0 60000 65536"/>
                <a:gd name="T8" fmla="*/ 0 60000 65536"/>
                <a:gd name="T9" fmla="*/ 0 w 290"/>
                <a:gd name="T10" fmla="*/ 0 h 533"/>
                <a:gd name="T11" fmla="*/ 290 w 290"/>
                <a:gd name="T12" fmla="*/ 533 h 533"/>
              </a:gdLst>
              <a:ahLst/>
              <a:cxnLst>
                <a:cxn ang="T6">
                  <a:pos x="T0" y="T1"/>
                </a:cxn>
                <a:cxn ang="T7">
                  <a:pos x="T2" y="T3"/>
                </a:cxn>
                <a:cxn ang="T8">
                  <a:pos x="T4" y="T5"/>
                </a:cxn>
              </a:cxnLst>
              <a:rect l="T9" t="T10" r="T11" b="T12"/>
              <a:pathLst>
                <a:path w="290" h="533">
                  <a:moveTo>
                    <a:pt x="290" y="0"/>
                  </a:moveTo>
                  <a:lnTo>
                    <a:pt x="0" y="0"/>
                  </a:lnTo>
                  <a:lnTo>
                    <a:pt x="0" y="533"/>
                  </a:lnTo>
                </a:path>
              </a:pathLst>
            </a:cu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86" name="Freeform 295"/>
            <p:cNvSpPr>
              <a:spLocks/>
            </p:cNvSpPr>
            <p:nvPr/>
          </p:nvSpPr>
          <p:spPr bwMode="auto">
            <a:xfrm flipH="1">
              <a:off x="3653" y="2668"/>
              <a:ext cx="412" cy="677"/>
            </a:xfrm>
            <a:custGeom>
              <a:avLst/>
              <a:gdLst>
                <a:gd name="T0" fmla="*/ 5398902 w 290"/>
                <a:gd name="T1" fmla="*/ 0 h 533"/>
                <a:gd name="T2" fmla="*/ 0 w 290"/>
                <a:gd name="T3" fmla="*/ 0 h 533"/>
                <a:gd name="T4" fmla="*/ 0 w 290"/>
                <a:gd name="T5" fmla="*/ 431375 h 533"/>
                <a:gd name="T6" fmla="*/ 0 60000 65536"/>
                <a:gd name="T7" fmla="*/ 0 60000 65536"/>
                <a:gd name="T8" fmla="*/ 0 60000 65536"/>
                <a:gd name="T9" fmla="*/ 0 w 290"/>
                <a:gd name="T10" fmla="*/ 0 h 533"/>
                <a:gd name="T11" fmla="*/ 290 w 290"/>
                <a:gd name="T12" fmla="*/ 533 h 533"/>
              </a:gdLst>
              <a:ahLst/>
              <a:cxnLst>
                <a:cxn ang="T6">
                  <a:pos x="T0" y="T1"/>
                </a:cxn>
                <a:cxn ang="T7">
                  <a:pos x="T2" y="T3"/>
                </a:cxn>
                <a:cxn ang="T8">
                  <a:pos x="T4" y="T5"/>
                </a:cxn>
              </a:cxnLst>
              <a:rect l="T9" t="T10" r="T11" b="T12"/>
              <a:pathLst>
                <a:path w="290" h="533">
                  <a:moveTo>
                    <a:pt x="290" y="0"/>
                  </a:moveTo>
                  <a:lnTo>
                    <a:pt x="0" y="0"/>
                  </a:lnTo>
                  <a:lnTo>
                    <a:pt x="0" y="533"/>
                  </a:lnTo>
                </a:path>
              </a:pathLst>
            </a:cu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grpSp>
      <p:sp>
        <p:nvSpPr>
          <p:cNvPr id="106" name="Line 296"/>
          <p:cNvSpPr>
            <a:spLocks noChangeShapeType="1"/>
          </p:cNvSpPr>
          <p:nvPr/>
        </p:nvSpPr>
        <p:spPr bwMode="auto">
          <a:xfrm flipH="1" flipV="1">
            <a:off x="4305837" y="2306531"/>
            <a:ext cx="0" cy="230188"/>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VNI-Helve" pitchFamily="2" charset="0"/>
              <a:ea typeface="+mn-ea"/>
              <a:cs typeface="+mn-cs"/>
            </a:endParaRPr>
          </a:p>
        </p:txBody>
      </p:sp>
      <p:sp>
        <p:nvSpPr>
          <p:cNvPr id="107" name="Line 297"/>
          <p:cNvSpPr>
            <a:spLocks noChangeShapeType="1"/>
          </p:cNvSpPr>
          <p:nvPr/>
        </p:nvSpPr>
        <p:spPr bwMode="auto">
          <a:xfrm>
            <a:off x="8914349" y="2536719"/>
            <a:ext cx="0" cy="153987"/>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VNI-Helve" pitchFamily="2" charset="0"/>
              <a:ea typeface="+mn-ea"/>
              <a:cs typeface="+mn-cs"/>
            </a:endParaRPr>
          </a:p>
        </p:txBody>
      </p:sp>
      <p:sp>
        <p:nvSpPr>
          <p:cNvPr id="108" name="Oval 298"/>
          <p:cNvSpPr>
            <a:spLocks noChangeArrowheads="1"/>
          </p:cNvSpPr>
          <p:nvPr/>
        </p:nvSpPr>
        <p:spPr bwMode="auto">
          <a:xfrm>
            <a:off x="4231224" y="2728806"/>
            <a:ext cx="152400" cy="152400"/>
          </a:xfrm>
          <a:prstGeom prst="ellipse">
            <a:avLst/>
          </a:prstGeom>
          <a:solidFill>
            <a:srgbClr val="FF3300"/>
          </a:solidFill>
          <a:ln w="9525">
            <a:solidFill>
              <a:srgbClr val="FF3300"/>
            </a:solidFill>
            <a:round/>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109" name="Text Box 299"/>
          <p:cNvSpPr txBox="1">
            <a:spLocks noChangeArrowheads="1"/>
          </p:cNvSpPr>
          <p:nvPr/>
        </p:nvSpPr>
        <p:spPr bwMode="auto">
          <a:xfrm>
            <a:off x="6418799" y="769831"/>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C</a:t>
            </a:r>
          </a:p>
        </p:txBody>
      </p:sp>
      <p:sp>
        <p:nvSpPr>
          <p:cNvPr id="110" name="Text Box 300"/>
          <p:cNvSpPr txBox="1">
            <a:spLocks noChangeArrowheads="1"/>
          </p:cNvSpPr>
          <p:nvPr/>
        </p:nvSpPr>
        <p:spPr bwMode="auto">
          <a:xfrm>
            <a:off x="8107899" y="923819"/>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N</a:t>
            </a:r>
          </a:p>
        </p:txBody>
      </p:sp>
      <p:sp>
        <p:nvSpPr>
          <p:cNvPr id="111" name="Text Box 301"/>
          <p:cNvSpPr txBox="1">
            <a:spLocks noChangeArrowheads="1"/>
          </p:cNvSpPr>
          <p:nvPr/>
        </p:nvSpPr>
        <p:spPr bwMode="auto">
          <a:xfrm>
            <a:off x="4536024" y="1001606"/>
            <a:ext cx="344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M</a:t>
            </a:r>
          </a:p>
        </p:txBody>
      </p:sp>
      <p:sp>
        <p:nvSpPr>
          <p:cNvPr id="112" name="Text Box 302"/>
          <p:cNvSpPr txBox="1">
            <a:spLocks noChangeArrowheads="1"/>
          </p:cNvSpPr>
          <p:nvPr/>
        </p:nvSpPr>
        <p:spPr bwMode="auto">
          <a:xfrm>
            <a:off x="4459824" y="1692169"/>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A</a:t>
            </a:r>
          </a:p>
        </p:txBody>
      </p:sp>
      <p:sp>
        <p:nvSpPr>
          <p:cNvPr id="113" name="Text Box 303"/>
          <p:cNvSpPr txBox="1">
            <a:spLocks noChangeArrowheads="1"/>
          </p:cNvSpPr>
          <p:nvPr/>
        </p:nvSpPr>
        <p:spPr bwMode="auto">
          <a:xfrm>
            <a:off x="8223787" y="1654069"/>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B</a:t>
            </a:r>
          </a:p>
        </p:txBody>
      </p:sp>
      <p:sp>
        <p:nvSpPr>
          <p:cNvPr id="114" name="Text Box 304"/>
          <p:cNvSpPr txBox="1">
            <a:spLocks noChangeArrowheads="1"/>
          </p:cNvSpPr>
          <p:nvPr/>
        </p:nvSpPr>
        <p:spPr bwMode="auto">
          <a:xfrm>
            <a:off x="4305837" y="2754206"/>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a:t>
            </a:r>
          </a:p>
        </p:txBody>
      </p:sp>
      <p:sp>
        <p:nvSpPr>
          <p:cNvPr id="115" name="Text Box 305"/>
          <p:cNvSpPr txBox="1">
            <a:spLocks noChangeArrowheads="1"/>
          </p:cNvSpPr>
          <p:nvPr/>
        </p:nvSpPr>
        <p:spPr bwMode="auto">
          <a:xfrm>
            <a:off x="8490487" y="2690706"/>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_</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barn(inVertical)">
                                      <p:cBhvr>
                                        <p:cTn id="10" dur="500"/>
                                        <p:tgtEl>
                                          <p:spTgt spid="75"/>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 calcmode="lin" valueType="num">
                                      <p:cBhvr>
                                        <p:cTn id="13" dur="1000" fill="hold"/>
                                        <p:tgtEl>
                                          <p:spTgt spid="77"/>
                                        </p:tgtEl>
                                        <p:attrNameLst>
                                          <p:attrName>ppt_w</p:attrName>
                                        </p:attrNameLst>
                                      </p:cBhvr>
                                      <p:tavLst>
                                        <p:tav tm="0">
                                          <p:val>
                                            <p:strVal val="#ppt_w*0.70"/>
                                          </p:val>
                                        </p:tav>
                                        <p:tav tm="100000">
                                          <p:val>
                                            <p:strVal val="#ppt_w"/>
                                          </p:val>
                                        </p:tav>
                                      </p:tavLst>
                                    </p:anim>
                                    <p:anim calcmode="lin" valueType="num">
                                      <p:cBhvr>
                                        <p:cTn id="14" dur="1000" fill="hold"/>
                                        <p:tgtEl>
                                          <p:spTgt spid="77"/>
                                        </p:tgtEl>
                                        <p:attrNameLst>
                                          <p:attrName>ppt_h</p:attrName>
                                        </p:attrNameLst>
                                      </p:cBhvr>
                                      <p:tavLst>
                                        <p:tav tm="0">
                                          <p:val>
                                            <p:strVal val="#ppt_h"/>
                                          </p:val>
                                        </p:tav>
                                        <p:tav tm="100000">
                                          <p:val>
                                            <p:strVal val="#ppt_h"/>
                                          </p:val>
                                        </p:tav>
                                      </p:tavLst>
                                    </p:anim>
                                    <p:animEffect transition="in" filter="fade">
                                      <p:cBhvr>
                                        <p:cTn id="15" dur="1000"/>
                                        <p:tgtEl>
                                          <p:spTgt spid="77"/>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78"/>
                                        </p:tgtEl>
                                        <p:attrNameLst>
                                          <p:attrName>style.visibility</p:attrName>
                                        </p:attrNameLst>
                                      </p:cBhvr>
                                      <p:to>
                                        <p:strVal val="visible"/>
                                      </p:to>
                                    </p:set>
                                    <p:anim calcmode="lin" valueType="num">
                                      <p:cBhvr>
                                        <p:cTn id="18" dur="1000" fill="hold"/>
                                        <p:tgtEl>
                                          <p:spTgt spid="78"/>
                                        </p:tgtEl>
                                        <p:attrNameLst>
                                          <p:attrName>ppt_w</p:attrName>
                                        </p:attrNameLst>
                                      </p:cBhvr>
                                      <p:tavLst>
                                        <p:tav tm="0">
                                          <p:val>
                                            <p:strVal val="#ppt_w*0.70"/>
                                          </p:val>
                                        </p:tav>
                                        <p:tav tm="100000">
                                          <p:val>
                                            <p:strVal val="#ppt_w"/>
                                          </p:val>
                                        </p:tav>
                                      </p:tavLst>
                                    </p:anim>
                                    <p:anim calcmode="lin" valueType="num">
                                      <p:cBhvr>
                                        <p:cTn id="19" dur="1000" fill="hold"/>
                                        <p:tgtEl>
                                          <p:spTgt spid="78"/>
                                        </p:tgtEl>
                                        <p:attrNameLst>
                                          <p:attrName>ppt_h</p:attrName>
                                        </p:attrNameLst>
                                      </p:cBhvr>
                                      <p:tavLst>
                                        <p:tav tm="0">
                                          <p:val>
                                            <p:strVal val="#ppt_h"/>
                                          </p:val>
                                        </p:tav>
                                        <p:tav tm="100000">
                                          <p:val>
                                            <p:strVal val="#ppt_h"/>
                                          </p:val>
                                        </p:tav>
                                      </p:tavLst>
                                    </p:anim>
                                    <p:animEffect transition="in" filter="fade">
                                      <p:cBhvr>
                                        <p:cTn id="20" dur="1000"/>
                                        <p:tgtEl>
                                          <p:spTgt spid="78"/>
                                        </p:tgtEl>
                                      </p:cBhvr>
                                    </p:animEffect>
                                  </p:childTnLst>
                                </p:cTn>
                              </p:par>
                              <p:par>
                                <p:cTn id="21" presetID="55"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p:cTn id="23" dur="1000" fill="hold"/>
                                        <p:tgtEl>
                                          <p:spTgt spid="79"/>
                                        </p:tgtEl>
                                        <p:attrNameLst>
                                          <p:attrName>ppt_w</p:attrName>
                                        </p:attrNameLst>
                                      </p:cBhvr>
                                      <p:tavLst>
                                        <p:tav tm="0">
                                          <p:val>
                                            <p:strVal val="#ppt_w*0.70"/>
                                          </p:val>
                                        </p:tav>
                                        <p:tav tm="100000">
                                          <p:val>
                                            <p:strVal val="#ppt_w"/>
                                          </p:val>
                                        </p:tav>
                                      </p:tavLst>
                                    </p:anim>
                                    <p:anim calcmode="lin" valueType="num">
                                      <p:cBhvr>
                                        <p:cTn id="24" dur="1000" fill="hold"/>
                                        <p:tgtEl>
                                          <p:spTgt spid="79"/>
                                        </p:tgtEl>
                                        <p:attrNameLst>
                                          <p:attrName>ppt_h</p:attrName>
                                        </p:attrNameLst>
                                      </p:cBhvr>
                                      <p:tavLst>
                                        <p:tav tm="0">
                                          <p:val>
                                            <p:strVal val="#ppt_h"/>
                                          </p:val>
                                        </p:tav>
                                        <p:tav tm="100000">
                                          <p:val>
                                            <p:strVal val="#ppt_h"/>
                                          </p:val>
                                        </p:tav>
                                      </p:tavLst>
                                    </p:anim>
                                    <p:animEffect transition="in" filter="fade">
                                      <p:cBhvr>
                                        <p:cTn id="25" dur="1000"/>
                                        <p:tgtEl>
                                          <p:spTgt spid="79"/>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 calcmode="lin" valueType="num">
                                      <p:cBhvr>
                                        <p:cTn id="28" dur="1000" fill="hold"/>
                                        <p:tgtEl>
                                          <p:spTgt spid="108"/>
                                        </p:tgtEl>
                                        <p:attrNameLst>
                                          <p:attrName>ppt_w</p:attrName>
                                        </p:attrNameLst>
                                      </p:cBhvr>
                                      <p:tavLst>
                                        <p:tav tm="0">
                                          <p:val>
                                            <p:strVal val="#ppt_w*0.70"/>
                                          </p:val>
                                        </p:tav>
                                        <p:tav tm="100000">
                                          <p:val>
                                            <p:strVal val="#ppt_w"/>
                                          </p:val>
                                        </p:tav>
                                      </p:tavLst>
                                    </p:anim>
                                    <p:anim calcmode="lin" valueType="num">
                                      <p:cBhvr>
                                        <p:cTn id="29" dur="1000" fill="hold"/>
                                        <p:tgtEl>
                                          <p:spTgt spid="108"/>
                                        </p:tgtEl>
                                        <p:attrNameLst>
                                          <p:attrName>ppt_h</p:attrName>
                                        </p:attrNameLst>
                                      </p:cBhvr>
                                      <p:tavLst>
                                        <p:tav tm="0">
                                          <p:val>
                                            <p:strVal val="#ppt_h"/>
                                          </p:val>
                                        </p:tav>
                                        <p:tav tm="100000">
                                          <p:val>
                                            <p:strVal val="#ppt_h"/>
                                          </p:val>
                                        </p:tav>
                                      </p:tavLst>
                                    </p:anim>
                                    <p:animEffect transition="in" filter="fade">
                                      <p:cBhvr>
                                        <p:cTn id="30" dur="1000"/>
                                        <p:tgtEl>
                                          <p:spTgt spid="108"/>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anim calcmode="lin" valueType="num">
                                      <p:cBhvr>
                                        <p:cTn id="33" dur="1000" fill="hold"/>
                                        <p:tgtEl>
                                          <p:spTgt spid="109"/>
                                        </p:tgtEl>
                                        <p:attrNameLst>
                                          <p:attrName>ppt_w</p:attrName>
                                        </p:attrNameLst>
                                      </p:cBhvr>
                                      <p:tavLst>
                                        <p:tav tm="0">
                                          <p:val>
                                            <p:strVal val="#ppt_w*0.70"/>
                                          </p:val>
                                        </p:tav>
                                        <p:tav tm="100000">
                                          <p:val>
                                            <p:strVal val="#ppt_w"/>
                                          </p:val>
                                        </p:tav>
                                      </p:tavLst>
                                    </p:anim>
                                    <p:anim calcmode="lin" valueType="num">
                                      <p:cBhvr>
                                        <p:cTn id="34" dur="1000" fill="hold"/>
                                        <p:tgtEl>
                                          <p:spTgt spid="109"/>
                                        </p:tgtEl>
                                        <p:attrNameLst>
                                          <p:attrName>ppt_h</p:attrName>
                                        </p:attrNameLst>
                                      </p:cBhvr>
                                      <p:tavLst>
                                        <p:tav tm="0">
                                          <p:val>
                                            <p:strVal val="#ppt_h"/>
                                          </p:val>
                                        </p:tav>
                                        <p:tav tm="100000">
                                          <p:val>
                                            <p:strVal val="#ppt_h"/>
                                          </p:val>
                                        </p:tav>
                                      </p:tavLst>
                                    </p:anim>
                                    <p:animEffect transition="in" filter="fade">
                                      <p:cBhvr>
                                        <p:cTn id="35" dur="1000"/>
                                        <p:tgtEl>
                                          <p:spTgt spid="109"/>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110"/>
                                        </p:tgtEl>
                                        <p:attrNameLst>
                                          <p:attrName>style.visibility</p:attrName>
                                        </p:attrNameLst>
                                      </p:cBhvr>
                                      <p:to>
                                        <p:strVal val="visible"/>
                                      </p:to>
                                    </p:set>
                                    <p:anim calcmode="lin" valueType="num">
                                      <p:cBhvr>
                                        <p:cTn id="38" dur="1000" fill="hold"/>
                                        <p:tgtEl>
                                          <p:spTgt spid="110"/>
                                        </p:tgtEl>
                                        <p:attrNameLst>
                                          <p:attrName>ppt_w</p:attrName>
                                        </p:attrNameLst>
                                      </p:cBhvr>
                                      <p:tavLst>
                                        <p:tav tm="0">
                                          <p:val>
                                            <p:strVal val="#ppt_w*0.70"/>
                                          </p:val>
                                        </p:tav>
                                        <p:tav tm="100000">
                                          <p:val>
                                            <p:strVal val="#ppt_w"/>
                                          </p:val>
                                        </p:tav>
                                      </p:tavLst>
                                    </p:anim>
                                    <p:anim calcmode="lin" valueType="num">
                                      <p:cBhvr>
                                        <p:cTn id="39" dur="1000" fill="hold"/>
                                        <p:tgtEl>
                                          <p:spTgt spid="110"/>
                                        </p:tgtEl>
                                        <p:attrNameLst>
                                          <p:attrName>ppt_h</p:attrName>
                                        </p:attrNameLst>
                                      </p:cBhvr>
                                      <p:tavLst>
                                        <p:tav tm="0">
                                          <p:val>
                                            <p:strVal val="#ppt_h"/>
                                          </p:val>
                                        </p:tav>
                                        <p:tav tm="100000">
                                          <p:val>
                                            <p:strVal val="#ppt_h"/>
                                          </p:val>
                                        </p:tav>
                                      </p:tavLst>
                                    </p:anim>
                                    <p:animEffect transition="in" filter="fade">
                                      <p:cBhvr>
                                        <p:cTn id="40" dur="1000"/>
                                        <p:tgtEl>
                                          <p:spTgt spid="110"/>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11"/>
                                        </p:tgtEl>
                                        <p:attrNameLst>
                                          <p:attrName>style.visibility</p:attrName>
                                        </p:attrNameLst>
                                      </p:cBhvr>
                                      <p:to>
                                        <p:strVal val="visible"/>
                                      </p:to>
                                    </p:set>
                                    <p:anim calcmode="lin" valueType="num">
                                      <p:cBhvr>
                                        <p:cTn id="43" dur="1000" fill="hold"/>
                                        <p:tgtEl>
                                          <p:spTgt spid="111"/>
                                        </p:tgtEl>
                                        <p:attrNameLst>
                                          <p:attrName>ppt_w</p:attrName>
                                        </p:attrNameLst>
                                      </p:cBhvr>
                                      <p:tavLst>
                                        <p:tav tm="0">
                                          <p:val>
                                            <p:strVal val="#ppt_w*0.70"/>
                                          </p:val>
                                        </p:tav>
                                        <p:tav tm="100000">
                                          <p:val>
                                            <p:strVal val="#ppt_w"/>
                                          </p:val>
                                        </p:tav>
                                      </p:tavLst>
                                    </p:anim>
                                    <p:anim calcmode="lin" valueType="num">
                                      <p:cBhvr>
                                        <p:cTn id="44" dur="1000" fill="hold"/>
                                        <p:tgtEl>
                                          <p:spTgt spid="111"/>
                                        </p:tgtEl>
                                        <p:attrNameLst>
                                          <p:attrName>ppt_h</p:attrName>
                                        </p:attrNameLst>
                                      </p:cBhvr>
                                      <p:tavLst>
                                        <p:tav tm="0">
                                          <p:val>
                                            <p:strVal val="#ppt_h"/>
                                          </p:val>
                                        </p:tav>
                                        <p:tav tm="100000">
                                          <p:val>
                                            <p:strVal val="#ppt_h"/>
                                          </p:val>
                                        </p:tav>
                                      </p:tavLst>
                                    </p:anim>
                                    <p:animEffect transition="in" filter="fade">
                                      <p:cBhvr>
                                        <p:cTn id="45" dur="1000"/>
                                        <p:tgtEl>
                                          <p:spTgt spid="111"/>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112"/>
                                        </p:tgtEl>
                                        <p:attrNameLst>
                                          <p:attrName>style.visibility</p:attrName>
                                        </p:attrNameLst>
                                      </p:cBhvr>
                                      <p:to>
                                        <p:strVal val="visible"/>
                                      </p:to>
                                    </p:set>
                                    <p:anim calcmode="lin" valueType="num">
                                      <p:cBhvr>
                                        <p:cTn id="48" dur="1000" fill="hold"/>
                                        <p:tgtEl>
                                          <p:spTgt spid="112"/>
                                        </p:tgtEl>
                                        <p:attrNameLst>
                                          <p:attrName>ppt_w</p:attrName>
                                        </p:attrNameLst>
                                      </p:cBhvr>
                                      <p:tavLst>
                                        <p:tav tm="0">
                                          <p:val>
                                            <p:strVal val="#ppt_w*0.70"/>
                                          </p:val>
                                        </p:tav>
                                        <p:tav tm="100000">
                                          <p:val>
                                            <p:strVal val="#ppt_w"/>
                                          </p:val>
                                        </p:tav>
                                      </p:tavLst>
                                    </p:anim>
                                    <p:anim calcmode="lin" valueType="num">
                                      <p:cBhvr>
                                        <p:cTn id="49" dur="1000" fill="hold"/>
                                        <p:tgtEl>
                                          <p:spTgt spid="112"/>
                                        </p:tgtEl>
                                        <p:attrNameLst>
                                          <p:attrName>ppt_h</p:attrName>
                                        </p:attrNameLst>
                                      </p:cBhvr>
                                      <p:tavLst>
                                        <p:tav tm="0">
                                          <p:val>
                                            <p:strVal val="#ppt_h"/>
                                          </p:val>
                                        </p:tav>
                                        <p:tav tm="100000">
                                          <p:val>
                                            <p:strVal val="#ppt_h"/>
                                          </p:val>
                                        </p:tav>
                                      </p:tavLst>
                                    </p:anim>
                                    <p:animEffect transition="in" filter="fade">
                                      <p:cBhvr>
                                        <p:cTn id="50" dur="1000"/>
                                        <p:tgtEl>
                                          <p:spTgt spid="112"/>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113"/>
                                        </p:tgtEl>
                                        <p:attrNameLst>
                                          <p:attrName>style.visibility</p:attrName>
                                        </p:attrNameLst>
                                      </p:cBhvr>
                                      <p:to>
                                        <p:strVal val="visible"/>
                                      </p:to>
                                    </p:set>
                                    <p:anim calcmode="lin" valueType="num">
                                      <p:cBhvr>
                                        <p:cTn id="53" dur="1000" fill="hold"/>
                                        <p:tgtEl>
                                          <p:spTgt spid="113"/>
                                        </p:tgtEl>
                                        <p:attrNameLst>
                                          <p:attrName>ppt_w</p:attrName>
                                        </p:attrNameLst>
                                      </p:cBhvr>
                                      <p:tavLst>
                                        <p:tav tm="0">
                                          <p:val>
                                            <p:strVal val="#ppt_w*0.70"/>
                                          </p:val>
                                        </p:tav>
                                        <p:tav tm="100000">
                                          <p:val>
                                            <p:strVal val="#ppt_w"/>
                                          </p:val>
                                        </p:tav>
                                      </p:tavLst>
                                    </p:anim>
                                    <p:anim calcmode="lin" valueType="num">
                                      <p:cBhvr>
                                        <p:cTn id="54" dur="1000" fill="hold"/>
                                        <p:tgtEl>
                                          <p:spTgt spid="113"/>
                                        </p:tgtEl>
                                        <p:attrNameLst>
                                          <p:attrName>ppt_h</p:attrName>
                                        </p:attrNameLst>
                                      </p:cBhvr>
                                      <p:tavLst>
                                        <p:tav tm="0">
                                          <p:val>
                                            <p:strVal val="#ppt_h"/>
                                          </p:val>
                                        </p:tav>
                                        <p:tav tm="100000">
                                          <p:val>
                                            <p:strVal val="#ppt_h"/>
                                          </p:val>
                                        </p:tav>
                                      </p:tavLst>
                                    </p:anim>
                                    <p:animEffect transition="in" filter="fade">
                                      <p:cBhvr>
                                        <p:cTn id="55" dur="1000"/>
                                        <p:tgtEl>
                                          <p:spTgt spid="113"/>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14"/>
                                        </p:tgtEl>
                                        <p:attrNameLst>
                                          <p:attrName>style.visibility</p:attrName>
                                        </p:attrNameLst>
                                      </p:cBhvr>
                                      <p:to>
                                        <p:strVal val="visible"/>
                                      </p:to>
                                    </p:set>
                                    <p:anim calcmode="lin" valueType="num">
                                      <p:cBhvr>
                                        <p:cTn id="58" dur="1000" fill="hold"/>
                                        <p:tgtEl>
                                          <p:spTgt spid="114"/>
                                        </p:tgtEl>
                                        <p:attrNameLst>
                                          <p:attrName>ppt_w</p:attrName>
                                        </p:attrNameLst>
                                      </p:cBhvr>
                                      <p:tavLst>
                                        <p:tav tm="0">
                                          <p:val>
                                            <p:strVal val="#ppt_w*0.70"/>
                                          </p:val>
                                        </p:tav>
                                        <p:tav tm="100000">
                                          <p:val>
                                            <p:strVal val="#ppt_w"/>
                                          </p:val>
                                        </p:tav>
                                      </p:tavLst>
                                    </p:anim>
                                    <p:anim calcmode="lin" valueType="num">
                                      <p:cBhvr>
                                        <p:cTn id="59" dur="1000" fill="hold"/>
                                        <p:tgtEl>
                                          <p:spTgt spid="114"/>
                                        </p:tgtEl>
                                        <p:attrNameLst>
                                          <p:attrName>ppt_h</p:attrName>
                                        </p:attrNameLst>
                                      </p:cBhvr>
                                      <p:tavLst>
                                        <p:tav tm="0">
                                          <p:val>
                                            <p:strVal val="#ppt_h"/>
                                          </p:val>
                                        </p:tav>
                                        <p:tav tm="100000">
                                          <p:val>
                                            <p:strVal val="#ppt_h"/>
                                          </p:val>
                                        </p:tav>
                                      </p:tavLst>
                                    </p:anim>
                                    <p:animEffect transition="in" filter="fade">
                                      <p:cBhvr>
                                        <p:cTn id="60" dur="1000"/>
                                        <p:tgtEl>
                                          <p:spTgt spid="114"/>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 calcmode="lin" valueType="num">
                                      <p:cBhvr>
                                        <p:cTn id="63" dur="1000" fill="hold"/>
                                        <p:tgtEl>
                                          <p:spTgt spid="115"/>
                                        </p:tgtEl>
                                        <p:attrNameLst>
                                          <p:attrName>ppt_w</p:attrName>
                                        </p:attrNameLst>
                                      </p:cBhvr>
                                      <p:tavLst>
                                        <p:tav tm="0">
                                          <p:val>
                                            <p:strVal val="#ppt_w*0.70"/>
                                          </p:val>
                                        </p:tav>
                                        <p:tav tm="100000">
                                          <p:val>
                                            <p:strVal val="#ppt_w"/>
                                          </p:val>
                                        </p:tav>
                                      </p:tavLst>
                                    </p:anim>
                                    <p:anim calcmode="lin" valueType="num">
                                      <p:cBhvr>
                                        <p:cTn id="64" dur="1000" fill="hold"/>
                                        <p:tgtEl>
                                          <p:spTgt spid="115"/>
                                        </p:tgtEl>
                                        <p:attrNameLst>
                                          <p:attrName>ppt_h</p:attrName>
                                        </p:attrNameLst>
                                      </p:cBhvr>
                                      <p:tavLst>
                                        <p:tav tm="0">
                                          <p:val>
                                            <p:strVal val="#ppt_h"/>
                                          </p:val>
                                        </p:tav>
                                        <p:tav tm="100000">
                                          <p:val>
                                            <p:strVal val="#ppt_h"/>
                                          </p:val>
                                        </p:tav>
                                      </p:tavLst>
                                    </p:anim>
                                    <p:animEffect transition="in" filter="fade">
                                      <p:cBhvr>
                                        <p:cTn id="65" dur="1000"/>
                                        <p:tgtEl>
                                          <p:spTgt spid="115"/>
                                        </p:tgtEl>
                                      </p:cBhvr>
                                    </p:animEffect>
                                  </p:childTnLst>
                                </p:cTn>
                              </p:par>
                            </p:childTnLst>
                          </p:cTn>
                        </p:par>
                        <p:par>
                          <p:cTn id="66" fill="hold">
                            <p:stCondLst>
                              <p:cond delay="1000"/>
                            </p:stCondLst>
                            <p:childTnLst>
                              <p:par>
                                <p:cTn id="67" presetID="4" presetClass="entr" presetSubtype="16" fill="hold" nodeType="after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box(in)">
                                      <p:cBhvr>
                                        <p:cTn id="69" dur="500"/>
                                        <p:tgtEl>
                                          <p:spTgt spid="106"/>
                                        </p:tgtEl>
                                      </p:cBhvr>
                                    </p:animEffect>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grpId="1" nodeType="clickEffect">
                                  <p:stCondLst>
                                    <p:cond delay="0"/>
                                  </p:stCondLst>
                                  <p:childTnLst>
                                    <p:animMotion origin="layout" path="M -0.00018 -0.04197 L 0.00191 -0.14753 L 0.11024 -0.14475 L 0.09774 -0.20031 L 0.12066 -0.14475 L 0.11441 -0.20309 L 0.13732 -0.14475 L 0.13107 -0.20309 L 0.15816 -0.13642 L 0.14982 -0.20309 L 0.17691 -0.14475 L 0.16441 -0.20309 L 0.19149 -0.13642 L 0.18107 -0.20309 L 0.20816 -0.14197 L 0.19774 -0.20864 L 0.22691 -0.13364 L 0.21441 -0.20309 L 0.24357 -0.12809 L 0.23316 -0.20031 L 0.26232 -0.13642 L 0.25191 -0.20031 L 0.27691 -0.1392 L 0.27066 -0.20031 L 0.29566 -0.14197 L 0.28316 -0.20031 L 0.31024 -0.13364 L 0.29566 -0.20031 L 0.32482 -0.13364 L 0.29774 -0.20586 L 0.32691 -0.1392 L 0.31857 -0.20031 L 0.34149 -0.14753 L 0.33107 -0.20031 L 0.35816 -0.13364 L 0.34982 -0.20586 L 0.37899 -0.13086 L 0.36441 -0.20309 L 0.38732 -0.1642 L 0.37691 -0.19753 L 0.40191 -0.13086 L 0.49982 -0.14197 L 0.50191 0.00525 " pathEditMode="relative" rAng="0" ptsTypes="AAAAAAAAAAAAAAAAAAAAAAAAAAAAAAAAAAAAAAAAAAA">
                                      <p:cBhvr>
                                        <p:cTn id="73" dur="8000" fill="hold"/>
                                        <p:tgtEl>
                                          <p:spTgt spid="108"/>
                                        </p:tgtEl>
                                        <p:attrNameLst>
                                          <p:attrName>ppt_x</p:attrName>
                                          <p:attrName>ppt_y</p:attrName>
                                        </p:attrNameLst>
                                      </p:cBhvr>
                                      <p:rCtr x="25104" y="-5988"/>
                                    </p:animMotion>
                                  </p:childTnLst>
                                </p:cTn>
                              </p:par>
                              <p:par>
                                <p:cTn id="74" presetID="4" presetClass="entr" presetSubtype="16" fill="hold" nodeType="withEffect">
                                  <p:stCondLst>
                                    <p:cond delay="0"/>
                                  </p:stCondLst>
                                  <p:childTnLst>
                                    <p:set>
                                      <p:cBhvr>
                                        <p:cTn id="75" dur="1" fill="hold">
                                          <p:stCondLst>
                                            <p:cond delay="0"/>
                                          </p:stCondLst>
                                        </p:cTn>
                                        <p:tgtEl>
                                          <p:spTgt spid="107"/>
                                        </p:tgtEl>
                                        <p:attrNameLst>
                                          <p:attrName>style.visibility</p:attrName>
                                        </p:attrNameLst>
                                      </p:cBhvr>
                                      <p:to>
                                        <p:strVal val="visible"/>
                                      </p:to>
                                    </p:set>
                                    <p:animEffect transition="in" filter="box(in)">
                                      <p:cBhvr>
                                        <p:cTn id="76" dur="500"/>
                                        <p:tgtEl>
                                          <p:spTgt spid="107"/>
                                        </p:tgtEl>
                                      </p:cBhvr>
                                    </p:animEffect>
                                  </p:childTnLst>
                                </p:cTn>
                              </p:par>
                            </p:childTnLst>
                          </p:cTn>
                        </p:par>
                        <p:par>
                          <p:cTn id="77" fill="hold">
                            <p:stCondLst>
                              <p:cond delay="8000"/>
                            </p:stCondLst>
                            <p:childTnLst>
                              <p:par>
                                <p:cTn id="78" presetID="4" presetClass="exit" presetSubtype="16" fill="hold" grpId="2" nodeType="afterEffect">
                                  <p:stCondLst>
                                    <p:cond delay="0"/>
                                  </p:stCondLst>
                                  <p:childTnLst>
                                    <p:animEffect transition="out" filter="box(in)">
                                      <p:cBhvr>
                                        <p:cTn id="79" dur="500"/>
                                        <p:tgtEl>
                                          <p:spTgt spid="108"/>
                                        </p:tgtEl>
                                      </p:cBhvr>
                                    </p:animEffect>
                                    <p:set>
                                      <p:cBhvr>
                                        <p:cTn id="80" dur="1" fill="hold">
                                          <p:stCondLst>
                                            <p:cond delay="499"/>
                                          </p:stCondLst>
                                        </p:cTn>
                                        <p:tgtEl>
                                          <p:spTgt spid="108"/>
                                        </p:tgtEl>
                                        <p:attrNameLst>
                                          <p:attrName>style.visibility</p:attrName>
                                        </p:attrNameLst>
                                      </p:cBhvr>
                                      <p:to>
                                        <p:strVal val="hidden"/>
                                      </p:to>
                                    </p:set>
                                  </p:childTnLst>
                                </p:cTn>
                              </p:par>
                              <p:par>
                                <p:cTn id="81" presetID="3" presetClass="entr" presetSubtype="10" fill="hold" grpId="0" nodeType="with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blinds(horizontal)">
                                      <p:cBhvr>
                                        <p:cTn id="8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5" grpId="0" animBg="1"/>
      <p:bldP spid="76" grpId="0"/>
      <p:bldP spid="77" grpId="0" animBg="1"/>
      <p:bldP spid="78" grpId="0" animBg="1"/>
      <p:bldP spid="108" grpId="0" animBg="1"/>
      <p:bldP spid="108" grpId="1" animBg="1"/>
      <p:bldP spid="108" grpId="2" animBg="1"/>
      <p:bldP spid="109" grpId="0"/>
      <p:bldP spid="110" grpId="0"/>
      <p:bldP spid="111" grpId="0"/>
      <p:bldP spid="112" grpId="0"/>
      <p:bldP spid="113" grpId="0"/>
      <p:bldP spid="114" grpId="0"/>
      <p:bldP spid="1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2042"/>
        <p:cNvGrpSpPr/>
        <p:nvPr/>
      </p:nvGrpSpPr>
      <p:grpSpPr>
        <a:xfrm>
          <a:off x="0" y="0"/>
          <a:ext cx="0" cy="0"/>
          <a:chOff x="0" y="0"/>
          <a:chExt cx="0" cy="0"/>
        </a:xfrm>
      </p:grpSpPr>
      <p:grpSp>
        <p:nvGrpSpPr>
          <p:cNvPr id="2043" name="Google Shape;2043;p37"/>
          <p:cNvGrpSpPr/>
          <p:nvPr/>
        </p:nvGrpSpPr>
        <p:grpSpPr>
          <a:xfrm>
            <a:off x="1966944" y="49159"/>
            <a:ext cx="5930106" cy="1251496"/>
            <a:chOff x="1966944" y="49159"/>
            <a:chExt cx="5930106" cy="1251496"/>
          </a:xfrm>
        </p:grpSpPr>
        <p:sp>
          <p:nvSpPr>
            <p:cNvPr id="2044" name="Google Shape;2044;p37"/>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l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7"/>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7"/>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8" name="Google Shape;2048;p37"/>
          <p:cNvSpPr/>
          <p:nvPr/>
        </p:nvSpPr>
        <p:spPr>
          <a:xfrm>
            <a:off x="801676" y="3880150"/>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accent4"/>
          </a:solidFill>
          <a:ln w="38100" cap="flat" cmpd="sng">
            <a:solidFill>
              <a:srgbClr val="FFFFFF"/>
            </a:solidFill>
            <a:prstDash val="solid"/>
            <a:round/>
            <a:headEnd type="none" w="sm" len="sm"/>
            <a:tailEnd type="none" w="sm" len="sm"/>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7"/>
          <p:cNvSpPr/>
          <p:nvPr/>
        </p:nvSpPr>
        <p:spPr>
          <a:xfrm rot="-971606">
            <a:off x="1148811" y="454549"/>
            <a:ext cx="320226" cy="280876"/>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0" name="Google Shape;2100;p37"/>
          <p:cNvGrpSpPr/>
          <p:nvPr/>
        </p:nvGrpSpPr>
        <p:grpSpPr>
          <a:xfrm rot="1399433">
            <a:off x="8275728" y="434698"/>
            <a:ext cx="725141" cy="703442"/>
            <a:chOff x="5259675" y="2069875"/>
            <a:chExt cx="914926" cy="868771"/>
          </a:xfrm>
        </p:grpSpPr>
        <p:sp>
          <p:nvSpPr>
            <p:cNvPr id="2101" name="Google Shape;2101;p37"/>
            <p:cNvSpPr/>
            <p:nvPr/>
          </p:nvSpPr>
          <p:spPr>
            <a:xfrm>
              <a:off x="5259675" y="2069875"/>
              <a:ext cx="914926" cy="868771"/>
            </a:xfrm>
            <a:custGeom>
              <a:avLst/>
              <a:gdLst/>
              <a:ahLst/>
              <a:cxnLst/>
              <a:rect l="l" t="t" r="r" b="b"/>
              <a:pathLst>
                <a:path w="25948" h="24639" extrusionOk="0">
                  <a:moveTo>
                    <a:pt x="12959" y="1"/>
                  </a:moveTo>
                  <a:cubicBezTo>
                    <a:pt x="12697" y="1"/>
                    <a:pt x="12435" y="41"/>
                    <a:pt x="12187" y="124"/>
                  </a:cubicBezTo>
                  <a:cubicBezTo>
                    <a:pt x="11550" y="331"/>
                    <a:pt x="11036" y="780"/>
                    <a:pt x="10742" y="1380"/>
                  </a:cubicBezTo>
                  <a:lnTo>
                    <a:pt x="8118" y="6678"/>
                  </a:lnTo>
                  <a:lnTo>
                    <a:pt x="2262" y="7523"/>
                  </a:lnTo>
                  <a:cubicBezTo>
                    <a:pt x="2120" y="7541"/>
                    <a:pt x="1974" y="7575"/>
                    <a:pt x="1837" y="7622"/>
                  </a:cubicBezTo>
                  <a:cubicBezTo>
                    <a:pt x="1011" y="7891"/>
                    <a:pt x="397" y="8561"/>
                    <a:pt x="198" y="9411"/>
                  </a:cubicBezTo>
                  <a:cubicBezTo>
                    <a:pt x="0" y="10261"/>
                    <a:pt x="251" y="11139"/>
                    <a:pt x="878" y="11754"/>
                  </a:cubicBezTo>
                  <a:lnTo>
                    <a:pt x="3670" y="14478"/>
                  </a:lnTo>
                  <a:cubicBezTo>
                    <a:pt x="3546" y="14743"/>
                    <a:pt x="3471" y="15021"/>
                    <a:pt x="3447" y="15314"/>
                  </a:cubicBezTo>
                  <a:cubicBezTo>
                    <a:pt x="3367" y="16301"/>
                    <a:pt x="3872" y="17226"/>
                    <a:pt x="4775" y="17845"/>
                  </a:cubicBezTo>
                  <a:lnTo>
                    <a:pt x="4104" y="21713"/>
                  </a:lnTo>
                  <a:cubicBezTo>
                    <a:pt x="3953" y="22576"/>
                    <a:pt x="4254" y="23435"/>
                    <a:pt x="4921" y="24012"/>
                  </a:cubicBezTo>
                  <a:cubicBezTo>
                    <a:pt x="5383" y="24412"/>
                    <a:pt x="5954" y="24623"/>
                    <a:pt x="6539" y="24623"/>
                  </a:cubicBezTo>
                  <a:cubicBezTo>
                    <a:pt x="6796" y="24623"/>
                    <a:pt x="7056" y="24582"/>
                    <a:pt x="7310" y="24498"/>
                  </a:cubicBezTo>
                  <a:cubicBezTo>
                    <a:pt x="7442" y="24455"/>
                    <a:pt x="7575" y="24404"/>
                    <a:pt x="7697" y="24337"/>
                  </a:cubicBezTo>
                  <a:lnTo>
                    <a:pt x="12939" y="21589"/>
                  </a:lnTo>
                  <a:lnTo>
                    <a:pt x="18165" y="24347"/>
                  </a:lnTo>
                  <a:cubicBezTo>
                    <a:pt x="18532" y="24540"/>
                    <a:pt x="18929" y="24638"/>
                    <a:pt x="19329" y="24638"/>
                  </a:cubicBezTo>
                  <a:cubicBezTo>
                    <a:pt x="19585" y="24638"/>
                    <a:pt x="19842" y="24598"/>
                    <a:pt x="20092" y="24517"/>
                  </a:cubicBezTo>
                  <a:cubicBezTo>
                    <a:pt x="21273" y="24130"/>
                    <a:pt x="21981" y="22964"/>
                    <a:pt x="21773" y="21741"/>
                  </a:cubicBezTo>
                  <a:lnTo>
                    <a:pt x="20998" y="17198"/>
                  </a:lnTo>
                  <a:cubicBezTo>
                    <a:pt x="22652" y="16594"/>
                    <a:pt x="23620" y="15225"/>
                    <a:pt x="23365" y="13817"/>
                  </a:cubicBezTo>
                  <a:cubicBezTo>
                    <a:pt x="23345" y="13704"/>
                    <a:pt x="23312" y="13591"/>
                    <a:pt x="23280" y="13477"/>
                  </a:cubicBezTo>
                  <a:lnTo>
                    <a:pt x="25017" y="11786"/>
                  </a:lnTo>
                  <a:cubicBezTo>
                    <a:pt x="25701" y="11126"/>
                    <a:pt x="25947" y="10153"/>
                    <a:pt x="25655" y="9251"/>
                  </a:cubicBezTo>
                  <a:cubicBezTo>
                    <a:pt x="25361" y="8340"/>
                    <a:pt x="24596" y="7693"/>
                    <a:pt x="23652" y="7551"/>
                  </a:cubicBezTo>
                  <a:lnTo>
                    <a:pt x="17803" y="6697"/>
                  </a:lnTo>
                  <a:lnTo>
                    <a:pt x="15196" y="1393"/>
                  </a:lnTo>
                  <a:cubicBezTo>
                    <a:pt x="14856" y="691"/>
                    <a:pt x="14213" y="194"/>
                    <a:pt x="13429" y="44"/>
                  </a:cubicBezTo>
                  <a:cubicBezTo>
                    <a:pt x="13274" y="15"/>
                    <a:pt x="13117" y="1"/>
                    <a:pt x="12959" y="1"/>
                  </a:cubicBezTo>
                  <a:close/>
                </a:path>
              </a:pathLst>
            </a:custGeom>
            <a:solidFill>
              <a:srgbClr val="FFFFFF"/>
            </a:solidFill>
            <a:ln>
              <a:noFill/>
            </a:ln>
            <a:effectLst>
              <a:outerShdw blurRad="57150"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7"/>
            <p:cNvSpPr/>
            <p:nvPr/>
          </p:nvSpPr>
          <p:spPr>
            <a:xfrm>
              <a:off x="5304632" y="2120685"/>
              <a:ext cx="823674" cy="767046"/>
            </a:xfrm>
            <a:custGeom>
              <a:avLst/>
              <a:gdLst/>
              <a:ahLst/>
              <a:cxnLst/>
              <a:rect l="l" t="t" r="r" b="b"/>
              <a:pathLst>
                <a:path w="23360" h="21754" extrusionOk="0">
                  <a:moveTo>
                    <a:pt x="11692" y="1"/>
                  </a:moveTo>
                  <a:cubicBezTo>
                    <a:pt x="11321" y="1"/>
                    <a:pt x="10950" y="191"/>
                    <a:pt x="10761" y="576"/>
                  </a:cubicBezTo>
                  <a:lnTo>
                    <a:pt x="8042" y="6072"/>
                  </a:lnTo>
                  <a:cubicBezTo>
                    <a:pt x="7886" y="6379"/>
                    <a:pt x="7593" y="6588"/>
                    <a:pt x="7257" y="6634"/>
                  </a:cubicBezTo>
                  <a:lnTo>
                    <a:pt x="1190" y="7508"/>
                  </a:lnTo>
                  <a:cubicBezTo>
                    <a:pt x="340" y="7630"/>
                    <a:pt x="0" y="8678"/>
                    <a:pt x="614" y="9279"/>
                  </a:cubicBezTo>
                  <a:lnTo>
                    <a:pt x="4387" y="12971"/>
                  </a:lnTo>
                  <a:cubicBezTo>
                    <a:pt x="3943" y="13211"/>
                    <a:pt x="3646" y="13571"/>
                    <a:pt x="3613" y="13996"/>
                  </a:cubicBezTo>
                  <a:cubicBezTo>
                    <a:pt x="3556" y="14676"/>
                    <a:pt x="4184" y="15308"/>
                    <a:pt x="5104" y="15587"/>
                  </a:cubicBezTo>
                  <a:lnTo>
                    <a:pt x="4250" y="20521"/>
                  </a:lnTo>
                  <a:cubicBezTo>
                    <a:pt x="4130" y="21191"/>
                    <a:pt x="4666" y="21736"/>
                    <a:pt x="5272" y="21736"/>
                  </a:cubicBezTo>
                  <a:cubicBezTo>
                    <a:pt x="5430" y="21736"/>
                    <a:pt x="5594" y="21699"/>
                    <a:pt x="5751" y="21617"/>
                  </a:cubicBezTo>
                  <a:lnTo>
                    <a:pt x="11182" y="18770"/>
                  </a:lnTo>
                  <a:cubicBezTo>
                    <a:pt x="11329" y="18691"/>
                    <a:pt x="11492" y="18653"/>
                    <a:pt x="11655" y="18653"/>
                  </a:cubicBezTo>
                  <a:cubicBezTo>
                    <a:pt x="11775" y="18653"/>
                    <a:pt x="11894" y="18673"/>
                    <a:pt x="12008" y="18713"/>
                  </a:cubicBezTo>
                  <a:cubicBezTo>
                    <a:pt x="12060" y="18732"/>
                    <a:pt x="12102" y="18751"/>
                    <a:pt x="12145" y="18775"/>
                  </a:cubicBezTo>
                  <a:lnTo>
                    <a:pt x="17566" y="21632"/>
                  </a:lnTo>
                  <a:cubicBezTo>
                    <a:pt x="17725" y="21716"/>
                    <a:pt x="17891" y="21754"/>
                    <a:pt x="18051" y="21754"/>
                  </a:cubicBezTo>
                  <a:cubicBezTo>
                    <a:pt x="18655" y="21754"/>
                    <a:pt x="19188" y="21212"/>
                    <a:pt x="19072" y="20540"/>
                  </a:cubicBezTo>
                  <a:lnTo>
                    <a:pt x="18066" y="14614"/>
                  </a:lnTo>
                  <a:cubicBezTo>
                    <a:pt x="18250" y="14614"/>
                    <a:pt x="18444" y="14595"/>
                    <a:pt x="18638" y="14562"/>
                  </a:cubicBezTo>
                  <a:cubicBezTo>
                    <a:pt x="19913" y="14331"/>
                    <a:pt x="20819" y="13466"/>
                    <a:pt x="20668" y="12636"/>
                  </a:cubicBezTo>
                  <a:cubicBezTo>
                    <a:pt x="20612" y="12320"/>
                    <a:pt x="20413" y="12055"/>
                    <a:pt x="20115" y="11857"/>
                  </a:cubicBezTo>
                  <a:lnTo>
                    <a:pt x="22741" y="9307"/>
                  </a:lnTo>
                  <a:cubicBezTo>
                    <a:pt x="23360" y="8712"/>
                    <a:pt x="23020" y="7664"/>
                    <a:pt x="22166" y="7541"/>
                  </a:cubicBezTo>
                  <a:lnTo>
                    <a:pt x="16107" y="6653"/>
                  </a:lnTo>
                  <a:cubicBezTo>
                    <a:pt x="15767" y="6601"/>
                    <a:pt x="15474" y="6384"/>
                    <a:pt x="15327" y="6082"/>
                  </a:cubicBezTo>
                  <a:lnTo>
                    <a:pt x="12622" y="581"/>
                  </a:lnTo>
                  <a:cubicBezTo>
                    <a:pt x="12466" y="264"/>
                    <a:pt x="12187" y="80"/>
                    <a:pt x="11890" y="19"/>
                  </a:cubicBezTo>
                  <a:cubicBezTo>
                    <a:pt x="11825" y="7"/>
                    <a:pt x="11758" y="1"/>
                    <a:pt x="116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7"/>
            <p:cNvSpPr/>
            <p:nvPr/>
          </p:nvSpPr>
          <p:spPr>
            <a:xfrm>
              <a:off x="5304984" y="2121954"/>
              <a:ext cx="823674" cy="766940"/>
            </a:xfrm>
            <a:custGeom>
              <a:avLst/>
              <a:gdLst/>
              <a:ahLst/>
              <a:cxnLst/>
              <a:rect l="l" t="t" r="r" b="b"/>
              <a:pathLst>
                <a:path w="23360" h="21751" extrusionOk="0">
                  <a:moveTo>
                    <a:pt x="11684" y="0"/>
                  </a:moveTo>
                  <a:cubicBezTo>
                    <a:pt x="11316" y="0"/>
                    <a:pt x="10948" y="192"/>
                    <a:pt x="10761" y="578"/>
                  </a:cubicBezTo>
                  <a:lnTo>
                    <a:pt x="8041" y="6070"/>
                  </a:lnTo>
                  <a:cubicBezTo>
                    <a:pt x="7890" y="6376"/>
                    <a:pt x="7598" y="6584"/>
                    <a:pt x="7258" y="6637"/>
                  </a:cubicBezTo>
                  <a:lnTo>
                    <a:pt x="1195" y="7505"/>
                  </a:lnTo>
                  <a:cubicBezTo>
                    <a:pt x="340" y="7628"/>
                    <a:pt x="0" y="8676"/>
                    <a:pt x="613" y="9276"/>
                  </a:cubicBezTo>
                  <a:lnTo>
                    <a:pt x="4996" y="13558"/>
                  </a:lnTo>
                  <a:cubicBezTo>
                    <a:pt x="5242" y="13799"/>
                    <a:pt x="5355" y="14144"/>
                    <a:pt x="5298" y="14479"/>
                  </a:cubicBezTo>
                  <a:lnTo>
                    <a:pt x="4250" y="20519"/>
                  </a:lnTo>
                  <a:cubicBezTo>
                    <a:pt x="4133" y="21187"/>
                    <a:pt x="4666" y="21735"/>
                    <a:pt x="5273" y="21735"/>
                  </a:cubicBezTo>
                  <a:cubicBezTo>
                    <a:pt x="5432" y="21735"/>
                    <a:pt x="5597" y="21697"/>
                    <a:pt x="5756" y="21614"/>
                  </a:cubicBezTo>
                  <a:lnTo>
                    <a:pt x="11181" y="18767"/>
                  </a:lnTo>
                  <a:cubicBezTo>
                    <a:pt x="11327" y="18689"/>
                    <a:pt x="11488" y="18650"/>
                    <a:pt x="11650" y="18650"/>
                  </a:cubicBezTo>
                  <a:cubicBezTo>
                    <a:pt x="11772" y="18650"/>
                    <a:pt x="11895" y="18672"/>
                    <a:pt x="12013" y="18715"/>
                  </a:cubicBezTo>
                  <a:cubicBezTo>
                    <a:pt x="12059" y="18728"/>
                    <a:pt x="12102" y="18748"/>
                    <a:pt x="12149" y="18771"/>
                  </a:cubicBezTo>
                  <a:lnTo>
                    <a:pt x="17566" y="21628"/>
                  </a:lnTo>
                  <a:cubicBezTo>
                    <a:pt x="17725" y="21713"/>
                    <a:pt x="17890" y="21751"/>
                    <a:pt x="18051" y="21751"/>
                  </a:cubicBezTo>
                  <a:cubicBezTo>
                    <a:pt x="18654" y="21751"/>
                    <a:pt x="19188" y="21209"/>
                    <a:pt x="19076" y="20537"/>
                  </a:cubicBezTo>
                  <a:lnTo>
                    <a:pt x="18047" y="14498"/>
                  </a:lnTo>
                  <a:cubicBezTo>
                    <a:pt x="17991" y="14158"/>
                    <a:pt x="18104" y="13818"/>
                    <a:pt x="18344" y="13578"/>
                  </a:cubicBezTo>
                  <a:lnTo>
                    <a:pt x="22740" y="9309"/>
                  </a:lnTo>
                  <a:cubicBezTo>
                    <a:pt x="23359" y="8709"/>
                    <a:pt x="23019" y="7661"/>
                    <a:pt x="22169" y="7537"/>
                  </a:cubicBezTo>
                  <a:lnTo>
                    <a:pt x="16106" y="6650"/>
                  </a:lnTo>
                  <a:cubicBezTo>
                    <a:pt x="15766" y="6598"/>
                    <a:pt x="15478" y="6386"/>
                    <a:pt x="15328" y="6079"/>
                  </a:cubicBezTo>
                  <a:lnTo>
                    <a:pt x="12621" y="578"/>
                  </a:lnTo>
                  <a:cubicBezTo>
                    <a:pt x="12471" y="262"/>
                    <a:pt x="12192" y="77"/>
                    <a:pt x="11889" y="21"/>
                  </a:cubicBezTo>
                  <a:cubicBezTo>
                    <a:pt x="11822" y="7"/>
                    <a:pt x="11753" y="0"/>
                    <a:pt x="1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7"/>
            <p:cNvSpPr/>
            <p:nvPr/>
          </p:nvSpPr>
          <p:spPr>
            <a:xfrm>
              <a:off x="5724192" y="2122659"/>
              <a:ext cx="404467" cy="766235"/>
            </a:xfrm>
            <a:custGeom>
              <a:avLst/>
              <a:gdLst/>
              <a:ahLst/>
              <a:cxnLst/>
              <a:rect l="l" t="t" r="r" b="b"/>
              <a:pathLst>
                <a:path w="11471" h="21731" extrusionOk="0">
                  <a:moveTo>
                    <a:pt x="0" y="1"/>
                  </a:moveTo>
                  <a:lnTo>
                    <a:pt x="0" y="1"/>
                  </a:lnTo>
                  <a:cubicBezTo>
                    <a:pt x="43" y="5671"/>
                    <a:pt x="90" y="12924"/>
                    <a:pt x="124" y="18695"/>
                  </a:cubicBezTo>
                  <a:cubicBezTo>
                    <a:pt x="170" y="18708"/>
                    <a:pt x="213" y="18728"/>
                    <a:pt x="260" y="18751"/>
                  </a:cubicBezTo>
                  <a:lnTo>
                    <a:pt x="5677" y="21608"/>
                  </a:lnTo>
                  <a:cubicBezTo>
                    <a:pt x="5836" y="21693"/>
                    <a:pt x="6001" y="21731"/>
                    <a:pt x="6162" y="21731"/>
                  </a:cubicBezTo>
                  <a:cubicBezTo>
                    <a:pt x="6765" y="21731"/>
                    <a:pt x="7299" y="21189"/>
                    <a:pt x="7187" y="20517"/>
                  </a:cubicBezTo>
                  <a:lnTo>
                    <a:pt x="6158" y="14478"/>
                  </a:lnTo>
                  <a:cubicBezTo>
                    <a:pt x="6102" y="14138"/>
                    <a:pt x="6215" y="13798"/>
                    <a:pt x="6455" y="13558"/>
                  </a:cubicBezTo>
                  <a:lnTo>
                    <a:pt x="10851" y="9289"/>
                  </a:lnTo>
                  <a:cubicBezTo>
                    <a:pt x="11470" y="8689"/>
                    <a:pt x="11130" y="7641"/>
                    <a:pt x="10280" y="7517"/>
                  </a:cubicBezTo>
                  <a:lnTo>
                    <a:pt x="4217" y="6630"/>
                  </a:lnTo>
                  <a:cubicBezTo>
                    <a:pt x="3877" y="6578"/>
                    <a:pt x="3589" y="6366"/>
                    <a:pt x="3439" y="6059"/>
                  </a:cubicBezTo>
                  <a:lnTo>
                    <a:pt x="732" y="558"/>
                  </a:lnTo>
                  <a:cubicBezTo>
                    <a:pt x="582" y="242"/>
                    <a:pt x="303" y="57"/>
                    <a:pt x="0" y="1"/>
                  </a:cubicBezTo>
                  <a:close/>
                </a:path>
              </a:pathLst>
            </a:custGeom>
            <a:solidFill>
              <a:srgbClr val="434343">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7"/>
            <p:cNvSpPr/>
            <p:nvPr/>
          </p:nvSpPr>
          <p:spPr>
            <a:xfrm>
              <a:off x="5518555" y="2455092"/>
              <a:ext cx="78489" cy="69921"/>
            </a:xfrm>
            <a:custGeom>
              <a:avLst/>
              <a:gdLst/>
              <a:ahLst/>
              <a:cxnLst/>
              <a:rect l="l" t="t" r="r" b="b"/>
              <a:pathLst>
                <a:path w="2226" h="1983" extrusionOk="0">
                  <a:moveTo>
                    <a:pt x="1112" y="1"/>
                  </a:moveTo>
                  <a:cubicBezTo>
                    <a:pt x="694" y="1"/>
                    <a:pt x="307" y="265"/>
                    <a:pt x="170" y="682"/>
                  </a:cubicBezTo>
                  <a:cubicBezTo>
                    <a:pt x="1" y="1201"/>
                    <a:pt x="284" y="1763"/>
                    <a:pt x="804" y="1933"/>
                  </a:cubicBezTo>
                  <a:cubicBezTo>
                    <a:pt x="906" y="1967"/>
                    <a:pt x="1010" y="1983"/>
                    <a:pt x="1112" y="1983"/>
                  </a:cubicBezTo>
                  <a:cubicBezTo>
                    <a:pt x="1529" y="1983"/>
                    <a:pt x="1919" y="1717"/>
                    <a:pt x="2055" y="1297"/>
                  </a:cubicBezTo>
                  <a:cubicBezTo>
                    <a:pt x="2225" y="776"/>
                    <a:pt x="1942" y="220"/>
                    <a:pt x="1423" y="50"/>
                  </a:cubicBezTo>
                  <a:cubicBezTo>
                    <a:pt x="1319" y="17"/>
                    <a:pt x="1215" y="1"/>
                    <a:pt x="1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7"/>
            <p:cNvSpPr/>
            <p:nvPr/>
          </p:nvSpPr>
          <p:spPr>
            <a:xfrm>
              <a:off x="5877856" y="2427977"/>
              <a:ext cx="61141" cy="54547"/>
            </a:xfrm>
            <a:custGeom>
              <a:avLst/>
              <a:gdLst/>
              <a:ahLst/>
              <a:cxnLst/>
              <a:rect l="l" t="t" r="r" b="b"/>
              <a:pathLst>
                <a:path w="1734" h="1547" extrusionOk="0">
                  <a:moveTo>
                    <a:pt x="866" y="1"/>
                  </a:moveTo>
                  <a:cubicBezTo>
                    <a:pt x="541" y="1"/>
                    <a:pt x="239" y="209"/>
                    <a:pt x="133" y="536"/>
                  </a:cubicBezTo>
                  <a:cubicBezTo>
                    <a:pt x="1" y="937"/>
                    <a:pt x="223" y="1375"/>
                    <a:pt x="629" y="1508"/>
                  </a:cubicBezTo>
                  <a:cubicBezTo>
                    <a:pt x="707" y="1534"/>
                    <a:pt x="787" y="1546"/>
                    <a:pt x="867" y="1546"/>
                  </a:cubicBezTo>
                  <a:cubicBezTo>
                    <a:pt x="1190" y="1546"/>
                    <a:pt x="1496" y="1339"/>
                    <a:pt x="1602" y="1012"/>
                  </a:cubicBezTo>
                  <a:cubicBezTo>
                    <a:pt x="1734" y="606"/>
                    <a:pt x="1511" y="172"/>
                    <a:pt x="1106" y="39"/>
                  </a:cubicBezTo>
                  <a:cubicBezTo>
                    <a:pt x="1026" y="13"/>
                    <a:pt x="945"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7"/>
            <p:cNvSpPr/>
            <p:nvPr/>
          </p:nvSpPr>
          <p:spPr>
            <a:xfrm>
              <a:off x="5751166" y="2578503"/>
              <a:ext cx="124961" cy="78841"/>
            </a:xfrm>
            <a:custGeom>
              <a:avLst/>
              <a:gdLst/>
              <a:ahLst/>
              <a:cxnLst/>
              <a:rect l="l" t="t" r="r" b="b"/>
              <a:pathLst>
                <a:path w="3544" h="2236" extrusionOk="0">
                  <a:moveTo>
                    <a:pt x="3084" y="1"/>
                  </a:moveTo>
                  <a:lnTo>
                    <a:pt x="345" y="667"/>
                  </a:lnTo>
                  <a:cubicBezTo>
                    <a:pt x="345" y="667"/>
                    <a:pt x="0" y="2178"/>
                    <a:pt x="1776" y="2234"/>
                  </a:cubicBezTo>
                  <a:cubicBezTo>
                    <a:pt x="1799" y="2235"/>
                    <a:pt x="1823" y="2236"/>
                    <a:pt x="1845" y="2236"/>
                  </a:cubicBezTo>
                  <a:cubicBezTo>
                    <a:pt x="3544" y="2236"/>
                    <a:pt x="3084" y="1"/>
                    <a:pt x="3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7"/>
            <p:cNvSpPr/>
            <p:nvPr/>
          </p:nvSpPr>
          <p:spPr>
            <a:xfrm>
              <a:off x="5429841" y="2567925"/>
              <a:ext cx="169495" cy="108671"/>
            </a:xfrm>
            <a:custGeom>
              <a:avLst/>
              <a:gdLst/>
              <a:ahLst/>
              <a:cxnLst/>
              <a:rect l="l" t="t" r="r" b="b"/>
              <a:pathLst>
                <a:path w="4807" h="3082" extrusionOk="0">
                  <a:moveTo>
                    <a:pt x="2228" y="0"/>
                  </a:moveTo>
                  <a:cubicBezTo>
                    <a:pt x="1074" y="0"/>
                    <a:pt x="137" y="566"/>
                    <a:pt x="71" y="1345"/>
                  </a:cubicBezTo>
                  <a:cubicBezTo>
                    <a:pt x="1" y="2190"/>
                    <a:pt x="987" y="2959"/>
                    <a:pt x="2276" y="3068"/>
                  </a:cubicBezTo>
                  <a:cubicBezTo>
                    <a:pt x="2378" y="3077"/>
                    <a:pt x="2479" y="3081"/>
                    <a:pt x="2579" y="3081"/>
                  </a:cubicBezTo>
                  <a:cubicBezTo>
                    <a:pt x="3733" y="3081"/>
                    <a:pt x="4671" y="2515"/>
                    <a:pt x="4737" y="1737"/>
                  </a:cubicBezTo>
                  <a:cubicBezTo>
                    <a:pt x="4807" y="891"/>
                    <a:pt x="3820" y="122"/>
                    <a:pt x="2531" y="13"/>
                  </a:cubicBezTo>
                  <a:cubicBezTo>
                    <a:pt x="2429" y="4"/>
                    <a:pt x="2328" y="0"/>
                    <a:pt x="2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7"/>
            <p:cNvSpPr/>
            <p:nvPr/>
          </p:nvSpPr>
          <p:spPr>
            <a:xfrm>
              <a:off x="5866044" y="2526811"/>
              <a:ext cx="173197" cy="110470"/>
            </a:xfrm>
            <a:custGeom>
              <a:avLst/>
              <a:gdLst/>
              <a:ahLst/>
              <a:cxnLst/>
              <a:rect l="l" t="t" r="r" b="b"/>
              <a:pathLst>
                <a:path w="4912" h="3133" extrusionOk="0">
                  <a:moveTo>
                    <a:pt x="2801" y="0"/>
                  </a:moveTo>
                  <a:cubicBezTo>
                    <a:pt x="2601" y="0"/>
                    <a:pt x="2393" y="18"/>
                    <a:pt x="2182" y="56"/>
                  </a:cubicBezTo>
                  <a:cubicBezTo>
                    <a:pt x="907" y="287"/>
                    <a:pt x="0" y="1151"/>
                    <a:pt x="152" y="1982"/>
                  </a:cubicBezTo>
                  <a:cubicBezTo>
                    <a:pt x="274" y="2679"/>
                    <a:pt x="1099" y="3133"/>
                    <a:pt x="2106" y="3133"/>
                  </a:cubicBezTo>
                  <a:cubicBezTo>
                    <a:pt x="2306" y="3133"/>
                    <a:pt x="2514" y="3115"/>
                    <a:pt x="2725" y="3077"/>
                  </a:cubicBezTo>
                  <a:cubicBezTo>
                    <a:pt x="4000" y="2846"/>
                    <a:pt x="4912" y="1987"/>
                    <a:pt x="4760" y="1151"/>
                  </a:cubicBezTo>
                  <a:cubicBezTo>
                    <a:pt x="4634" y="454"/>
                    <a:pt x="3809"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7"/>
            <p:cNvSpPr/>
            <p:nvPr/>
          </p:nvSpPr>
          <p:spPr>
            <a:xfrm>
              <a:off x="5552052" y="2556254"/>
              <a:ext cx="346676" cy="57262"/>
            </a:xfrm>
            <a:custGeom>
              <a:avLst/>
              <a:gdLst/>
              <a:ahLst/>
              <a:cxnLst/>
              <a:rect l="l" t="t" r="r" b="b"/>
              <a:pathLst>
                <a:path w="9832" h="1624" extrusionOk="0">
                  <a:moveTo>
                    <a:pt x="9638" y="0"/>
                  </a:moveTo>
                  <a:cubicBezTo>
                    <a:pt x="9607" y="0"/>
                    <a:pt x="9575" y="9"/>
                    <a:pt x="9548" y="28"/>
                  </a:cubicBezTo>
                  <a:cubicBezTo>
                    <a:pt x="7957" y="1040"/>
                    <a:pt x="5426" y="1277"/>
                    <a:pt x="3398" y="1277"/>
                  </a:cubicBezTo>
                  <a:cubicBezTo>
                    <a:pt x="1623" y="1277"/>
                    <a:pt x="234" y="1095"/>
                    <a:pt x="203" y="1091"/>
                  </a:cubicBezTo>
                  <a:cubicBezTo>
                    <a:pt x="195" y="1089"/>
                    <a:pt x="186" y="1089"/>
                    <a:pt x="178" y="1089"/>
                  </a:cubicBezTo>
                  <a:cubicBezTo>
                    <a:pt x="98" y="1089"/>
                    <a:pt x="27" y="1151"/>
                    <a:pt x="14" y="1237"/>
                  </a:cubicBezTo>
                  <a:cubicBezTo>
                    <a:pt x="0" y="1326"/>
                    <a:pt x="66" y="1411"/>
                    <a:pt x="161" y="1425"/>
                  </a:cubicBezTo>
                  <a:cubicBezTo>
                    <a:pt x="279" y="1444"/>
                    <a:pt x="1663" y="1623"/>
                    <a:pt x="3419" y="1623"/>
                  </a:cubicBezTo>
                  <a:cubicBezTo>
                    <a:pt x="5482" y="1623"/>
                    <a:pt x="8060" y="1374"/>
                    <a:pt x="9727" y="311"/>
                  </a:cubicBezTo>
                  <a:cubicBezTo>
                    <a:pt x="9807" y="263"/>
                    <a:pt x="9831" y="160"/>
                    <a:pt x="9779" y="80"/>
                  </a:cubicBezTo>
                  <a:cubicBezTo>
                    <a:pt x="9749" y="28"/>
                    <a:pt x="9694" y="0"/>
                    <a:pt x="9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9" name="Google Shape;2119;p37"/>
          <p:cNvSpPr/>
          <p:nvPr/>
        </p:nvSpPr>
        <p:spPr>
          <a:xfrm rot="1080777">
            <a:off x="8696660" y="4760448"/>
            <a:ext cx="191776" cy="175226"/>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Rectangle 79"/>
          <p:cNvSpPr/>
          <p:nvPr/>
        </p:nvSpPr>
        <p:spPr>
          <a:xfrm>
            <a:off x="2606903" y="451454"/>
            <a:ext cx="4495141" cy="461665"/>
          </a:xfrm>
          <a:prstGeom prst="rect">
            <a:avLst/>
          </a:prstGeom>
        </p:spPr>
        <p:txBody>
          <a:bodyPr wrap="none">
            <a:spAutoFit/>
          </a:bodyPr>
          <a:lstStyle/>
          <a:p>
            <a:r>
              <a:rPr lang="en-US" sz="2400" b="1">
                <a:solidFill>
                  <a:schemeClr val="accent3">
                    <a:lumMod val="50000"/>
                  </a:schemeClr>
                </a:solidFill>
                <a:latin typeface="UVN Dung Dan" panose="03060902040502020204" pitchFamily="66" charset="0"/>
                <a:ea typeface="Permanent Marker"/>
                <a:cs typeface="Permanent Marker"/>
                <a:sym typeface="Permanent Marker"/>
              </a:rPr>
              <a:t>HOẠT ĐỘNG CỦA BIẾN TRỞ</a:t>
            </a:r>
            <a:endParaRPr lang="en-US">
              <a:solidFill>
                <a:schemeClr val="accent3">
                  <a:lumMod val="50000"/>
                </a:schemeClr>
              </a:solidFill>
            </a:endParaRPr>
          </a:p>
        </p:txBody>
      </p:sp>
      <p:sp>
        <p:nvSpPr>
          <p:cNvPr id="81" name="Text Box 8"/>
          <p:cNvSpPr txBox="1">
            <a:spLocks noChangeArrowheads="1"/>
          </p:cNvSpPr>
          <p:nvPr/>
        </p:nvSpPr>
        <p:spPr bwMode="auto">
          <a:xfrm>
            <a:off x="1320920" y="1027842"/>
            <a:ext cx="2742721" cy="2800767"/>
          </a:xfrm>
          <a:prstGeom prst="rect">
            <a:avLst/>
          </a:prstGeom>
          <a:noFill/>
          <a:ln w="9525">
            <a:noFill/>
            <a:miter lim="800000"/>
            <a:headEnd/>
            <a:tailEnd/>
          </a:ln>
        </p:spPr>
        <p:txBody>
          <a:bodyPr wrap="square">
            <a:spAutoFit/>
          </a:bodyPr>
          <a:lstStyle/>
          <a:p>
            <a:pPr algn="just" fontAlgn="base">
              <a:spcBef>
                <a:spcPct val="0"/>
              </a:spcBef>
              <a:spcAft>
                <a:spcPct val="0"/>
              </a:spcAft>
              <a:buClrTx/>
              <a:buFontTx/>
              <a:buNone/>
              <a:defRPr/>
            </a:pPr>
            <a:r>
              <a:rPr lang="en-US" sz="2200">
                <a:solidFill>
                  <a:schemeClr val="accent3">
                    <a:lumMod val="50000"/>
                  </a:schemeClr>
                </a:solidFill>
                <a:latin typeface="Cambria Math" panose="02040503050406030204" pitchFamily="18" charset="0"/>
                <a:ea typeface="Cambria Math" panose="02040503050406030204" pitchFamily="18" charset="0"/>
                <a:cs typeface="Comfortaa Regular"/>
              </a:rPr>
              <a:t>Biến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trở</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được</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mắc</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nối</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tiếp</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vào</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mạch</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điện</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tại</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hai</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điểm</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 </a:t>
            </a:r>
            <a:r>
              <a:rPr lang="en-US" sz="2200" err="1">
                <a:solidFill>
                  <a:schemeClr val="accent3">
                    <a:lumMod val="50000"/>
                  </a:schemeClr>
                </a:solidFill>
                <a:latin typeface="Cambria Math" panose="02040503050406030204" pitchFamily="18" charset="0"/>
                <a:ea typeface="Cambria Math" panose="02040503050406030204" pitchFamily="18" charset="0"/>
                <a:cs typeface="Comfortaa Regular"/>
              </a:rPr>
              <a:t>và</a:t>
            </a:r>
            <a:r>
              <a:rPr lang="en-US" sz="2200">
                <a:solidFill>
                  <a:schemeClr val="accent3">
                    <a:lumMod val="50000"/>
                  </a:schemeClr>
                </a:solidFill>
                <a:latin typeface="Cambria Math" panose="02040503050406030204" pitchFamily="18" charset="0"/>
                <a:ea typeface="Cambria Math" panose="02040503050406030204" pitchFamily="18" charset="0"/>
                <a:cs typeface="Comfortaa Regular"/>
              </a:rPr>
              <a:t> N.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Khi</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đó</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nếu</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ta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dịch</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chuyển</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con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chạy</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C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thì</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điện</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trở</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của</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mạch</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điện</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có</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thay</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đổi</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không</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Vì</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sao</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a:t>
            </a:r>
          </a:p>
        </p:txBody>
      </p:sp>
      <p:sp>
        <p:nvSpPr>
          <p:cNvPr id="82" name="Text Box 9"/>
          <p:cNvSpPr txBox="1">
            <a:spLocks noChangeArrowheads="1"/>
          </p:cNvSpPr>
          <p:nvPr/>
        </p:nvSpPr>
        <p:spPr bwMode="auto">
          <a:xfrm>
            <a:off x="1055207" y="3826486"/>
            <a:ext cx="7838776" cy="1107996"/>
          </a:xfrm>
          <a:prstGeom prst="rect">
            <a:avLst/>
          </a:prstGeom>
          <a:noFill/>
          <a:ln w="9525">
            <a:noFill/>
            <a:miter lim="800000"/>
            <a:headEnd/>
            <a:tailEnd/>
          </a:ln>
        </p:spPr>
        <p:txBody>
          <a:bodyPr wrap="square">
            <a:spAutoFit/>
          </a:bodyPr>
          <a:lstStyle/>
          <a:p>
            <a:pPr algn="just" fontAlgn="base">
              <a:spcBef>
                <a:spcPct val="0"/>
              </a:spcBef>
              <a:spcAft>
                <a:spcPct val="0"/>
              </a:spcAft>
              <a:buClrTx/>
              <a:buFontTx/>
              <a:buNone/>
              <a:defRPr/>
            </a:pP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Điện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trở</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của</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mạch</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điện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có</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thay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đổi</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Vì</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khi</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dịch</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chuyển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con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chạy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C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sẽ</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làm</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thay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đổi</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chiều</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dài</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của</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cuộn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dây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có</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dòng</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điện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chạy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qua do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đó</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làm</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thay</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đổi</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điện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trở</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của</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biến</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tx2">
                    <a:lumMod val="75000"/>
                  </a:schemeClr>
                </a:solidFill>
                <a:latin typeface="Cambria Math" panose="02040503050406030204" pitchFamily="18" charset="0"/>
                <a:ea typeface="Cambria Math" panose="02040503050406030204" pitchFamily="18" charset="0"/>
                <a:cs typeface="Comfortaa Regular"/>
              </a:rPr>
              <a:t>trở</a:t>
            </a:r>
            <a:r>
              <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rPr>
              <a:t>.</a:t>
            </a:r>
          </a:p>
        </p:txBody>
      </p:sp>
      <p:sp>
        <p:nvSpPr>
          <p:cNvPr id="121" name="Rectangle 120"/>
          <p:cNvSpPr/>
          <p:nvPr/>
        </p:nvSpPr>
        <p:spPr>
          <a:xfrm>
            <a:off x="801676" y="973081"/>
            <a:ext cx="527709" cy="461665"/>
          </a:xfrm>
          <a:prstGeom prst="rect">
            <a:avLst/>
          </a:prstGeom>
          <a:solidFill>
            <a:srgbClr val="BFE8E0"/>
          </a:solidFill>
        </p:spPr>
        <p:txBody>
          <a:bodyPr wrap="none">
            <a:spAutoFit/>
          </a:bodyPr>
          <a:lstStyle/>
          <a:p>
            <a:r>
              <a:rPr lang="en-US" sz="2400">
                <a:solidFill>
                  <a:srgbClr val="5295AF">
                    <a:lumMod val="50000"/>
                  </a:srgbClr>
                </a:solidFill>
                <a:latin typeface="Cambria Math" panose="02040503050406030204" pitchFamily="18" charset="0"/>
                <a:ea typeface="Cambria Math" panose="02040503050406030204" pitchFamily="18" charset="0"/>
                <a:cs typeface="Comfortaa Regular"/>
              </a:rPr>
              <a:t>C3</a:t>
            </a:r>
            <a:endParaRPr lang="en-US"/>
          </a:p>
        </p:txBody>
      </p:sp>
      <p:sp>
        <p:nvSpPr>
          <p:cNvPr id="123" name="Rectangle 138"/>
          <p:cNvSpPr>
            <a:spLocks noChangeArrowheads="1"/>
          </p:cNvSpPr>
          <p:nvPr/>
        </p:nvSpPr>
        <p:spPr bwMode="auto">
          <a:xfrm>
            <a:off x="4729988" y="2325887"/>
            <a:ext cx="230187" cy="152400"/>
          </a:xfrm>
          <a:prstGeom prst="rect">
            <a:avLst/>
          </a:prstGeom>
          <a:solidFill>
            <a:srgbClr val="990033"/>
          </a:solidFill>
          <a:ln w="9525">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124" name="Rectangle 139"/>
          <p:cNvSpPr>
            <a:spLocks noChangeArrowheads="1"/>
          </p:cNvSpPr>
          <p:nvPr/>
        </p:nvSpPr>
        <p:spPr bwMode="auto">
          <a:xfrm>
            <a:off x="8031988" y="2305250"/>
            <a:ext cx="230187" cy="152400"/>
          </a:xfrm>
          <a:prstGeom prst="rect">
            <a:avLst/>
          </a:prstGeom>
          <a:solidFill>
            <a:srgbClr val="990033"/>
          </a:solidFill>
          <a:ln w="9525">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grpSp>
        <p:nvGrpSpPr>
          <p:cNvPr id="125" name="Group 141"/>
          <p:cNvGrpSpPr>
            <a:grpSpLocks/>
          </p:cNvGrpSpPr>
          <p:nvPr/>
        </p:nvGrpSpPr>
        <p:grpSpPr bwMode="auto">
          <a:xfrm>
            <a:off x="5133213" y="1960758"/>
            <a:ext cx="2763837" cy="517525"/>
            <a:chOff x="1695" y="2402"/>
            <a:chExt cx="1741" cy="326"/>
          </a:xfrm>
        </p:grpSpPr>
        <p:sp>
          <p:nvSpPr>
            <p:cNvPr id="126" name="Rectangle 142"/>
            <p:cNvSpPr>
              <a:spLocks noChangeArrowheads="1"/>
            </p:cNvSpPr>
            <p:nvPr/>
          </p:nvSpPr>
          <p:spPr bwMode="auto">
            <a:xfrm>
              <a:off x="1695" y="2426"/>
              <a:ext cx="1741" cy="290"/>
            </a:xfrm>
            <a:prstGeom prst="rect">
              <a:avLst/>
            </a:prstGeom>
            <a:gradFill rotWithShape="1">
              <a:gsLst>
                <a:gs pos="0">
                  <a:srgbClr val="FFFFFF"/>
                </a:gs>
                <a:gs pos="100000">
                  <a:srgbClr val="808080"/>
                </a:gs>
              </a:gsLst>
              <a:lin ang="5400000" scaled="1"/>
            </a:gradFill>
            <a:ln w="19050">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127" name="Line 143"/>
            <p:cNvSpPr>
              <a:spLocks noChangeShapeType="1"/>
            </p:cNvSpPr>
            <p:nvPr/>
          </p:nvSpPr>
          <p:spPr bwMode="auto">
            <a:xfrm>
              <a:off x="1719" y="2426"/>
              <a:ext cx="68" cy="30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28" name="Line 144"/>
            <p:cNvSpPr>
              <a:spLocks noChangeShapeType="1"/>
            </p:cNvSpPr>
            <p:nvPr/>
          </p:nvSpPr>
          <p:spPr bwMode="auto">
            <a:xfrm>
              <a:off x="1816" y="2426"/>
              <a:ext cx="68"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29" name="Line 145"/>
            <p:cNvSpPr>
              <a:spLocks noChangeShapeType="1"/>
            </p:cNvSpPr>
            <p:nvPr/>
          </p:nvSpPr>
          <p:spPr bwMode="auto">
            <a:xfrm>
              <a:off x="1920" y="2426"/>
              <a:ext cx="65" cy="29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30" name="Line 146"/>
            <p:cNvSpPr>
              <a:spLocks noChangeShapeType="1"/>
            </p:cNvSpPr>
            <p:nvPr/>
          </p:nvSpPr>
          <p:spPr bwMode="auto">
            <a:xfrm>
              <a:off x="2017" y="2426"/>
              <a:ext cx="65" cy="29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31" name="Line 147"/>
            <p:cNvSpPr>
              <a:spLocks noChangeShapeType="1"/>
            </p:cNvSpPr>
            <p:nvPr/>
          </p:nvSpPr>
          <p:spPr bwMode="auto">
            <a:xfrm>
              <a:off x="2102" y="2426"/>
              <a:ext cx="77" cy="29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32" name="Line 148"/>
            <p:cNvSpPr>
              <a:spLocks noChangeShapeType="1"/>
            </p:cNvSpPr>
            <p:nvPr/>
          </p:nvSpPr>
          <p:spPr bwMode="auto">
            <a:xfrm>
              <a:off x="2202" y="2426"/>
              <a:ext cx="61"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33" name="Line 149"/>
            <p:cNvSpPr>
              <a:spLocks noChangeShapeType="1"/>
            </p:cNvSpPr>
            <p:nvPr/>
          </p:nvSpPr>
          <p:spPr bwMode="auto">
            <a:xfrm>
              <a:off x="2299" y="2426"/>
              <a:ext cx="61"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34" name="Line 150"/>
            <p:cNvSpPr>
              <a:spLocks noChangeShapeType="1"/>
            </p:cNvSpPr>
            <p:nvPr/>
          </p:nvSpPr>
          <p:spPr bwMode="auto">
            <a:xfrm>
              <a:off x="2396" y="2426"/>
              <a:ext cx="72" cy="29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35" name="Line 151"/>
            <p:cNvSpPr>
              <a:spLocks noChangeShapeType="1"/>
            </p:cNvSpPr>
            <p:nvPr/>
          </p:nvSpPr>
          <p:spPr bwMode="auto">
            <a:xfrm>
              <a:off x="2491" y="2426"/>
              <a:ext cx="74" cy="29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36" name="Line 152"/>
            <p:cNvSpPr>
              <a:spLocks noChangeShapeType="1"/>
            </p:cNvSpPr>
            <p:nvPr/>
          </p:nvSpPr>
          <p:spPr bwMode="auto">
            <a:xfrm>
              <a:off x="2590" y="2402"/>
              <a:ext cx="72" cy="31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37" name="Line 153"/>
            <p:cNvSpPr>
              <a:spLocks noChangeShapeType="1"/>
            </p:cNvSpPr>
            <p:nvPr/>
          </p:nvSpPr>
          <p:spPr bwMode="auto">
            <a:xfrm>
              <a:off x="2686" y="2426"/>
              <a:ext cx="68"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38" name="Line 154"/>
            <p:cNvSpPr>
              <a:spLocks noChangeShapeType="1"/>
            </p:cNvSpPr>
            <p:nvPr/>
          </p:nvSpPr>
          <p:spPr bwMode="auto">
            <a:xfrm>
              <a:off x="2783" y="2426"/>
              <a:ext cx="84"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39" name="Line 155"/>
            <p:cNvSpPr>
              <a:spLocks noChangeShapeType="1"/>
            </p:cNvSpPr>
            <p:nvPr/>
          </p:nvSpPr>
          <p:spPr bwMode="auto">
            <a:xfrm>
              <a:off x="2884" y="2425"/>
              <a:ext cx="68" cy="29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40" name="Line 156"/>
            <p:cNvSpPr>
              <a:spLocks noChangeShapeType="1"/>
            </p:cNvSpPr>
            <p:nvPr/>
          </p:nvSpPr>
          <p:spPr bwMode="auto">
            <a:xfrm>
              <a:off x="2989" y="2425"/>
              <a:ext cx="60" cy="29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41" name="Line 157"/>
            <p:cNvSpPr>
              <a:spLocks noChangeShapeType="1"/>
            </p:cNvSpPr>
            <p:nvPr/>
          </p:nvSpPr>
          <p:spPr bwMode="auto">
            <a:xfrm>
              <a:off x="3091" y="2425"/>
              <a:ext cx="55" cy="29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42" name="Line 158"/>
            <p:cNvSpPr>
              <a:spLocks noChangeShapeType="1"/>
            </p:cNvSpPr>
            <p:nvPr/>
          </p:nvSpPr>
          <p:spPr bwMode="auto">
            <a:xfrm>
              <a:off x="3188" y="2425"/>
              <a:ext cx="58" cy="29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43" name="Line 159"/>
            <p:cNvSpPr>
              <a:spLocks noChangeShapeType="1"/>
            </p:cNvSpPr>
            <p:nvPr/>
          </p:nvSpPr>
          <p:spPr bwMode="auto">
            <a:xfrm>
              <a:off x="3267" y="2426"/>
              <a:ext cx="58" cy="28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44" name="Line 160"/>
            <p:cNvSpPr>
              <a:spLocks noChangeShapeType="1"/>
            </p:cNvSpPr>
            <p:nvPr/>
          </p:nvSpPr>
          <p:spPr bwMode="auto">
            <a:xfrm>
              <a:off x="3340" y="2426"/>
              <a:ext cx="70" cy="20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grpSp>
      <p:sp>
        <p:nvSpPr>
          <p:cNvPr id="145" name="Rectangle 161"/>
          <p:cNvSpPr>
            <a:spLocks noChangeArrowheads="1"/>
          </p:cNvSpPr>
          <p:nvPr/>
        </p:nvSpPr>
        <p:spPr bwMode="auto">
          <a:xfrm>
            <a:off x="4825238" y="1614687"/>
            <a:ext cx="3379787" cy="115888"/>
          </a:xfrm>
          <a:prstGeom prst="rect">
            <a:avLst/>
          </a:prstGeom>
          <a:solidFill>
            <a:srgbClr val="990033"/>
          </a:solidFill>
          <a:ln w="9525">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146" name="Freeform 162"/>
          <p:cNvSpPr>
            <a:spLocks/>
          </p:cNvSpPr>
          <p:nvPr/>
        </p:nvSpPr>
        <p:spPr bwMode="auto">
          <a:xfrm>
            <a:off x="4556950" y="1346400"/>
            <a:ext cx="614363" cy="1535112"/>
          </a:xfrm>
          <a:custGeom>
            <a:avLst/>
            <a:gdLst>
              <a:gd name="T0" fmla="*/ 2147483647 w 387"/>
              <a:gd name="T1" fmla="*/ 0 h 1161"/>
              <a:gd name="T2" fmla="*/ 2147483647 w 387"/>
              <a:gd name="T3" fmla="*/ 2147483647 h 1161"/>
              <a:gd name="T4" fmla="*/ 0 w 387"/>
              <a:gd name="T5" fmla="*/ 2147483647 h 1161"/>
              <a:gd name="T6" fmla="*/ 0 w 387"/>
              <a:gd name="T7" fmla="*/ 2147483647 h 1161"/>
              <a:gd name="T8" fmla="*/ 2147483647 w 387"/>
              <a:gd name="T9" fmla="*/ 2147483647 h 1161"/>
              <a:gd name="T10" fmla="*/ 2147483647 w 387"/>
              <a:gd name="T11" fmla="*/ 2147483647 h 1161"/>
              <a:gd name="T12" fmla="*/ 2147483647 w 387"/>
              <a:gd name="T13" fmla="*/ 0 h 1161"/>
              <a:gd name="T14" fmla="*/ 0 60000 65536"/>
              <a:gd name="T15" fmla="*/ 0 60000 65536"/>
              <a:gd name="T16" fmla="*/ 0 60000 65536"/>
              <a:gd name="T17" fmla="*/ 0 60000 65536"/>
              <a:gd name="T18" fmla="*/ 0 60000 65536"/>
              <a:gd name="T19" fmla="*/ 0 60000 65536"/>
              <a:gd name="T20" fmla="*/ 0 60000 65536"/>
              <a:gd name="T21" fmla="*/ 0 w 387"/>
              <a:gd name="T22" fmla="*/ 0 h 1161"/>
              <a:gd name="T23" fmla="*/ 387 w 387"/>
              <a:gd name="T24" fmla="*/ 1161 h 1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1161">
                <a:moveTo>
                  <a:pt x="363" y="0"/>
                </a:moveTo>
                <a:lnTo>
                  <a:pt x="387" y="1161"/>
                </a:lnTo>
                <a:lnTo>
                  <a:pt x="0" y="1161"/>
                </a:lnTo>
                <a:lnTo>
                  <a:pt x="0" y="992"/>
                </a:lnTo>
                <a:lnTo>
                  <a:pt x="242" y="992"/>
                </a:lnTo>
                <a:lnTo>
                  <a:pt x="242" y="24"/>
                </a:lnTo>
                <a:lnTo>
                  <a:pt x="363" y="0"/>
                </a:lnTo>
                <a:close/>
              </a:path>
            </a:pathLst>
          </a:custGeom>
          <a:solidFill>
            <a:srgbClr val="808080"/>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47" name="Freeform 163"/>
          <p:cNvSpPr>
            <a:spLocks/>
          </p:cNvSpPr>
          <p:nvPr/>
        </p:nvSpPr>
        <p:spPr bwMode="auto">
          <a:xfrm rot="21550303" flipH="1">
            <a:off x="7839900" y="1346400"/>
            <a:ext cx="576263" cy="1535112"/>
          </a:xfrm>
          <a:custGeom>
            <a:avLst/>
            <a:gdLst>
              <a:gd name="T0" fmla="*/ 2147483647 w 387"/>
              <a:gd name="T1" fmla="*/ 0 h 1161"/>
              <a:gd name="T2" fmla="*/ 2147483647 w 387"/>
              <a:gd name="T3" fmla="*/ 2147483647 h 1161"/>
              <a:gd name="T4" fmla="*/ 0 w 387"/>
              <a:gd name="T5" fmla="*/ 2147483647 h 1161"/>
              <a:gd name="T6" fmla="*/ 0 w 387"/>
              <a:gd name="T7" fmla="*/ 2147483647 h 1161"/>
              <a:gd name="T8" fmla="*/ 2147483647 w 387"/>
              <a:gd name="T9" fmla="*/ 2147483647 h 1161"/>
              <a:gd name="T10" fmla="*/ 2147483647 w 387"/>
              <a:gd name="T11" fmla="*/ 2147483647 h 1161"/>
              <a:gd name="T12" fmla="*/ 2147483647 w 387"/>
              <a:gd name="T13" fmla="*/ 0 h 1161"/>
              <a:gd name="T14" fmla="*/ 0 60000 65536"/>
              <a:gd name="T15" fmla="*/ 0 60000 65536"/>
              <a:gd name="T16" fmla="*/ 0 60000 65536"/>
              <a:gd name="T17" fmla="*/ 0 60000 65536"/>
              <a:gd name="T18" fmla="*/ 0 60000 65536"/>
              <a:gd name="T19" fmla="*/ 0 60000 65536"/>
              <a:gd name="T20" fmla="*/ 0 60000 65536"/>
              <a:gd name="T21" fmla="*/ 0 w 387"/>
              <a:gd name="T22" fmla="*/ 0 h 1161"/>
              <a:gd name="T23" fmla="*/ 387 w 387"/>
              <a:gd name="T24" fmla="*/ 1161 h 1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1161">
                <a:moveTo>
                  <a:pt x="363" y="0"/>
                </a:moveTo>
                <a:lnTo>
                  <a:pt x="387" y="1161"/>
                </a:lnTo>
                <a:lnTo>
                  <a:pt x="0" y="1161"/>
                </a:lnTo>
                <a:lnTo>
                  <a:pt x="0" y="992"/>
                </a:lnTo>
                <a:lnTo>
                  <a:pt x="242" y="992"/>
                </a:lnTo>
                <a:lnTo>
                  <a:pt x="242" y="24"/>
                </a:lnTo>
                <a:lnTo>
                  <a:pt x="363" y="0"/>
                </a:lnTo>
                <a:close/>
              </a:path>
            </a:pathLst>
          </a:custGeom>
          <a:solidFill>
            <a:srgbClr val="808080"/>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148" name="Rectangle 164"/>
          <p:cNvSpPr>
            <a:spLocks noChangeArrowheads="1"/>
          </p:cNvSpPr>
          <p:nvPr/>
        </p:nvSpPr>
        <p:spPr bwMode="auto">
          <a:xfrm>
            <a:off x="6514338" y="1500387"/>
            <a:ext cx="153987" cy="652463"/>
          </a:xfrm>
          <a:prstGeom prst="rect">
            <a:avLst/>
          </a:prstGeom>
          <a:solidFill>
            <a:srgbClr val="990033"/>
          </a:solidFill>
          <a:ln w="9525">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149" name="Freeform 165"/>
          <p:cNvSpPr>
            <a:spLocks/>
          </p:cNvSpPr>
          <p:nvPr/>
        </p:nvSpPr>
        <p:spPr bwMode="auto">
          <a:xfrm>
            <a:off x="4287075" y="2402087"/>
            <a:ext cx="461963" cy="1017588"/>
          </a:xfrm>
          <a:custGeom>
            <a:avLst/>
            <a:gdLst>
              <a:gd name="T0" fmla="*/ 2147483647 w 290"/>
              <a:gd name="T1" fmla="*/ 0 h 533"/>
              <a:gd name="T2" fmla="*/ 0 w 290"/>
              <a:gd name="T3" fmla="*/ 0 h 533"/>
              <a:gd name="T4" fmla="*/ 0 w 290"/>
              <a:gd name="T5" fmla="*/ 2147483647 h 533"/>
              <a:gd name="T6" fmla="*/ 0 60000 65536"/>
              <a:gd name="T7" fmla="*/ 0 60000 65536"/>
              <a:gd name="T8" fmla="*/ 0 60000 65536"/>
              <a:gd name="T9" fmla="*/ 0 w 290"/>
              <a:gd name="T10" fmla="*/ 0 h 533"/>
              <a:gd name="T11" fmla="*/ 290 w 290"/>
              <a:gd name="T12" fmla="*/ 533 h 533"/>
            </a:gdLst>
            <a:ahLst/>
            <a:cxnLst>
              <a:cxn ang="T6">
                <a:pos x="T0" y="T1"/>
              </a:cxn>
              <a:cxn ang="T7">
                <a:pos x="T2" y="T3"/>
              </a:cxn>
              <a:cxn ang="T8">
                <a:pos x="T4" y="T5"/>
              </a:cxn>
            </a:cxnLst>
            <a:rect l="T9" t="T10" r="T11" b="T12"/>
            <a:pathLst>
              <a:path w="290" h="533">
                <a:moveTo>
                  <a:pt x="290" y="0"/>
                </a:moveTo>
                <a:lnTo>
                  <a:pt x="0" y="0"/>
                </a:lnTo>
                <a:lnTo>
                  <a:pt x="0" y="533"/>
                </a:lnTo>
              </a:path>
            </a:pathLst>
          </a:cu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buClrTx/>
              <a:buFontTx/>
              <a:buNone/>
            </a:pPr>
            <a:endParaRPr lang="en-US" sz="1800" kern="1200">
              <a:latin typeface="VNI-Helve" pitchFamily="2" charset="0"/>
              <a:ea typeface="+mn-ea"/>
              <a:cs typeface="+mn-cs"/>
            </a:endParaRPr>
          </a:p>
        </p:txBody>
      </p:sp>
      <p:sp>
        <p:nvSpPr>
          <p:cNvPr id="150" name="Freeform 166"/>
          <p:cNvSpPr>
            <a:spLocks/>
          </p:cNvSpPr>
          <p:nvPr/>
        </p:nvSpPr>
        <p:spPr bwMode="auto">
          <a:xfrm flipH="1">
            <a:off x="8168513" y="1651200"/>
            <a:ext cx="654050" cy="1804987"/>
          </a:xfrm>
          <a:custGeom>
            <a:avLst/>
            <a:gdLst>
              <a:gd name="T0" fmla="*/ 2147483647 w 290"/>
              <a:gd name="T1" fmla="*/ 0 h 533"/>
              <a:gd name="T2" fmla="*/ 0 w 290"/>
              <a:gd name="T3" fmla="*/ 0 h 533"/>
              <a:gd name="T4" fmla="*/ 0 w 290"/>
              <a:gd name="T5" fmla="*/ 2147483647 h 533"/>
              <a:gd name="T6" fmla="*/ 0 60000 65536"/>
              <a:gd name="T7" fmla="*/ 0 60000 65536"/>
              <a:gd name="T8" fmla="*/ 0 60000 65536"/>
              <a:gd name="T9" fmla="*/ 0 w 290"/>
              <a:gd name="T10" fmla="*/ 0 h 533"/>
              <a:gd name="T11" fmla="*/ 290 w 290"/>
              <a:gd name="T12" fmla="*/ 533 h 533"/>
            </a:gdLst>
            <a:ahLst/>
            <a:cxnLst>
              <a:cxn ang="T6">
                <a:pos x="T0" y="T1"/>
              </a:cxn>
              <a:cxn ang="T7">
                <a:pos x="T2" y="T3"/>
              </a:cxn>
              <a:cxn ang="T8">
                <a:pos x="T4" y="T5"/>
              </a:cxn>
            </a:cxnLst>
            <a:rect l="T9" t="T10" r="T11" b="T12"/>
            <a:pathLst>
              <a:path w="290" h="533">
                <a:moveTo>
                  <a:pt x="290" y="0"/>
                </a:moveTo>
                <a:lnTo>
                  <a:pt x="0" y="0"/>
                </a:lnTo>
                <a:lnTo>
                  <a:pt x="0" y="533"/>
                </a:lnTo>
              </a:path>
            </a:pathLst>
          </a:cu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buClrTx/>
              <a:buFontTx/>
              <a:buNone/>
            </a:pPr>
            <a:endParaRPr lang="en-US" sz="1800" kern="1200">
              <a:latin typeface="VNI-Helve" pitchFamily="2" charset="0"/>
              <a:ea typeface="+mn-ea"/>
              <a:cs typeface="+mn-cs"/>
            </a:endParaRPr>
          </a:p>
        </p:txBody>
      </p:sp>
      <p:sp>
        <p:nvSpPr>
          <p:cNvPr id="151" name="Line 167"/>
          <p:cNvSpPr>
            <a:spLocks noChangeShapeType="1"/>
          </p:cNvSpPr>
          <p:nvPr/>
        </p:nvSpPr>
        <p:spPr bwMode="auto">
          <a:xfrm flipH="1" flipV="1">
            <a:off x="4287075" y="2613225"/>
            <a:ext cx="0" cy="230187"/>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VNI-Helve" pitchFamily="2" charset="0"/>
              <a:ea typeface="+mn-ea"/>
              <a:cs typeface="+mn-cs"/>
            </a:endParaRPr>
          </a:p>
        </p:txBody>
      </p:sp>
      <p:sp>
        <p:nvSpPr>
          <p:cNvPr id="152" name="Line 168"/>
          <p:cNvSpPr>
            <a:spLocks noChangeShapeType="1"/>
          </p:cNvSpPr>
          <p:nvPr/>
        </p:nvSpPr>
        <p:spPr bwMode="auto">
          <a:xfrm>
            <a:off x="8822563" y="2843412"/>
            <a:ext cx="0" cy="153988"/>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buFontTx/>
              <a:buNone/>
            </a:pPr>
            <a:endParaRPr lang="en-US" sz="1800" kern="1200">
              <a:latin typeface="VNI-Helve" pitchFamily="2" charset="0"/>
              <a:ea typeface="+mn-ea"/>
              <a:cs typeface="+mn-cs"/>
            </a:endParaRPr>
          </a:p>
        </p:txBody>
      </p:sp>
      <p:sp>
        <p:nvSpPr>
          <p:cNvPr id="153" name="Oval 169"/>
          <p:cNvSpPr>
            <a:spLocks noChangeArrowheads="1"/>
          </p:cNvSpPr>
          <p:nvPr/>
        </p:nvSpPr>
        <p:spPr bwMode="auto">
          <a:xfrm>
            <a:off x="4212463" y="3035500"/>
            <a:ext cx="152400" cy="152400"/>
          </a:xfrm>
          <a:prstGeom prst="ellipse">
            <a:avLst/>
          </a:prstGeom>
          <a:solidFill>
            <a:srgbClr val="FF3300"/>
          </a:solidFill>
          <a:ln w="9525">
            <a:solidFill>
              <a:srgbClr val="FF3300"/>
            </a:solidFill>
            <a:round/>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154" name="Text Box 170"/>
          <p:cNvSpPr txBox="1">
            <a:spLocks noChangeArrowheads="1"/>
          </p:cNvSpPr>
          <p:nvPr/>
        </p:nvSpPr>
        <p:spPr bwMode="auto">
          <a:xfrm>
            <a:off x="6400038" y="1076525"/>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C</a:t>
            </a:r>
          </a:p>
        </p:txBody>
      </p:sp>
      <p:sp>
        <p:nvSpPr>
          <p:cNvPr id="155" name="Text Box 171"/>
          <p:cNvSpPr txBox="1">
            <a:spLocks noChangeArrowheads="1"/>
          </p:cNvSpPr>
          <p:nvPr/>
        </p:nvSpPr>
        <p:spPr bwMode="auto">
          <a:xfrm>
            <a:off x="8089138" y="1230512"/>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N</a:t>
            </a:r>
          </a:p>
        </p:txBody>
      </p:sp>
      <p:sp>
        <p:nvSpPr>
          <p:cNvPr id="156" name="Text Box 172"/>
          <p:cNvSpPr txBox="1">
            <a:spLocks noChangeArrowheads="1"/>
          </p:cNvSpPr>
          <p:nvPr/>
        </p:nvSpPr>
        <p:spPr bwMode="auto">
          <a:xfrm>
            <a:off x="4517263" y="1308300"/>
            <a:ext cx="344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M</a:t>
            </a:r>
          </a:p>
        </p:txBody>
      </p:sp>
      <p:sp>
        <p:nvSpPr>
          <p:cNvPr id="157" name="Text Box 173"/>
          <p:cNvSpPr txBox="1">
            <a:spLocks noChangeArrowheads="1"/>
          </p:cNvSpPr>
          <p:nvPr/>
        </p:nvSpPr>
        <p:spPr bwMode="auto">
          <a:xfrm>
            <a:off x="4441063" y="1998862"/>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A</a:t>
            </a:r>
          </a:p>
        </p:txBody>
      </p:sp>
      <p:sp>
        <p:nvSpPr>
          <p:cNvPr id="158" name="Text Box 174"/>
          <p:cNvSpPr txBox="1">
            <a:spLocks noChangeArrowheads="1"/>
          </p:cNvSpPr>
          <p:nvPr/>
        </p:nvSpPr>
        <p:spPr bwMode="auto">
          <a:xfrm>
            <a:off x="8205025" y="1960762"/>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B</a:t>
            </a:r>
          </a:p>
        </p:txBody>
      </p:sp>
      <p:sp>
        <p:nvSpPr>
          <p:cNvPr id="159" name="Text Box 175"/>
          <p:cNvSpPr txBox="1">
            <a:spLocks noChangeArrowheads="1"/>
          </p:cNvSpPr>
          <p:nvPr/>
        </p:nvSpPr>
        <p:spPr bwMode="auto">
          <a:xfrm>
            <a:off x="4290250" y="3072012"/>
            <a:ext cx="42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a:t>
            </a:r>
          </a:p>
        </p:txBody>
      </p:sp>
      <p:sp>
        <p:nvSpPr>
          <p:cNvPr id="160" name="Text Box 176"/>
          <p:cNvSpPr txBox="1">
            <a:spLocks noChangeArrowheads="1"/>
          </p:cNvSpPr>
          <p:nvPr/>
        </p:nvSpPr>
        <p:spPr bwMode="auto">
          <a:xfrm>
            <a:off x="8471725" y="2997400"/>
            <a:ext cx="42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eaLnBrk="0" fontAlgn="base" hangingPunct="0">
              <a:spcBef>
                <a:spcPct val="50000"/>
              </a:spcBef>
              <a:spcAft>
                <a:spcPct val="0"/>
              </a:spcAft>
              <a:buClrTx/>
              <a:buFontTx/>
              <a:buNone/>
            </a:pPr>
            <a:r>
              <a:rPr lang="en-US" altLang="en-US" sz="2000" b="1" kern="1200">
                <a:solidFill>
                  <a:srgbClr val="000000"/>
                </a:solidFill>
                <a:latin typeface="Calibri" panose="020F0502020204030204" pitchFamily="34" charset="0"/>
                <a:ea typeface="+mn-ea"/>
                <a:cs typeface="+mn-cs"/>
              </a:rPr>
              <a:t>_</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up)">
                                      <p:cBhvr>
                                        <p:cTn id="7" dur="1000"/>
                                        <p:tgtEl>
                                          <p:spTgt spid="8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barn(inVertical)">
                                      <p:cBhvr>
                                        <p:cTn id="10" dur="500"/>
                                        <p:tgtEl>
                                          <p:spTgt spid="121"/>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1000"/>
                                        <p:tgtEl>
                                          <p:spTgt spid="123"/>
                                        </p:tgtEl>
                                      </p:cBhvr>
                                    </p:animEffect>
                                    <p:anim calcmode="lin" valueType="num">
                                      <p:cBhvr>
                                        <p:cTn id="14" dur="1000" fill="hold"/>
                                        <p:tgtEl>
                                          <p:spTgt spid="123"/>
                                        </p:tgtEl>
                                        <p:attrNameLst>
                                          <p:attrName>ppt_x</p:attrName>
                                        </p:attrNameLst>
                                      </p:cBhvr>
                                      <p:tavLst>
                                        <p:tav tm="0">
                                          <p:val>
                                            <p:strVal val="#ppt_x"/>
                                          </p:val>
                                        </p:tav>
                                        <p:tav tm="100000">
                                          <p:val>
                                            <p:strVal val="#ppt_x"/>
                                          </p:val>
                                        </p:tav>
                                      </p:tavLst>
                                    </p:anim>
                                    <p:anim calcmode="lin" valueType="num">
                                      <p:cBhvr>
                                        <p:cTn id="15" dur="1000" fill="hold"/>
                                        <p:tgtEl>
                                          <p:spTgt spid="123"/>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fade">
                                      <p:cBhvr>
                                        <p:cTn id="18" dur="1000"/>
                                        <p:tgtEl>
                                          <p:spTgt spid="124"/>
                                        </p:tgtEl>
                                      </p:cBhvr>
                                    </p:animEffect>
                                    <p:anim calcmode="lin" valueType="num">
                                      <p:cBhvr>
                                        <p:cTn id="19" dur="1000" fill="hold"/>
                                        <p:tgtEl>
                                          <p:spTgt spid="124"/>
                                        </p:tgtEl>
                                        <p:attrNameLst>
                                          <p:attrName>ppt_x</p:attrName>
                                        </p:attrNameLst>
                                      </p:cBhvr>
                                      <p:tavLst>
                                        <p:tav tm="0">
                                          <p:val>
                                            <p:strVal val="#ppt_x"/>
                                          </p:val>
                                        </p:tav>
                                        <p:tav tm="100000">
                                          <p:val>
                                            <p:strVal val="#ppt_x"/>
                                          </p:val>
                                        </p:tav>
                                      </p:tavLst>
                                    </p:anim>
                                    <p:anim calcmode="lin" valueType="num">
                                      <p:cBhvr>
                                        <p:cTn id="20" dur="1000" fill="hold"/>
                                        <p:tgtEl>
                                          <p:spTgt spid="12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1000"/>
                                        <p:tgtEl>
                                          <p:spTgt spid="125"/>
                                        </p:tgtEl>
                                      </p:cBhvr>
                                    </p:animEffect>
                                    <p:anim calcmode="lin" valueType="num">
                                      <p:cBhvr>
                                        <p:cTn id="24" dur="1000" fill="hold"/>
                                        <p:tgtEl>
                                          <p:spTgt spid="125"/>
                                        </p:tgtEl>
                                        <p:attrNameLst>
                                          <p:attrName>ppt_x</p:attrName>
                                        </p:attrNameLst>
                                      </p:cBhvr>
                                      <p:tavLst>
                                        <p:tav tm="0">
                                          <p:val>
                                            <p:strVal val="#ppt_x"/>
                                          </p:val>
                                        </p:tav>
                                        <p:tav tm="100000">
                                          <p:val>
                                            <p:strVal val="#ppt_x"/>
                                          </p:val>
                                        </p:tav>
                                      </p:tavLst>
                                    </p:anim>
                                    <p:anim calcmode="lin" valueType="num">
                                      <p:cBhvr>
                                        <p:cTn id="25" dur="1000" fill="hold"/>
                                        <p:tgtEl>
                                          <p:spTgt spid="125"/>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45"/>
                                        </p:tgtEl>
                                        <p:attrNameLst>
                                          <p:attrName>style.visibility</p:attrName>
                                        </p:attrNameLst>
                                      </p:cBhvr>
                                      <p:to>
                                        <p:strVal val="visible"/>
                                      </p:to>
                                    </p:set>
                                    <p:animEffect transition="in" filter="fade">
                                      <p:cBhvr>
                                        <p:cTn id="28" dur="1000"/>
                                        <p:tgtEl>
                                          <p:spTgt spid="145"/>
                                        </p:tgtEl>
                                      </p:cBhvr>
                                    </p:animEffect>
                                    <p:anim calcmode="lin" valueType="num">
                                      <p:cBhvr>
                                        <p:cTn id="29" dur="1000" fill="hold"/>
                                        <p:tgtEl>
                                          <p:spTgt spid="145"/>
                                        </p:tgtEl>
                                        <p:attrNameLst>
                                          <p:attrName>ppt_x</p:attrName>
                                        </p:attrNameLst>
                                      </p:cBhvr>
                                      <p:tavLst>
                                        <p:tav tm="0">
                                          <p:val>
                                            <p:strVal val="#ppt_x"/>
                                          </p:val>
                                        </p:tav>
                                        <p:tav tm="100000">
                                          <p:val>
                                            <p:strVal val="#ppt_x"/>
                                          </p:val>
                                        </p:tav>
                                      </p:tavLst>
                                    </p:anim>
                                    <p:anim calcmode="lin" valueType="num">
                                      <p:cBhvr>
                                        <p:cTn id="30" dur="1000" fill="hold"/>
                                        <p:tgtEl>
                                          <p:spTgt spid="145"/>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46"/>
                                        </p:tgtEl>
                                        <p:attrNameLst>
                                          <p:attrName>style.visibility</p:attrName>
                                        </p:attrNameLst>
                                      </p:cBhvr>
                                      <p:to>
                                        <p:strVal val="visible"/>
                                      </p:to>
                                    </p:set>
                                    <p:animEffect transition="in" filter="fade">
                                      <p:cBhvr>
                                        <p:cTn id="33" dur="1000"/>
                                        <p:tgtEl>
                                          <p:spTgt spid="146"/>
                                        </p:tgtEl>
                                      </p:cBhvr>
                                    </p:animEffect>
                                    <p:anim calcmode="lin" valueType="num">
                                      <p:cBhvr>
                                        <p:cTn id="34" dur="1000" fill="hold"/>
                                        <p:tgtEl>
                                          <p:spTgt spid="146"/>
                                        </p:tgtEl>
                                        <p:attrNameLst>
                                          <p:attrName>ppt_x</p:attrName>
                                        </p:attrNameLst>
                                      </p:cBhvr>
                                      <p:tavLst>
                                        <p:tav tm="0">
                                          <p:val>
                                            <p:strVal val="#ppt_x"/>
                                          </p:val>
                                        </p:tav>
                                        <p:tav tm="100000">
                                          <p:val>
                                            <p:strVal val="#ppt_x"/>
                                          </p:val>
                                        </p:tav>
                                      </p:tavLst>
                                    </p:anim>
                                    <p:anim calcmode="lin" valueType="num">
                                      <p:cBhvr>
                                        <p:cTn id="35" dur="1000" fill="hold"/>
                                        <p:tgtEl>
                                          <p:spTgt spid="146"/>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47"/>
                                        </p:tgtEl>
                                        <p:attrNameLst>
                                          <p:attrName>style.visibility</p:attrName>
                                        </p:attrNameLst>
                                      </p:cBhvr>
                                      <p:to>
                                        <p:strVal val="visible"/>
                                      </p:to>
                                    </p:set>
                                    <p:animEffect transition="in" filter="fade">
                                      <p:cBhvr>
                                        <p:cTn id="38" dur="1000"/>
                                        <p:tgtEl>
                                          <p:spTgt spid="147"/>
                                        </p:tgtEl>
                                      </p:cBhvr>
                                    </p:animEffect>
                                    <p:anim calcmode="lin" valueType="num">
                                      <p:cBhvr>
                                        <p:cTn id="39" dur="1000" fill="hold"/>
                                        <p:tgtEl>
                                          <p:spTgt spid="147"/>
                                        </p:tgtEl>
                                        <p:attrNameLst>
                                          <p:attrName>ppt_x</p:attrName>
                                        </p:attrNameLst>
                                      </p:cBhvr>
                                      <p:tavLst>
                                        <p:tav tm="0">
                                          <p:val>
                                            <p:strVal val="#ppt_x"/>
                                          </p:val>
                                        </p:tav>
                                        <p:tav tm="100000">
                                          <p:val>
                                            <p:strVal val="#ppt_x"/>
                                          </p:val>
                                        </p:tav>
                                      </p:tavLst>
                                    </p:anim>
                                    <p:anim calcmode="lin" valueType="num">
                                      <p:cBhvr>
                                        <p:cTn id="40" dur="1000" fill="hold"/>
                                        <p:tgtEl>
                                          <p:spTgt spid="147"/>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fade">
                                      <p:cBhvr>
                                        <p:cTn id="43" dur="1000"/>
                                        <p:tgtEl>
                                          <p:spTgt spid="148"/>
                                        </p:tgtEl>
                                      </p:cBhvr>
                                    </p:animEffect>
                                    <p:anim calcmode="lin" valueType="num">
                                      <p:cBhvr>
                                        <p:cTn id="44" dur="1000" fill="hold"/>
                                        <p:tgtEl>
                                          <p:spTgt spid="148"/>
                                        </p:tgtEl>
                                        <p:attrNameLst>
                                          <p:attrName>ppt_x</p:attrName>
                                        </p:attrNameLst>
                                      </p:cBhvr>
                                      <p:tavLst>
                                        <p:tav tm="0">
                                          <p:val>
                                            <p:strVal val="#ppt_x"/>
                                          </p:val>
                                        </p:tav>
                                        <p:tav tm="100000">
                                          <p:val>
                                            <p:strVal val="#ppt_x"/>
                                          </p:val>
                                        </p:tav>
                                      </p:tavLst>
                                    </p:anim>
                                    <p:anim calcmode="lin" valueType="num">
                                      <p:cBhvr>
                                        <p:cTn id="45" dur="1000" fill="hold"/>
                                        <p:tgtEl>
                                          <p:spTgt spid="148"/>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149"/>
                                        </p:tgtEl>
                                        <p:attrNameLst>
                                          <p:attrName>style.visibility</p:attrName>
                                        </p:attrNameLst>
                                      </p:cBhvr>
                                      <p:to>
                                        <p:strVal val="visible"/>
                                      </p:to>
                                    </p:set>
                                    <p:animEffect transition="in" filter="fade">
                                      <p:cBhvr>
                                        <p:cTn id="48" dur="1000"/>
                                        <p:tgtEl>
                                          <p:spTgt spid="149"/>
                                        </p:tgtEl>
                                      </p:cBhvr>
                                    </p:animEffect>
                                    <p:anim calcmode="lin" valueType="num">
                                      <p:cBhvr>
                                        <p:cTn id="49" dur="1000" fill="hold"/>
                                        <p:tgtEl>
                                          <p:spTgt spid="149"/>
                                        </p:tgtEl>
                                        <p:attrNameLst>
                                          <p:attrName>ppt_x</p:attrName>
                                        </p:attrNameLst>
                                      </p:cBhvr>
                                      <p:tavLst>
                                        <p:tav tm="0">
                                          <p:val>
                                            <p:strVal val="#ppt_x"/>
                                          </p:val>
                                        </p:tav>
                                        <p:tav tm="100000">
                                          <p:val>
                                            <p:strVal val="#ppt_x"/>
                                          </p:val>
                                        </p:tav>
                                      </p:tavLst>
                                    </p:anim>
                                    <p:anim calcmode="lin" valueType="num">
                                      <p:cBhvr>
                                        <p:cTn id="50" dur="1000" fill="hold"/>
                                        <p:tgtEl>
                                          <p:spTgt spid="149"/>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150"/>
                                        </p:tgtEl>
                                        <p:attrNameLst>
                                          <p:attrName>style.visibility</p:attrName>
                                        </p:attrNameLst>
                                      </p:cBhvr>
                                      <p:to>
                                        <p:strVal val="visible"/>
                                      </p:to>
                                    </p:set>
                                    <p:animEffect transition="in" filter="fade">
                                      <p:cBhvr>
                                        <p:cTn id="53" dur="1000"/>
                                        <p:tgtEl>
                                          <p:spTgt spid="150"/>
                                        </p:tgtEl>
                                      </p:cBhvr>
                                    </p:animEffect>
                                    <p:anim calcmode="lin" valueType="num">
                                      <p:cBhvr>
                                        <p:cTn id="54" dur="1000" fill="hold"/>
                                        <p:tgtEl>
                                          <p:spTgt spid="150"/>
                                        </p:tgtEl>
                                        <p:attrNameLst>
                                          <p:attrName>ppt_x</p:attrName>
                                        </p:attrNameLst>
                                      </p:cBhvr>
                                      <p:tavLst>
                                        <p:tav tm="0">
                                          <p:val>
                                            <p:strVal val="#ppt_x"/>
                                          </p:val>
                                        </p:tav>
                                        <p:tav tm="100000">
                                          <p:val>
                                            <p:strVal val="#ppt_x"/>
                                          </p:val>
                                        </p:tav>
                                      </p:tavLst>
                                    </p:anim>
                                    <p:anim calcmode="lin" valueType="num">
                                      <p:cBhvr>
                                        <p:cTn id="55" dur="1000" fill="hold"/>
                                        <p:tgtEl>
                                          <p:spTgt spid="150"/>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153"/>
                                        </p:tgtEl>
                                        <p:attrNameLst>
                                          <p:attrName>style.visibility</p:attrName>
                                        </p:attrNameLst>
                                      </p:cBhvr>
                                      <p:to>
                                        <p:strVal val="visible"/>
                                      </p:to>
                                    </p:set>
                                    <p:animEffect transition="in" filter="fade">
                                      <p:cBhvr>
                                        <p:cTn id="58" dur="1000"/>
                                        <p:tgtEl>
                                          <p:spTgt spid="153"/>
                                        </p:tgtEl>
                                      </p:cBhvr>
                                    </p:animEffect>
                                    <p:anim calcmode="lin" valueType="num">
                                      <p:cBhvr>
                                        <p:cTn id="59" dur="1000" fill="hold"/>
                                        <p:tgtEl>
                                          <p:spTgt spid="153"/>
                                        </p:tgtEl>
                                        <p:attrNameLst>
                                          <p:attrName>ppt_x</p:attrName>
                                        </p:attrNameLst>
                                      </p:cBhvr>
                                      <p:tavLst>
                                        <p:tav tm="0">
                                          <p:val>
                                            <p:strVal val="#ppt_x"/>
                                          </p:val>
                                        </p:tav>
                                        <p:tav tm="100000">
                                          <p:val>
                                            <p:strVal val="#ppt_x"/>
                                          </p:val>
                                        </p:tav>
                                      </p:tavLst>
                                    </p:anim>
                                    <p:anim calcmode="lin" valueType="num">
                                      <p:cBhvr>
                                        <p:cTn id="60" dur="1000" fill="hold"/>
                                        <p:tgtEl>
                                          <p:spTgt spid="153"/>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154"/>
                                        </p:tgtEl>
                                        <p:attrNameLst>
                                          <p:attrName>style.visibility</p:attrName>
                                        </p:attrNameLst>
                                      </p:cBhvr>
                                      <p:to>
                                        <p:strVal val="visible"/>
                                      </p:to>
                                    </p:set>
                                    <p:animEffect transition="in" filter="fade">
                                      <p:cBhvr>
                                        <p:cTn id="63" dur="1000"/>
                                        <p:tgtEl>
                                          <p:spTgt spid="154"/>
                                        </p:tgtEl>
                                      </p:cBhvr>
                                    </p:animEffect>
                                    <p:anim calcmode="lin" valueType="num">
                                      <p:cBhvr>
                                        <p:cTn id="64" dur="1000" fill="hold"/>
                                        <p:tgtEl>
                                          <p:spTgt spid="154"/>
                                        </p:tgtEl>
                                        <p:attrNameLst>
                                          <p:attrName>ppt_x</p:attrName>
                                        </p:attrNameLst>
                                      </p:cBhvr>
                                      <p:tavLst>
                                        <p:tav tm="0">
                                          <p:val>
                                            <p:strVal val="#ppt_x"/>
                                          </p:val>
                                        </p:tav>
                                        <p:tav tm="100000">
                                          <p:val>
                                            <p:strVal val="#ppt_x"/>
                                          </p:val>
                                        </p:tav>
                                      </p:tavLst>
                                    </p:anim>
                                    <p:anim calcmode="lin" valueType="num">
                                      <p:cBhvr>
                                        <p:cTn id="65" dur="1000" fill="hold"/>
                                        <p:tgtEl>
                                          <p:spTgt spid="154"/>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155"/>
                                        </p:tgtEl>
                                        <p:attrNameLst>
                                          <p:attrName>style.visibility</p:attrName>
                                        </p:attrNameLst>
                                      </p:cBhvr>
                                      <p:to>
                                        <p:strVal val="visible"/>
                                      </p:to>
                                    </p:set>
                                    <p:animEffect transition="in" filter="fade">
                                      <p:cBhvr>
                                        <p:cTn id="68" dur="1000"/>
                                        <p:tgtEl>
                                          <p:spTgt spid="155"/>
                                        </p:tgtEl>
                                      </p:cBhvr>
                                    </p:animEffect>
                                    <p:anim calcmode="lin" valueType="num">
                                      <p:cBhvr>
                                        <p:cTn id="69" dur="1000" fill="hold"/>
                                        <p:tgtEl>
                                          <p:spTgt spid="155"/>
                                        </p:tgtEl>
                                        <p:attrNameLst>
                                          <p:attrName>ppt_x</p:attrName>
                                        </p:attrNameLst>
                                      </p:cBhvr>
                                      <p:tavLst>
                                        <p:tav tm="0">
                                          <p:val>
                                            <p:strVal val="#ppt_x"/>
                                          </p:val>
                                        </p:tav>
                                        <p:tav tm="100000">
                                          <p:val>
                                            <p:strVal val="#ppt_x"/>
                                          </p:val>
                                        </p:tav>
                                      </p:tavLst>
                                    </p:anim>
                                    <p:anim calcmode="lin" valueType="num">
                                      <p:cBhvr>
                                        <p:cTn id="70" dur="1000" fill="hold"/>
                                        <p:tgtEl>
                                          <p:spTgt spid="155"/>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56"/>
                                        </p:tgtEl>
                                        <p:attrNameLst>
                                          <p:attrName>style.visibility</p:attrName>
                                        </p:attrNameLst>
                                      </p:cBhvr>
                                      <p:to>
                                        <p:strVal val="visible"/>
                                      </p:to>
                                    </p:set>
                                    <p:animEffect transition="in" filter="fade">
                                      <p:cBhvr>
                                        <p:cTn id="73" dur="1000"/>
                                        <p:tgtEl>
                                          <p:spTgt spid="156"/>
                                        </p:tgtEl>
                                      </p:cBhvr>
                                    </p:animEffect>
                                    <p:anim calcmode="lin" valueType="num">
                                      <p:cBhvr>
                                        <p:cTn id="74" dur="1000" fill="hold"/>
                                        <p:tgtEl>
                                          <p:spTgt spid="156"/>
                                        </p:tgtEl>
                                        <p:attrNameLst>
                                          <p:attrName>ppt_x</p:attrName>
                                        </p:attrNameLst>
                                      </p:cBhvr>
                                      <p:tavLst>
                                        <p:tav tm="0">
                                          <p:val>
                                            <p:strVal val="#ppt_x"/>
                                          </p:val>
                                        </p:tav>
                                        <p:tav tm="100000">
                                          <p:val>
                                            <p:strVal val="#ppt_x"/>
                                          </p:val>
                                        </p:tav>
                                      </p:tavLst>
                                    </p:anim>
                                    <p:anim calcmode="lin" valueType="num">
                                      <p:cBhvr>
                                        <p:cTn id="75" dur="1000" fill="hold"/>
                                        <p:tgtEl>
                                          <p:spTgt spid="156"/>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157"/>
                                        </p:tgtEl>
                                        <p:attrNameLst>
                                          <p:attrName>style.visibility</p:attrName>
                                        </p:attrNameLst>
                                      </p:cBhvr>
                                      <p:to>
                                        <p:strVal val="visible"/>
                                      </p:to>
                                    </p:set>
                                    <p:animEffect transition="in" filter="fade">
                                      <p:cBhvr>
                                        <p:cTn id="78" dur="1000"/>
                                        <p:tgtEl>
                                          <p:spTgt spid="157"/>
                                        </p:tgtEl>
                                      </p:cBhvr>
                                    </p:animEffect>
                                    <p:anim calcmode="lin" valueType="num">
                                      <p:cBhvr>
                                        <p:cTn id="79" dur="1000" fill="hold"/>
                                        <p:tgtEl>
                                          <p:spTgt spid="157"/>
                                        </p:tgtEl>
                                        <p:attrNameLst>
                                          <p:attrName>ppt_x</p:attrName>
                                        </p:attrNameLst>
                                      </p:cBhvr>
                                      <p:tavLst>
                                        <p:tav tm="0">
                                          <p:val>
                                            <p:strVal val="#ppt_x"/>
                                          </p:val>
                                        </p:tav>
                                        <p:tav tm="100000">
                                          <p:val>
                                            <p:strVal val="#ppt_x"/>
                                          </p:val>
                                        </p:tav>
                                      </p:tavLst>
                                    </p:anim>
                                    <p:anim calcmode="lin" valueType="num">
                                      <p:cBhvr>
                                        <p:cTn id="80" dur="1000" fill="hold"/>
                                        <p:tgtEl>
                                          <p:spTgt spid="157"/>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158"/>
                                        </p:tgtEl>
                                        <p:attrNameLst>
                                          <p:attrName>style.visibility</p:attrName>
                                        </p:attrNameLst>
                                      </p:cBhvr>
                                      <p:to>
                                        <p:strVal val="visible"/>
                                      </p:to>
                                    </p:set>
                                    <p:animEffect transition="in" filter="fade">
                                      <p:cBhvr>
                                        <p:cTn id="83" dur="1000"/>
                                        <p:tgtEl>
                                          <p:spTgt spid="158"/>
                                        </p:tgtEl>
                                      </p:cBhvr>
                                    </p:animEffect>
                                    <p:anim calcmode="lin" valueType="num">
                                      <p:cBhvr>
                                        <p:cTn id="84" dur="1000" fill="hold"/>
                                        <p:tgtEl>
                                          <p:spTgt spid="158"/>
                                        </p:tgtEl>
                                        <p:attrNameLst>
                                          <p:attrName>ppt_x</p:attrName>
                                        </p:attrNameLst>
                                      </p:cBhvr>
                                      <p:tavLst>
                                        <p:tav tm="0">
                                          <p:val>
                                            <p:strVal val="#ppt_x"/>
                                          </p:val>
                                        </p:tav>
                                        <p:tav tm="100000">
                                          <p:val>
                                            <p:strVal val="#ppt_x"/>
                                          </p:val>
                                        </p:tav>
                                      </p:tavLst>
                                    </p:anim>
                                    <p:anim calcmode="lin" valueType="num">
                                      <p:cBhvr>
                                        <p:cTn id="85" dur="1000" fill="hold"/>
                                        <p:tgtEl>
                                          <p:spTgt spid="158"/>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159"/>
                                        </p:tgtEl>
                                        <p:attrNameLst>
                                          <p:attrName>style.visibility</p:attrName>
                                        </p:attrNameLst>
                                      </p:cBhvr>
                                      <p:to>
                                        <p:strVal val="visible"/>
                                      </p:to>
                                    </p:set>
                                    <p:animEffect transition="in" filter="fade">
                                      <p:cBhvr>
                                        <p:cTn id="88" dur="1000"/>
                                        <p:tgtEl>
                                          <p:spTgt spid="159"/>
                                        </p:tgtEl>
                                      </p:cBhvr>
                                    </p:animEffect>
                                    <p:anim calcmode="lin" valueType="num">
                                      <p:cBhvr>
                                        <p:cTn id="89" dur="1000" fill="hold"/>
                                        <p:tgtEl>
                                          <p:spTgt spid="159"/>
                                        </p:tgtEl>
                                        <p:attrNameLst>
                                          <p:attrName>ppt_x</p:attrName>
                                        </p:attrNameLst>
                                      </p:cBhvr>
                                      <p:tavLst>
                                        <p:tav tm="0">
                                          <p:val>
                                            <p:strVal val="#ppt_x"/>
                                          </p:val>
                                        </p:tav>
                                        <p:tav tm="100000">
                                          <p:val>
                                            <p:strVal val="#ppt_x"/>
                                          </p:val>
                                        </p:tav>
                                      </p:tavLst>
                                    </p:anim>
                                    <p:anim calcmode="lin" valueType="num">
                                      <p:cBhvr>
                                        <p:cTn id="90" dur="1000" fill="hold"/>
                                        <p:tgtEl>
                                          <p:spTgt spid="159"/>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60"/>
                                        </p:tgtEl>
                                        <p:attrNameLst>
                                          <p:attrName>style.visibility</p:attrName>
                                        </p:attrNameLst>
                                      </p:cBhvr>
                                      <p:to>
                                        <p:strVal val="visible"/>
                                      </p:to>
                                    </p:set>
                                    <p:animEffect transition="in" filter="fade">
                                      <p:cBhvr>
                                        <p:cTn id="93" dur="1000"/>
                                        <p:tgtEl>
                                          <p:spTgt spid="160"/>
                                        </p:tgtEl>
                                      </p:cBhvr>
                                    </p:animEffect>
                                    <p:anim calcmode="lin" valueType="num">
                                      <p:cBhvr>
                                        <p:cTn id="94" dur="1000" fill="hold"/>
                                        <p:tgtEl>
                                          <p:spTgt spid="160"/>
                                        </p:tgtEl>
                                        <p:attrNameLst>
                                          <p:attrName>ppt_x</p:attrName>
                                        </p:attrNameLst>
                                      </p:cBhvr>
                                      <p:tavLst>
                                        <p:tav tm="0">
                                          <p:val>
                                            <p:strVal val="#ppt_x"/>
                                          </p:val>
                                        </p:tav>
                                        <p:tav tm="100000">
                                          <p:val>
                                            <p:strVal val="#ppt_x"/>
                                          </p:val>
                                        </p:tav>
                                      </p:tavLst>
                                    </p:anim>
                                    <p:anim calcmode="lin" valueType="num">
                                      <p:cBhvr>
                                        <p:cTn id="95"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0" presetClass="path" presetSubtype="0" accel="50000" decel="50000" fill="hold" grpId="1" nodeType="clickEffect">
                                  <p:stCondLst>
                                    <p:cond delay="0"/>
                                  </p:stCondLst>
                                  <p:childTnLst>
                                    <p:animMotion origin="layout" path="M -1.94444E-6 -1.48148E-6 C 0.00417 -0.1395 -0.02222 -0.13796 0.00625 -0.13796 L 0.09375 -0.13796 L 0.1 -0.20679 L 0.10625 -0.12685 L 0.11459 -0.2216 L 0.125 -0.12685 L 0.13542 -0.21759 L 0.14601 -0.12685 L 0.14809 -0.2142 L 0.1625 -0.11975 L 0.16459 -0.21759 L 0.17709 -0.13086 L 0.18334 -0.21049 L 0.19375 -0.12346 L 0.19792 -0.21049 L 0.21059 -0.13086 L 0.21893 -0.20679 L 0.22518 -0.12346 L 0.23351 -0.2142 L 0.24393 -0.11975 L 0.25209 -0.28271 L 0.49827 -0.27592 L 0.49827 0.05833 " pathEditMode="relative" rAng="0" ptsTypes="AAAAAAAAAAAAAAAAAAAAAAAA">
                                      <p:cBhvr>
                                        <p:cTn id="99" dur="8000" fill="hold"/>
                                        <p:tgtEl>
                                          <p:spTgt spid="153"/>
                                        </p:tgtEl>
                                        <p:attrNameLst>
                                          <p:attrName>ppt_x</p:attrName>
                                          <p:attrName>ppt_y</p:attrName>
                                        </p:attrNameLst>
                                      </p:cBhvr>
                                      <p:rCtr x="24549" y="-11235"/>
                                    </p:animMotion>
                                  </p:childTnLst>
                                </p:cTn>
                              </p:par>
                            </p:childTnLst>
                          </p:cTn>
                        </p:par>
                        <p:par>
                          <p:cTn id="100" fill="hold">
                            <p:stCondLst>
                              <p:cond delay="8000"/>
                            </p:stCondLst>
                            <p:childTnLst>
                              <p:par>
                                <p:cTn id="101" presetID="4" presetClass="entr" presetSubtype="16" fill="hold" nodeType="afterEffect">
                                  <p:stCondLst>
                                    <p:cond delay="0"/>
                                  </p:stCondLst>
                                  <p:childTnLst>
                                    <p:set>
                                      <p:cBhvr>
                                        <p:cTn id="102" dur="1" fill="hold">
                                          <p:stCondLst>
                                            <p:cond delay="0"/>
                                          </p:stCondLst>
                                        </p:cTn>
                                        <p:tgtEl>
                                          <p:spTgt spid="152"/>
                                        </p:tgtEl>
                                        <p:attrNameLst>
                                          <p:attrName>style.visibility</p:attrName>
                                        </p:attrNameLst>
                                      </p:cBhvr>
                                      <p:to>
                                        <p:strVal val="visible"/>
                                      </p:to>
                                    </p:set>
                                    <p:animEffect transition="in" filter="box(in)">
                                      <p:cBhvr>
                                        <p:cTn id="103" dur="500"/>
                                        <p:tgtEl>
                                          <p:spTgt spid="152"/>
                                        </p:tgtEl>
                                      </p:cBhvr>
                                    </p:animEffect>
                                  </p:childTnLst>
                                </p:cTn>
                              </p:par>
                              <p:par>
                                <p:cTn id="104" presetID="4" presetClass="entr" presetSubtype="16" fill="hold" nodeType="withEffect">
                                  <p:stCondLst>
                                    <p:cond delay="0"/>
                                  </p:stCondLst>
                                  <p:childTnLst>
                                    <p:set>
                                      <p:cBhvr>
                                        <p:cTn id="105" dur="1" fill="hold">
                                          <p:stCondLst>
                                            <p:cond delay="0"/>
                                          </p:stCondLst>
                                        </p:cTn>
                                        <p:tgtEl>
                                          <p:spTgt spid="151"/>
                                        </p:tgtEl>
                                        <p:attrNameLst>
                                          <p:attrName>style.visibility</p:attrName>
                                        </p:attrNameLst>
                                      </p:cBhvr>
                                      <p:to>
                                        <p:strVal val="visible"/>
                                      </p:to>
                                    </p:set>
                                    <p:animEffect transition="in" filter="box(in)">
                                      <p:cBhvr>
                                        <p:cTn id="106" dur="500"/>
                                        <p:tgtEl>
                                          <p:spTgt spid="151"/>
                                        </p:tgtEl>
                                      </p:cBhvr>
                                    </p:animEffect>
                                  </p:childTnLst>
                                </p:cTn>
                              </p:par>
                            </p:childTnLst>
                          </p:cTn>
                        </p:par>
                        <p:par>
                          <p:cTn id="107" fill="hold">
                            <p:stCondLst>
                              <p:cond delay="8500"/>
                            </p:stCondLst>
                            <p:childTnLst>
                              <p:par>
                                <p:cTn id="108" presetID="4" presetClass="exit" presetSubtype="16" fill="hold" grpId="2" nodeType="afterEffect">
                                  <p:stCondLst>
                                    <p:cond delay="0"/>
                                  </p:stCondLst>
                                  <p:childTnLst>
                                    <p:animEffect transition="out" filter="box(in)">
                                      <p:cBhvr>
                                        <p:cTn id="109" dur="500"/>
                                        <p:tgtEl>
                                          <p:spTgt spid="153"/>
                                        </p:tgtEl>
                                      </p:cBhvr>
                                    </p:animEffect>
                                    <p:set>
                                      <p:cBhvr>
                                        <p:cTn id="110" dur="1" fill="hold">
                                          <p:stCondLst>
                                            <p:cond delay="499"/>
                                          </p:stCondLst>
                                        </p:cTn>
                                        <p:tgtEl>
                                          <p:spTgt spid="153"/>
                                        </p:tgtEl>
                                        <p:attrNameLst>
                                          <p:attrName>style.visibility</p:attrName>
                                        </p:attrNameLst>
                                      </p:cBhvr>
                                      <p:to>
                                        <p:strVal val="hidden"/>
                                      </p:to>
                                    </p:set>
                                  </p:childTnLst>
                                </p:cTn>
                              </p:par>
                              <p:par>
                                <p:cTn id="111" presetID="4" presetClass="entr" presetSubtype="16" fill="hold" grpId="1" nodeType="withEffect">
                                  <p:stCondLst>
                                    <p:cond delay="0"/>
                                  </p:stCondLst>
                                  <p:childTnLst>
                                    <p:set>
                                      <p:cBhvr>
                                        <p:cTn id="112" dur="1" fill="hold">
                                          <p:stCondLst>
                                            <p:cond delay="0"/>
                                          </p:stCondLst>
                                        </p:cTn>
                                        <p:tgtEl>
                                          <p:spTgt spid="82"/>
                                        </p:tgtEl>
                                        <p:attrNameLst>
                                          <p:attrName>style.visibility</p:attrName>
                                        </p:attrNameLst>
                                      </p:cBhvr>
                                      <p:to>
                                        <p:strVal val="visible"/>
                                      </p:to>
                                    </p:set>
                                    <p:animEffect transition="in" filter="box(in)">
                                      <p:cBhvr>
                                        <p:cTn id="11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1" grpId="1"/>
      <p:bldP spid="82" grpId="0"/>
      <p:bldP spid="82" grpId="1"/>
      <p:bldP spid="121" grpId="0" animBg="1"/>
      <p:bldP spid="123" grpId="0" animBg="1"/>
      <p:bldP spid="124" grpId="0" animBg="1"/>
      <p:bldP spid="145" grpId="0" animBg="1"/>
      <p:bldP spid="148" grpId="0" animBg="1"/>
      <p:bldP spid="153" grpId="0" animBg="1"/>
      <p:bldP spid="153" grpId="1" animBg="1"/>
      <p:bldP spid="153" grpId="2" animBg="1"/>
      <p:bldP spid="154" grpId="0"/>
      <p:bldP spid="155" grpId="0"/>
      <p:bldP spid="156" grpId="0"/>
      <p:bldP spid="157" grpId="0"/>
      <p:bldP spid="158" grpId="0"/>
      <p:bldP spid="159" grpId="0"/>
      <p:bldP spid="16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2305"/>
        <p:cNvGrpSpPr/>
        <p:nvPr/>
      </p:nvGrpSpPr>
      <p:grpSpPr>
        <a:xfrm>
          <a:off x="0" y="0"/>
          <a:ext cx="0" cy="0"/>
          <a:chOff x="0" y="0"/>
          <a:chExt cx="0" cy="0"/>
        </a:xfrm>
      </p:grpSpPr>
      <p:grpSp>
        <p:nvGrpSpPr>
          <p:cNvPr id="2312" name="Google Shape;2312;p40"/>
          <p:cNvGrpSpPr/>
          <p:nvPr/>
        </p:nvGrpSpPr>
        <p:grpSpPr>
          <a:xfrm rot="-3780534">
            <a:off x="1287820" y="149318"/>
            <a:ext cx="804234" cy="959346"/>
            <a:chOff x="7663650" y="-223800"/>
            <a:chExt cx="1364498" cy="1627668"/>
          </a:xfrm>
        </p:grpSpPr>
        <p:sp>
          <p:nvSpPr>
            <p:cNvPr id="2313" name="Google Shape;2313;p40"/>
            <p:cNvSpPr/>
            <p:nvPr/>
          </p:nvSpPr>
          <p:spPr>
            <a:xfrm>
              <a:off x="7740403" y="-153961"/>
              <a:ext cx="1277105" cy="1463009"/>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0"/>
            <p:cNvSpPr/>
            <p:nvPr/>
          </p:nvSpPr>
          <p:spPr>
            <a:xfrm>
              <a:off x="7663650" y="-223800"/>
              <a:ext cx="1359258" cy="1627668"/>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0"/>
            <p:cNvSpPr/>
            <p:nvPr/>
          </p:nvSpPr>
          <p:spPr>
            <a:xfrm>
              <a:off x="8213836" y="535551"/>
              <a:ext cx="469503" cy="627905"/>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0"/>
            <p:cNvSpPr/>
            <p:nvPr/>
          </p:nvSpPr>
          <p:spPr>
            <a:xfrm>
              <a:off x="7954159" y="297926"/>
              <a:ext cx="631235" cy="704002"/>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0"/>
            <p:cNvSpPr/>
            <p:nvPr/>
          </p:nvSpPr>
          <p:spPr>
            <a:xfrm>
              <a:off x="7750646" y="202654"/>
              <a:ext cx="572144" cy="601463"/>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0"/>
            <p:cNvSpPr/>
            <p:nvPr/>
          </p:nvSpPr>
          <p:spPr>
            <a:xfrm>
              <a:off x="7854547" y="348741"/>
              <a:ext cx="71556" cy="91287"/>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0"/>
            <p:cNvSpPr/>
            <p:nvPr/>
          </p:nvSpPr>
          <p:spPr>
            <a:xfrm>
              <a:off x="7866961" y="350154"/>
              <a:ext cx="178234" cy="177779"/>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0"/>
            <p:cNvSpPr/>
            <p:nvPr/>
          </p:nvSpPr>
          <p:spPr>
            <a:xfrm>
              <a:off x="8510754" y="876269"/>
              <a:ext cx="98705" cy="98705"/>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0"/>
            <p:cNvSpPr/>
            <p:nvPr/>
          </p:nvSpPr>
          <p:spPr>
            <a:xfrm>
              <a:off x="8413312" y="800022"/>
              <a:ext cx="178789" cy="165921"/>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0"/>
            <p:cNvSpPr/>
            <p:nvPr/>
          </p:nvSpPr>
          <p:spPr>
            <a:xfrm>
              <a:off x="8318746" y="-147502"/>
              <a:ext cx="709402" cy="618014"/>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0"/>
            <p:cNvSpPr/>
            <p:nvPr/>
          </p:nvSpPr>
          <p:spPr>
            <a:xfrm>
              <a:off x="8038531" y="81848"/>
              <a:ext cx="733472" cy="672009"/>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0"/>
            <p:cNvSpPr/>
            <p:nvPr/>
          </p:nvSpPr>
          <p:spPr>
            <a:xfrm>
              <a:off x="8056345" y="-27251"/>
              <a:ext cx="788779" cy="767535"/>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0"/>
            <p:cNvSpPr/>
            <p:nvPr/>
          </p:nvSpPr>
          <p:spPr>
            <a:xfrm>
              <a:off x="8138093" y="-62625"/>
              <a:ext cx="749923" cy="738367"/>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0"/>
            <p:cNvSpPr/>
            <p:nvPr/>
          </p:nvSpPr>
          <p:spPr>
            <a:xfrm>
              <a:off x="7750646" y="763336"/>
              <a:ext cx="492817" cy="552110"/>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0"/>
            <p:cNvSpPr/>
            <p:nvPr/>
          </p:nvSpPr>
          <p:spPr>
            <a:xfrm>
              <a:off x="7759225" y="1130547"/>
              <a:ext cx="181413" cy="18489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0"/>
            <p:cNvSpPr/>
            <p:nvPr/>
          </p:nvSpPr>
          <p:spPr>
            <a:xfrm>
              <a:off x="8024705" y="261543"/>
              <a:ext cx="209722" cy="197561"/>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rgbClr val="1F2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0"/>
            <p:cNvSpPr/>
            <p:nvPr/>
          </p:nvSpPr>
          <p:spPr>
            <a:xfrm>
              <a:off x="8430923" y="631075"/>
              <a:ext cx="221429" cy="18186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rgbClr val="1F2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0"/>
            <p:cNvSpPr/>
            <p:nvPr/>
          </p:nvSpPr>
          <p:spPr>
            <a:xfrm>
              <a:off x="7953200" y="501893"/>
              <a:ext cx="581076" cy="457897"/>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0"/>
            <p:cNvSpPr/>
            <p:nvPr/>
          </p:nvSpPr>
          <p:spPr>
            <a:xfrm>
              <a:off x="7953200" y="557703"/>
              <a:ext cx="137763" cy="13443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rgbClr val="1E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0"/>
            <p:cNvSpPr/>
            <p:nvPr/>
          </p:nvSpPr>
          <p:spPr>
            <a:xfrm>
              <a:off x="8249159" y="834083"/>
              <a:ext cx="195138" cy="114903"/>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rgbClr val="1E2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40"/>
          <p:cNvGrpSpPr/>
          <p:nvPr/>
        </p:nvGrpSpPr>
        <p:grpSpPr>
          <a:xfrm rot="-872953">
            <a:off x="7550798" y="3965546"/>
            <a:ext cx="1277208" cy="1034110"/>
            <a:chOff x="8196023" y="1954943"/>
            <a:chExt cx="1556011" cy="1259847"/>
          </a:xfrm>
        </p:grpSpPr>
        <p:sp>
          <p:nvSpPr>
            <p:cNvPr id="2334" name="Google Shape;2334;p40"/>
            <p:cNvSpPr/>
            <p:nvPr/>
          </p:nvSpPr>
          <p:spPr>
            <a:xfrm>
              <a:off x="8196023" y="1954943"/>
              <a:ext cx="1551015" cy="1259847"/>
            </a:xfrm>
            <a:custGeom>
              <a:avLst/>
              <a:gdLst/>
              <a:ahLst/>
              <a:cxnLst/>
              <a:rect l="l" t="t" r="r" b="b"/>
              <a:pathLst>
                <a:path w="30736" h="24966" extrusionOk="0">
                  <a:moveTo>
                    <a:pt x="10341" y="0"/>
                  </a:moveTo>
                  <a:cubicBezTo>
                    <a:pt x="8287" y="0"/>
                    <a:pt x="7101" y="817"/>
                    <a:pt x="6469" y="1507"/>
                  </a:cubicBezTo>
                  <a:cubicBezTo>
                    <a:pt x="6120" y="1885"/>
                    <a:pt x="5865" y="2290"/>
                    <a:pt x="5680" y="2692"/>
                  </a:cubicBezTo>
                  <a:cubicBezTo>
                    <a:pt x="5114" y="2414"/>
                    <a:pt x="4462" y="2210"/>
                    <a:pt x="3792" y="2210"/>
                  </a:cubicBezTo>
                  <a:cubicBezTo>
                    <a:pt x="2937" y="2210"/>
                    <a:pt x="1389" y="2550"/>
                    <a:pt x="581" y="4816"/>
                  </a:cubicBezTo>
                  <a:cubicBezTo>
                    <a:pt x="0" y="6460"/>
                    <a:pt x="430" y="7632"/>
                    <a:pt x="892" y="8321"/>
                  </a:cubicBezTo>
                  <a:cubicBezTo>
                    <a:pt x="1696" y="9515"/>
                    <a:pt x="3135" y="10096"/>
                    <a:pt x="4288" y="10375"/>
                  </a:cubicBezTo>
                  <a:cubicBezTo>
                    <a:pt x="4070" y="12500"/>
                    <a:pt x="4708" y="15545"/>
                    <a:pt x="7985" y="18086"/>
                  </a:cubicBezTo>
                  <a:cubicBezTo>
                    <a:pt x="9708" y="19426"/>
                    <a:pt x="11560" y="20106"/>
                    <a:pt x="13476" y="20106"/>
                  </a:cubicBezTo>
                  <a:cubicBezTo>
                    <a:pt x="14406" y="20106"/>
                    <a:pt x="15243" y="19941"/>
                    <a:pt x="15951" y="19714"/>
                  </a:cubicBezTo>
                  <a:cubicBezTo>
                    <a:pt x="16073" y="20111"/>
                    <a:pt x="16258" y="20512"/>
                    <a:pt x="16498" y="20904"/>
                  </a:cubicBezTo>
                  <a:cubicBezTo>
                    <a:pt x="17906" y="23218"/>
                    <a:pt x="21097" y="24966"/>
                    <a:pt x="23917" y="24966"/>
                  </a:cubicBezTo>
                  <a:cubicBezTo>
                    <a:pt x="26669" y="24966"/>
                    <a:pt x="28799" y="23402"/>
                    <a:pt x="29762" y="20678"/>
                  </a:cubicBezTo>
                  <a:cubicBezTo>
                    <a:pt x="30736" y="17925"/>
                    <a:pt x="30651" y="15711"/>
                    <a:pt x="29498" y="14087"/>
                  </a:cubicBezTo>
                  <a:cubicBezTo>
                    <a:pt x="28809" y="13104"/>
                    <a:pt x="27859" y="12537"/>
                    <a:pt x="26968" y="12202"/>
                  </a:cubicBezTo>
                  <a:cubicBezTo>
                    <a:pt x="27907" y="10696"/>
                    <a:pt x="28903" y="8495"/>
                    <a:pt x="28624" y="6243"/>
                  </a:cubicBezTo>
                  <a:cubicBezTo>
                    <a:pt x="28389" y="4326"/>
                    <a:pt x="27317" y="2735"/>
                    <a:pt x="25447" y="1516"/>
                  </a:cubicBezTo>
                  <a:cubicBezTo>
                    <a:pt x="23983" y="562"/>
                    <a:pt x="22491" y="76"/>
                    <a:pt x="21012" y="76"/>
                  </a:cubicBezTo>
                  <a:cubicBezTo>
                    <a:pt x="18614" y="76"/>
                    <a:pt x="16762" y="1342"/>
                    <a:pt x="15535" y="2560"/>
                  </a:cubicBezTo>
                  <a:cubicBezTo>
                    <a:pt x="14676" y="1252"/>
                    <a:pt x="13160" y="95"/>
                    <a:pt x="10649" y="6"/>
                  </a:cubicBezTo>
                  <a:cubicBezTo>
                    <a:pt x="10544" y="0"/>
                    <a:pt x="10440" y="0"/>
                    <a:pt x="10341" y="0"/>
                  </a:cubicBezTo>
                  <a:close/>
                </a:path>
              </a:pathLst>
            </a:custGeom>
            <a:solidFill>
              <a:srgbClr val="FFFFFF"/>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0"/>
            <p:cNvSpPr/>
            <p:nvPr/>
          </p:nvSpPr>
          <p:spPr>
            <a:xfrm>
              <a:off x="8229378" y="2027608"/>
              <a:ext cx="1522655" cy="1114313"/>
            </a:xfrm>
            <a:custGeom>
              <a:avLst/>
              <a:gdLst/>
              <a:ahLst/>
              <a:cxnLst/>
              <a:rect l="l" t="t" r="r" b="b"/>
              <a:pathLst>
                <a:path w="30174" h="22082" extrusionOk="0">
                  <a:moveTo>
                    <a:pt x="9689" y="0"/>
                  </a:moveTo>
                  <a:cubicBezTo>
                    <a:pt x="5683" y="0"/>
                    <a:pt x="5978" y="3712"/>
                    <a:pt x="5978" y="3712"/>
                  </a:cubicBezTo>
                  <a:cubicBezTo>
                    <a:pt x="5978" y="3712"/>
                    <a:pt x="4504" y="2214"/>
                    <a:pt x="3129" y="2214"/>
                  </a:cubicBezTo>
                  <a:cubicBezTo>
                    <a:pt x="2411" y="2214"/>
                    <a:pt x="1720" y="2622"/>
                    <a:pt x="1280" y="3864"/>
                  </a:cubicBezTo>
                  <a:cubicBezTo>
                    <a:pt x="0" y="7480"/>
                    <a:pt x="5379" y="7754"/>
                    <a:pt x="5379" y="7754"/>
                  </a:cubicBezTo>
                  <a:cubicBezTo>
                    <a:pt x="5379" y="7754"/>
                    <a:pt x="3574" y="11914"/>
                    <a:pt x="8207" y="15508"/>
                  </a:cubicBezTo>
                  <a:cubicBezTo>
                    <a:pt x="9883" y="16807"/>
                    <a:pt x="11470" y="17221"/>
                    <a:pt x="12814" y="17221"/>
                  </a:cubicBezTo>
                  <a:cubicBezTo>
                    <a:pt x="15187" y="17221"/>
                    <a:pt x="16800" y="15928"/>
                    <a:pt x="16801" y="15927"/>
                  </a:cubicBezTo>
                  <a:lnTo>
                    <a:pt x="16801" y="15927"/>
                  </a:lnTo>
                  <a:cubicBezTo>
                    <a:pt x="15443" y="18553"/>
                    <a:pt x="19579" y="22081"/>
                    <a:pt x="23259" y="22081"/>
                  </a:cubicBezTo>
                  <a:cubicBezTo>
                    <a:pt x="25132" y="22081"/>
                    <a:pt x="26888" y="21167"/>
                    <a:pt x="27741" y="18756"/>
                  </a:cubicBezTo>
                  <a:cubicBezTo>
                    <a:pt x="30174" y="11884"/>
                    <a:pt x="24275" y="11749"/>
                    <a:pt x="23808" y="11749"/>
                  </a:cubicBezTo>
                  <a:cubicBezTo>
                    <a:pt x="23789" y="11749"/>
                    <a:pt x="23779" y="11749"/>
                    <a:pt x="23779" y="11749"/>
                  </a:cubicBezTo>
                  <a:cubicBezTo>
                    <a:pt x="23779" y="11749"/>
                    <a:pt x="29905" y="5133"/>
                    <a:pt x="23997" y="1286"/>
                  </a:cubicBezTo>
                  <a:cubicBezTo>
                    <a:pt x="22664" y="417"/>
                    <a:pt x="21443" y="81"/>
                    <a:pt x="20353" y="81"/>
                  </a:cubicBezTo>
                  <a:cubicBezTo>
                    <a:pt x="16611" y="81"/>
                    <a:pt x="14397" y="4038"/>
                    <a:pt x="14397" y="4038"/>
                  </a:cubicBezTo>
                  <a:cubicBezTo>
                    <a:pt x="14397" y="4038"/>
                    <a:pt x="14199" y="166"/>
                    <a:pt x="9935" y="5"/>
                  </a:cubicBezTo>
                  <a:cubicBezTo>
                    <a:pt x="9851" y="2"/>
                    <a:pt x="9769" y="0"/>
                    <a:pt x="9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0"/>
            <p:cNvSpPr/>
            <p:nvPr/>
          </p:nvSpPr>
          <p:spPr>
            <a:xfrm>
              <a:off x="9113118" y="2417426"/>
              <a:ext cx="132565" cy="155879"/>
            </a:xfrm>
            <a:custGeom>
              <a:avLst/>
              <a:gdLst/>
              <a:ahLst/>
              <a:cxnLst/>
              <a:rect l="l" t="t" r="r" b="b"/>
              <a:pathLst>
                <a:path w="2627" h="3089" extrusionOk="0">
                  <a:moveTo>
                    <a:pt x="1940" y="0"/>
                  </a:moveTo>
                  <a:cubicBezTo>
                    <a:pt x="1519" y="0"/>
                    <a:pt x="955" y="424"/>
                    <a:pt x="554" y="1087"/>
                  </a:cubicBezTo>
                  <a:cubicBezTo>
                    <a:pt x="62" y="1899"/>
                    <a:pt x="1" y="2763"/>
                    <a:pt x="421" y="3018"/>
                  </a:cubicBezTo>
                  <a:cubicBezTo>
                    <a:pt x="499" y="3066"/>
                    <a:pt x="590" y="3089"/>
                    <a:pt x="687" y="3089"/>
                  </a:cubicBezTo>
                  <a:cubicBezTo>
                    <a:pt x="1108" y="3089"/>
                    <a:pt x="1671" y="2665"/>
                    <a:pt x="2073" y="2003"/>
                  </a:cubicBezTo>
                  <a:cubicBezTo>
                    <a:pt x="2565" y="1191"/>
                    <a:pt x="2626" y="326"/>
                    <a:pt x="2206" y="71"/>
                  </a:cubicBezTo>
                  <a:cubicBezTo>
                    <a:pt x="2127" y="23"/>
                    <a:pt x="2037" y="0"/>
                    <a:pt x="1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0"/>
            <p:cNvSpPr/>
            <p:nvPr/>
          </p:nvSpPr>
          <p:spPr>
            <a:xfrm>
              <a:off x="8732584" y="2214923"/>
              <a:ext cx="132363" cy="155879"/>
            </a:xfrm>
            <a:custGeom>
              <a:avLst/>
              <a:gdLst/>
              <a:ahLst/>
              <a:cxnLst/>
              <a:rect l="l" t="t" r="r" b="b"/>
              <a:pathLst>
                <a:path w="2623" h="3089" extrusionOk="0">
                  <a:moveTo>
                    <a:pt x="1938" y="0"/>
                  </a:moveTo>
                  <a:cubicBezTo>
                    <a:pt x="1516" y="0"/>
                    <a:pt x="956" y="424"/>
                    <a:pt x="554" y="1087"/>
                  </a:cubicBezTo>
                  <a:cubicBezTo>
                    <a:pt x="62" y="1898"/>
                    <a:pt x="1" y="2763"/>
                    <a:pt x="417" y="3018"/>
                  </a:cubicBezTo>
                  <a:cubicBezTo>
                    <a:pt x="496" y="3066"/>
                    <a:pt x="587" y="3089"/>
                    <a:pt x="685" y="3089"/>
                  </a:cubicBezTo>
                  <a:cubicBezTo>
                    <a:pt x="1108" y="3089"/>
                    <a:pt x="1671" y="2665"/>
                    <a:pt x="2069" y="2002"/>
                  </a:cubicBezTo>
                  <a:cubicBezTo>
                    <a:pt x="2565" y="1190"/>
                    <a:pt x="2622" y="326"/>
                    <a:pt x="2206" y="71"/>
                  </a:cubicBezTo>
                  <a:cubicBezTo>
                    <a:pt x="2127" y="23"/>
                    <a:pt x="2036" y="0"/>
                    <a:pt x="1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0"/>
            <p:cNvSpPr/>
            <p:nvPr/>
          </p:nvSpPr>
          <p:spPr>
            <a:xfrm>
              <a:off x="8492890" y="2299699"/>
              <a:ext cx="216181" cy="166930"/>
            </a:xfrm>
            <a:custGeom>
              <a:avLst/>
              <a:gdLst/>
              <a:ahLst/>
              <a:cxnLst/>
              <a:rect l="l" t="t" r="r" b="b"/>
              <a:pathLst>
                <a:path w="4284" h="3308" extrusionOk="0">
                  <a:moveTo>
                    <a:pt x="1424" y="0"/>
                  </a:moveTo>
                  <a:cubicBezTo>
                    <a:pt x="1007" y="0"/>
                    <a:pt x="651" y="143"/>
                    <a:pt x="444" y="431"/>
                  </a:cubicBezTo>
                  <a:cubicBezTo>
                    <a:pt x="0" y="1050"/>
                    <a:pt x="407" y="2093"/>
                    <a:pt x="1342" y="2768"/>
                  </a:cubicBezTo>
                  <a:cubicBezTo>
                    <a:pt x="1840" y="3126"/>
                    <a:pt x="2389" y="3308"/>
                    <a:pt x="2860" y="3308"/>
                  </a:cubicBezTo>
                  <a:cubicBezTo>
                    <a:pt x="3278" y="3308"/>
                    <a:pt x="3636" y="3165"/>
                    <a:pt x="3844" y="2877"/>
                  </a:cubicBezTo>
                  <a:cubicBezTo>
                    <a:pt x="4284" y="2258"/>
                    <a:pt x="3882" y="1214"/>
                    <a:pt x="2942" y="540"/>
                  </a:cubicBezTo>
                  <a:cubicBezTo>
                    <a:pt x="2444" y="182"/>
                    <a:pt x="1895" y="0"/>
                    <a:pt x="1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0"/>
            <p:cNvSpPr/>
            <p:nvPr/>
          </p:nvSpPr>
          <p:spPr>
            <a:xfrm>
              <a:off x="9049738" y="2627298"/>
              <a:ext cx="216181" cy="166728"/>
            </a:xfrm>
            <a:custGeom>
              <a:avLst/>
              <a:gdLst/>
              <a:ahLst/>
              <a:cxnLst/>
              <a:rect l="l" t="t" r="r" b="b"/>
              <a:pathLst>
                <a:path w="4284" h="3304" extrusionOk="0">
                  <a:moveTo>
                    <a:pt x="1425" y="1"/>
                  </a:moveTo>
                  <a:cubicBezTo>
                    <a:pt x="1007" y="1"/>
                    <a:pt x="651" y="143"/>
                    <a:pt x="445" y="432"/>
                  </a:cubicBezTo>
                  <a:cubicBezTo>
                    <a:pt x="1" y="1046"/>
                    <a:pt x="407" y="2094"/>
                    <a:pt x="1342" y="2764"/>
                  </a:cubicBezTo>
                  <a:cubicBezTo>
                    <a:pt x="1840" y="3122"/>
                    <a:pt x="2389" y="3304"/>
                    <a:pt x="2861" y="3304"/>
                  </a:cubicBezTo>
                  <a:cubicBezTo>
                    <a:pt x="3279" y="3304"/>
                    <a:pt x="3636" y="3161"/>
                    <a:pt x="3845" y="2873"/>
                  </a:cubicBezTo>
                  <a:cubicBezTo>
                    <a:pt x="4283" y="2258"/>
                    <a:pt x="3882" y="1216"/>
                    <a:pt x="2943" y="540"/>
                  </a:cubicBezTo>
                  <a:cubicBezTo>
                    <a:pt x="2445" y="182"/>
                    <a:pt x="1896" y="1"/>
                    <a:pt x="1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0"/>
            <p:cNvSpPr/>
            <p:nvPr/>
          </p:nvSpPr>
          <p:spPr>
            <a:xfrm>
              <a:off x="8686160" y="2475962"/>
              <a:ext cx="326947" cy="240353"/>
            </a:xfrm>
            <a:custGeom>
              <a:avLst/>
              <a:gdLst/>
              <a:ahLst/>
              <a:cxnLst/>
              <a:rect l="l" t="t" r="r" b="b"/>
              <a:pathLst>
                <a:path w="6479" h="4763" extrusionOk="0">
                  <a:moveTo>
                    <a:pt x="2083" y="1"/>
                  </a:moveTo>
                  <a:cubicBezTo>
                    <a:pt x="2070" y="1"/>
                    <a:pt x="2058" y="1"/>
                    <a:pt x="2045" y="3"/>
                  </a:cubicBezTo>
                  <a:cubicBezTo>
                    <a:pt x="1903" y="22"/>
                    <a:pt x="652" y="214"/>
                    <a:pt x="232" y="1008"/>
                  </a:cubicBezTo>
                  <a:cubicBezTo>
                    <a:pt x="99" y="1263"/>
                    <a:pt x="1" y="1679"/>
                    <a:pt x="278" y="2232"/>
                  </a:cubicBezTo>
                  <a:cubicBezTo>
                    <a:pt x="620" y="2923"/>
                    <a:pt x="1210" y="3320"/>
                    <a:pt x="1886" y="3320"/>
                  </a:cubicBezTo>
                  <a:cubicBezTo>
                    <a:pt x="1920" y="3320"/>
                    <a:pt x="1954" y="3319"/>
                    <a:pt x="1988" y="3317"/>
                  </a:cubicBezTo>
                  <a:cubicBezTo>
                    <a:pt x="2295" y="3303"/>
                    <a:pt x="2592" y="3209"/>
                    <a:pt x="2843" y="3067"/>
                  </a:cubicBezTo>
                  <a:cubicBezTo>
                    <a:pt x="2909" y="3516"/>
                    <a:pt x="3069" y="4049"/>
                    <a:pt x="3447" y="4394"/>
                  </a:cubicBezTo>
                  <a:cubicBezTo>
                    <a:pt x="3641" y="4573"/>
                    <a:pt x="3957" y="4762"/>
                    <a:pt x="4434" y="4762"/>
                  </a:cubicBezTo>
                  <a:cubicBezTo>
                    <a:pt x="4534" y="4762"/>
                    <a:pt x="4641" y="4753"/>
                    <a:pt x="4755" y="4734"/>
                  </a:cubicBezTo>
                  <a:cubicBezTo>
                    <a:pt x="5270" y="4653"/>
                    <a:pt x="5657" y="4408"/>
                    <a:pt x="5907" y="4006"/>
                  </a:cubicBezTo>
                  <a:cubicBezTo>
                    <a:pt x="6478" y="3095"/>
                    <a:pt x="6068" y="1693"/>
                    <a:pt x="6049" y="1637"/>
                  </a:cubicBezTo>
                  <a:cubicBezTo>
                    <a:pt x="6005" y="1486"/>
                    <a:pt x="5867" y="1393"/>
                    <a:pt x="5718" y="1393"/>
                  </a:cubicBezTo>
                  <a:cubicBezTo>
                    <a:pt x="5689" y="1393"/>
                    <a:pt x="5658" y="1397"/>
                    <a:pt x="5628" y="1404"/>
                  </a:cubicBezTo>
                  <a:cubicBezTo>
                    <a:pt x="5449" y="1461"/>
                    <a:pt x="5345" y="1650"/>
                    <a:pt x="5402" y="1829"/>
                  </a:cubicBezTo>
                  <a:cubicBezTo>
                    <a:pt x="5497" y="2151"/>
                    <a:pt x="5671" y="3110"/>
                    <a:pt x="5331" y="3648"/>
                  </a:cubicBezTo>
                  <a:cubicBezTo>
                    <a:pt x="5190" y="3879"/>
                    <a:pt x="4963" y="4017"/>
                    <a:pt x="4647" y="4063"/>
                  </a:cubicBezTo>
                  <a:cubicBezTo>
                    <a:pt x="4566" y="4077"/>
                    <a:pt x="4490" y="4084"/>
                    <a:pt x="4419" y="4084"/>
                  </a:cubicBezTo>
                  <a:cubicBezTo>
                    <a:pt x="4208" y="4084"/>
                    <a:pt x="4040" y="4021"/>
                    <a:pt x="3905" y="3898"/>
                  </a:cubicBezTo>
                  <a:cubicBezTo>
                    <a:pt x="3490" y="3516"/>
                    <a:pt x="3462" y="2614"/>
                    <a:pt x="3485" y="2297"/>
                  </a:cubicBezTo>
                  <a:cubicBezTo>
                    <a:pt x="3494" y="2132"/>
                    <a:pt x="3381" y="1977"/>
                    <a:pt x="3220" y="1943"/>
                  </a:cubicBezTo>
                  <a:cubicBezTo>
                    <a:pt x="3194" y="1937"/>
                    <a:pt x="3168" y="1934"/>
                    <a:pt x="3143" y="1934"/>
                  </a:cubicBezTo>
                  <a:cubicBezTo>
                    <a:pt x="3002" y="1934"/>
                    <a:pt x="2876" y="2019"/>
                    <a:pt x="2828" y="2151"/>
                  </a:cubicBezTo>
                  <a:cubicBezTo>
                    <a:pt x="2743" y="2368"/>
                    <a:pt x="2375" y="2618"/>
                    <a:pt x="1955" y="2637"/>
                  </a:cubicBezTo>
                  <a:cubicBezTo>
                    <a:pt x="1933" y="2639"/>
                    <a:pt x="1911" y="2639"/>
                    <a:pt x="1888" y="2639"/>
                  </a:cubicBezTo>
                  <a:cubicBezTo>
                    <a:pt x="1567" y="2639"/>
                    <a:pt x="1170" y="2502"/>
                    <a:pt x="883" y="1929"/>
                  </a:cubicBezTo>
                  <a:cubicBezTo>
                    <a:pt x="703" y="1570"/>
                    <a:pt x="798" y="1386"/>
                    <a:pt x="831" y="1330"/>
                  </a:cubicBezTo>
                  <a:cubicBezTo>
                    <a:pt x="1049" y="914"/>
                    <a:pt x="1870" y="715"/>
                    <a:pt x="2139" y="673"/>
                  </a:cubicBezTo>
                  <a:cubicBezTo>
                    <a:pt x="2324" y="650"/>
                    <a:pt x="2455" y="480"/>
                    <a:pt x="2427" y="290"/>
                  </a:cubicBezTo>
                  <a:cubicBezTo>
                    <a:pt x="2405" y="119"/>
                    <a:pt x="2252" y="1"/>
                    <a:pt x="20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2043;p37"/>
          <p:cNvGrpSpPr/>
          <p:nvPr/>
        </p:nvGrpSpPr>
        <p:grpSpPr>
          <a:xfrm>
            <a:off x="1966944" y="49159"/>
            <a:ext cx="5930106" cy="1251496"/>
            <a:chOff x="1966944" y="49159"/>
            <a:chExt cx="5930106" cy="1251496"/>
          </a:xfrm>
        </p:grpSpPr>
        <p:sp>
          <p:nvSpPr>
            <p:cNvPr id="37" name="Google Shape;2044;p37"/>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l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45;p37"/>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46;p37"/>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39"/>
          <p:cNvSpPr/>
          <p:nvPr/>
        </p:nvSpPr>
        <p:spPr>
          <a:xfrm>
            <a:off x="2606903" y="451454"/>
            <a:ext cx="4820550" cy="461665"/>
          </a:xfrm>
          <a:prstGeom prst="rect">
            <a:avLst/>
          </a:prstGeom>
        </p:spPr>
        <p:txBody>
          <a:bodyPr wrap="none">
            <a:spAutoFit/>
          </a:bodyPr>
          <a:lstStyle/>
          <a:p>
            <a:r>
              <a:rPr lang="en-US" sz="2400" b="1">
                <a:solidFill>
                  <a:schemeClr val="accent3">
                    <a:lumMod val="50000"/>
                  </a:schemeClr>
                </a:solidFill>
                <a:latin typeface="UVN Dung Dan" panose="03060902040502020204" pitchFamily="66" charset="0"/>
                <a:ea typeface="Permanent Marker"/>
                <a:cs typeface="Permanent Marker"/>
                <a:sym typeface="Permanent Marker"/>
              </a:rPr>
              <a:t>KÍ HIỆU SƠ ĐỒ CỦA BIẾN TRỞ</a:t>
            </a:r>
            <a:endParaRPr lang="en-US">
              <a:solidFill>
                <a:schemeClr val="accent3">
                  <a:lumMod val="50000"/>
                </a:schemeClr>
              </a:solidFill>
            </a:endParaRPr>
          </a:p>
        </p:txBody>
      </p:sp>
      <p:sp>
        <p:nvSpPr>
          <p:cNvPr id="42" name="Text Box 92"/>
          <p:cNvSpPr txBox="1">
            <a:spLocks noChangeArrowheads="1"/>
          </p:cNvSpPr>
          <p:nvPr/>
        </p:nvSpPr>
        <p:spPr bwMode="auto">
          <a:xfrm>
            <a:off x="1460529" y="1348857"/>
            <a:ext cx="6873586" cy="769441"/>
          </a:xfrm>
          <a:prstGeom prst="rect">
            <a:avLst/>
          </a:prstGeom>
          <a:noFill/>
          <a:ln w="9525">
            <a:noFill/>
            <a:miter lim="800000"/>
            <a:headEnd/>
            <a:tailEnd/>
          </a:ln>
        </p:spPr>
        <p:txBody>
          <a:bodyPr wrap="square">
            <a:spAutoFit/>
          </a:bodyPr>
          <a:lstStyle/>
          <a:p>
            <a:pPr eaLnBrk="0" fontAlgn="base" hangingPunct="0">
              <a:spcAft>
                <a:spcPct val="0"/>
              </a:spcAft>
              <a:buClrTx/>
              <a:buFontTx/>
              <a:buNone/>
              <a:defRPr/>
            </a:pPr>
            <a:r>
              <a:rPr lang="en-US" sz="2200">
                <a:solidFill>
                  <a:schemeClr val="accent3">
                    <a:lumMod val="50000"/>
                  </a:schemeClr>
                </a:solidFill>
                <a:latin typeface="Cambria Math" panose="02040503050406030204" pitchFamily="18" charset="0"/>
                <a:ea typeface="Cambria Math" panose="02040503050406030204" pitchFamily="18" charset="0"/>
                <a:cs typeface="Comfortaa Regular"/>
              </a:rPr>
              <a:t>Vẽ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các</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kí</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hiệu</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sơ</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đồ</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của</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biến</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trở</a:t>
            </a:r>
            <a:r>
              <a:rPr lang="en-US" sz="2200">
                <a:solidFill>
                  <a:schemeClr val="accent3">
                    <a:lumMod val="50000"/>
                  </a:schemeClr>
                </a:solidFill>
                <a:latin typeface="Cambria Math" panose="02040503050406030204" pitchFamily="18" charset="0"/>
                <a:ea typeface="Cambria Math" panose="02040503050406030204" pitchFamily="18" charset="0"/>
                <a:cs typeface="Comfortaa Regular"/>
              </a:rPr>
              <a:t>. </a:t>
            </a:r>
          </a:p>
          <a:p>
            <a:pPr eaLnBrk="0" fontAlgn="base" hangingPunct="0">
              <a:spcAft>
                <a:spcPct val="0"/>
              </a:spcAft>
              <a:buClrTx/>
              <a:buFontTx/>
              <a:buNone/>
              <a:defRPr/>
            </a:pPr>
            <a:r>
              <a:rPr lang="en-US" sz="2200">
                <a:solidFill>
                  <a:schemeClr val="accent3">
                    <a:lumMod val="50000"/>
                  </a:schemeClr>
                </a:solidFill>
                <a:latin typeface="Cambria Math" panose="02040503050406030204" pitchFamily="18" charset="0"/>
                <a:ea typeface="Cambria Math" panose="02040503050406030204" pitchFamily="18" charset="0"/>
                <a:cs typeface="Comfortaa Regular"/>
              </a:rPr>
              <a:t>Hãy mô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tả</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hoạt</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động</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của</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biến</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trở</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có</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kí</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hiệu</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sơ</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t>
            </a:r>
            <a:r>
              <a:rPr lang="en-US" sz="2200" dirty="0" err="1">
                <a:solidFill>
                  <a:schemeClr val="accent3">
                    <a:lumMod val="50000"/>
                  </a:schemeClr>
                </a:solidFill>
                <a:latin typeface="Cambria Math" panose="02040503050406030204" pitchFamily="18" charset="0"/>
                <a:ea typeface="Cambria Math" panose="02040503050406030204" pitchFamily="18" charset="0"/>
                <a:cs typeface="Comfortaa Regular"/>
              </a:rPr>
              <a:t>đồ</a:t>
            </a:r>
            <a:r>
              <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rPr>
              <a:t> a, b</a:t>
            </a:r>
            <a:r>
              <a:rPr lang="en-US" sz="2200">
                <a:solidFill>
                  <a:schemeClr val="accent3">
                    <a:lumMod val="50000"/>
                  </a:schemeClr>
                </a:solidFill>
                <a:latin typeface="Cambria Math" panose="02040503050406030204" pitchFamily="18" charset="0"/>
                <a:ea typeface="Cambria Math" panose="02040503050406030204" pitchFamily="18" charset="0"/>
                <a:cs typeface="Comfortaa Regular"/>
              </a:rPr>
              <a:t>, c </a:t>
            </a:r>
            <a:endPar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endParaRPr>
          </a:p>
        </p:txBody>
      </p:sp>
      <p:sp>
        <p:nvSpPr>
          <p:cNvPr id="76" name="Rectangle 95"/>
          <p:cNvSpPr>
            <a:spLocks noChangeArrowheads="1"/>
          </p:cNvSpPr>
          <p:nvPr/>
        </p:nvSpPr>
        <p:spPr bwMode="auto">
          <a:xfrm>
            <a:off x="1596005" y="2617542"/>
            <a:ext cx="609600" cy="176651"/>
          </a:xfrm>
          <a:prstGeom prst="rect">
            <a:avLst/>
          </a:prstGeom>
          <a:solidFill>
            <a:schemeClr val="bg1"/>
          </a:solidFill>
          <a:ln w="28575">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77" name="Line 96"/>
          <p:cNvSpPr>
            <a:spLocks noChangeShapeType="1"/>
          </p:cNvSpPr>
          <p:nvPr/>
        </p:nvSpPr>
        <p:spPr bwMode="auto">
          <a:xfrm>
            <a:off x="1062605" y="2705868"/>
            <a:ext cx="533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78" name="Line 97"/>
          <p:cNvSpPr>
            <a:spLocks noChangeShapeType="1"/>
          </p:cNvSpPr>
          <p:nvPr/>
        </p:nvSpPr>
        <p:spPr bwMode="auto">
          <a:xfrm>
            <a:off x="1900805" y="2440891"/>
            <a:ext cx="0" cy="176651"/>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79" name="Line 98"/>
          <p:cNvSpPr>
            <a:spLocks noChangeShapeType="1"/>
          </p:cNvSpPr>
          <p:nvPr/>
        </p:nvSpPr>
        <p:spPr bwMode="auto">
          <a:xfrm>
            <a:off x="1888105" y="2440891"/>
            <a:ext cx="685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grpSp>
        <p:nvGrpSpPr>
          <p:cNvPr id="3" name="Group 2"/>
          <p:cNvGrpSpPr/>
          <p:nvPr/>
        </p:nvGrpSpPr>
        <p:grpSpPr>
          <a:xfrm>
            <a:off x="2847108" y="2367287"/>
            <a:ext cx="1892300" cy="353303"/>
            <a:chOff x="2971800" y="2367287"/>
            <a:chExt cx="1892300" cy="353303"/>
          </a:xfrm>
        </p:grpSpPr>
        <p:sp>
          <p:nvSpPr>
            <p:cNvPr id="64" name="Line 102"/>
            <p:cNvSpPr>
              <a:spLocks noChangeShapeType="1"/>
            </p:cNvSpPr>
            <p:nvPr/>
          </p:nvSpPr>
          <p:spPr bwMode="auto">
            <a:xfrm>
              <a:off x="2971800" y="2720589"/>
              <a:ext cx="457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65" name="Line 103"/>
            <p:cNvSpPr>
              <a:spLocks noChangeShapeType="1"/>
            </p:cNvSpPr>
            <p:nvPr/>
          </p:nvSpPr>
          <p:spPr bwMode="auto">
            <a:xfrm flipV="1">
              <a:off x="3429000" y="2543938"/>
              <a:ext cx="152400" cy="17665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66" name="Line 104"/>
            <p:cNvSpPr>
              <a:spLocks noChangeShapeType="1"/>
            </p:cNvSpPr>
            <p:nvPr/>
          </p:nvSpPr>
          <p:spPr bwMode="auto">
            <a:xfrm flipV="1">
              <a:off x="3657600" y="2543938"/>
              <a:ext cx="152400" cy="17665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67" name="Line 105"/>
            <p:cNvSpPr>
              <a:spLocks noChangeShapeType="1"/>
            </p:cNvSpPr>
            <p:nvPr/>
          </p:nvSpPr>
          <p:spPr bwMode="auto">
            <a:xfrm flipV="1">
              <a:off x="3886200" y="2543938"/>
              <a:ext cx="152400" cy="17665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68" name="Line 106"/>
            <p:cNvSpPr>
              <a:spLocks noChangeShapeType="1"/>
            </p:cNvSpPr>
            <p:nvPr/>
          </p:nvSpPr>
          <p:spPr bwMode="auto">
            <a:xfrm flipV="1">
              <a:off x="4114800" y="2543938"/>
              <a:ext cx="152400" cy="17665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69" name="Line 107"/>
            <p:cNvSpPr>
              <a:spLocks noChangeShapeType="1"/>
            </p:cNvSpPr>
            <p:nvPr/>
          </p:nvSpPr>
          <p:spPr bwMode="auto">
            <a:xfrm>
              <a:off x="3581400" y="2543938"/>
              <a:ext cx="76200" cy="17665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70" name="Line 108"/>
            <p:cNvSpPr>
              <a:spLocks noChangeShapeType="1"/>
            </p:cNvSpPr>
            <p:nvPr/>
          </p:nvSpPr>
          <p:spPr bwMode="auto">
            <a:xfrm>
              <a:off x="3810000" y="2543938"/>
              <a:ext cx="76200" cy="17665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71" name="Line 109"/>
            <p:cNvSpPr>
              <a:spLocks noChangeShapeType="1"/>
            </p:cNvSpPr>
            <p:nvPr/>
          </p:nvSpPr>
          <p:spPr bwMode="auto">
            <a:xfrm>
              <a:off x="4038600" y="2543938"/>
              <a:ext cx="76200" cy="17665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72" name="Line 110"/>
            <p:cNvSpPr>
              <a:spLocks noChangeShapeType="1"/>
            </p:cNvSpPr>
            <p:nvPr/>
          </p:nvSpPr>
          <p:spPr bwMode="auto">
            <a:xfrm>
              <a:off x="4267200" y="2543938"/>
              <a:ext cx="76200" cy="17665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73" name="Line 111"/>
            <p:cNvSpPr>
              <a:spLocks noChangeShapeType="1"/>
            </p:cNvSpPr>
            <p:nvPr/>
          </p:nvSpPr>
          <p:spPr bwMode="auto">
            <a:xfrm flipV="1">
              <a:off x="4343400" y="2632264"/>
              <a:ext cx="76200" cy="8832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74" name="Line 112"/>
            <p:cNvSpPr>
              <a:spLocks noChangeShapeType="1"/>
            </p:cNvSpPr>
            <p:nvPr/>
          </p:nvSpPr>
          <p:spPr bwMode="auto">
            <a:xfrm>
              <a:off x="4038600" y="2367287"/>
              <a:ext cx="0" cy="176651"/>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75" name="Line 113"/>
            <p:cNvSpPr>
              <a:spLocks noChangeShapeType="1"/>
            </p:cNvSpPr>
            <p:nvPr/>
          </p:nvSpPr>
          <p:spPr bwMode="auto">
            <a:xfrm>
              <a:off x="4025900" y="2367287"/>
              <a:ext cx="838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grpSp>
      <p:grpSp>
        <p:nvGrpSpPr>
          <p:cNvPr id="54" name="Group 116"/>
          <p:cNvGrpSpPr>
            <a:grpSpLocks/>
          </p:cNvGrpSpPr>
          <p:nvPr/>
        </p:nvGrpSpPr>
        <p:grpSpPr bwMode="auto">
          <a:xfrm>
            <a:off x="4935681" y="2382008"/>
            <a:ext cx="1828800" cy="368023"/>
            <a:chOff x="2832" y="1096"/>
            <a:chExt cx="1152" cy="200"/>
          </a:xfrm>
        </p:grpSpPr>
        <p:sp>
          <p:nvSpPr>
            <p:cNvPr id="56" name="Rectangle 117"/>
            <p:cNvSpPr>
              <a:spLocks noChangeArrowheads="1"/>
            </p:cNvSpPr>
            <p:nvPr/>
          </p:nvSpPr>
          <p:spPr bwMode="auto">
            <a:xfrm>
              <a:off x="3216" y="1200"/>
              <a:ext cx="384" cy="96"/>
            </a:xfrm>
            <a:prstGeom prst="rect">
              <a:avLst/>
            </a:prstGeom>
            <a:solidFill>
              <a:schemeClr val="bg1"/>
            </a:solidFill>
            <a:ln w="28575">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57" name="Line 118"/>
            <p:cNvSpPr>
              <a:spLocks noChangeShapeType="1"/>
            </p:cNvSpPr>
            <p:nvPr/>
          </p:nvSpPr>
          <p:spPr bwMode="auto">
            <a:xfrm>
              <a:off x="2832" y="1248"/>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58" name="Line 119"/>
            <p:cNvSpPr>
              <a:spLocks noChangeShapeType="1"/>
            </p:cNvSpPr>
            <p:nvPr/>
          </p:nvSpPr>
          <p:spPr bwMode="auto">
            <a:xfrm>
              <a:off x="3600" y="1248"/>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59" name="Line 120"/>
            <p:cNvSpPr>
              <a:spLocks noChangeShapeType="1"/>
            </p:cNvSpPr>
            <p:nvPr/>
          </p:nvSpPr>
          <p:spPr bwMode="auto">
            <a:xfrm>
              <a:off x="3416" y="1096"/>
              <a:ext cx="0" cy="96"/>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60" name="Line 121"/>
            <p:cNvSpPr>
              <a:spLocks noChangeShapeType="1"/>
            </p:cNvSpPr>
            <p:nvPr/>
          </p:nvSpPr>
          <p:spPr bwMode="auto">
            <a:xfrm>
              <a:off x="3408" y="1096"/>
              <a:ext cx="3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61" name="Line 122"/>
            <p:cNvSpPr>
              <a:spLocks noChangeShapeType="1"/>
            </p:cNvSpPr>
            <p:nvPr/>
          </p:nvSpPr>
          <p:spPr bwMode="auto">
            <a:xfrm>
              <a:off x="3784" y="1104"/>
              <a:ext cx="0" cy="14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grpSp>
      <p:sp>
        <p:nvSpPr>
          <p:cNvPr id="49" name="Rectangle 125"/>
          <p:cNvSpPr>
            <a:spLocks noChangeArrowheads="1"/>
          </p:cNvSpPr>
          <p:nvPr/>
        </p:nvSpPr>
        <p:spPr bwMode="auto">
          <a:xfrm>
            <a:off x="7676147" y="2573051"/>
            <a:ext cx="609600" cy="176651"/>
          </a:xfrm>
          <a:prstGeom prst="rect">
            <a:avLst/>
          </a:prstGeom>
          <a:solidFill>
            <a:schemeClr val="bg1"/>
          </a:solidFill>
          <a:ln w="28575">
            <a:solidFill>
              <a:srgbClr val="000000"/>
            </a:solidFill>
            <a:miter lim="800000"/>
            <a:headEnd/>
            <a:tailEnd/>
          </a:ln>
        </p:spPr>
        <p:txBody>
          <a:bodyPr wrap="none" anchor="ct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ea typeface="+mn-ea"/>
              <a:cs typeface="+mn-cs"/>
            </a:endParaRPr>
          </a:p>
        </p:txBody>
      </p:sp>
      <p:sp>
        <p:nvSpPr>
          <p:cNvPr id="50" name="Line 126"/>
          <p:cNvSpPr>
            <a:spLocks noChangeShapeType="1"/>
          </p:cNvSpPr>
          <p:nvPr/>
        </p:nvSpPr>
        <p:spPr bwMode="auto">
          <a:xfrm>
            <a:off x="7066547" y="2661376"/>
            <a:ext cx="609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51" name="Line 127"/>
          <p:cNvSpPr>
            <a:spLocks noChangeShapeType="1"/>
          </p:cNvSpPr>
          <p:nvPr/>
        </p:nvSpPr>
        <p:spPr bwMode="auto">
          <a:xfrm>
            <a:off x="8285747" y="2661376"/>
            <a:ext cx="609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sp>
        <p:nvSpPr>
          <p:cNvPr id="52" name="Line 128"/>
          <p:cNvSpPr>
            <a:spLocks noChangeShapeType="1"/>
          </p:cNvSpPr>
          <p:nvPr/>
        </p:nvSpPr>
        <p:spPr bwMode="auto">
          <a:xfrm flipV="1">
            <a:off x="7701547" y="2322795"/>
            <a:ext cx="609600" cy="61827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NI-Helve" pitchFamily="2" charset="0"/>
              <a:ea typeface="+mn-ea"/>
              <a:cs typeface="+mn-cs"/>
            </a:endParaRPr>
          </a:p>
        </p:txBody>
      </p:sp>
      <p:grpSp>
        <p:nvGrpSpPr>
          <p:cNvPr id="81" name="Group 7"/>
          <p:cNvGrpSpPr>
            <a:grpSpLocks/>
          </p:cNvGrpSpPr>
          <p:nvPr/>
        </p:nvGrpSpPr>
        <p:grpSpPr bwMode="auto">
          <a:xfrm>
            <a:off x="1970328" y="4047227"/>
            <a:ext cx="2971800" cy="228600"/>
            <a:chOff x="288" y="3024"/>
            <a:chExt cx="2400" cy="144"/>
          </a:xfrm>
        </p:grpSpPr>
        <p:sp>
          <p:nvSpPr>
            <p:cNvPr id="82" name="Rectangle 8"/>
            <p:cNvSpPr>
              <a:spLocks noChangeArrowheads="1"/>
            </p:cNvSpPr>
            <p:nvPr/>
          </p:nvSpPr>
          <p:spPr bwMode="auto">
            <a:xfrm>
              <a:off x="1152" y="3024"/>
              <a:ext cx="1536" cy="144"/>
            </a:xfrm>
            <a:prstGeom prst="rect">
              <a:avLst/>
            </a:prstGeom>
            <a:solidFill>
              <a:srgbClr val="000000"/>
            </a:solidFill>
            <a:ln w="38100" cap="flat" cmpd="sng" algn="ctr">
              <a:solidFill>
                <a:srgbClr val="FFFFFF"/>
              </a:solidFill>
              <a:prstDash val="solid"/>
              <a:headEnd/>
              <a:tailEnd/>
            </a:ln>
            <a:effectLst>
              <a:outerShdw blurRad="40000" dist="20000" dir="5400000" rotWithShape="0">
                <a:srgbClr val="000000">
                  <a:alpha val="38000"/>
                </a:srgbClr>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3" name="Line 9"/>
            <p:cNvSpPr>
              <a:spLocks noChangeShapeType="1"/>
            </p:cNvSpPr>
            <p:nvPr/>
          </p:nvSpPr>
          <p:spPr bwMode="auto">
            <a:xfrm>
              <a:off x="288" y="3100"/>
              <a:ext cx="864" cy="0"/>
            </a:xfrm>
            <a:prstGeom prst="line">
              <a:avLst/>
            </a:prstGeom>
            <a:noFill/>
            <a:ln w="38100" cap="flat" cmpd="sng" algn="ctr">
              <a:solidFill>
                <a:srgbClr val="000000"/>
              </a:solidFill>
              <a:prstDash val="solid"/>
              <a:headEnd/>
              <a:tailEnd/>
            </a:ln>
            <a:effectLst>
              <a:outerShdw blurRad="40000" dist="23000" dir="5400000" rotWithShape="0">
                <a:srgbClr val="000000">
                  <a:alpha val="35000"/>
                </a:srgbClr>
              </a:outerShdw>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a:ea typeface="+mn-ea"/>
                <a:cs typeface="+mn-cs"/>
              </a:endParaRPr>
            </a:p>
          </p:txBody>
        </p:sp>
      </p:grpSp>
      <p:sp>
        <p:nvSpPr>
          <p:cNvPr id="84" name="Line 10"/>
          <p:cNvSpPr>
            <a:spLocks noChangeShapeType="1"/>
          </p:cNvSpPr>
          <p:nvPr/>
        </p:nvSpPr>
        <p:spPr bwMode="auto">
          <a:xfrm>
            <a:off x="4942128" y="4137715"/>
            <a:ext cx="2133600" cy="0"/>
          </a:xfrm>
          <a:prstGeom prst="line">
            <a:avLst/>
          </a:prstGeom>
          <a:noFill/>
          <a:ln w="38100" cap="flat" cmpd="sng" algn="ctr">
            <a:solidFill>
              <a:srgbClr val="000000"/>
            </a:solidFill>
            <a:prstDash val="solid"/>
            <a:headEnd/>
            <a:tailEnd/>
          </a:ln>
          <a:effectLst>
            <a:outerShdw blurRad="40000" dist="23000" dir="5400000" rotWithShape="0">
              <a:srgbClr val="000000">
                <a:alpha val="35000"/>
              </a:srgbClr>
            </a:outerShdw>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85" name="Group 12"/>
          <p:cNvGrpSpPr>
            <a:grpSpLocks/>
          </p:cNvGrpSpPr>
          <p:nvPr/>
        </p:nvGrpSpPr>
        <p:grpSpPr bwMode="auto">
          <a:xfrm>
            <a:off x="3047519" y="3742427"/>
            <a:ext cx="1828800" cy="317500"/>
            <a:chOff x="1872" y="2832"/>
            <a:chExt cx="864" cy="192"/>
          </a:xfrm>
        </p:grpSpPr>
        <p:sp>
          <p:nvSpPr>
            <p:cNvPr id="86" name="Line 13"/>
            <p:cNvSpPr>
              <a:spLocks noChangeShapeType="1"/>
            </p:cNvSpPr>
            <p:nvPr/>
          </p:nvSpPr>
          <p:spPr bwMode="auto">
            <a:xfrm>
              <a:off x="1872" y="2832"/>
              <a:ext cx="0" cy="192"/>
            </a:xfrm>
            <a:prstGeom prst="line">
              <a:avLst/>
            </a:prstGeom>
            <a:noFill/>
            <a:ln w="38100" cap="flat" cmpd="sng" algn="ctr">
              <a:solidFill>
                <a:srgbClr val="000000"/>
              </a:solidFill>
              <a:prstDash val="solid"/>
              <a:headEnd/>
              <a:tailEnd type="triangle" w="med" len="med"/>
            </a:ln>
            <a:effectLst>
              <a:outerShdw blurRad="40000" dist="23000" dir="5400000" rotWithShape="0">
                <a:srgbClr val="000000">
                  <a:alpha val="35000"/>
                </a:srgbClr>
              </a:outerShdw>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7" name="Line 14"/>
            <p:cNvSpPr>
              <a:spLocks noChangeShapeType="1"/>
            </p:cNvSpPr>
            <p:nvPr/>
          </p:nvSpPr>
          <p:spPr bwMode="auto">
            <a:xfrm>
              <a:off x="1872" y="2832"/>
              <a:ext cx="864" cy="0"/>
            </a:xfrm>
            <a:prstGeom prst="line">
              <a:avLst/>
            </a:prstGeom>
            <a:noFill/>
            <a:ln w="38100" cap="flat" cmpd="sng" algn="ctr">
              <a:solidFill>
                <a:srgbClr val="000000"/>
              </a:solidFill>
              <a:prstDash val="solid"/>
              <a:headEnd/>
              <a:tailEnd/>
            </a:ln>
            <a:effectLst>
              <a:outerShdw blurRad="40000" dist="23000" dir="5400000" rotWithShape="0">
                <a:srgbClr val="000000">
                  <a:alpha val="35000"/>
                </a:srgbClr>
              </a:outerShdw>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a:ea typeface="+mn-ea"/>
                <a:cs typeface="+mn-cs"/>
              </a:endParaRPr>
            </a:p>
          </p:txBody>
        </p:sp>
      </p:grpSp>
      <p:sp>
        <p:nvSpPr>
          <p:cNvPr id="88" name="Line 17"/>
          <p:cNvSpPr>
            <a:spLocks noChangeShapeType="1"/>
          </p:cNvSpPr>
          <p:nvPr/>
        </p:nvSpPr>
        <p:spPr bwMode="auto">
          <a:xfrm>
            <a:off x="6161328" y="3742427"/>
            <a:ext cx="0" cy="381000"/>
          </a:xfrm>
          <a:prstGeom prst="line">
            <a:avLst/>
          </a:prstGeom>
          <a:noFill/>
          <a:ln w="38100" cap="flat" cmpd="sng" algn="ctr">
            <a:solidFill>
              <a:srgbClr val="000000"/>
            </a:solidFill>
            <a:prstDash val="solid"/>
            <a:headEnd/>
            <a:tailEnd/>
          </a:ln>
          <a:effectLst>
            <a:outerShdw blurRad="40000" dist="23000" dir="5400000" rotWithShape="0">
              <a:srgbClr val="000000">
                <a:alpha val="35000"/>
              </a:srgbClr>
            </a:outerShdw>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a:ea typeface="+mn-ea"/>
              <a:cs typeface="+mn-cs"/>
            </a:endParaRPr>
          </a:p>
        </p:txBody>
      </p:sp>
      <p:cxnSp>
        <p:nvCxnSpPr>
          <p:cNvPr id="89" name="Straight Connector 88"/>
          <p:cNvCxnSpPr/>
          <p:nvPr/>
        </p:nvCxnSpPr>
        <p:spPr bwMode="auto">
          <a:xfrm>
            <a:off x="4789728" y="3742427"/>
            <a:ext cx="1371600" cy="1588"/>
          </a:xfrm>
          <a:prstGeom prst="line">
            <a:avLst/>
          </a:prstGeom>
          <a:noFill/>
          <a:ln w="38100" cap="flat" cmpd="sng" algn="ctr">
            <a:solidFill>
              <a:srgbClr val="000000"/>
            </a:solidFill>
            <a:prstDash val="solid"/>
            <a:headEnd type="none" w="med" len="med"/>
            <a:tailEnd type="none" w="med" len="med"/>
          </a:ln>
          <a:effectLst>
            <a:outerShdw blurRad="40000" dist="23000" dir="5400000" rotWithShape="0">
              <a:srgbClr val="000000">
                <a:alpha val="35000"/>
              </a:srgbClr>
            </a:outerShdw>
          </a:effectLst>
        </p:spPr>
      </p:cxnSp>
      <p:sp>
        <p:nvSpPr>
          <p:cNvPr id="90" name="Rectangle 89"/>
          <p:cNvSpPr/>
          <p:nvPr/>
        </p:nvSpPr>
        <p:spPr>
          <a:xfrm>
            <a:off x="822730" y="1390253"/>
            <a:ext cx="527709" cy="461665"/>
          </a:xfrm>
          <a:prstGeom prst="rect">
            <a:avLst/>
          </a:prstGeom>
          <a:solidFill>
            <a:srgbClr val="BFE8E0"/>
          </a:solidFill>
        </p:spPr>
        <p:txBody>
          <a:bodyPr wrap="none">
            <a:spAutoFit/>
          </a:bodyPr>
          <a:lstStyle/>
          <a:p>
            <a:r>
              <a:rPr lang="en-US" sz="2400">
                <a:solidFill>
                  <a:srgbClr val="5295AF">
                    <a:lumMod val="50000"/>
                  </a:srgbClr>
                </a:solidFill>
                <a:latin typeface="Cambria Math" panose="02040503050406030204" pitchFamily="18" charset="0"/>
                <a:ea typeface="Cambria Math" panose="02040503050406030204" pitchFamily="18" charset="0"/>
                <a:cs typeface="Comfortaa Regular"/>
              </a:rPr>
              <a:t>C4</a:t>
            </a:r>
            <a:endParaRPr lang="en-US"/>
          </a:p>
        </p:txBody>
      </p:sp>
      <p:sp>
        <p:nvSpPr>
          <p:cNvPr id="4" name="Rectangle 3"/>
          <p:cNvSpPr/>
          <p:nvPr/>
        </p:nvSpPr>
        <p:spPr>
          <a:xfrm>
            <a:off x="1681634" y="2920679"/>
            <a:ext cx="439544" cy="430887"/>
          </a:xfrm>
          <a:prstGeom prst="rect">
            <a:avLst/>
          </a:prstGeom>
        </p:spPr>
        <p:txBody>
          <a:bodyPr wrap="none">
            <a:spAutoFit/>
          </a:bodyPr>
          <a:lstStyle/>
          <a:p>
            <a:r>
              <a:rPr lang="en-US" sz="2200">
                <a:solidFill>
                  <a:srgbClr val="5295AF">
                    <a:lumMod val="50000"/>
                  </a:srgbClr>
                </a:solidFill>
                <a:latin typeface="Cambria Math" panose="02040503050406030204" pitchFamily="18" charset="0"/>
                <a:ea typeface="Cambria Math" panose="02040503050406030204" pitchFamily="18" charset="0"/>
              </a:rPr>
              <a:t>a)</a:t>
            </a:r>
            <a:endParaRPr lang="en-US"/>
          </a:p>
        </p:txBody>
      </p:sp>
      <p:sp>
        <p:nvSpPr>
          <p:cNvPr id="93" name="Rectangle 92"/>
          <p:cNvSpPr/>
          <p:nvPr/>
        </p:nvSpPr>
        <p:spPr>
          <a:xfrm>
            <a:off x="3685308" y="2897239"/>
            <a:ext cx="455574" cy="430887"/>
          </a:xfrm>
          <a:prstGeom prst="rect">
            <a:avLst/>
          </a:prstGeom>
        </p:spPr>
        <p:txBody>
          <a:bodyPr wrap="none">
            <a:spAutoFit/>
          </a:bodyPr>
          <a:lstStyle/>
          <a:p>
            <a:r>
              <a:rPr lang="en-US" sz="2200">
                <a:solidFill>
                  <a:srgbClr val="5295AF">
                    <a:lumMod val="50000"/>
                  </a:srgbClr>
                </a:solidFill>
                <a:latin typeface="Cambria Math" panose="02040503050406030204" pitchFamily="18" charset="0"/>
                <a:ea typeface="Cambria Math" panose="02040503050406030204" pitchFamily="18" charset="0"/>
              </a:rPr>
              <a:t>b)</a:t>
            </a:r>
            <a:endParaRPr lang="en-US"/>
          </a:p>
        </p:txBody>
      </p:sp>
      <p:sp>
        <p:nvSpPr>
          <p:cNvPr id="94" name="Rectangle 93"/>
          <p:cNvSpPr/>
          <p:nvPr/>
        </p:nvSpPr>
        <p:spPr>
          <a:xfrm>
            <a:off x="5721784" y="2883576"/>
            <a:ext cx="426720" cy="430887"/>
          </a:xfrm>
          <a:prstGeom prst="rect">
            <a:avLst/>
          </a:prstGeom>
        </p:spPr>
        <p:txBody>
          <a:bodyPr wrap="none">
            <a:spAutoFit/>
          </a:bodyPr>
          <a:lstStyle/>
          <a:p>
            <a:r>
              <a:rPr lang="en-US" sz="2200">
                <a:solidFill>
                  <a:srgbClr val="5295AF">
                    <a:lumMod val="50000"/>
                  </a:srgbClr>
                </a:solidFill>
                <a:latin typeface="Cambria Math" panose="02040503050406030204" pitchFamily="18" charset="0"/>
                <a:ea typeface="Cambria Math" panose="02040503050406030204" pitchFamily="18" charset="0"/>
              </a:rPr>
              <a:t>c)</a:t>
            </a:r>
            <a:endParaRPr lang="en-US"/>
          </a:p>
        </p:txBody>
      </p:sp>
      <p:sp>
        <p:nvSpPr>
          <p:cNvPr id="95" name="Rectangle 94"/>
          <p:cNvSpPr/>
          <p:nvPr/>
        </p:nvSpPr>
        <p:spPr>
          <a:xfrm>
            <a:off x="7914332" y="2930126"/>
            <a:ext cx="458780" cy="430887"/>
          </a:xfrm>
          <a:prstGeom prst="rect">
            <a:avLst/>
          </a:prstGeom>
        </p:spPr>
        <p:txBody>
          <a:bodyPr wrap="none">
            <a:spAutoFit/>
          </a:bodyPr>
          <a:lstStyle/>
          <a:p>
            <a:r>
              <a:rPr lang="en-US" sz="2200">
                <a:solidFill>
                  <a:srgbClr val="5295AF">
                    <a:lumMod val="50000"/>
                  </a:srgbClr>
                </a:solidFill>
                <a:latin typeface="Cambria Math" panose="02040503050406030204" pitchFamily="18" charset="0"/>
                <a:ea typeface="Cambria Math" panose="02040503050406030204" pitchFamily="18" charset="0"/>
              </a:rPr>
              <a:t>d)</a:t>
            </a: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linds(horizontal)">
                                      <p:cBhvr>
                                        <p:cTn id="7" dur="500"/>
                                        <p:tgtEl>
                                          <p:spTgt spid="89"/>
                                        </p:tgtEl>
                                      </p:cBhvr>
                                    </p:animEffect>
                                  </p:childTnLst>
                                </p:cTn>
                              </p:par>
                              <p:par>
                                <p:cTn id="8" presetID="3" presetClass="entr" presetSubtype="1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blinds(horizontal)">
                                      <p:cBhvr>
                                        <p:cTn id="10" dur="500"/>
                                        <p:tgtEl>
                                          <p:spTgt spid="85"/>
                                        </p:tgtEl>
                                      </p:cBhvr>
                                    </p:animEffect>
                                  </p:childTnLst>
                                </p:cTn>
                              </p:par>
                              <p:par>
                                <p:cTn id="11" presetID="3" presetClass="entr" presetSubtype="1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blinds(horizontal)">
                                      <p:cBhvr>
                                        <p:cTn id="13" dur="500"/>
                                        <p:tgtEl>
                                          <p:spTgt spid="88"/>
                                        </p:tgtEl>
                                      </p:cBhvr>
                                    </p:animEffect>
                                  </p:childTnLst>
                                </p:cTn>
                              </p:par>
                              <p:par>
                                <p:cTn id="14" presetID="3" presetClass="entr" presetSubtype="10" fill="hold"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linds(horizontal)">
                                      <p:cBhvr>
                                        <p:cTn id="16" dur="500"/>
                                        <p:tgtEl>
                                          <p:spTgt spid="84"/>
                                        </p:tgtEl>
                                      </p:cBhvr>
                                    </p:animEffect>
                                  </p:childTnLst>
                                </p:cTn>
                              </p:par>
                              <p:par>
                                <p:cTn id="17" presetID="3" presetClass="entr" presetSubtype="1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blinds(horizontal)">
                                      <p:cBhvr>
                                        <p:cTn id="19" dur="500"/>
                                        <p:tgtEl>
                                          <p:spTgt spid="81"/>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repeatCount="indefinite" accel="50000" decel="50000" fill="hold" nodeType="clickEffect">
                                  <p:stCondLst>
                                    <p:cond delay="0"/>
                                  </p:stCondLst>
                                  <p:endCondLst>
                                    <p:cond evt="onNext" delay="0">
                                      <p:tgtEl>
                                        <p:sldTgt/>
                                      </p:tgtEl>
                                    </p:cond>
                                  </p:endCondLst>
                                  <p:childTnLst>
                                    <p:animMotion origin="layout" path="M 1.94444E-6 0.00186 L 0.14166 0.00093 " pathEditMode="relative" rAng="0" ptsTypes="AA">
                                      <p:cBhvr>
                                        <p:cTn id="23" dur="5000" fill="hold"/>
                                        <p:tgtEl>
                                          <p:spTgt spid="85"/>
                                        </p:tgtEl>
                                        <p:attrNameLst>
                                          <p:attrName>ppt_x</p:attrName>
                                          <p:attrName>ppt_y</p:attrName>
                                        </p:attrNameLst>
                                      </p:cBhvr>
                                      <p:rCtr x="7083" y="-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3020"/>
        <p:cNvGrpSpPr/>
        <p:nvPr/>
      </p:nvGrpSpPr>
      <p:grpSpPr>
        <a:xfrm>
          <a:off x="0" y="0"/>
          <a:ext cx="0" cy="0"/>
          <a:chOff x="0" y="0"/>
          <a:chExt cx="0" cy="0"/>
        </a:xfrm>
      </p:grpSpPr>
      <p:grpSp>
        <p:nvGrpSpPr>
          <p:cNvPr id="24" name="Google Shape;1596;p32"/>
          <p:cNvGrpSpPr/>
          <p:nvPr/>
        </p:nvGrpSpPr>
        <p:grpSpPr>
          <a:xfrm>
            <a:off x="656451" y="49158"/>
            <a:ext cx="8291136" cy="1415960"/>
            <a:chOff x="1966944" y="49159"/>
            <a:chExt cx="5930106" cy="1251496"/>
          </a:xfrm>
        </p:grpSpPr>
        <p:sp>
          <p:nvSpPr>
            <p:cNvPr id="25" name="Google Shape;1597;p32"/>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98;p32"/>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99;p32"/>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7" name="Google Shape;3027;p45"/>
          <p:cNvGrpSpPr/>
          <p:nvPr/>
        </p:nvGrpSpPr>
        <p:grpSpPr>
          <a:xfrm>
            <a:off x="8136690" y="431884"/>
            <a:ext cx="759598" cy="621187"/>
            <a:chOff x="1269179" y="800254"/>
            <a:chExt cx="1204946" cy="985385"/>
          </a:xfrm>
        </p:grpSpPr>
        <p:sp>
          <p:nvSpPr>
            <p:cNvPr id="3028" name="Google Shape;3028;p45"/>
            <p:cNvSpPr/>
            <p:nvPr/>
          </p:nvSpPr>
          <p:spPr>
            <a:xfrm rot="-1180437">
              <a:off x="1352547" y="955310"/>
              <a:ext cx="1038210" cy="675274"/>
            </a:xfrm>
            <a:custGeom>
              <a:avLst/>
              <a:gdLst/>
              <a:ahLst/>
              <a:cxnLst/>
              <a:rect l="l" t="t" r="r" b="b"/>
              <a:pathLst>
                <a:path w="32379" h="21060" extrusionOk="0">
                  <a:moveTo>
                    <a:pt x="16573" y="0"/>
                  </a:moveTo>
                  <a:cubicBezTo>
                    <a:pt x="15439" y="0"/>
                    <a:pt x="14316" y="186"/>
                    <a:pt x="13231" y="549"/>
                  </a:cubicBezTo>
                  <a:lnTo>
                    <a:pt x="13225" y="552"/>
                  </a:lnTo>
                  <a:cubicBezTo>
                    <a:pt x="13099" y="596"/>
                    <a:pt x="12957" y="645"/>
                    <a:pt x="12810" y="702"/>
                  </a:cubicBezTo>
                  <a:lnTo>
                    <a:pt x="12592" y="791"/>
                  </a:lnTo>
                  <a:lnTo>
                    <a:pt x="12588" y="791"/>
                  </a:lnTo>
                  <a:cubicBezTo>
                    <a:pt x="10872" y="1494"/>
                    <a:pt x="9373" y="2637"/>
                    <a:pt x="8240" y="4105"/>
                  </a:cubicBezTo>
                  <a:cubicBezTo>
                    <a:pt x="7282" y="5352"/>
                    <a:pt x="6616" y="6796"/>
                    <a:pt x="6287" y="8325"/>
                  </a:cubicBezTo>
                  <a:cubicBezTo>
                    <a:pt x="5472" y="8431"/>
                    <a:pt x="4607" y="8623"/>
                    <a:pt x="3845" y="8875"/>
                  </a:cubicBezTo>
                  <a:cubicBezTo>
                    <a:pt x="2383" y="9359"/>
                    <a:pt x="1336" y="10012"/>
                    <a:pt x="726" y="10821"/>
                  </a:cubicBezTo>
                  <a:cubicBezTo>
                    <a:pt x="179" y="11549"/>
                    <a:pt x="0" y="12385"/>
                    <a:pt x="209" y="13240"/>
                  </a:cubicBezTo>
                  <a:cubicBezTo>
                    <a:pt x="352" y="13830"/>
                    <a:pt x="647" y="14353"/>
                    <a:pt x="1084" y="14791"/>
                  </a:cubicBezTo>
                  <a:cubicBezTo>
                    <a:pt x="1515" y="15222"/>
                    <a:pt x="2085" y="15574"/>
                    <a:pt x="2784" y="15835"/>
                  </a:cubicBezTo>
                  <a:cubicBezTo>
                    <a:pt x="3992" y="16290"/>
                    <a:pt x="5632" y="16512"/>
                    <a:pt x="7782" y="16512"/>
                  </a:cubicBezTo>
                  <a:cubicBezTo>
                    <a:pt x="7827" y="16512"/>
                    <a:pt x="7872" y="16512"/>
                    <a:pt x="7918" y="16511"/>
                  </a:cubicBezTo>
                  <a:cubicBezTo>
                    <a:pt x="8465" y="17304"/>
                    <a:pt x="9115" y="18017"/>
                    <a:pt x="9861" y="18633"/>
                  </a:cubicBezTo>
                  <a:cubicBezTo>
                    <a:pt x="10765" y="19382"/>
                    <a:pt x="11783" y="19969"/>
                    <a:pt x="12880" y="20383"/>
                  </a:cubicBezTo>
                  <a:cubicBezTo>
                    <a:pt x="13991" y="20801"/>
                    <a:pt x="15151" y="21026"/>
                    <a:pt x="16330" y="21055"/>
                  </a:cubicBezTo>
                  <a:cubicBezTo>
                    <a:pt x="16417" y="21055"/>
                    <a:pt x="16500" y="21059"/>
                    <a:pt x="16582" y="21059"/>
                  </a:cubicBezTo>
                  <a:cubicBezTo>
                    <a:pt x="17719" y="21059"/>
                    <a:pt x="18846" y="20873"/>
                    <a:pt x="19933" y="20509"/>
                  </a:cubicBezTo>
                  <a:cubicBezTo>
                    <a:pt x="21727" y="19906"/>
                    <a:pt x="23327" y="18832"/>
                    <a:pt x="24554" y="17403"/>
                  </a:cubicBezTo>
                  <a:cubicBezTo>
                    <a:pt x="25605" y="16183"/>
                    <a:pt x="26360" y="14738"/>
                    <a:pt x="26768" y="13187"/>
                  </a:cubicBezTo>
                  <a:cubicBezTo>
                    <a:pt x="28548" y="12501"/>
                    <a:pt x="29913" y="11759"/>
                    <a:pt x="30831" y="10980"/>
                  </a:cubicBezTo>
                  <a:cubicBezTo>
                    <a:pt x="31315" y="10569"/>
                    <a:pt x="31690" y="10134"/>
                    <a:pt x="31941" y="9694"/>
                  </a:cubicBezTo>
                  <a:cubicBezTo>
                    <a:pt x="32243" y="9157"/>
                    <a:pt x="32379" y="8600"/>
                    <a:pt x="32339" y="8037"/>
                  </a:cubicBezTo>
                  <a:cubicBezTo>
                    <a:pt x="32282" y="7191"/>
                    <a:pt x="31898" y="6455"/>
                    <a:pt x="31228" y="5906"/>
                  </a:cubicBezTo>
                  <a:cubicBezTo>
                    <a:pt x="30344" y="5176"/>
                    <a:pt x="28946" y="4772"/>
                    <a:pt x="27076" y="4702"/>
                  </a:cubicBezTo>
                  <a:cubicBezTo>
                    <a:pt x="26869" y="4694"/>
                    <a:pt x="26669" y="4690"/>
                    <a:pt x="26477" y="4690"/>
                  </a:cubicBezTo>
                  <a:cubicBezTo>
                    <a:pt x="26052" y="4690"/>
                    <a:pt x="25670" y="4707"/>
                    <a:pt x="25362" y="4725"/>
                  </a:cubicBezTo>
                  <a:cubicBezTo>
                    <a:pt x="24176" y="2926"/>
                    <a:pt x="22443" y="1520"/>
                    <a:pt x="20414" y="728"/>
                  </a:cubicBezTo>
                  <a:cubicBezTo>
                    <a:pt x="19290" y="284"/>
                    <a:pt x="18107" y="42"/>
                    <a:pt x="16904" y="6"/>
                  </a:cubicBezTo>
                  <a:cubicBezTo>
                    <a:pt x="16793" y="2"/>
                    <a:pt x="16683" y="0"/>
                    <a:pt x="16573" y="0"/>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5"/>
            <p:cNvSpPr/>
            <p:nvPr/>
          </p:nvSpPr>
          <p:spPr>
            <a:xfrm rot="-1180437">
              <a:off x="1548247" y="994081"/>
              <a:ext cx="637791" cy="600885"/>
            </a:xfrm>
            <a:custGeom>
              <a:avLst/>
              <a:gdLst/>
              <a:ahLst/>
              <a:cxnLst/>
              <a:rect l="l" t="t" r="r" b="b"/>
              <a:pathLst>
                <a:path w="19891" h="18740" extrusionOk="0">
                  <a:moveTo>
                    <a:pt x="10486" y="1"/>
                  </a:moveTo>
                  <a:cubicBezTo>
                    <a:pt x="9498" y="1"/>
                    <a:pt x="8493" y="159"/>
                    <a:pt x="7504" y="491"/>
                  </a:cubicBezTo>
                  <a:cubicBezTo>
                    <a:pt x="7385" y="531"/>
                    <a:pt x="7263" y="570"/>
                    <a:pt x="7146" y="620"/>
                  </a:cubicBezTo>
                  <a:cubicBezTo>
                    <a:pt x="7146" y="620"/>
                    <a:pt x="7143" y="620"/>
                    <a:pt x="7140" y="623"/>
                  </a:cubicBezTo>
                  <a:cubicBezTo>
                    <a:pt x="2470" y="2406"/>
                    <a:pt x="1" y="7574"/>
                    <a:pt x="1604" y="12353"/>
                  </a:cubicBezTo>
                  <a:cubicBezTo>
                    <a:pt x="2922" y="16267"/>
                    <a:pt x="6572" y="18739"/>
                    <a:pt x="10487" y="18739"/>
                  </a:cubicBezTo>
                  <a:cubicBezTo>
                    <a:pt x="11476" y="18739"/>
                    <a:pt x="12481" y="18582"/>
                    <a:pt x="13470" y="18250"/>
                  </a:cubicBezTo>
                  <a:cubicBezTo>
                    <a:pt x="17246" y="16983"/>
                    <a:pt x="19678" y="13540"/>
                    <a:pt x="19848" y="9784"/>
                  </a:cubicBezTo>
                  <a:cubicBezTo>
                    <a:pt x="19851" y="9771"/>
                    <a:pt x="19851" y="9754"/>
                    <a:pt x="19851" y="9738"/>
                  </a:cubicBezTo>
                  <a:cubicBezTo>
                    <a:pt x="19891" y="8634"/>
                    <a:pt x="19738" y="7497"/>
                    <a:pt x="19363" y="6387"/>
                  </a:cubicBezTo>
                  <a:cubicBezTo>
                    <a:pt x="18048" y="2474"/>
                    <a:pt x="14399" y="1"/>
                    <a:pt x="10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5"/>
            <p:cNvSpPr/>
            <p:nvPr/>
          </p:nvSpPr>
          <p:spPr>
            <a:xfrm rot="-1180437">
              <a:off x="1586571" y="1008541"/>
              <a:ext cx="595274" cy="580941"/>
            </a:xfrm>
            <a:custGeom>
              <a:avLst/>
              <a:gdLst/>
              <a:ahLst/>
              <a:cxnLst/>
              <a:rect l="l" t="t" r="r" b="b"/>
              <a:pathLst>
                <a:path w="18565" h="18118" extrusionOk="0">
                  <a:moveTo>
                    <a:pt x="6023" y="1"/>
                  </a:moveTo>
                  <a:lnTo>
                    <a:pt x="6023" y="1"/>
                  </a:lnTo>
                  <a:cubicBezTo>
                    <a:pt x="2688" y="1274"/>
                    <a:pt x="478" y="4270"/>
                    <a:pt x="67" y="7617"/>
                  </a:cubicBezTo>
                  <a:lnTo>
                    <a:pt x="1" y="8788"/>
                  </a:lnTo>
                  <a:lnTo>
                    <a:pt x="1" y="8791"/>
                  </a:lnTo>
                  <a:cubicBezTo>
                    <a:pt x="4" y="9543"/>
                    <a:pt x="97" y="10309"/>
                    <a:pt x="292" y="11068"/>
                  </a:cubicBezTo>
                  <a:lnTo>
                    <a:pt x="388" y="11068"/>
                  </a:lnTo>
                  <a:cubicBezTo>
                    <a:pt x="1595" y="11068"/>
                    <a:pt x="3259" y="10942"/>
                    <a:pt x="5121" y="10723"/>
                  </a:cubicBezTo>
                  <a:cubicBezTo>
                    <a:pt x="1041" y="3498"/>
                    <a:pt x="5811" y="147"/>
                    <a:pt x="6023" y="1"/>
                  </a:cubicBezTo>
                  <a:close/>
                  <a:moveTo>
                    <a:pt x="18564" y="10538"/>
                  </a:moveTo>
                  <a:lnTo>
                    <a:pt x="18564" y="10538"/>
                  </a:lnTo>
                  <a:cubicBezTo>
                    <a:pt x="18518" y="10554"/>
                    <a:pt x="18468" y="10574"/>
                    <a:pt x="18422" y="10591"/>
                  </a:cubicBezTo>
                  <a:cubicBezTo>
                    <a:pt x="17487" y="13149"/>
                    <a:pt x="14686" y="14767"/>
                    <a:pt x="11773" y="14767"/>
                  </a:cubicBezTo>
                  <a:cubicBezTo>
                    <a:pt x="10129" y="14767"/>
                    <a:pt x="8445" y="14250"/>
                    <a:pt x="7050" y="13093"/>
                  </a:cubicBezTo>
                  <a:cubicBezTo>
                    <a:pt x="6941" y="13106"/>
                    <a:pt x="6831" y="13120"/>
                    <a:pt x="6722" y="13133"/>
                  </a:cubicBezTo>
                  <a:cubicBezTo>
                    <a:pt x="4614" y="13392"/>
                    <a:pt x="2831" y="13527"/>
                    <a:pt x="1333" y="13564"/>
                  </a:cubicBezTo>
                  <a:cubicBezTo>
                    <a:pt x="3030" y="16401"/>
                    <a:pt x="6109" y="18118"/>
                    <a:pt x="9370" y="18118"/>
                  </a:cubicBezTo>
                  <a:cubicBezTo>
                    <a:pt x="10358" y="18118"/>
                    <a:pt x="11362" y="17962"/>
                    <a:pt x="12353" y="17628"/>
                  </a:cubicBezTo>
                  <a:cubicBezTo>
                    <a:pt x="15661" y="16517"/>
                    <a:pt x="17942" y="13736"/>
                    <a:pt x="18564" y="10538"/>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5"/>
            <p:cNvSpPr/>
            <p:nvPr/>
          </p:nvSpPr>
          <p:spPr>
            <a:xfrm rot="-1180437">
              <a:off x="1752752" y="1050782"/>
              <a:ext cx="282519" cy="177187"/>
            </a:xfrm>
            <a:custGeom>
              <a:avLst/>
              <a:gdLst/>
              <a:ahLst/>
              <a:cxnLst/>
              <a:rect l="l" t="t" r="r" b="b"/>
              <a:pathLst>
                <a:path w="8811" h="5526" extrusionOk="0">
                  <a:moveTo>
                    <a:pt x="2785" y="0"/>
                  </a:moveTo>
                  <a:cubicBezTo>
                    <a:pt x="2327" y="0"/>
                    <a:pt x="1936" y="123"/>
                    <a:pt x="1658" y="401"/>
                  </a:cubicBezTo>
                  <a:cubicBezTo>
                    <a:pt x="1" y="2079"/>
                    <a:pt x="4478" y="5525"/>
                    <a:pt x="6788" y="5525"/>
                  </a:cubicBezTo>
                  <a:cubicBezTo>
                    <a:pt x="7328" y="5525"/>
                    <a:pt x="7749" y="5340"/>
                    <a:pt x="7948" y="4895"/>
                  </a:cubicBezTo>
                  <a:cubicBezTo>
                    <a:pt x="8810" y="2950"/>
                    <a:pt x="5025" y="0"/>
                    <a:pt x="278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5"/>
            <p:cNvSpPr/>
            <p:nvPr/>
          </p:nvSpPr>
          <p:spPr>
            <a:xfrm rot="-1180437">
              <a:off x="1378325" y="1144755"/>
              <a:ext cx="976807" cy="304739"/>
            </a:xfrm>
            <a:custGeom>
              <a:avLst/>
              <a:gdLst/>
              <a:ahLst/>
              <a:cxnLst/>
              <a:rect l="l" t="t" r="r" b="b"/>
              <a:pathLst>
                <a:path w="30464" h="9504" extrusionOk="0">
                  <a:moveTo>
                    <a:pt x="25726" y="1"/>
                  </a:moveTo>
                  <a:cubicBezTo>
                    <a:pt x="24734" y="1"/>
                    <a:pt x="23980" y="96"/>
                    <a:pt x="23980" y="96"/>
                  </a:cubicBezTo>
                  <a:lnTo>
                    <a:pt x="24587" y="1405"/>
                  </a:lnTo>
                  <a:cubicBezTo>
                    <a:pt x="24587" y="1405"/>
                    <a:pt x="24768" y="1388"/>
                    <a:pt x="25033" y="1388"/>
                  </a:cubicBezTo>
                  <a:cubicBezTo>
                    <a:pt x="25805" y="1388"/>
                    <a:pt x="27281" y="1531"/>
                    <a:pt x="27029" y="2651"/>
                  </a:cubicBezTo>
                  <a:cubicBezTo>
                    <a:pt x="26617" y="4489"/>
                    <a:pt x="12188" y="6999"/>
                    <a:pt x="6833" y="6999"/>
                  </a:cubicBezTo>
                  <a:cubicBezTo>
                    <a:pt x="5815" y="6999"/>
                    <a:pt x="5125" y="6908"/>
                    <a:pt x="4922" y="6705"/>
                  </a:cubicBezTo>
                  <a:cubicBezTo>
                    <a:pt x="4024" y="5804"/>
                    <a:pt x="5164" y="5183"/>
                    <a:pt x="5903" y="4899"/>
                  </a:cubicBezTo>
                  <a:cubicBezTo>
                    <a:pt x="6208" y="4782"/>
                    <a:pt x="6444" y="4720"/>
                    <a:pt x="6444" y="4720"/>
                  </a:cubicBezTo>
                  <a:lnTo>
                    <a:pt x="6510" y="3549"/>
                  </a:lnTo>
                  <a:lnTo>
                    <a:pt x="6510" y="3549"/>
                  </a:lnTo>
                  <a:cubicBezTo>
                    <a:pt x="4273" y="3646"/>
                    <a:pt x="0" y="4796"/>
                    <a:pt x="567" y="7116"/>
                  </a:cubicBezTo>
                  <a:cubicBezTo>
                    <a:pt x="903" y="8512"/>
                    <a:pt x="2568" y="9503"/>
                    <a:pt x="7011" y="9503"/>
                  </a:cubicBezTo>
                  <a:cubicBezTo>
                    <a:pt x="8657" y="9503"/>
                    <a:pt x="10684" y="9367"/>
                    <a:pt x="13165" y="9065"/>
                  </a:cubicBezTo>
                  <a:cubicBezTo>
                    <a:pt x="20245" y="8206"/>
                    <a:pt x="26788" y="6390"/>
                    <a:pt x="29313" y="4249"/>
                  </a:cubicBezTo>
                  <a:cubicBezTo>
                    <a:pt x="30066" y="3609"/>
                    <a:pt x="30463" y="2946"/>
                    <a:pt x="30417" y="2267"/>
                  </a:cubicBezTo>
                  <a:cubicBezTo>
                    <a:pt x="30283" y="337"/>
                    <a:pt x="27585" y="1"/>
                    <a:pt x="25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5"/>
            <p:cNvSpPr/>
            <p:nvPr/>
          </p:nvSpPr>
          <p:spPr>
            <a:xfrm rot="-1180437">
              <a:off x="2147603" y="1020873"/>
              <a:ext cx="178149" cy="128514"/>
            </a:xfrm>
            <a:custGeom>
              <a:avLst/>
              <a:gdLst/>
              <a:ahLst/>
              <a:cxnLst/>
              <a:rect l="l" t="t" r="r" b="b"/>
              <a:pathLst>
                <a:path w="5556" h="4008" extrusionOk="0">
                  <a:moveTo>
                    <a:pt x="0" y="0"/>
                  </a:moveTo>
                  <a:cubicBezTo>
                    <a:pt x="5556" y="1645"/>
                    <a:pt x="1750" y="4008"/>
                    <a:pt x="1750" y="4008"/>
                  </a:cubicBezTo>
                  <a:cubicBezTo>
                    <a:pt x="1750" y="4008"/>
                    <a:pt x="4462" y="3113"/>
                    <a:pt x="4223" y="1704"/>
                  </a:cubicBezTo>
                  <a:cubicBezTo>
                    <a:pt x="3985" y="296"/>
                    <a:pt x="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5"/>
            <p:cNvSpPr/>
            <p:nvPr/>
          </p:nvSpPr>
          <p:spPr>
            <a:xfrm rot="-1180437">
              <a:off x="1414569" y="1258660"/>
              <a:ext cx="923452" cy="191007"/>
            </a:xfrm>
            <a:custGeom>
              <a:avLst/>
              <a:gdLst/>
              <a:ahLst/>
              <a:cxnLst/>
              <a:rect l="l" t="t" r="r" b="b"/>
              <a:pathLst>
                <a:path w="28800" h="5957" extrusionOk="0">
                  <a:moveTo>
                    <a:pt x="5996" y="0"/>
                  </a:moveTo>
                  <a:lnTo>
                    <a:pt x="5996" y="0"/>
                  </a:lnTo>
                  <a:cubicBezTo>
                    <a:pt x="3894" y="90"/>
                    <a:pt x="0" y="1111"/>
                    <a:pt x="0" y="3156"/>
                  </a:cubicBezTo>
                  <a:cubicBezTo>
                    <a:pt x="0" y="3289"/>
                    <a:pt x="16" y="3424"/>
                    <a:pt x="53" y="3567"/>
                  </a:cubicBezTo>
                  <a:cubicBezTo>
                    <a:pt x="388" y="4963"/>
                    <a:pt x="2055" y="5957"/>
                    <a:pt x="6499" y="5957"/>
                  </a:cubicBezTo>
                  <a:cubicBezTo>
                    <a:pt x="8147" y="5957"/>
                    <a:pt x="10172" y="5818"/>
                    <a:pt x="12651" y="5516"/>
                  </a:cubicBezTo>
                  <a:cubicBezTo>
                    <a:pt x="19731" y="4657"/>
                    <a:pt x="26274" y="2841"/>
                    <a:pt x="28799" y="700"/>
                  </a:cubicBezTo>
                  <a:lnTo>
                    <a:pt x="28799" y="700"/>
                  </a:lnTo>
                  <a:cubicBezTo>
                    <a:pt x="23416" y="3517"/>
                    <a:pt x="13705" y="4995"/>
                    <a:pt x="7490" y="4995"/>
                  </a:cubicBezTo>
                  <a:cubicBezTo>
                    <a:pt x="4276" y="4995"/>
                    <a:pt x="1995" y="4601"/>
                    <a:pt x="1737" y="3789"/>
                  </a:cubicBezTo>
                  <a:cubicBezTo>
                    <a:pt x="1097" y="1790"/>
                    <a:pt x="3871" y="378"/>
                    <a:pt x="4892" y="378"/>
                  </a:cubicBezTo>
                  <a:cubicBezTo>
                    <a:pt x="5114" y="378"/>
                    <a:pt x="5253" y="448"/>
                    <a:pt x="5257" y="591"/>
                  </a:cubicBezTo>
                  <a:cubicBezTo>
                    <a:pt x="5263" y="849"/>
                    <a:pt x="5316" y="1111"/>
                    <a:pt x="5389" y="1350"/>
                  </a:cubicBezTo>
                  <a:cubicBezTo>
                    <a:pt x="5694" y="1233"/>
                    <a:pt x="5930" y="1171"/>
                    <a:pt x="5930" y="1171"/>
                  </a:cubicBezTo>
                  <a:lnTo>
                    <a:pt x="5996" y="0"/>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5" name="Google Shape;3035;p45"/>
          <p:cNvGrpSpPr/>
          <p:nvPr/>
        </p:nvGrpSpPr>
        <p:grpSpPr>
          <a:xfrm flipH="1">
            <a:off x="8438600" y="4332399"/>
            <a:ext cx="324130" cy="322718"/>
            <a:chOff x="5881974" y="3343444"/>
            <a:chExt cx="480264" cy="478243"/>
          </a:xfrm>
        </p:grpSpPr>
        <p:sp>
          <p:nvSpPr>
            <p:cNvPr id="3036" name="Google Shape;3036;p45"/>
            <p:cNvSpPr/>
            <p:nvPr/>
          </p:nvSpPr>
          <p:spPr>
            <a:xfrm>
              <a:off x="5881974" y="3343444"/>
              <a:ext cx="480264" cy="478243"/>
            </a:xfrm>
            <a:custGeom>
              <a:avLst/>
              <a:gdLst/>
              <a:ahLst/>
              <a:cxnLst/>
              <a:rect l="l" t="t" r="r" b="b"/>
              <a:pathLst>
                <a:path w="10930" h="10884" extrusionOk="0">
                  <a:moveTo>
                    <a:pt x="7508" y="1"/>
                  </a:moveTo>
                  <a:cubicBezTo>
                    <a:pt x="7452" y="1"/>
                    <a:pt x="7394" y="19"/>
                    <a:pt x="7343" y="60"/>
                  </a:cubicBezTo>
                  <a:lnTo>
                    <a:pt x="4709" y="2145"/>
                  </a:lnTo>
                  <a:cubicBezTo>
                    <a:pt x="4660" y="2182"/>
                    <a:pt x="4599" y="2202"/>
                    <a:pt x="4539" y="2202"/>
                  </a:cubicBezTo>
                  <a:cubicBezTo>
                    <a:pt x="4513" y="2202"/>
                    <a:pt x="4488" y="2199"/>
                    <a:pt x="4463" y="2191"/>
                  </a:cubicBezTo>
                  <a:lnTo>
                    <a:pt x="1255" y="1203"/>
                  </a:lnTo>
                  <a:cubicBezTo>
                    <a:pt x="1227" y="1194"/>
                    <a:pt x="1199" y="1190"/>
                    <a:pt x="1172" y="1190"/>
                  </a:cubicBezTo>
                  <a:cubicBezTo>
                    <a:pt x="993" y="1190"/>
                    <a:pt x="854" y="1369"/>
                    <a:pt x="923" y="1551"/>
                  </a:cubicBezTo>
                  <a:lnTo>
                    <a:pt x="2090" y="4700"/>
                  </a:lnTo>
                  <a:cubicBezTo>
                    <a:pt x="2120" y="4782"/>
                    <a:pt x="2110" y="4876"/>
                    <a:pt x="2057" y="4949"/>
                  </a:cubicBezTo>
                  <a:lnTo>
                    <a:pt x="124" y="7696"/>
                  </a:lnTo>
                  <a:cubicBezTo>
                    <a:pt x="0" y="7876"/>
                    <a:pt x="131" y="8120"/>
                    <a:pt x="348" y="8120"/>
                  </a:cubicBezTo>
                  <a:cubicBezTo>
                    <a:pt x="351" y="8120"/>
                    <a:pt x="354" y="8120"/>
                    <a:pt x="357" y="8120"/>
                  </a:cubicBezTo>
                  <a:lnTo>
                    <a:pt x="3710" y="7981"/>
                  </a:lnTo>
                  <a:cubicBezTo>
                    <a:pt x="3714" y="7981"/>
                    <a:pt x="3717" y="7981"/>
                    <a:pt x="3720" y="7981"/>
                  </a:cubicBezTo>
                  <a:cubicBezTo>
                    <a:pt x="3807" y="7981"/>
                    <a:pt x="3888" y="8020"/>
                    <a:pt x="3940" y="8087"/>
                  </a:cubicBezTo>
                  <a:lnTo>
                    <a:pt x="5954" y="10775"/>
                  </a:lnTo>
                  <a:cubicBezTo>
                    <a:pt x="6009" y="10849"/>
                    <a:pt x="6089" y="10883"/>
                    <a:pt x="6168" y="10883"/>
                  </a:cubicBezTo>
                  <a:cubicBezTo>
                    <a:pt x="6281" y="10883"/>
                    <a:pt x="6393" y="10813"/>
                    <a:pt x="6429" y="10686"/>
                  </a:cubicBezTo>
                  <a:lnTo>
                    <a:pt x="7334" y="7450"/>
                  </a:lnTo>
                  <a:cubicBezTo>
                    <a:pt x="7357" y="7368"/>
                    <a:pt x="7423" y="7299"/>
                    <a:pt x="7506" y="7268"/>
                  </a:cubicBezTo>
                  <a:lnTo>
                    <a:pt x="10684" y="6185"/>
                  </a:lnTo>
                  <a:cubicBezTo>
                    <a:pt x="10893" y="6112"/>
                    <a:pt x="10929" y="5827"/>
                    <a:pt x="10744" y="5704"/>
                  </a:cubicBezTo>
                  <a:lnTo>
                    <a:pt x="7950" y="3845"/>
                  </a:lnTo>
                  <a:cubicBezTo>
                    <a:pt x="7877" y="3795"/>
                    <a:pt x="7831" y="3712"/>
                    <a:pt x="7831" y="3626"/>
                  </a:cubicBezTo>
                  <a:lnTo>
                    <a:pt x="7778" y="265"/>
                  </a:lnTo>
                  <a:cubicBezTo>
                    <a:pt x="7775" y="108"/>
                    <a:pt x="7645" y="1"/>
                    <a:pt x="7508" y="1"/>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5"/>
            <p:cNvSpPr/>
            <p:nvPr/>
          </p:nvSpPr>
          <p:spPr>
            <a:xfrm>
              <a:off x="5967308" y="3433785"/>
              <a:ext cx="292992" cy="289784"/>
            </a:xfrm>
            <a:custGeom>
              <a:avLst/>
              <a:gdLst/>
              <a:ahLst/>
              <a:cxnLst/>
              <a:rect l="l" t="t" r="r" b="b"/>
              <a:pathLst>
                <a:path w="6668" h="6595" extrusionOk="0">
                  <a:moveTo>
                    <a:pt x="4541" y="0"/>
                  </a:moveTo>
                  <a:cubicBezTo>
                    <a:pt x="4490" y="0"/>
                    <a:pt x="4439" y="17"/>
                    <a:pt x="4393" y="52"/>
                  </a:cubicBezTo>
                  <a:lnTo>
                    <a:pt x="2906" y="1232"/>
                  </a:lnTo>
                  <a:cubicBezTo>
                    <a:pt x="2862" y="1264"/>
                    <a:pt x="2808" y="1282"/>
                    <a:pt x="2755" y="1282"/>
                  </a:cubicBezTo>
                  <a:cubicBezTo>
                    <a:pt x="2732" y="1282"/>
                    <a:pt x="2709" y="1278"/>
                    <a:pt x="2687" y="1272"/>
                  </a:cubicBezTo>
                  <a:lnTo>
                    <a:pt x="870" y="712"/>
                  </a:lnTo>
                  <a:cubicBezTo>
                    <a:pt x="846" y="704"/>
                    <a:pt x="822" y="701"/>
                    <a:pt x="799" y="701"/>
                  </a:cubicBezTo>
                  <a:cubicBezTo>
                    <a:pt x="639" y="701"/>
                    <a:pt x="514" y="861"/>
                    <a:pt x="572" y="1027"/>
                  </a:cubicBezTo>
                  <a:lnTo>
                    <a:pt x="1235" y="2806"/>
                  </a:lnTo>
                  <a:cubicBezTo>
                    <a:pt x="1262" y="2882"/>
                    <a:pt x="1251" y="2965"/>
                    <a:pt x="1205" y="3028"/>
                  </a:cubicBezTo>
                  <a:lnTo>
                    <a:pt x="111" y="4583"/>
                  </a:lnTo>
                  <a:cubicBezTo>
                    <a:pt x="0" y="4743"/>
                    <a:pt x="118" y="4961"/>
                    <a:pt x="312" y="4961"/>
                  </a:cubicBezTo>
                  <a:cubicBezTo>
                    <a:pt x="315" y="4961"/>
                    <a:pt x="318" y="4961"/>
                    <a:pt x="321" y="4961"/>
                  </a:cubicBezTo>
                  <a:lnTo>
                    <a:pt x="2216" y="4885"/>
                  </a:lnTo>
                  <a:cubicBezTo>
                    <a:pt x="2220" y="4884"/>
                    <a:pt x="2223" y="4884"/>
                    <a:pt x="2227" y="4884"/>
                  </a:cubicBezTo>
                  <a:cubicBezTo>
                    <a:pt x="2303" y="4884"/>
                    <a:pt x="2374" y="4917"/>
                    <a:pt x="2418" y="4977"/>
                  </a:cubicBezTo>
                  <a:lnTo>
                    <a:pt x="3558" y="6499"/>
                  </a:lnTo>
                  <a:cubicBezTo>
                    <a:pt x="3607" y="6564"/>
                    <a:pt x="3679" y="6595"/>
                    <a:pt x="3750" y="6595"/>
                  </a:cubicBezTo>
                  <a:cubicBezTo>
                    <a:pt x="3852" y="6595"/>
                    <a:pt x="3952" y="6532"/>
                    <a:pt x="3983" y="6419"/>
                  </a:cubicBezTo>
                  <a:lnTo>
                    <a:pt x="4497" y="4589"/>
                  </a:lnTo>
                  <a:cubicBezTo>
                    <a:pt x="4517" y="4513"/>
                    <a:pt x="4572" y="4453"/>
                    <a:pt x="4649" y="4427"/>
                  </a:cubicBezTo>
                  <a:lnTo>
                    <a:pt x="6446" y="3811"/>
                  </a:lnTo>
                  <a:cubicBezTo>
                    <a:pt x="6634" y="3748"/>
                    <a:pt x="6668" y="3496"/>
                    <a:pt x="6501" y="3386"/>
                  </a:cubicBezTo>
                  <a:lnTo>
                    <a:pt x="4921" y="2332"/>
                  </a:lnTo>
                  <a:cubicBezTo>
                    <a:pt x="4855" y="2289"/>
                    <a:pt x="4815" y="2217"/>
                    <a:pt x="4815" y="2137"/>
                  </a:cubicBezTo>
                  <a:lnTo>
                    <a:pt x="4785" y="237"/>
                  </a:lnTo>
                  <a:cubicBezTo>
                    <a:pt x="4783" y="96"/>
                    <a:pt x="4665" y="0"/>
                    <a:pt x="4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8" name="Google Shape;3038;p45"/>
          <p:cNvGrpSpPr/>
          <p:nvPr/>
        </p:nvGrpSpPr>
        <p:grpSpPr>
          <a:xfrm flipH="1">
            <a:off x="1113550" y="1519009"/>
            <a:ext cx="324130" cy="322718"/>
            <a:chOff x="5881974" y="3343444"/>
            <a:chExt cx="480264" cy="478243"/>
          </a:xfrm>
        </p:grpSpPr>
        <p:sp>
          <p:nvSpPr>
            <p:cNvPr id="3039" name="Google Shape;3039;p45"/>
            <p:cNvSpPr/>
            <p:nvPr/>
          </p:nvSpPr>
          <p:spPr>
            <a:xfrm>
              <a:off x="5881974" y="3343444"/>
              <a:ext cx="480264" cy="478243"/>
            </a:xfrm>
            <a:custGeom>
              <a:avLst/>
              <a:gdLst/>
              <a:ahLst/>
              <a:cxnLst/>
              <a:rect l="l" t="t" r="r" b="b"/>
              <a:pathLst>
                <a:path w="10930" h="10884" extrusionOk="0">
                  <a:moveTo>
                    <a:pt x="7508" y="1"/>
                  </a:moveTo>
                  <a:cubicBezTo>
                    <a:pt x="7452" y="1"/>
                    <a:pt x="7394" y="19"/>
                    <a:pt x="7343" y="60"/>
                  </a:cubicBezTo>
                  <a:lnTo>
                    <a:pt x="4709" y="2145"/>
                  </a:lnTo>
                  <a:cubicBezTo>
                    <a:pt x="4660" y="2182"/>
                    <a:pt x="4599" y="2202"/>
                    <a:pt x="4539" y="2202"/>
                  </a:cubicBezTo>
                  <a:cubicBezTo>
                    <a:pt x="4513" y="2202"/>
                    <a:pt x="4488" y="2199"/>
                    <a:pt x="4463" y="2191"/>
                  </a:cubicBezTo>
                  <a:lnTo>
                    <a:pt x="1255" y="1203"/>
                  </a:lnTo>
                  <a:cubicBezTo>
                    <a:pt x="1227" y="1194"/>
                    <a:pt x="1199" y="1190"/>
                    <a:pt x="1172" y="1190"/>
                  </a:cubicBezTo>
                  <a:cubicBezTo>
                    <a:pt x="993" y="1190"/>
                    <a:pt x="854" y="1369"/>
                    <a:pt x="923" y="1551"/>
                  </a:cubicBezTo>
                  <a:lnTo>
                    <a:pt x="2090" y="4700"/>
                  </a:lnTo>
                  <a:cubicBezTo>
                    <a:pt x="2120" y="4782"/>
                    <a:pt x="2110" y="4876"/>
                    <a:pt x="2057" y="4949"/>
                  </a:cubicBezTo>
                  <a:lnTo>
                    <a:pt x="124" y="7696"/>
                  </a:lnTo>
                  <a:cubicBezTo>
                    <a:pt x="0" y="7876"/>
                    <a:pt x="131" y="8120"/>
                    <a:pt x="348" y="8120"/>
                  </a:cubicBezTo>
                  <a:cubicBezTo>
                    <a:pt x="351" y="8120"/>
                    <a:pt x="354" y="8120"/>
                    <a:pt x="357" y="8120"/>
                  </a:cubicBezTo>
                  <a:lnTo>
                    <a:pt x="3710" y="7981"/>
                  </a:lnTo>
                  <a:cubicBezTo>
                    <a:pt x="3714" y="7981"/>
                    <a:pt x="3717" y="7981"/>
                    <a:pt x="3720" y="7981"/>
                  </a:cubicBezTo>
                  <a:cubicBezTo>
                    <a:pt x="3807" y="7981"/>
                    <a:pt x="3888" y="8020"/>
                    <a:pt x="3940" y="8087"/>
                  </a:cubicBezTo>
                  <a:lnTo>
                    <a:pt x="5954" y="10775"/>
                  </a:lnTo>
                  <a:cubicBezTo>
                    <a:pt x="6009" y="10849"/>
                    <a:pt x="6089" y="10883"/>
                    <a:pt x="6168" y="10883"/>
                  </a:cubicBezTo>
                  <a:cubicBezTo>
                    <a:pt x="6281" y="10883"/>
                    <a:pt x="6393" y="10813"/>
                    <a:pt x="6429" y="10686"/>
                  </a:cubicBezTo>
                  <a:lnTo>
                    <a:pt x="7334" y="7450"/>
                  </a:lnTo>
                  <a:cubicBezTo>
                    <a:pt x="7357" y="7368"/>
                    <a:pt x="7423" y="7299"/>
                    <a:pt x="7506" y="7268"/>
                  </a:cubicBezTo>
                  <a:lnTo>
                    <a:pt x="10684" y="6185"/>
                  </a:lnTo>
                  <a:cubicBezTo>
                    <a:pt x="10893" y="6112"/>
                    <a:pt x="10929" y="5827"/>
                    <a:pt x="10744" y="5704"/>
                  </a:cubicBezTo>
                  <a:lnTo>
                    <a:pt x="7950" y="3845"/>
                  </a:lnTo>
                  <a:cubicBezTo>
                    <a:pt x="7877" y="3795"/>
                    <a:pt x="7831" y="3712"/>
                    <a:pt x="7831" y="3626"/>
                  </a:cubicBezTo>
                  <a:lnTo>
                    <a:pt x="7778" y="265"/>
                  </a:lnTo>
                  <a:cubicBezTo>
                    <a:pt x="7775" y="108"/>
                    <a:pt x="7645" y="1"/>
                    <a:pt x="7508" y="1"/>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5"/>
            <p:cNvSpPr/>
            <p:nvPr/>
          </p:nvSpPr>
          <p:spPr>
            <a:xfrm>
              <a:off x="5967308" y="3433785"/>
              <a:ext cx="292992" cy="289784"/>
            </a:xfrm>
            <a:custGeom>
              <a:avLst/>
              <a:gdLst/>
              <a:ahLst/>
              <a:cxnLst/>
              <a:rect l="l" t="t" r="r" b="b"/>
              <a:pathLst>
                <a:path w="6668" h="6595" extrusionOk="0">
                  <a:moveTo>
                    <a:pt x="4541" y="0"/>
                  </a:moveTo>
                  <a:cubicBezTo>
                    <a:pt x="4490" y="0"/>
                    <a:pt x="4439" y="17"/>
                    <a:pt x="4393" y="52"/>
                  </a:cubicBezTo>
                  <a:lnTo>
                    <a:pt x="2906" y="1232"/>
                  </a:lnTo>
                  <a:cubicBezTo>
                    <a:pt x="2862" y="1264"/>
                    <a:pt x="2808" y="1282"/>
                    <a:pt x="2755" y="1282"/>
                  </a:cubicBezTo>
                  <a:cubicBezTo>
                    <a:pt x="2732" y="1282"/>
                    <a:pt x="2709" y="1278"/>
                    <a:pt x="2687" y="1272"/>
                  </a:cubicBezTo>
                  <a:lnTo>
                    <a:pt x="870" y="712"/>
                  </a:lnTo>
                  <a:cubicBezTo>
                    <a:pt x="846" y="704"/>
                    <a:pt x="822" y="701"/>
                    <a:pt x="799" y="701"/>
                  </a:cubicBezTo>
                  <a:cubicBezTo>
                    <a:pt x="639" y="701"/>
                    <a:pt x="514" y="861"/>
                    <a:pt x="572" y="1027"/>
                  </a:cubicBezTo>
                  <a:lnTo>
                    <a:pt x="1235" y="2806"/>
                  </a:lnTo>
                  <a:cubicBezTo>
                    <a:pt x="1262" y="2882"/>
                    <a:pt x="1251" y="2965"/>
                    <a:pt x="1205" y="3028"/>
                  </a:cubicBezTo>
                  <a:lnTo>
                    <a:pt x="111" y="4583"/>
                  </a:lnTo>
                  <a:cubicBezTo>
                    <a:pt x="0" y="4743"/>
                    <a:pt x="118" y="4961"/>
                    <a:pt x="312" y="4961"/>
                  </a:cubicBezTo>
                  <a:cubicBezTo>
                    <a:pt x="315" y="4961"/>
                    <a:pt x="318" y="4961"/>
                    <a:pt x="321" y="4961"/>
                  </a:cubicBezTo>
                  <a:lnTo>
                    <a:pt x="2216" y="4885"/>
                  </a:lnTo>
                  <a:cubicBezTo>
                    <a:pt x="2220" y="4884"/>
                    <a:pt x="2223" y="4884"/>
                    <a:pt x="2227" y="4884"/>
                  </a:cubicBezTo>
                  <a:cubicBezTo>
                    <a:pt x="2303" y="4884"/>
                    <a:pt x="2374" y="4917"/>
                    <a:pt x="2418" y="4977"/>
                  </a:cubicBezTo>
                  <a:lnTo>
                    <a:pt x="3558" y="6499"/>
                  </a:lnTo>
                  <a:cubicBezTo>
                    <a:pt x="3607" y="6564"/>
                    <a:pt x="3679" y="6595"/>
                    <a:pt x="3750" y="6595"/>
                  </a:cubicBezTo>
                  <a:cubicBezTo>
                    <a:pt x="3852" y="6595"/>
                    <a:pt x="3952" y="6532"/>
                    <a:pt x="3983" y="6419"/>
                  </a:cubicBezTo>
                  <a:lnTo>
                    <a:pt x="4497" y="4589"/>
                  </a:lnTo>
                  <a:cubicBezTo>
                    <a:pt x="4517" y="4513"/>
                    <a:pt x="4572" y="4453"/>
                    <a:pt x="4649" y="4427"/>
                  </a:cubicBezTo>
                  <a:lnTo>
                    <a:pt x="6446" y="3811"/>
                  </a:lnTo>
                  <a:cubicBezTo>
                    <a:pt x="6634" y="3748"/>
                    <a:pt x="6668" y="3496"/>
                    <a:pt x="6501" y="3386"/>
                  </a:cubicBezTo>
                  <a:lnTo>
                    <a:pt x="4921" y="2332"/>
                  </a:lnTo>
                  <a:cubicBezTo>
                    <a:pt x="4855" y="2289"/>
                    <a:pt x="4815" y="2217"/>
                    <a:pt x="4815" y="2137"/>
                  </a:cubicBezTo>
                  <a:lnTo>
                    <a:pt x="4785" y="237"/>
                  </a:lnTo>
                  <a:cubicBezTo>
                    <a:pt x="4783" y="96"/>
                    <a:pt x="4665" y="0"/>
                    <a:pt x="4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907582" y="1932493"/>
            <a:ext cx="2939942" cy="2770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 Box 8"/>
          <p:cNvSpPr txBox="1">
            <a:spLocks noChangeArrowheads="1"/>
          </p:cNvSpPr>
          <p:nvPr/>
        </p:nvSpPr>
        <p:spPr bwMode="auto">
          <a:xfrm>
            <a:off x="1307392" y="524029"/>
            <a:ext cx="7015062" cy="461665"/>
          </a:xfrm>
          <a:prstGeom prst="rect">
            <a:avLst/>
          </a:prstGeom>
          <a:noFill/>
          <a:ln w="9525">
            <a:noFill/>
            <a:miter lim="800000"/>
            <a:headEnd/>
            <a:tailEnd/>
          </a:ln>
        </p:spPr>
        <p:txBody>
          <a:bodyPr wrap="none">
            <a:spAutoFit/>
          </a:bodyPr>
          <a:lstStyle/>
          <a:p>
            <a:pPr fontAlgn="base">
              <a:spcBef>
                <a:spcPct val="0"/>
              </a:spcBef>
              <a:spcAft>
                <a:spcPct val="0"/>
              </a:spcAft>
              <a:buClrTx/>
              <a:buFontTx/>
              <a:buNone/>
              <a:defRPr/>
            </a:pPr>
            <a:r>
              <a:rPr lang="en-US" sz="2400" b="1" dirty="0">
                <a:solidFill>
                  <a:schemeClr val="bg1"/>
                </a:solidFill>
                <a:latin typeface="Cambria Math" panose="02040503050406030204" pitchFamily="18" charset="0"/>
                <a:ea typeface="Cambria Math" panose="02040503050406030204" pitchFamily="18" charset="0"/>
                <a:cs typeface="Comfortaa Regular"/>
              </a:rPr>
              <a:t>2. </a:t>
            </a:r>
            <a:r>
              <a:rPr lang="en-US" sz="2400" b="1" dirty="0" err="1">
                <a:solidFill>
                  <a:schemeClr val="bg1"/>
                </a:solidFill>
                <a:latin typeface="Cambria Math" panose="02040503050406030204" pitchFamily="18" charset="0"/>
                <a:ea typeface="Cambria Math" panose="02040503050406030204" pitchFamily="18" charset="0"/>
                <a:cs typeface="Comfortaa Regular"/>
              </a:rPr>
              <a:t>Sử</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dụng</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biến</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trở</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để</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điều</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chỉnh</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cường</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độ</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dòng</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điện</a:t>
            </a:r>
            <a:endParaRPr lang="en-US" sz="2400" b="1" dirty="0">
              <a:solidFill>
                <a:schemeClr val="bg1"/>
              </a:solidFill>
              <a:latin typeface="Cambria Math" panose="02040503050406030204" pitchFamily="18" charset="0"/>
              <a:ea typeface="Cambria Math" panose="02040503050406030204" pitchFamily="18" charset="0"/>
              <a:cs typeface="Comfortaa Regular"/>
            </a:endParaRPr>
          </a:p>
        </p:txBody>
      </p:sp>
      <p:grpSp>
        <p:nvGrpSpPr>
          <p:cNvPr id="5" name="Group 4"/>
          <p:cNvGrpSpPr/>
          <p:nvPr/>
        </p:nvGrpSpPr>
        <p:grpSpPr>
          <a:xfrm>
            <a:off x="4383991" y="1460635"/>
            <a:ext cx="4593754" cy="1115931"/>
            <a:chOff x="4550246" y="1336323"/>
            <a:chExt cx="4593754" cy="1115931"/>
          </a:xfrm>
        </p:grpSpPr>
        <p:grpSp>
          <p:nvGrpSpPr>
            <p:cNvPr id="3021" name="Google Shape;3021;p45"/>
            <p:cNvGrpSpPr/>
            <p:nvPr/>
          </p:nvGrpSpPr>
          <p:grpSpPr>
            <a:xfrm>
              <a:off x="4550246" y="1336323"/>
              <a:ext cx="4593754" cy="1115931"/>
              <a:chOff x="1966944" y="49159"/>
              <a:chExt cx="5930106" cy="1251496"/>
            </a:xfrm>
          </p:grpSpPr>
          <p:sp>
            <p:nvSpPr>
              <p:cNvPr id="3022" name="Google Shape;3022;p45"/>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l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5"/>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5"/>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4777406" y="1623212"/>
              <a:ext cx="3972562" cy="461665"/>
            </a:xfrm>
            <a:prstGeom prst="rect">
              <a:avLst/>
            </a:prstGeom>
          </p:spPr>
          <p:txBody>
            <a:bodyPr wrap="none">
              <a:spAutoFit/>
            </a:bodyPr>
            <a:lstStyle/>
            <a:p>
              <a:r>
                <a:rPr lang="en-US" sz="2400" b="1">
                  <a:solidFill>
                    <a:srgbClr val="FFFBEF"/>
                  </a:solidFill>
                  <a:latin typeface="Cambria Math" panose="02040503050406030204" pitchFamily="18" charset="0"/>
                  <a:ea typeface="Cambria Math" panose="02040503050406030204" pitchFamily="18" charset="0"/>
                  <a:cs typeface="Comfortaa Regular"/>
                </a:rPr>
                <a:t>Vẽ sơ đồ mạch điện hình 10.3</a:t>
              </a:r>
              <a:endParaRPr lang="en-US"/>
            </a:p>
          </p:txBody>
        </p:sp>
      </p:grpSp>
      <p:pic>
        <p:nvPicPr>
          <p:cNvPr id="6" name="Picture 5"/>
          <p:cNvPicPr>
            <a:picLocks noChangeAspect="1"/>
          </p:cNvPicPr>
          <p:nvPr/>
        </p:nvPicPr>
        <p:blipFill>
          <a:blip r:embed="rId4">
            <a:lum contrast="20000"/>
          </a:blip>
          <a:stretch>
            <a:fillRect/>
          </a:stretch>
        </p:blipFill>
        <p:spPr>
          <a:xfrm>
            <a:off x="4931064" y="2501948"/>
            <a:ext cx="3481615" cy="2201245"/>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1594"/>
        <p:cNvGrpSpPr/>
        <p:nvPr/>
      </p:nvGrpSpPr>
      <p:grpSpPr>
        <a:xfrm>
          <a:off x="0" y="0"/>
          <a:ext cx="0" cy="0"/>
          <a:chOff x="0" y="0"/>
          <a:chExt cx="0" cy="0"/>
        </a:xfrm>
      </p:grpSpPr>
      <p:sp>
        <p:nvSpPr>
          <p:cNvPr id="1595" name="Google Shape;1595;p32"/>
          <p:cNvSpPr/>
          <p:nvPr/>
        </p:nvSpPr>
        <p:spPr>
          <a:xfrm rot="-9865278" flipH="1">
            <a:off x="1922647" y="3239798"/>
            <a:ext cx="7194678" cy="868903"/>
          </a:xfrm>
          <a:custGeom>
            <a:avLst/>
            <a:gdLst/>
            <a:ahLst/>
            <a:cxnLst/>
            <a:rect l="l" t="t" r="r" b="b"/>
            <a:pathLst>
              <a:path w="331089" h="57027" extrusionOk="0">
                <a:moveTo>
                  <a:pt x="0" y="35829"/>
                </a:moveTo>
                <a:cubicBezTo>
                  <a:pt x="2670" y="38499"/>
                  <a:pt x="4450" y="42160"/>
                  <a:pt x="7620" y="44211"/>
                </a:cubicBezTo>
                <a:cubicBezTo>
                  <a:pt x="24090" y="54868"/>
                  <a:pt x="48889" y="48689"/>
                  <a:pt x="66294" y="39639"/>
                </a:cubicBezTo>
                <a:cubicBezTo>
                  <a:pt x="96989" y="23678"/>
                  <a:pt x="128858" y="-6091"/>
                  <a:pt x="162687" y="1158"/>
                </a:cubicBezTo>
                <a:cubicBezTo>
                  <a:pt x="213239" y="11991"/>
                  <a:pt x="255768" y="56784"/>
                  <a:pt x="307467" y="56784"/>
                </a:cubicBezTo>
                <a:cubicBezTo>
                  <a:pt x="315357" y="56784"/>
                  <a:pt x="323604" y="57755"/>
                  <a:pt x="331089" y="55260"/>
                </a:cubicBezTo>
              </a:path>
            </a:pathLst>
          </a:custGeom>
          <a:noFill/>
          <a:ln w="19050" cap="flat" cmpd="sng">
            <a:solidFill>
              <a:schemeClr val="dk1"/>
            </a:solidFill>
            <a:prstDash val="dash"/>
            <a:round/>
            <a:headEnd type="none" w="med" len="med"/>
            <a:tailEnd type="none" w="med" len="med"/>
          </a:ln>
        </p:spPr>
      </p:sp>
      <p:grpSp>
        <p:nvGrpSpPr>
          <p:cNvPr id="1596" name="Google Shape;1596;p32"/>
          <p:cNvGrpSpPr/>
          <p:nvPr/>
        </p:nvGrpSpPr>
        <p:grpSpPr>
          <a:xfrm>
            <a:off x="656451" y="49158"/>
            <a:ext cx="8291136" cy="1415960"/>
            <a:chOff x="1966944" y="49159"/>
            <a:chExt cx="5930106" cy="1251496"/>
          </a:xfrm>
        </p:grpSpPr>
        <p:sp>
          <p:nvSpPr>
            <p:cNvPr id="1597" name="Google Shape;1597;p32"/>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2"/>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2"/>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1" name="Google Shape;1601;p32"/>
          <p:cNvGrpSpPr/>
          <p:nvPr/>
        </p:nvGrpSpPr>
        <p:grpSpPr>
          <a:xfrm>
            <a:off x="8232930" y="3733528"/>
            <a:ext cx="868915" cy="868770"/>
            <a:chOff x="4501439" y="4588400"/>
            <a:chExt cx="868915" cy="868770"/>
          </a:xfrm>
        </p:grpSpPr>
        <p:sp>
          <p:nvSpPr>
            <p:cNvPr id="1602" name="Google Shape;1602;p32"/>
            <p:cNvSpPr/>
            <p:nvPr/>
          </p:nvSpPr>
          <p:spPr>
            <a:xfrm>
              <a:off x="4501439" y="4588400"/>
              <a:ext cx="868915" cy="868770"/>
            </a:xfrm>
            <a:custGeom>
              <a:avLst/>
              <a:gdLst/>
              <a:ahLst/>
              <a:cxnLst/>
              <a:rect l="l" t="t" r="r" b="b"/>
              <a:pathLst>
                <a:path w="35939" h="35933" extrusionOk="0">
                  <a:moveTo>
                    <a:pt x="17968" y="0"/>
                  </a:moveTo>
                  <a:cubicBezTo>
                    <a:pt x="16185" y="0"/>
                    <a:pt x="14465" y="259"/>
                    <a:pt x="12844" y="746"/>
                  </a:cubicBezTo>
                  <a:cubicBezTo>
                    <a:pt x="5795" y="2841"/>
                    <a:pt x="557" y="9142"/>
                    <a:pt x="47" y="16742"/>
                  </a:cubicBezTo>
                  <a:cubicBezTo>
                    <a:pt x="20" y="17147"/>
                    <a:pt x="0" y="17554"/>
                    <a:pt x="0" y="17965"/>
                  </a:cubicBezTo>
                  <a:cubicBezTo>
                    <a:pt x="0" y="21681"/>
                    <a:pt x="1131" y="25131"/>
                    <a:pt x="3066" y="27998"/>
                  </a:cubicBezTo>
                  <a:cubicBezTo>
                    <a:pt x="3746" y="29012"/>
                    <a:pt x="4531" y="29954"/>
                    <a:pt x="5403" y="30795"/>
                  </a:cubicBezTo>
                  <a:cubicBezTo>
                    <a:pt x="6643" y="32011"/>
                    <a:pt x="8058" y="33049"/>
                    <a:pt x="9609" y="33867"/>
                  </a:cubicBezTo>
                  <a:cubicBezTo>
                    <a:pt x="11681" y="34961"/>
                    <a:pt x="13997" y="35664"/>
                    <a:pt x="16454" y="35870"/>
                  </a:cubicBezTo>
                  <a:cubicBezTo>
                    <a:pt x="16951" y="35909"/>
                    <a:pt x="17455" y="35932"/>
                    <a:pt x="17968" y="35932"/>
                  </a:cubicBezTo>
                  <a:cubicBezTo>
                    <a:pt x="27096" y="35932"/>
                    <a:pt x="34633" y="29128"/>
                    <a:pt x="35780" y="20312"/>
                  </a:cubicBezTo>
                  <a:cubicBezTo>
                    <a:pt x="35879" y="19543"/>
                    <a:pt x="35939" y="18761"/>
                    <a:pt x="35939" y="17965"/>
                  </a:cubicBezTo>
                  <a:lnTo>
                    <a:pt x="35939" y="17769"/>
                  </a:lnTo>
                  <a:cubicBezTo>
                    <a:pt x="35939" y="17743"/>
                    <a:pt x="35939" y="17707"/>
                    <a:pt x="35932" y="17676"/>
                  </a:cubicBezTo>
                  <a:cubicBezTo>
                    <a:pt x="35926" y="16987"/>
                    <a:pt x="35873" y="16301"/>
                    <a:pt x="35780" y="15628"/>
                  </a:cubicBezTo>
                  <a:lnTo>
                    <a:pt x="35780" y="15611"/>
                  </a:lnTo>
                  <a:cubicBezTo>
                    <a:pt x="35767" y="15479"/>
                    <a:pt x="35744" y="15350"/>
                    <a:pt x="35727" y="15214"/>
                  </a:cubicBezTo>
                  <a:cubicBezTo>
                    <a:pt x="35687" y="14969"/>
                    <a:pt x="35644" y="14730"/>
                    <a:pt x="35597" y="14488"/>
                  </a:cubicBezTo>
                  <a:cubicBezTo>
                    <a:pt x="35389" y="13431"/>
                    <a:pt x="35091" y="12406"/>
                    <a:pt x="34703" y="11422"/>
                  </a:cubicBezTo>
                  <a:cubicBezTo>
                    <a:pt x="33609" y="8625"/>
                    <a:pt x="31836" y="6169"/>
                    <a:pt x="29579" y="4260"/>
                  </a:cubicBezTo>
                  <a:cubicBezTo>
                    <a:pt x="26446" y="1598"/>
                    <a:pt x="22393" y="0"/>
                    <a:pt x="17968" y="0"/>
                  </a:cubicBezTo>
                  <a:close/>
                </a:path>
              </a:pathLst>
            </a:custGeom>
            <a:solidFill>
              <a:srgbClr val="FFFFFF"/>
            </a:solidFill>
            <a:ln>
              <a:noFill/>
            </a:ln>
            <a:effectLst>
              <a:outerShdw blurRad="28575" dist="9525" dir="192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2"/>
            <p:cNvSpPr/>
            <p:nvPr/>
          </p:nvSpPr>
          <p:spPr>
            <a:xfrm>
              <a:off x="4564575" y="4649400"/>
              <a:ext cx="746850" cy="746775"/>
            </a:xfrm>
            <a:custGeom>
              <a:avLst/>
              <a:gdLst/>
              <a:ahLst/>
              <a:cxnLst/>
              <a:rect l="l" t="t" r="r" b="b"/>
              <a:pathLst>
                <a:path w="29874" h="29871" extrusionOk="0">
                  <a:moveTo>
                    <a:pt x="14935" y="0"/>
                  </a:moveTo>
                  <a:cubicBezTo>
                    <a:pt x="13453" y="0"/>
                    <a:pt x="12022" y="213"/>
                    <a:pt x="10676" y="617"/>
                  </a:cubicBezTo>
                  <a:cubicBezTo>
                    <a:pt x="4816" y="2357"/>
                    <a:pt x="461" y="7597"/>
                    <a:pt x="40" y="13915"/>
                  </a:cubicBezTo>
                  <a:cubicBezTo>
                    <a:pt x="13" y="14249"/>
                    <a:pt x="1" y="14591"/>
                    <a:pt x="1" y="14932"/>
                  </a:cubicBezTo>
                  <a:cubicBezTo>
                    <a:pt x="1" y="18021"/>
                    <a:pt x="938" y="20891"/>
                    <a:pt x="2549" y="23274"/>
                  </a:cubicBezTo>
                  <a:cubicBezTo>
                    <a:pt x="3112" y="24113"/>
                    <a:pt x="3765" y="24899"/>
                    <a:pt x="4488" y="25598"/>
                  </a:cubicBezTo>
                  <a:cubicBezTo>
                    <a:pt x="5519" y="26609"/>
                    <a:pt x="6698" y="27470"/>
                    <a:pt x="7985" y="28154"/>
                  </a:cubicBezTo>
                  <a:cubicBezTo>
                    <a:pt x="9708" y="29061"/>
                    <a:pt x="11634" y="29645"/>
                    <a:pt x="13675" y="29814"/>
                  </a:cubicBezTo>
                  <a:cubicBezTo>
                    <a:pt x="14090" y="29850"/>
                    <a:pt x="14507" y="29870"/>
                    <a:pt x="14935" y="29870"/>
                  </a:cubicBezTo>
                  <a:cubicBezTo>
                    <a:pt x="22525" y="29870"/>
                    <a:pt x="28789" y="24212"/>
                    <a:pt x="29741" y="16881"/>
                  </a:cubicBezTo>
                  <a:cubicBezTo>
                    <a:pt x="29823" y="16245"/>
                    <a:pt x="29873" y="15592"/>
                    <a:pt x="29873" y="14932"/>
                  </a:cubicBezTo>
                  <a:lnTo>
                    <a:pt x="29873" y="14770"/>
                  </a:lnTo>
                  <a:cubicBezTo>
                    <a:pt x="29873" y="14746"/>
                    <a:pt x="29873" y="14717"/>
                    <a:pt x="29870" y="14693"/>
                  </a:cubicBezTo>
                  <a:cubicBezTo>
                    <a:pt x="29863" y="14120"/>
                    <a:pt x="29820" y="13550"/>
                    <a:pt x="29741" y="12990"/>
                  </a:cubicBezTo>
                  <a:lnTo>
                    <a:pt x="29741" y="12976"/>
                  </a:lnTo>
                  <a:cubicBezTo>
                    <a:pt x="29731" y="12864"/>
                    <a:pt x="29714" y="12757"/>
                    <a:pt x="29698" y="12645"/>
                  </a:cubicBezTo>
                  <a:cubicBezTo>
                    <a:pt x="29664" y="12443"/>
                    <a:pt x="29632" y="12240"/>
                    <a:pt x="29592" y="12041"/>
                  </a:cubicBezTo>
                  <a:cubicBezTo>
                    <a:pt x="29416" y="11163"/>
                    <a:pt x="29167" y="10311"/>
                    <a:pt x="28846" y="9493"/>
                  </a:cubicBezTo>
                  <a:cubicBezTo>
                    <a:pt x="27937" y="7169"/>
                    <a:pt x="26462" y="5125"/>
                    <a:pt x="24587" y="3540"/>
                  </a:cubicBezTo>
                  <a:cubicBezTo>
                    <a:pt x="21985" y="1326"/>
                    <a:pt x="18614" y="0"/>
                    <a:pt x="149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2"/>
            <p:cNvSpPr/>
            <p:nvPr/>
          </p:nvSpPr>
          <p:spPr>
            <a:xfrm>
              <a:off x="4680650" y="4737900"/>
              <a:ext cx="605075" cy="435200"/>
            </a:xfrm>
            <a:custGeom>
              <a:avLst/>
              <a:gdLst/>
              <a:ahLst/>
              <a:cxnLst/>
              <a:rect l="l" t="t" r="r" b="b"/>
              <a:pathLst>
                <a:path w="24203" h="17408" extrusionOk="0">
                  <a:moveTo>
                    <a:pt x="19944" y="0"/>
                  </a:moveTo>
                  <a:cubicBezTo>
                    <a:pt x="19321" y="368"/>
                    <a:pt x="18605" y="719"/>
                    <a:pt x="17802" y="1057"/>
                  </a:cubicBezTo>
                  <a:cubicBezTo>
                    <a:pt x="19552" y="2068"/>
                    <a:pt x="21197" y="3733"/>
                    <a:pt x="21674" y="5463"/>
                  </a:cubicBezTo>
                  <a:cubicBezTo>
                    <a:pt x="22698" y="5518"/>
                    <a:pt x="23566" y="5734"/>
                    <a:pt x="24203" y="5953"/>
                  </a:cubicBezTo>
                  <a:cubicBezTo>
                    <a:pt x="23294" y="3629"/>
                    <a:pt x="21819" y="1585"/>
                    <a:pt x="19944" y="0"/>
                  </a:cubicBezTo>
                  <a:close/>
                  <a:moveTo>
                    <a:pt x="12367" y="2850"/>
                  </a:moveTo>
                  <a:cubicBezTo>
                    <a:pt x="9858" y="3527"/>
                    <a:pt x="7004" y="4160"/>
                    <a:pt x="3945" y="4783"/>
                  </a:cubicBezTo>
                  <a:cubicBezTo>
                    <a:pt x="2506" y="5075"/>
                    <a:pt x="1290" y="5486"/>
                    <a:pt x="259" y="5973"/>
                  </a:cubicBezTo>
                  <a:cubicBezTo>
                    <a:pt x="1" y="7494"/>
                    <a:pt x="44" y="9205"/>
                    <a:pt x="561" y="11080"/>
                  </a:cubicBezTo>
                  <a:cubicBezTo>
                    <a:pt x="1989" y="9814"/>
                    <a:pt x="4114" y="8747"/>
                    <a:pt x="5688" y="8747"/>
                  </a:cubicBezTo>
                  <a:cubicBezTo>
                    <a:pt x="6434" y="8747"/>
                    <a:pt x="7060" y="8986"/>
                    <a:pt x="7429" y="9563"/>
                  </a:cubicBezTo>
                  <a:cubicBezTo>
                    <a:pt x="8638" y="11458"/>
                    <a:pt x="5264" y="14564"/>
                    <a:pt x="2367" y="15200"/>
                  </a:cubicBezTo>
                  <a:cubicBezTo>
                    <a:pt x="2887" y="16042"/>
                    <a:pt x="3491" y="16778"/>
                    <a:pt x="4154" y="17407"/>
                  </a:cubicBezTo>
                  <a:cubicBezTo>
                    <a:pt x="9891" y="14308"/>
                    <a:pt x="11578" y="9917"/>
                    <a:pt x="15426" y="7302"/>
                  </a:cubicBezTo>
                  <a:cubicBezTo>
                    <a:pt x="15558" y="7209"/>
                    <a:pt x="15694" y="7123"/>
                    <a:pt x="15827" y="7037"/>
                  </a:cubicBezTo>
                  <a:cubicBezTo>
                    <a:pt x="14127" y="5907"/>
                    <a:pt x="12652" y="4312"/>
                    <a:pt x="12367" y="285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2"/>
            <p:cNvSpPr/>
            <p:nvPr/>
          </p:nvSpPr>
          <p:spPr>
            <a:xfrm>
              <a:off x="4842075" y="4950425"/>
              <a:ext cx="469350" cy="302975"/>
            </a:xfrm>
            <a:custGeom>
              <a:avLst/>
              <a:gdLst/>
              <a:ahLst/>
              <a:cxnLst/>
              <a:rect l="l" t="t" r="r" b="b"/>
              <a:pathLst>
                <a:path w="18774" h="12119" extrusionOk="0">
                  <a:moveTo>
                    <a:pt x="18492" y="0"/>
                  </a:moveTo>
                  <a:cubicBezTo>
                    <a:pt x="16277" y="1926"/>
                    <a:pt x="9907" y="7077"/>
                    <a:pt x="2304" y="9755"/>
                  </a:cubicBezTo>
                  <a:cubicBezTo>
                    <a:pt x="1469" y="10050"/>
                    <a:pt x="703" y="10329"/>
                    <a:pt x="0" y="10590"/>
                  </a:cubicBezTo>
                  <a:cubicBezTo>
                    <a:pt x="1654" y="11508"/>
                    <a:pt x="3497" y="11996"/>
                    <a:pt x="5373" y="12119"/>
                  </a:cubicBezTo>
                  <a:cubicBezTo>
                    <a:pt x="5625" y="12025"/>
                    <a:pt x="5884" y="11926"/>
                    <a:pt x="6152" y="11830"/>
                  </a:cubicBezTo>
                  <a:cubicBezTo>
                    <a:pt x="11836" y="9725"/>
                    <a:pt x="16778" y="4877"/>
                    <a:pt x="18770" y="2735"/>
                  </a:cubicBezTo>
                  <a:cubicBezTo>
                    <a:pt x="18773" y="2712"/>
                    <a:pt x="18773" y="2682"/>
                    <a:pt x="18770" y="2652"/>
                  </a:cubicBezTo>
                  <a:cubicBezTo>
                    <a:pt x="18763" y="2079"/>
                    <a:pt x="18720" y="1509"/>
                    <a:pt x="18641" y="949"/>
                  </a:cubicBezTo>
                  <a:lnTo>
                    <a:pt x="18641" y="935"/>
                  </a:lnTo>
                  <a:cubicBezTo>
                    <a:pt x="18631" y="823"/>
                    <a:pt x="18614" y="716"/>
                    <a:pt x="18598" y="604"/>
                  </a:cubicBezTo>
                  <a:cubicBezTo>
                    <a:pt x="18564" y="402"/>
                    <a:pt x="18532" y="199"/>
                    <a:pt x="1849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2"/>
            <p:cNvSpPr/>
            <p:nvPr/>
          </p:nvSpPr>
          <p:spPr>
            <a:xfrm>
              <a:off x="4694650" y="4956575"/>
              <a:ext cx="201950" cy="161350"/>
            </a:xfrm>
            <a:custGeom>
              <a:avLst/>
              <a:gdLst/>
              <a:ahLst/>
              <a:cxnLst/>
              <a:rect l="l" t="t" r="r" b="b"/>
              <a:pathLst>
                <a:path w="8078" h="6454" extrusionOk="0">
                  <a:moveTo>
                    <a:pt x="5128" y="0"/>
                  </a:moveTo>
                  <a:cubicBezTo>
                    <a:pt x="3554" y="0"/>
                    <a:pt x="1429" y="1067"/>
                    <a:pt x="1" y="2333"/>
                  </a:cubicBezTo>
                  <a:cubicBezTo>
                    <a:pt x="309" y="3457"/>
                    <a:pt x="783" y="4643"/>
                    <a:pt x="1469" y="5890"/>
                  </a:cubicBezTo>
                  <a:cubicBezTo>
                    <a:pt x="1575" y="6082"/>
                    <a:pt x="1688" y="6274"/>
                    <a:pt x="1804" y="6453"/>
                  </a:cubicBezTo>
                  <a:lnTo>
                    <a:pt x="1807" y="6453"/>
                  </a:lnTo>
                  <a:cubicBezTo>
                    <a:pt x="4704" y="5817"/>
                    <a:pt x="8078" y="2711"/>
                    <a:pt x="6869" y="816"/>
                  </a:cubicBezTo>
                  <a:cubicBezTo>
                    <a:pt x="6500" y="239"/>
                    <a:pt x="5874" y="0"/>
                    <a:pt x="5128" y="0"/>
                  </a:cubicBezTo>
                  <a:close/>
                </a:path>
              </a:pathLst>
            </a:custGeom>
            <a:solidFill>
              <a:srgbClr val="5295A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2"/>
            <p:cNvSpPr/>
            <p:nvPr/>
          </p:nvSpPr>
          <p:spPr>
            <a:xfrm>
              <a:off x="4986825" y="4739300"/>
              <a:ext cx="240575" cy="212825"/>
            </a:xfrm>
            <a:custGeom>
              <a:avLst/>
              <a:gdLst/>
              <a:ahLst/>
              <a:cxnLst/>
              <a:rect l="l" t="t" r="r" b="b"/>
              <a:pathLst>
                <a:path w="9623" h="8513" extrusionOk="0">
                  <a:moveTo>
                    <a:pt x="2463" y="1"/>
                  </a:moveTo>
                  <a:cubicBezTo>
                    <a:pt x="2413" y="1"/>
                    <a:pt x="2364" y="4"/>
                    <a:pt x="2317" y="4"/>
                  </a:cubicBezTo>
                  <a:cubicBezTo>
                    <a:pt x="1876" y="418"/>
                    <a:pt x="1203" y="786"/>
                    <a:pt x="468" y="1058"/>
                  </a:cubicBezTo>
                  <a:cubicBezTo>
                    <a:pt x="94" y="1584"/>
                    <a:pt x="1" y="2178"/>
                    <a:pt x="120" y="2794"/>
                  </a:cubicBezTo>
                  <a:cubicBezTo>
                    <a:pt x="2188" y="2234"/>
                    <a:pt x="4024" y="1641"/>
                    <a:pt x="5555" y="1001"/>
                  </a:cubicBezTo>
                  <a:cubicBezTo>
                    <a:pt x="4481" y="379"/>
                    <a:pt x="3371" y="1"/>
                    <a:pt x="2463" y="1"/>
                  </a:cubicBezTo>
                  <a:close/>
                  <a:moveTo>
                    <a:pt x="8899" y="5390"/>
                  </a:moveTo>
                  <a:cubicBezTo>
                    <a:pt x="7362" y="5390"/>
                    <a:pt x="5523" y="5768"/>
                    <a:pt x="3580" y="6981"/>
                  </a:cubicBezTo>
                  <a:cubicBezTo>
                    <a:pt x="4956" y="7899"/>
                    <a:pt x="6480" y="8512"/>
                    <a:pt x="7640" y="8512"/>
                  </a:cubicBezTo>
                  <a:cubicBezTo>
                    <a:pt x="8476" y="8512"/>
                    <a:pt x="9125" y="8194"/>
                    <a:pt x="9390" y="7435"/>
                  </a:cubicBezTo>
                  <a:cubicBezTo>
                    <a:pt x="9623" y="6772"/>
                    <a:pt x="9615" y="6083"/>
                    <a:pt x="9427" y="5407"/>
                  </a:cubicBezTo>
                  <a:cubicBezTo>
                    <a:pt x="9254" y="5396"/>
                    <a:pt x="9078" y="5390"/>
                    <a:pt x="8899" y="5390"/>
                  </a:cubicBezTo>
                  <a:close/>
                </a:path>
              </a:pathLst>
            </a:custGeom>
            <a:solidFill>
              <a:srgbClr val="5295A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2"/>
            <p:cNvSpPr/>
            <p:nvPr/>
          </p:nvSpPr>
          <p:spPr>
            <a:xfrm>
              <a:off x="4989800" y="4764325"/>
              <a:ext cx="232700" cy="149500"/>
            </a:xfrm>
            <a:custGeom>
              <a:avLst/>
              <a:gdLst/>
              <a:ahLst/>
              <a:cxnLst/>
              <a:rect l="l" t="t" r="r" b="b"/>
              <a:pathLst>
                <a:path w="9308" h="5980" extrusionOk="0">
                  <a:moveTo>
                    <a:pt x="5436" y="0"/>
                  </a:moveTo>
                  <a:cubicBezTo>
                    <a:pt x="3905" y="640"/>
                    <a:pt x="2069" y="1233"/>
                    <a:pt x="1" y="1793"/>
                  </a:cubicBezTo>
                  <a:cubicBezTo>
                    <a:pt x="286" y="3255"/>
                    <a:pt x="1761" y="4850"/>
                    <a:pt x="3461" y="5980"/>
                  </a:cubicBezTo>
                  <a:cubicBezTo>
                    <a:pt x="5404" y="4767"/>
                    <a:pt x="7243" y="4389"/>
                    <a:pt x="8780" y="4389"/>
                  </a:cubicBezTo>
                  <a:cubicBezTo>
                    <a:pt x="8959" y="4389"/>
                    <a:pt x="9135" y="4395"/>
                    <a:pt x="9308" y="4406"/>
                  </a:cubicBezTo>
                  <a:cubicBezTo>
                    <a:pt x="8831" y="2676"/>
                    <a:pt x="7186" y="1011"/>
                    <a:pt x="5436" y="0"/>
                  </a:cubicBezTo>
                  <a:close/>
                </a:path>
              </a:pathLst>
            </a:custGeom>
            <a:solidFill>
              <a:srgbClr val="5295A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2"/>
            <p:cNvSpPr/>
            <p:nvPr/>
          </p:nvSpPr>
          <p:spPr>
            <a:xfrm>
              <a:off x="4998500" y="4739375"/>
              <a:ext cx="46275" cy="26375"/>
            </a:xfrm>
            <a:custGeom>
              <a:avLst/>
              <a:gdLst/>
              <a:ahLst/>
              <a:cxnLst/>
              <a:rect l="l" t="t" r="r" b="b"/>
              <a:pathLst>
                <a:path w="1851" h="1055" extrusionOk="0">
                  <a:moveTo>
                    <a:pt x="1850" y="1"/>
                  </a:moveTo>
                  <a:lnTo>
                    <a:pt x="1850" y="1"/>
                  </a:lnTo>
                  <a:cubicBezTo>
                    <a:pt x="1449" y="21"/>
                    <a:pt x="1091" y="120"/>
                    <a:pt x="803" y="309"/>
                  </a:cubicBezTo>
                  <a:cubicBezTo>
                    <a:pt x="455" y="535"/>
                    <a:pt x="193" y="786"/>
                    <a:pt x="1" y="1055"/>
                  </a:cubicBezTo>
                  <a:cubicBezTo>
                    <a:pt x="736" y="783"/>
                    <a:pt x="1409" y="415"/>
                    <a:pt x="185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2"/>
            <p:cNvSpPr/>
            <p:nvPr/>
          </p:nvSpPr>
          <p:spPr>
            <a:xfrm>
              <a:off x="4564575" y="4887200"/>
              <a:ext cx="219925" cy="344075"/>
            </a:xfrm>
            <a:custGeom>
              <a:avLst/>
              <a:gdLst/>
              <a:ahLst/>
              <a:cxnLst/>
              <a:rect l="l" t="t" r="r" b="b"/>
              <a:pathLst>
                <a:path w="8797" h="13763" extrusionOk="0">
                  <a:moveTo>
                    <a:pt x="4902" y="1"/>
                  </a:moveTo>
                  <a:cubicBezTo>
                    <a:pt x="2168" y="1287"/>
                    <a:pt x="752" y="3066"/>
                    <a:pt x="40" y="4403"/>
                  </a:cubicBezTo>
                  <a:cubicBezTo>
                    <a:pt x="13" y="4737"/>
                    <a:pt x="1" y="5079"/>
                    <a:pt x="1" y="5420"/>
                  </a:cubicBezTo>
                  <a:cubicBezTo>
                    <a:pt x="1" y="8509"/>
                    <a:pt x="938" y="11379"/>
                    <a:pt x="2549" y="13762"/>
                  </a:cubicBezTo>
                  <a:cubicBezTo>
                    <a:pt x="5088" y="13149"/>
                    <a:pt x="7116" y="12350"/>
                    <a:pt x="8797" y="11435"/>
                  </a:cubicBezTo>
                  <a:cubicBezTo>
                    <a:pt x="8134" y="10806"/>
                    <a:pt x="7530" y="10070"/>
                    <a:pt x="7010" y="9228"/>
                  </a:cubicBezTo>
                  <a:cubicBezTo>
                    <a:pt x="6666" y="9304"/>
                    <a:pt x="6328" y="9347"/>
                    <a:pt x="6002" y="9347"/>
                  </a:cubicBezTo>
                  <a:cubicBezTo>
                    <a:pt x="5061" y="9347"/>
                    <a:pt x="4246" y="8997"/>
                    <a:pt x="3779" y="8137"/>
                  </a:cubicBezTo>
                  <a:cubicBezTo>
                    <a:pt x="3328" y="7319"/>
                    <a:pt x="4030" y="6149"/>
                    <a:pt x="5204" y="5108"/>
                  </a:cubicBezTo>
                  <a:cubicBezTo>
                    <a:pt x="4687" y="3233"/>
                    <a:pt x="4644" y="1522"/>
                    <a:pt x="4902"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2"/>
            <p:cNvSpPr/>
            <p:nvPr/>
          </p:nvSpPr>
          <p:spPr>
            <a:xfrm>
              <a:off x="4676750" y="5016725"/>
              <a:ext cx="634675" cy="336525"/>
            </a:xfrm>
            <a:custGeom>
              <a:avLst/>
              <a:gdLst/>
              <a:ahLst/>
              <a:cxnLst/>
              <a:rect l="l" t="t" r="r" b="b"/>
              <a:pathLst>
                <a:path w="25387" h="13461" extrusionOk="0">
                  <a:moveTo>
                    <a:pt x="25383" y="0"/>
                  </a:moveTo>
                  <a:cubicBezTo>
                    <a:pt x="25386" y="30"/>
                    <a:pt x="25386" y="60"/>
                    <a:pt x="25383" y="83"/>
                  </a:cubicBezTo>
                  <a:lnTo>
                    <a:pt x="25386" y="77"/>
                  </a:lnTo>
                  <a:cubicBezTo>
                    <a:pt x="25386" y="53"/>
                    <a:pt x="25386" y="24"/>
                    <a:pt x="25383" y="0"/>
                  </a:cubicBezTo>
                  <a:close/>
                  <a:moveTo>
                    <a:pt x="6613" y="7938"/>
                  </a:moveTo>
                  <a:cubicBezTo>
                    <a:pt x="3051" y="9274"/>
                    <a:pt x="1088" y="10252"/>
                    <a:pt x="1" y="10905"/>
                  </a:cubicBezTo>
                  <a:cubicBezTo>
                    <a:pt x="1032" y="11916"/>
                    <a:pt x="2211" y="12777"/>
                    <a:pt x="3498" y="13461"/>
                  </a:cubicBezTo>
                  <a:cubicBezTo>
                    <a:pt x="5380" y="12135"/>
                    <a:pt x="7929" y="10987"/>
                    <a:pt x="11986" y="9467"/>
                  </a:cubicBezTo>
                  <a:cubicBezTo>
                    <a:pt x="10110" y="9344"/>
                    <a:pt x="8267" y="8856"/>
                    <a:pt x="6613" y="7938"/>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2"/>
            <p:cNvSpPr/>
            <p:nvPr/>
          </p:nvSpPr>
          <p:spPr>
            <a:xfrm>
              <a:off x="4906450" y="5071425"/>
              <a:ext cx="401650" cy="324750"/>
            </a:xfrm>
            <a:custGeom>
              <a:avLst/>
              <a:gdLst/>
              <a:ahLst/>
              <a:cxnLst/>
              <a:rect l="l" t="t" r="r" b="b"/>
              <a:pathLst>
                <a:path w="16066" h="12990" extrusionOk="0">
                  <a:moveTo>
                    <a:pt x="16066" y="0"/>
                  </a:moveTo>
                  <a:lnTo>
                    <a:pt x="16066" y="0"/>
                  </a:lnTo>
                  <a:cubicBezTo>
                    <a:pt x="12702" y="7176"/>
                    <a:pt x="4962" y="11086"/>
                    <a:pt x="0" y="12933"/>
                  </a:cubicBezTo>
                  <a:cubicBezTo>
                    <a:pt x="415" y="12969"/>
                    <a:pt x="832" y="12989"/>
                    <a:pt x="1260" y="12989"/>
                  </a:cubicBezTo>
                  <a:cubicBezTo>
                    <a:pt x="8850" y="12989"/>
                    <a:pt x="15114" y="7331"/>
                    <a:pt x="1606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2"/>
            <p:cNvSpPr/>
            <p:nvPr/>
          </p:nvSpPr>
          <p:spPr>
            <a:xfrm>
              <a:off x="4649851" y="5014900"/>
              <a:ext cx="92100" cy="106000"/>
            </a:xfrm>
            <a:custGeom>
              <a:avLst/>
              <a:gdLst/>
              <a:ahLst/>
              <a:cxnLst/>
              <a:rect l="l" t="t" r="r" b="b"/>
              <a:pathLst>
                <a:path w="3684" h="4240" extrusionOk="0">
                  <a:moveTo>
                    <a:pt x="1877" y="0"/>
                  </a:moveTo>
                  <a:cubicBezTo>
                    <a:pt x="703" y="1041"/>
                    <a:pt x="1" y="2211"/>
                    <a:pt x="452" y="3029"/>
                  </a:cubicBezTo>
                  <a:cubicBezTo>
                    <a:pt x="919" y="3889"/>
                    <a:pt x="1734" y="4239"/>
                    <a:pt x="2675" y="4239"/>
                  </a:cubicBezTo>
                  <a:cubicBezTo>
                    <a:pt x="3001" y="4239"/>
                    <a:pt x="3339" y="4196"/>
                    <a:pt x="3683" y="4120"/>
                  </a:cubicBezTo>
                  <a:lnTo>
                    <a:pt x="3680" y="4120"/>
                  </a:lnTo>
                  <a:cubicBezTo>
                    <a:pt x="3564" y="3941"/>
                    <a:pt x="3451" y="3749"/>
                    <a:pt x="3345" y="3557"/>
                  </a:cubicBezTo>
                  <a:cubicBezTo>
                    <a:pt x="2659" y="2310"/>
                    <a:pt x="2185" y="1124"/>
                    <a:pt x="187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32"/>
          <p:cNvGrpSpPr/>
          <p:nvPr/>
        </p:nvGrpSpPr>
        <p:grpSpPr>
          <a:xfrm flipH="1">
            <a:off x="6882586" y="3651134"/>
            <a:ext cx="365769" cy="365760"/>
            <a:chOff x="5881974" y="3343444"/>
            <a:chExt cx="480264" cy="478243"/>
          </a:xfrm>
        </p:grpSpPr>
        <p:sp>
          <p:nvSpPr>
            <p:cNvPr id="1618" name="Google Shape;1618;p32"/>
            <p:cNvSpPr/>
            <p:nvPr/>
          </p:nvSpPr>
          <p:spPr>
            <a:xfrm>
              <a:off x="5881974" y="3343444"/>
              <a:ext cx="480264" cy="478243"/>
            </a:xfrm>
            <a:custGeom>
              <a:avLst/>
              <a:gdLst/>
              <a:ahLst/>
              <a:cxnLst/>
              <a:rect l="l" t="t" r="r" b="b"/>
              <a:pathLst>
                <a:path w="10930" h="10884" extrusionOk="0">
                  <a:moveTo>
                    <a:pt x="7508" y="1"/>
                  </a:moveTo>
                  <a:cubicBezTo>
                    <a:pt x="7452" y="1"/>
                    <a:pt x="7394" y="19"/>
                    <a:pt x="7343" y="60"/>
                  </a:cubicBezTo>
                  <a:lnTo>
                    <a:pt x="4709" y="2145"/>
                  </a:lnTo>
                  <a:cubicBezTo>
                    <a:pt x="4660" y="2182"/>
                    <a:pt x="4599" y="2202"/>
                    <a:pt x="4539" y="2202"/>
                  </a:cubicBezTo>
                  <a:cubicBezTo>
                    <a:pt x="4513" y="2202"/>
                    <a:pt x="4488" y="2199"/>
                    <a:pt x="4463" y="2191"/>
                  </a:cubicBezTo>
                  <a:lnTo>
                    <a:pt x="1255" y="1203"/>
                  </a:lnTo>
                  <a:cubicBezTo>
                    <a:pt x="1227" y="1194"/>
                    <a:pt x="1199" y="1190"/>
                    <a:pt x="1172" y="1190"/>
                  </a:cubicBezTo>
                  <a:cubicBezTo>
                    <a:pt x="993" y="1190"/>
                    <a:pt x="854" y="1369"/>
                    <a:pt x="923" y="1551"/>
                  </a:cubicBezTo>
                  <a:lnTo>
                    <a:pt x="2090" y="4700"/>
                  </a:lnTo>
                  <a:cubicBezTo>
                    <a:pt x="2120" y="4782"/>
                    <a:pt x="2110" y="4876"/>
                    <a:pt x="2057" y="4949"/>
                  </a:cubicBezTo>
                  <a:lnTo>
                    <a:pt x="124" y="7696"/>
                  </a:lnTo>
                  <a:cubicBezTo>
                    <a:pt x="0" y="7876"/>
                    <a:pt x="131" y="8120"/>
                    <a:pt x="348" y="8120"/>
                  </a:cubicBezTo>
                  <a:cubicBezTo>
                    <a:pt x="351" y="8120"/>
                    <a:pt x="354" y="8120"/>
                    <a:pt x="357" y="8120"/>
                  </a:cubicBezTo>
                  <a:lnTo>
                    <a:pt x="3710" y="7981"/>
                  </a:lnTo>
                  <a:cubicBezTo>
                    <a:pt x="3714" y="7981"/>
                    <a:pt x="3717" y="7981"/>
                    <a:pt x="3720" y="7981"/>
                  </a:cubicBezTo>
                  <a:cubicBezTo>
                    <a:pt x="3807" y="7981"/>
                    <a:pt x="3888" y="8020"/>
                    <a:pt x="3940" y="8087"/>
                  </a:cubicBezTo>
                  <a:lnTo>
                    <a:pt x="5954" y="10775"/>
                  </a:lnTo>
                  <a:cubicBezTo>
                    <a:pt x="6009" y="10849"/>
                    <a:pt x="6089" y="10883"/>
                    <a:pt x="6168" y="10883"/>
                  </a:cubicBezTo>
                  <a:cubicBezTo>
                    <a:pt x="6281" y="10883"/>
                    <a:pt x="6393" y="10813"/>
                    <a:pt x="6429" y="10686"/>
                  </a:cubicBezTo>
                  <a:lnTo>
                    <a:pt x="7334" y="7450"/>
                  </a:lnTo>
                  <a:cubicBezTo>
                    <a:pt x="7357" y="7368"/>
                    <a:pt x="7423" y="7299"/>
                    <a:pt x="7506" y="7268"/>
                  </a:cubicBezTo>
                  <a:lnTo>
                    <a:pt x="10684" y="6185"/>
                  </a:lnTo>
                  <a:cubicBezTo>
                    <a:pt x="10893" y="6112"/>
                    <a:pt x="10929" y="5827"/>
                    <a:pt x="10744" y="5704"/>
                  </a:cubicBezTo>
                  <a:lnTo>
                    <a:pt x="7950" y="3845"/>
                  </a:lnTo>
                  <a:cubicBezTo>
                    <a:pt x="7877" y="3795"/>
                    <a:pt x="7831" y="3712"/>
                    <a:pt x="7831" y="3626"/>
                  </a:cubicBezTo>
                  <a:lnTo>
                    <a:pt x="7778" y="265"/>
                  </a:lnTo>
                  <a:cubicBezTo>
                    <a:pt x="7775" y="108"/>
                    <a:pt x="7645" y="1"/>
                    <a:pt x="7508" y="1"/>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5967308" y="3433785"/>
              <a:ext cx="292992" cy="289784"/>
            </a:xfrm>
            <a:custGeom>
              <a:avLst/>
              <a:gdLst/>
              <a:ahLst/>
              <a:cxnLst/>
              <a:rect l="l" t="t" r="r" b="b"/>
              <a:pathLst>
                <a:path w="6668" h="6595" extrusionOk="0">
                  <a:moveTo>
                    <a:pt x="4541" y="0"/>
                  </a:moveTo>
                  <a:cubicBezTo>
                    <a:pt x="4490" y="0"/>
                    <a:pt x="4439" y="17"/>
                    <a:pt x="4393" y="52"/>
                  </a:cubicBezTo>
                  <a:lnTo>
                    <a:pt x="2906" y="1232"/>
                  </a:lnTo>
                  <a:cubicBezTo>
                    <a:pt x="2862" y="1264"/>
                    <a:pt x="2808" y="1282"/>
                    <a:pt x="2755" y="1282"/>
                  </a:cubicBezTo>
                  <a:cubicBezTo>
                    <a:pt x="2732" y="1282"/>
                    <a:pt x="2709" y="1278"/>
                    <a:pt x="2687" y="1272"/>
                  </a:cubicBezTo>
                  <a:lnTo>
                    <a:pt x="870" y="712"/>
                  </a:lnTo>
                  <a:cubicBezTo>
                    <a:pt x="846" y="704"/>
                    <a:pt x="822" y="701"/>
                    <a:pt x="799" y="701"/>
                  </a:cubicBezTo>
                  <a:cubicBezTo>
                    <a:pt x="639" y="701"/>
                    <a:pt x="514" y="861"/>
                    <a:pt x="572" y="1027"/>
                  </a:cubicBezTo>
                  <a:lnTo>
                    <a:pt x="1235" y="2806"/>
                  </a:lnTo>
                  <a:cubicBezTo>
                    <a:pt x="1262" y="2882"/>
                    <a:pt x="1251" y="2965"/>
                    <a:pt x="1205" y="3028"/>
                  </a:cubicBezTo>
                  <a:lnTo>
                    <a:pt x="111" y="4583"/>
                  </a:lnTo>
                  <a:cubicBezTo>
                    <a:pt x="0" y="4743"/>
                    <a:pt x="118" y="4961"/>
                    <a:pt x="312" y="4961"/>
                  </a:cubicBezTo>
                  <a:cubicBezTo>
                    <a:pt x="315" y="4961"/>
                    <a:pt x="318" y="4961"/>
                    <a:pt x="321" y="4961"/>
                  </a:cubicBezTo>
                  <a:lnTo>
                    <a:pt x="2216" y="4885"/>
                  </a:lnTo>
                  <a:cubicBezTo>
                    <a:pt x="2220" y="4884"/>
                    <a:pt x="2223" y="4884"/>
                    <a:pt x="2227" y="4884"/>
                  </a:cubicBezTo>
                  <a:cubicBezTo>
                    <a:pt x="2303" y="4884"/>
                    <a:pt x="2374" y="4917"/>
                    <a:pt x="2418" y="4977"/>
                  </a:cubicBezTo>
                  <a:lnTo>
                    <a:pt x="3558" y="6499"/>
                  </a:lnTo>
                  <a:cubicBezTo>
                    <a:pt x="3607" y="6564"/>
                    <a:pt x="3679" y="6595"/>
                    <a:pt x="3750" y="6595"/>
                  </a:cubicBezTo>
                  <a:cubicBezTo>
                    <a:pt x="3852" y="6595"/>
                    <a:pt x="3952" y="6532"/>
                    <a:pt x="3983" y="6419"/>
                  </a:cubicBezTo>
                  <a:lnTo>
                    <a:pt x="4497" y="4589"/>
                  </a:lnTo>
                  <a:cubicBezTo>
                    <a:pt x="4517" y="4513"/>
                    <a:pt x="4572" y="4453"/>
                    <a:pt x="4649" y="4427"/>
                  </a:cubicBezTo>
                  <a:lnTo>
                    <a:pt x="6446" y="3811"/>
                  </a:lnTo>
                  <a:cubicBezTo>
                    <a:pt x="6634" y="3748"/>
                    <a:pt x="6668" y="3496"/>
                    <a:pt x="6501" y="3386"/>
                  </a:cubicBezTo>
                  <a:lnTo>
                    <a:pt x="4921" y="2332"/>
                  </a:lnTo>
                  <a:cubicBezTo>
                    <a:pt x="4855" y="2289"/>
                    <a:pt x="4815" y="2217"/>
                    <a:pt x="4815" y="2137"/>
                  </a:cubicBezTo>
                  <a:lnTo>
                    <a:pt x="4785" y="237"/>
                  </a:lnTo>
                  <a:cubicBezTo>
                    <a:pt x="4783" y="96"/>
                    <a:pt x="4665" y="0"/>
                    <a:pt x="4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32"/>
          <p:cNvGrpSpPr/>
          <p:nvPr/>
        </p:nvGrpSpPr>
        <p:grpSpPr>
          <a:xfrm flipH="1">
            <a:off x="4154366" y="3509060"/>
            <a:ext cx="365769" cy="365760"/>
            <a:chOff x="5881974" y="3343444"/>
            <a:chExt cx="480264" cy="478243"/>
          </a:xfrm>
        </p:grpSpPr>
        <p:sp>
          <p:nvSpPr>
            <p:cNvPr id="1621" name="Google Shape;1621;p32"/>
            <p:cNvSpPr/>
            <p:nvPr/>
          </p:nvSpPr>
          <p:spPr>
            <a:xfrm>
              <a:off x="5881974" y="3343444"/>
              <a:ext cx="480264" cy="478243"/>
            </a:xfrm>
            <a:custGeom>
              <a:avLst/>
              <a:gdLst/>
              <a:ahLst/>
              <a:cxnLst/>
              <a:rect l="l" t="t" r="r" b="b"/>
              <a:pathLst>
                <a:path w="10930" h="10884" extrusionOk="0">
                  <a:moveTo>
                    <a:pt x="7508" y="1"/>
                  </a:moveTo>
                  <a:cubicBezTo>
                    <a:pt x="7452" y="1"/>
                    <a:pt x="7394" y="19"/>
                    <a:pt x="7343" y="60"/>
                  </a:cubicBezTo>
                  <a:lnTo>
                    <a:pt x="4709" y="2145"/>
                  </a:lnTo>
                  <a:cubicBezTo>
                    <a:pt x="4660" y="2182"/>
                    <a:pt x="4599" y="2202"/>
                    <a:pt x="4539" y="2202"/>
                  </a:cubicBezTo>
                  <a:cubicBezTo>
                    <a:pt x="4513" y="2202"/>
                    <a:pt x="4488" y="2199"/>
                    <a:pt x="4463" y="2191"/>
                  </a:cubicBezTo>
                  <a:lnTo>
                    <a:pt x="1255" y="1203"/>
                  </a:lnTo>
                  <a:cubicBezTo>
                    <a:pt x="1227" y="1194"/>
                    <a:pt x="1199" y="1190"/>
                    <a:pt x="1172" y="1190"/>
                  </a:cubicBezTo>
                  <a:cubicBezTo>
                    <a:pt x="993" y="1190"/>
                    <a:pt x="854" y="1369"/>
                    <a:pt x="923" y="1551"/>
                  </a:cubicBezTo>
                  <a:lnTo>
                    <a:pt x="2090" y="4700"/>
                  </a:lnTo>
                  <a:cubicBezTo>
                    <a:pt x="2120" y="4782"/>
                    <a:pt x="2110" y="4876"/>
                    <a:pt x="2057" y="4949"/>
                  </a:cubicBezTo>
                  <a:lnTo>
                    <a:pt x="124" y="7696"/>
                  </a:lnTo>
                  <a:cubicBezTo>
                    <a:pt x="0" y="7876"/>
                    <a:pt x="131" y="8120"/>
                    <a:pt x="348" y="8120"/>
                  </a:cubicBezTo>
                  <a:cubicBezTo>
                    <a:pt x="351" y="8120"/>
                    <a:pt x="354" y="8120"/>
                    <a:pt x="357" y="8120"/>
                  </a:cubicBezTo>
                  <a:lnTo>
                    <a:pt x="3710" y="7981"/>
                  </a:lnTo>
                  <a:cubicBezTo>
                    <a:pt x="3714" y="7981"/>
                    <a:pt x="3717" y="7981"/>
                    <a:pt x="3720" y="7981"/>
                  </a:cubicBezTo>
                  <a:cubicBezTo>
                    <a:pt x="3807" y="7981"/>
                    <a:pt x="3888" y="8020"/>
                    <a:pt x="3940" y="8087"/>
                  </a:cubicBezTo>
                  <a:lnTo>
                    <a:pt x="5954" y="10775"/>
                  </a:lnTo>
                  <a:cubicBezTo>
                    <a:pt x="6009" y="10849"/>
                    <a:pt x="6089" y="10883"/>
                    <a:pt x="6168" y="10883"/>
                  </a:cubicBezTo>
                  <a:cubicBezTo>
                    <a:pt x="6281" y="10883"/>
                    <a:pt x="6393" y="10813"/>
                    <a:pt x="6429" y="10686"/>
                  </a:cubicBezTo>
                  <a:lnTo>
                    <a:pt x="7334" y="7450"/>
                  </a:lnTo>
                  <a:cubicBezTo>
                    <a:pt x="7357" y="7368"/>
                    <a:pt x="7423" y="7299"/>
                    <a:pt x="7506" y="7268"/>
                  </a:cubicBezTo>
                  <a:lnTo>
                    <a:pt x="10684" y="6185"/>
                  </a:lnTo>
                  <a:cubicBezTo>
                    <a:pt x="10893" y="6112"/>
                    <a:pt x="10929" y="5827"/>
                    <a:pt x="10744" y="5704"/>
                  </a:cubicBezTo>
                  <a:lnTo>
                    <a:pt x="7950" y="3845"/>
                  </a:lnTo>
                  <a:cubicBezTo>
                    <a:pt x="7877" y="3795"/>
                    <a:pt x="7831" y="3712"/>
                    <a:pt x="7831" y="3626"/>
                  </a:cubicBezTo>
                  <a:lnTo>
                    <a:pt x="7778" y="265"/>
                  </a:lnTo>
                  <a:cubicBezTo>
                    <a:pt x="7775" y="108"/>
                    <a:pt x="7645" y="1"/>
                    <a:pt x="7508" y="1"/>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2"/>
            <p:cNvSpPr/>
            <p:nvPr/>
          </p:nvSpPr>
          <p:spPr>
            <a:xfrm>
              <a:off x="5967308" y="3433785"/>
              <a:ext cx="292992" cy="289784"/>
            </a:xfrm>
            <a:custGeom>
              <a:avLst/>
              <a:gdLst/>
              <a:ahLst/>
              <a:cxnLst/>
              <a:rect l="l" t="t" r="r" b="b"/>
              <a:pathLst>
                <a:path w="6668" h="6595" extrusionOk="0">
                  <a:moveTo>
                    <a:pt x="4541" y="0"/>
                  </a:moveTo>
                  <a:cubicBezTo>
                    <a:pt x="4490" y="0"/>
                    <a:pt x="4439" y="17"/>
                    <a:pt x="4393" y="52"/>
                  </a:cubicBezTo>
                  <a:lnTo>
                    <a:pt x="2906" y="1232"/>
                  </a:lnTo>
                  <a:cubicBezTo>
                    <a:pt x="2862" y="1264"/>
                    <a:pt x="2808" y="1282"/>
                    <a:pt x="2755" y="1282"/>
                  </a:cubicBezTo>
                  <a:cubicBezTo>
                    <a:pt x="2732" y="1282"/>
                    <a:pt x="2709" y="1278"/>
                    <a:pt x="2687" y="1272"/>
                  </a:cubicBezTo>
                  <a:lnTo>
                    <a:pt x="870" y="712"/>
                  </a:lnTo>
                  <a:cubicBezTo>
                    <a:pt x="846" y="704"/>
                    <a:pt x="822" y="701"/>
                    <a:pt x="799" y="701"/>
                  </a:cubicBezTo>
                  <a:cubicBezTo>
                    <a:pt x="639" y="701"/>
                    <a:pt x="514" y="861"/>
                    <a:pt x="572" y="1027"/>
                  </a:cubicBezTo>
                  <a:lnTo>
                    <a:pt x="1235" y="2806"/>
                  </a:lnTo>
                  <a:cubicBezTo>
                    <a:pt x="1262" y="2882"/>
                    <a:pt x="1251" y="2965"/>
                    <a:pt x="1205" y="3028"/>
                  </a:cubicBezTo>
                  <a:lnTo>
                    <a:pt x="111" y="4583"/>
                  </a:lnTo>
                  <a:cubicBezTo>
                    <a:pt x="0" y="4743"/>
                    <a:pt x="118" y="4961"/>
                    <a:pt x="312" y="4961"/>
                  </a:cubicBezTo>
                  <a:cubicBezTo>
                    <a:pt x="315" y="4961"/>
                    <a:pt x="318" y="4961"/>
                    <a:pt x="321" y="4961"/>
                  </a:cubicBezTo>
                  <a:lnTo>
                    <a:pt x="2216" y="4885"/>
                  </a:lnTo>
                  <a:cubicBezTo>
                    <a:pt x="2220" y="4884"/>
                    <a:pt x="2223" y="4884"/>
                    <a:pt x="2227" y="4884"/>
                  </a:cubicBezTo>
                  <a:cubicBezTo>
                    <a:pt x="2303" y="4884"/>
                    <a:pt x="2374" y="4917"/>
                    <a:pt x="2418" y="4977"/>
                  </a:cubicBezTo>
                  <a:lnTo>
                    <a:pt x="3558" y="6499"/>
                  </a:lnTo>
                  <a:cubicBezTo>
                    <a:pt x="3607" y="6564"/>
                    <a:pt x="3679" y="6595"/>
                    <a:pt x="3750" y="6595"/>
                  </a:cubicBezTo>
                  <a:cubicBezTo>
                    <a:pt x="3852" y="6595"/>
                    <a:pt x="3952" y="6532"/>
                    <a:pt x="3983" y="6419"/>
                  </a:cubicBezTo>
                  <a:lnTo>
                    <a:pt x="4497" y="4589"/>
                  </a:lnTo>
                  <a:cubicBezTo>
                    <a:pt x="4517" y="4513"/>
                    <a:pt x="4572" y="4453"/>
                    <a:pt x="4649" y="4427"/>
                  </a:cubicBezTo>
                  <a:lnTo>
                    <a:pt x="6446" y="3811"/>
                  </a:lnTo>
                  <a:cubicBezTo>
                    <a:pt x="6634" y="3748"/>
                    <a:pt x="6668" y="3496"/>
                    <a:pt x="6501" y="3386"/>
                  </a:cubicBezTo>
                  <a:lnTo>
                    <a:pt x="4921" y="2332"/>
                  </a:lnTo>
                  <a:cubicBezTo>
                    <a:pt x="4855" y="2289"/>
                    <a:pt x="4815" y="2217"/>
                    <a:pt x="4815" y="2137"/>
                  </a:cubicBezTo>
                  <a:lnTo>
                    <a:pt x="4785" y="237"/>
                  </a:lnTo>
                  <a:cubicBezTo>
                    <a:pt x="4783" y="96"/>
                    <a:pt x="4665" y="0"/>
                    <a:pt x="4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3" name="Google Shape;1623;p32"/>
          <p:cNvGrpSpPr/>
          <p:nvPr/>
        </p:nvGrpSpPr>
        <p:grpSpPr>
          <a:xfrm flipH="1">
            <a:off x="1309212" y="2484373"/>
            <a:ext cx="365769" cy="365760"/>
            <a:chOff x="5881974" y="3343444"/>
            <a:chExt cx="480264" cy="478243"/>
          </a:xfrm>
        </p:grpSpPr>
        <p:sp>
          <p:nvSpPr>
            <p:cNvPr id="1624" name="Google Shape;1624;p32"/>
            <p:cNvSpPr/>
            <p:nvPr/>
          </p:nvSpPr>
          <p:spPr>
            <a:xfrm>
              <a:off x="5881974" y="3343444"/>
              <a:ext cx="480264" cy="478243"/>
            </a:xfrm>
            <a:custGeom>
              <a:avLst/>
              <a:gdLst/>
              <a:ahLst/>
              <a:cxnLst/>
              <a:rect l="l" t="t" r="r" b="b"/>
              <a:pathLst>
                <a:path w="10930" h="10884" extrusionOk="0">
                  <a:moveTo>
                    <a:pt x="7508" y="1"/>
                  </a:moveTo>
                  <a:cubicBezTo>
                    <a:pt x="7452" y="1"/>
                    <a:pt x="7394" y="19"/>
                    <a:pt x="7343" y="60"/>
                  </a:cubicBezTo>
                  <a:lnTo>
                    <a:pt x="4709" y="2145"/>
                  </a:lnTo>
                  <a:cubicBezTo>
                    <a:pt x="4660" y="2182"/>
                    <a:pt x="4599" y="2202"/>
                    <a:pt x="4539" y="2202"/>
                  </a:cubicBezTo>
                  <a:cubicBezTo>
                    <a:pt x="4513" y="2202"/>
                    <a:pt x="4488" y="2199"/>
                    <a:pt x="4463" y="2191"/>
                  </a:cubicBezTo>
                  <a:lnTo>
                    <a:pt x="1255" y="1203"/>
                  </a:lnTo>
                  <a:cubicBezTo>
                    <a:pt x="1227" y="1194"/>
                    <a:pt x="1199" y="1190"/>
                    <a:pt x="1172" y="1190"/>
                  </a:cubicBezTo>
                  <a:cubicBezTo>
                    <a:pt x="993" y="1190"/>
                    <a:pt x="854" y="1369"/>
                    <a:pt x="923" y="1551"/>
                  </a:cubicBezTo>
                  <a:lnTo>
                    <a:pt x="2090" y="4700"/>
                  </a:lnTo>
                  <a:cubicBezTo>
                    <a:pt x="2120" y="4782"/>
                    <a:pt x="2110" y="4876"/>
                    <a:pt x="2057" y="4949"/>
                  </a:cubicBezTo>
                  <a:lnTo>
                    <a:pt x="124" y="7696"/>
                  </a:lnTo>
                  <a:cubicBezTo>
                    <a:pt x="0" y="7876"/>
                    <a:pt x="131" y="8120"/>
                    <a:pt x="348" y="8120"/>
                  </a:cubicBezTo>
                  <a:cubicBezTo>
                    <a:pt x="351" y="8120"/>
                    <a:pt x="354" y="8120"/>
                    <a:pt x="357" y="8120"/>
                  </a:cubicBezTo>
                  <a:lnTo>
                    <a:pt x="3710" y="7981"/>
                  </a:lnTo>
                  <a:cubicBezTo>
                    <a:pt x="3714" y="7981"/>
                    <a:pt x="3717" y="7981"/>
                    <a:pt x="3720" y="7981"/>
                  </a:cubicBezTo>
                  <a:cubicBezTo>
                    <a:pt x="3807" y="7981"/>
                    <a:pt x="3888" y="8020"/>
                    <a:pt x="3940" y="8087"/>
                  </a:cubicBezTo>
                  <a:lnTo>
                    <a:pt x="5954" y="10775"/>
                  </a:lnTo>
                  <a:cubicBezTo>
                    <a:pt x="6009" y="10849"/>
                    <a:pt x="6089" y="10883"/>
                    <a:pt x="6168" y="10883"/>
                  </a:cubicBezTo>
                  <a:cubicBezTo>
                    <a:pt x="6281" y="10883"/>
                    <a:pt x="6393" y="10813"/>
                    <a:pt x="6429" y="10686"/>
                  </a:cubicBezTo>
                  <a:lnTo>
                    <a:pt x="7334" y="7450"/>
                  </a:lnTo>
                  <a:cubicBezTo>
                    <a:pt x="7357" y="7368"/>
                    <a:pt x="7423" y="7299"/>
                    <a:pt x="7506" y="7268"/>
                  </a:cubicBezTo>
                  <a:lnTo>
                    <a:pt x="10684" y="6185"/>
                  </a:lnTo>
                  <a:cubicBezTo>
                    <a:pt x="10893" y="6112"/>
                    <a:pt x="10929" y="5827"/>
                    <a:pt x="10744" y="5704"/>
                  </a:cubicBezTo>
                  <a:lnTo>
                    <a:pt x="7950" y="3845"/>
                  </a:lnTo>
                  <a:cubicBezTo>
                    <a:pt x="7877" y="3795"/>
                    <a:pt x="7831" y="3712"/>
                    <a:pt x="7831" y="3626"/>
                  </a:cubicBezTo>
                  <a:lnTo>
                    <a:pt x="7778" y="265"/>
                  </a:lnTo>
                  <a:cubicBezTo>
                    <a:pt x="7775" y="108"/>
                    <a:pt x="7645" y="1"/>
                    <a:pt x="7508" y="1"/>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5967308" y="3433785"/>
              <a:ext cx="292992" cy="289784"/>
            </a:xfrm>
            <a:custGeom>
              <a:avLst/>
              <a:gdLst/>
              <a:ahLst/>
              <a:cxnLst/>
              <a:rect l="l" t="t" r="r" b="b"/>
              <a:pathLst>
                <a:path w="6668" h="6595" extrusionOk="0">
                  <a:moveTo>
                    <a:pt x="4541" y="0"/>
                  </a:moveTo>
                  <a:cubicBezTo>
                    <a:pt x="4490" y="0"/>
                    <a:pt x="4439" y="17"/>
                    <a:pt x="4393" y="52"/>
                  </a:cubicBezTo>
                  <a:lnTo>
                    <a:pt x="2906" y="1232"/>
                  </a:lnTo>
                  <a:cubicBezTo>
                    <a:pt x="2862" y="1264"/>
                    <a:pt x="2808" y="1282"/>
                    <a:pt x="2755" y="1282"/>
                  </a:cubicBezTo>
                  <a:cubicBezTo>
                    <a:pt x="2732" y="1282"/>
                    <a:pt x="2709" y="1278"/>
                    <a:pt x="2687" y="1272"/>
                  </a:cubicBezTo>
                  <a:lnTo>
                    <a:pt x="870" y="712"/>
                  </a:lnTo>
                  <a:cubicBezTo>
                    <a:pt x="846" y="704"/>
                    <a:pt x="822" y="701"/>
                    <a:pt x="799" y="701"/>
                  </a:cubicBezTo>
                  <a:cubicBezTo>
                    <a:pt x="639" y="701"/>
                    <a:pt x="514" y="861"/>
                    <a:pt x="572" y="1027"/>
                  </a:cubicBezTo>
                  <a:lnTo>
                    <a:pt x="1235" y="2806"/>
                  </a:lnTo>
                  <a:cubicBezTo>
                    <a:pt x="1262" y="2882"/>
                    <a:pt x="1251" y="2965"/>
                    <a:pt x="1205" y="3028"/>
                  </a:cubicBezTo>
                  <a:lnTo>
                    <a:pt x="111" y="4583"/>
                  </a:lnTo>
                  <a:cubicBezTo>
                    <a:pt x="0" y="4743"/>
                    <a:pt x="118" y="4961"/>
                    <a:pt x="312" y="4961"/>
                  </a:cubicBezTo>
                  <a:cubicBezTo>
                    <a:pt x="315" y="4961"/>
                    <a:pt x="318" y="4961"/>
                    <a:pt x="321" y="4961"/>
                  </a:cubicBezTo>
                  <a:lnTo>
                    <a:pt x="2216" y="4885"/>
                  </a:lnTo>
                  <a:cubicBezTo>
                    <a:pt x="2220" y="4884"/>
                    <a:pt x="2223" y="4884"/>
                    <a:pt x="2227" y="4884"/>
                  </a:cubicBezTo>
                  <a:cubicBezTo>
                    <a:pt x="2303" y="4884"/>
                    <a:pt x="2374" y="4917"/>
                    <a:pt x="2418" y="4977"/>
                  </a:cubicBezTo>
                  <a:lnTo>
                    <a:pt x="3558" y="6499"/>
                  </a:lnTo>
                  <a:cubicBezTo>
                    <a:pt x="3607" y="6564"/>
                    <a:pt x="3679" y="6595"/>
                    <a:pt x="3750" y="6595"/>
                  </a:cubicBezTo>
                  <a:cubicBezTo>
                    <a:pt x="3852" y="6595"/>
                    <a:pt x="3952" y="6532"/>
                    <a:pt x="3983" y="6419"/>
                  </a:cubicBezTo>
                  <a:lnTo>
                    <a:pt x="4497" y="4589"/>
                  </a:lnTo>
                  <a:cubicBezTo>
                    <a:pt x="4517" y="4513"/>
                    <a:pt x="4572" y="4453"/>
                    <a:pt x="4649" y="4427"/>
                  </a:cubicBezTo>
                  <a:lnTo>
                    <a:pt x="6446" y="3811"/>
                  </a:lnTo>
                  <a:cubicBezTo>
                    <a:pt x="6634" y="3748"/>
                    <a:pt x="6668" y="3496"/>
                    <a:pt x="6501" y="3386"/>
                  </a:cubicBezTo>
                  <a:lnTo>
                    <a:pt x="4921" y="2332"/>
                  </a:lnTo>
                  <a:cubicBezTo>
                    <a:pt x="4855" y="2289"/>
                    <a:pt x="4815" y="2217"/>
                    <a:pt x="4815" y="2137"/>
                  </a:cubicBezTo>
                  <a:lnTo>
                    <a:pt x="4785" y="237"/>
                  </a:lnTo>
                  <a:cubicBezTo>
                    <a:pt x="4783" y="96"/>
                    <a:pt x="4665" y="0"/>
                    <a:pt x="4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 Box 8"/>
          <p:cNvSpPr txBox="1">
            <a:spLocks noChangeArrowheads="1"/>
          </p:cNvSpPr>
          <p:nvPr/>
        </p:nvSpPr>
        <p:spPr bwMode="auto">
          <a:xfrm>
            <a:off x="1293639" y="473844"/>
            <a:ext cx="7015062" cy="461665"/>
          </a:xfrm>
          <a:prstGeom prst="rect">
            <a:avLst/>
          </a:prstGeom>
          <a:noFill/>
          <a:ln w="9525">
            <a:noFill/>
            <a:miter lim="800000"/>
            <a:headEnd/>
            <a:tailEnd/>
          </a:ln>
        </p:spPr>
        <p:txBody>
          <a:bodyPr wrap="none">
            <a:spAutoFit/>
          </a:bodyPr>
          <a:lstStyle/>
          <a:p>
            <a:pPr fontAlgn="base">
              <a:spcBef>
                <a:spcPct val="0"/>
              </a:spcBef>
              <a:spcAft>
                <a:spcPct val="0"/>
              </a:spcAft>
              <a:buClrTx/>
              <a:buFontTx/>
              <a:buNone/>
              <a:defRPr/>
            </a:pPr>
            <a:r>
              <a:rPr lang="en-US" sz="2400" b="1" dirty="0">
                <a:solidFill>
                  <a:schemeClr val="bg1"/>
                </a:solidFill>
                <a:latin typeface="Cambria Math" panose="02040503050406030204" pitchFamily="18" charset="0"/>
                <a:ea typeface="Cambria Math" panose="02040503050406030204" pitchFamily="18" charset="0"/>
                <a:cs typeface="Comfortaa Regular"/>
              </a:rPr>
              <a:t>2. </a:t>
            </a:r>
            <a:r>
              <a:rPr lang="en-US" sz="2400" b="1" dirty="0" err="1">
                <a:solidFill>
                  <a:schemeClr val="bg1"/>
                </a:solidFill>
                <a:latin typeface="Cambria Math" panose="02040503050406030204" pitchFamily="18" charset="0"/>
                <a:ea typeface="Cambria Math" panose="02040503050406030204" pitchFamily="18" charset="0"/>
                <a:cs typeface="Comfortaa Regular"/>
              </a:rPr>
              <a:t>Sử</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dụng</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biến</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trở</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để</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điều</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chỉnh</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cường</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độ</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dòng</a:t>
            </a:r>
            <a:r>
              <a:rPr lang="en-US" sz="2400" b="1" dirty="0">
                <a:solidFill>
                  <a:schemeClr val="bg1"/>
                </a:solidFill>
                <a:latin typeface="Cambria Math" panose="02040503050406030204" pitchFamily="18" charset="0"/>
                <a:ea typeface="Cambria Math" panose="02040503050406030204" pitchFamily="18" charset="0"/>
                <a:cs typeface="Comfortaa Regular"/>
              </a:rPr>
              <a:t> </a:t>
            </a:r>
            <a:r>
              <a:rPr lang="en-US" sz="2400" b="1" dirty="0" err="1">
                <a:solidFill>
                  <a:schemeClr val="bg1"/>
                </a:solidFill>
                <a:latin typeface="Cambria Math" panose="02040503050406030204" pitchFamily="18" charset="0"/>
                <a:ea typeface="Cambria Math" panose="02040503050406030204" pitchFamily="18" charset="0"/>
                <a:cs typeface="Comfortaa Regular"/>
              </a:rPr>
              <a:t>điện</a:t>
            </a:r>
            <a:endParaRPr lang="en-US" sz="2400" b="1" dirty="0">
              <a:solidFill>
                <a:schemeClr val="bg1"/>
              </a:solidFill>
              <a:latin typeface="Cambria Math" panose="02040503050406030204" pitchFamily="18" charset="0"/>
              <a:ea typeface="Cambria Math" panose="02040503050406030204" pitchFamily="18" charset="0"/>
              <a:cs typeface="Comfortaa Regular"/>
            </a:endParaRPr>
          </a:p>
        </p:txBody>
      </p:sp>
      <p:sp>
        <p:nvSpPr>
          <p:cNvPr id="3" name="Rectangle 2"/>
          <p:cNvSpPr/>
          <p:nvPr/>
        </p:nvSpPr>
        <p:spPr>
          <a:xfrm>
            <a:off x="914741" y="1260171"/>
            <a:ext cx="3422509" cy="1107996"/>
          </a:xfrm>
          <a:prstGeom prst="rect">
            <a:avLst/>
          </a:prstGeom>
        </p:spPr>
        <p:txBody>
          <a:bodyPr wrap="square">
            <a:spAutoFit/>
          </a:bodyPr>
          <a:lstStyle/>
          <a:p>
            <a:pPr lvl="0" algn="just" eaLnBrk="0" fontAlgn="base" hangingPunct="0">
              <a:spcBef>
                <a:spcPct val="50000"/>
              </a:spcBef>
              <a:spcAft>
                <a:spcPct val="0"/>
              </a:spcAft>
              <a:buClrTx/>
              <a:defRPr/>
            </a:pPr>
            <a:r>
              <a:rPr lang="en-US" sz="2200">
                <a:solidFill>
                  <a:schemeClr val="accent3">
                    <a:lumMod val="50000"/>
                  </a:schemeClr>
                </a:solidFill>
                <a:latin typeface="Cambria Math" panose="02040503050406030204" pitchFamily="18" charset="0"/>
                <a:ea typeface="Cambria Math" panose="02040503050406030204" pitchFamily="18" charset="0"/>
                <a:cs typeface="Comfortaa Regular"/>
              </a:rPr>
              <a:t>Quan sát biến trở  cho biết số ghi trên biến trở và giải thích ý nghĩa con số đó?</a:t>
            </a:r>
            <a:endParaRPr lang="en-US" sz="2200" dirty="0">
              <a:solidFill>
                <a:schemeClr val="accent3">
                  <a:lumMod val="50000"/>
                </a:schemeClr>
              </a:solidFill>
              <a:latin typeface="Cambria Math" panose="02040503050406030204" pitchFamily="18" charset="0"/>
              <a:ea typeface="Cambria Math" panose="02040503050406030204" pitchFamily="18" charset="0"/>
              <a:cs typeface="Comfortaa Regular"/>
            </a:endParaRPr>
          </a:p>
        </p:txBody>
      </p:sp>
      <p:sp>
        <p:nvSpPr>
          <p:cNvPr id="5" name="Rectangle 4"/>
          <p:cNvSpPr/>
          <p:nvPr/>
        </p:nvSpPr>
        <p:spPr>
          <a:xfrm>
            <a:off x="1552376" y="4082114"/>
            <a:ext cx="6593549" cy="769441"/>
          </a:xfrm>
          <a:prstGeom prst="rect">
            <a:avLst/>
          </a:prstGeom>
        </p:spPr>
        <p:txBody>
          <a:bodyPr wrap="square">
            <a:spAutoFit/>
          </a:bodyPr>
          <a:lstStyle/>
          <a:p>
            <a:pPr lvl="0" algn="just" eaLnBrk="0" fontAlgn="base" hangingPunct="0">
              <a:spcBef>
                <a:spcPct val="50000"/>
              </a:spcBef>
              <a:spcAft>
                <a:spcPct val="0"/>
              </a:spcAft>
              <a:buClrTx/>
              <a:defRPr/>
            </a:pPr>
            <a:r>
              <a:rPr lang="en-US" sz="2200">
                <a:solidFill>
                  <a:schemeClr val="tx2">
                    <a:lumMod val="75000"/>
                  </a:schemeClr>
                </a:solidFill>
                <a:latin typeface="Cambria Math" panose="02040503050406030204" pitchFamily="18" charset="0"/>
                <a:ea typeface="Cambria Math" panose="02040503050406030204" pitchFamily="18" charset="0"/>
                <a:cs typeface="Comfortaa Regular"/>
              </a:rPr>
              <a:t>(20 Ω -2A ) Có nghĩa là điện trở lớn nhất của biến trở là 20 Ω, cường độ dòng điện tối đa qua biến trở là 2A.</a:t>
            </a:r>
            <a:endParaRPr lang="en-US" sz="2200" dirty="0">
              <a:solidFill>
                <a:schemeClr val="tx2">
                  <a:lumMod val="75000"/>
                </a:schemeClr>
              </a:solidFill>
              <a:latin typeface="Cambria Math" panose="02040503050406030204" pitchFamily="18" charset="0"/>
              <a:ea typeface="Cambria Math" panose="02040503050406030204" pitchFamily="18" charset="0"/>
              <a:cs typeface="Comfortaa Regular"/>
            </a:endParaRPr>
          </a:p>
        </p:txBody>
      </p:sp>
      <p:grpSp>
        <p:nvGrpSpPr>
          <p:cNvPr id="38" name="Google Shape;1219;p27"/>
          <p:cNvGrpSpPr/>
          <p:nvPr/>
        </p:nvGrpSpPr>
        <p:grpSpPr>
          <a:xfrm rot="-302834">
            <a:off x="1107265" y="3928986"/>
            <a:ext cx="470554" cy="601222"/>
            <a:chOff x="4257150" y="439500"/>
            <a:chExt cx="496378" cy="634217"/>
          </a:xfrm>
        </p:grpSpPr>
        <p:sp>
          <p:nvSpPr>
            <p:cNvPr id="39" name="Google Shape;1220;p27"/>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21;p27"/>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22;p27"/>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23;p27"/>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24;p27"/>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25;p27"/>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26;p27"/>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a:blip r:embed="rId3"/>
          <a:stretch>
            <a:fillRect/>
          </a:stretch>
        </p:blipFill>
        <p:spPr>
          <a:xfrm>
            <a:off x="4711461" y="1273106"/>
            <a:ext cx="3958030" cy="2281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5873204" y="1358863"/>
            <a:ext cx="1200970" cy="400110"/>
          </a:xfrm>
          <a:prstGeom prst="rect">
            <a:avLst/>
          </a:prstGeom>
        </p:spPr>
        <p:txBody>
          <a:bodyPr wrap="none">
            <a:spAutoFit/>
          </a:bodyPr>
          <a:lstStyle/>
          <a:p>
            <a:r>
              <a:rPr lang="en-US" sz="2000">
                <a:latin typeface="Cambria Math" panose="02040503050406030204" pitchFamily="18" charset="0"/>
                <a:ea typeface="Cambria Math" panose="02040503050406030204" pitchFamily="18" charset="0"/>
                <a:cs typeface="Comfortaa Regular"/>
              </a:rPr>
              <a:t>20 Ω -2A </a:t>
            </a:r>
            <a:endParaRPr lang="en-US" sz="1200"/>
          </a:p>
        </p:txBody>
      </p:sp>
    </p:spTree>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2020"/>
        <p:cNvGrpSpPr/>
        <p:nvPr/>
      </p:nvGrpSpPr>
      <p:grpSpPr>
        <a:xfrm>
          <a:off x="0" y="0"/>
          <a:ext cx="0" cy="0"/>
          <a:chOff x="0" y="0"/>
          <a:chExt cx="0" cy="0"/>
        </a:xfrm>
      </p:grpSpPr>
      <p:grpSp>
        <p:nvGrpSpPr>
          <p:cNvPr id="2021" name="Google Shape;2021;p36"/>
          <p:cNvGrpSpPr/>
          <p:nvPr/>
        </p:nvGrpSpPr>
        <p:grpSpPr>
          <a:xfrm>
            <a:off x="2442588" y="-14901"/>
            <a:ext cx="3670683" cy="995187"/>
            <a:chOff x="1966944" y="49159"/>
            <a:chExt cx="5930106" cy="1251496"/>
          </a:xfrm>
        </p:grpSpPr>
        <p:sp>
          <p:nvSpPr>
            <p:cNvPr id="2022" name="Google Shape;2022;p36"/>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4"/>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6"/>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6"/>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Freeform 3"/>
          <p:cNvSpPr>
            <a:spLocks/>
          </p:cNvSpPr>
          <p:nvPr/>
        </p:nvSpPr>
        <p:spPr bwMode="auto">
          <a:xfrm rot="1534260">
            <a:off x="2469958" y="3046359"/>
            <a:ext cx="3676650" cy="1828800"/>
          </a:xfrm>
          <a:custGeom>
            <a:avLst/>
            <a:gdLst>
              <a:gd name="T0" fmla="*/ 264 w 2316"/>
              <a:gd name="T1" fmla="*/ 237 h 968"/>
              <a:gd name="T2" fmla="*/ 969 w 2316"/>
              <a:gd name="T3" fmla="*/ 23 h 968"/>
              <a:gd name="T4" fmla="*/ 1699 w 2316"/>
              <a:gd name="T5" fmla="*/ 98 h 968"/>
              <a:gd name="T6" fmla="*/ 2308 w 2316"/>
              <a:gd name="T7" fmla="*/ 464 h 968"/>
              <a:gd name="T8" fmla="*/ 1648 w 2316"/>
              <a:gd name="T9" fmla="*/ 830 h 968"/>
              <a:gd name="T10" fmla="*/ 1071 w 2316"/>
              <a:gd name="T11" fmla="*/ 947 h 968"/>
              <a:gd name="T12" fmla="*/ 134 w 2316"/>
              <a:gd name="T13" fmla="*/ 850 h 968"/>
              <a:gd name="T14" fmla="*/ 264 w 2316"/>
              <a:gd name="T15" fmla="*/ 237 h 968"/>
              <a:gd name="T16" fmla="*/ 0 60000 65536"/>
              <a:gd name="T17" fmla="*/ 0 60000 65536"/>
              <a:gd name="T18" fmla="*/ 0 60000 65536"/>
              <a:gd name="T19" fmla="*/ 0 60000 65536"/>
              <a:gd name="T20" fmla="*/ 0 60000 65536"/>
              <a:gd name="T21" fmla="*/ 0 60000 65536"/>
              <a:gd name="T22" fmla="*/ 0 60000 65536"/>
              <a:gd name="T23" fmla="*/ 0 60000 65536"/>
              <a:gd name="T24" fmla="*/ 0 w 2316"/>
              <a:gd name="T25" fmla="*/ 0 h 968"/>
              <a:gd name="T26" fmla="*/ 2316 w 2316"/>
              <a:gd name="T27" fmla="*/ 968 h 9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6" h="968">
                <a:moveTo>
                  <a:pt x="264" y="237"/>
                </a:moveTo>
                <a:cubicBezTo>
                  <a:pt x="403" y="99"/>
                  <a:pt x="730" y="46"/>
                  <a:pt x="969" y="23"/>
                </a:cubicBezTo>
                <a:cubicBezTo>
                  <a:pt x="1208" y="0"/>
                  <a:pt x="1476" y="25"/>
                  <a:pt x="1699" y="98"/>
                </a:cubicBezTo>
                <a:cubicBezTo>
                  <a:pt x="1922" y="172"/>
                  <a:pt x="2316" y="342"/>
                  <a:pt x="2308" y="464"/>
                </a:cubicBezTo>
                <a:cubicBezTo>
                  <a:pt x="2300" y="586"/>
                  <a:pt x="1853" y="750"/>
                  <a:pt x="1648" y="830"/>
                </a:cubicBezTo>
                <a:cubicBezTo>
                  <a:pt x="1442" y="911"/>
                  <a:pt x="1323" y="944"/>
                  <a:pt x="1071" y="947"/>
                </a:cubicBezTo>
                <a:cubicBezTo>
                  <a:pt x="819" y="951"/>
                  <a:pt x="268" y="968"/>
                  <a:pt x="134" y="850"/>
                </a:cubicBezTo>
                <a:cubicBezTo>
                  <a:pt x="0" y="732"/>
                  <a:pt x="125" y="375"/>
                  <a:pt x="264" y="237"/>
                </a:cubicBezTo>
                <a:close/>
              </a:path>
            </a:pathLst>
          </a:custGeom>
          <a:gradFill rotWithShape="1">
            <a:gsLst>
              <a:gs pos="0">
                <a:srgbClr val="66CCFF">
                  <a:alpha val="79999"/>
                </a:srgbClr>
              </a:gs>
              <a:gs pos="100000">
                <a:srgbClr val="FFFFFF">
                  <a:alpha val="79999"/>
                </a:srgb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1" name="Group 4"/>
          <p:cNvGrpSpPr>
            <a:grpSpLocks/>
          </p:cNvGrpSpPr>
          <p:nvPr/>
        </p:nvGrpSpPr>
        <p:grpSpPr bwMode="auto">
          <a:xfrm>
            <a:off x="3000183" y="1425522"/>
            <a:ext cx="657225" cy="950912"/>
            <a:chOff x="2044" y="1776"/>
            <a:chExt cx="414" cy="599"/>
          </a:xfrm>
        </p:grpSpPr>
        <p:sp>
          <p:nvSpPr>
            <p:cNvPr id="22" name="Freeform 5"/>
            <p:cNvSpPr>
              <a:spLocks/>
            </p:cNvSpPr>
            <p:nvPr/>
          </p:nvSpPr>
          <p:spPr bwMode="auto">
            <a:xfrm>
              <a:off x="2044" y="1776"/>
              <a:ext cx="414" cy="599"/>
            </a:xfrm>
            <a:custGeom>
              <a:avLst/>
              <a:gdLst>
                <a:gd name="T0" fmla="*/ 518 w 518"/>
                <a:gd name="T1" fmla="*/ 0 h 806"/>
                <a:gd name="T2" fmla="*/ 518 w 518"/>
                <a:gd name="T3" fmla="*/ 806 h 806"/>
                <a:gd name="T4" fmla="*/ 4 w 518"/>
                <a:gd name="T5" fmla="*/ 806 h 806"/>
                <a:gd name="T6" fmla="*/ 2 w 518"/>
                <a:gd name="T7" fmla="*/ 18 h 806"/>
                <a:gd name="T8" fmla="*/ 21 w 518"/>
                <a:gd name="T9" fmla="*/ 18 h 806"/>
                <a:gd name="T10" fmla="*/ 22 w 518"/>
                <a:gd name="T11" fmla="*/ 372 h 806"/>
                <a:gd name="T12" fmla="*/ 494 w 518"/>
                <a:gd name="T13" fmla="*/ 372 h 806"/>
                <a:gd name="T14" fmla="*/ 492 w 518"/>
                <a:gd name="T15" fmla="*/ 18 h 806"/>
                <a:gd name="T16" fmla="*/ 2 w 518"/>
                <a:gd name="T17" fmla="*/ 18 h 806"/>
                <a:gd name="T18" fmla="*/ 0 w 518"/>
                <a:gd name="T19" fmla="*/ 0 h 806"/>
                <a:gd name="T20" fmla="*/ 518 w 518"/>
                <a:gd name="T21" fmla="*/ 0 h 8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8"/>
                <a:gd name="T34" fmla="*/ 0 h 806"/>
                <a:gd name="T35" fmla="*/ 518 w 518"/>
                <a:gd name="T36" fmla="*/ 806 h 8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8" h="806">
                  <a:moveTo>
                    <a:pt x="518" y="0"/>
                  </a:moveTo>
                  <a:lnTo>
                    <a:pt x="518" y="806"/>
                  </a:lnTo>
                  <a:lnTo>
                    <a:pt x="4" y="806"/>
                  </a:lnTo>
                  <a:lnTo>
                    <a:pt x="2" y="18"/>
                  </a:lnTo>
                  <a:lnTo>
                    <a:pt x="21" y="18"/>
                  </a:lnTo>
                  <a:lnTo>
                    <a:pt x="22" y="372"/>
                  </a:lnTo>
                  <a:lnTo>
                    <a:pt x="494" y="372"/>
                  </a:lnTo>
                  <a:lnTo>
                    <a:pt x="492" y="18"/>
                  </a:lnTo>
                  <a:lnTo>
                    <a:pt x="2" y="18"/>
                  </a:lnTo>
                  <a:lnTo>
                    <a:pt x="0" y="0"/>
                  </a:lnTo>
                  <a:lnTo>
                    <a:pt x="518" y="0"/>
                  </a:lnTo>
                  <a:close/>
                </a:path>
              </a:pathLst>
            </a:custGeom>
            <a:solidFill>
              <a:srgbClr val="BBE0E3"/>
            </a:solidFill>
            <a:ln w="9525">
              <a:miter lim="800000"/>
              <a:headEnd/>
              <a:tailEnd/>
            </a:ln>
            <a:scene3d>
              <a:camera prst="legacyObliqueTopRight"/>
              <a:lightRig rig="legacyFlat3" dir="b"/>
            </a:scene3d>
            <a:sp3d extrusionH="303200" prstMaterial="legacyMatte">
              <a:bevelT w="13500" h="13500" prst="angle"/>
              <a:bevelB w="13500" h="13500" prst="angle"/>
              <a:extrusionClr>
                <a:srgbClr val="BBE0E3"/>
              </a:extrusionClr>
              <a:contourClr>
                <a:srgbClr val="BBE0E3"/>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Oval 6"/>
            <p:cNvSpPr>
              <a:spLocks noChangeArrowheads="1"/>
            </p:cNvSpPr>
            <p:nvPr/>
          </p:nvSpPr>
          <p:spPr bwMode="auto">
            <a:xfrm>
              <a:off x="2074" y="2291"/>
              <a:ext cx="69" cy="69"/>
            </a:xfrm>
            <a:prstGeom prst="ellipse">
              <a:avLst/>
            </a:prstGeom>
            <a:solidFill>
              <a:srgbClr val="BBE0E3"/>
            </a:solidFill>
            <a:ln w="9525">
              <a:solidFill>
                <a:srgbClr val="80808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Oval 7"/>
            <p:cNvSpPr>
              <a:spLocks noChangeArrowheads="1"/>
            </p:cNvSpPr>
            <p:nvPr/>
          </p:nvSpPr>
          <p:spPr bwMode="auto">
            <a:xfrm>
              <a:off x="2365" y="2294"/>
              <a:ext cx="69" cy="69"/>
            </a:xfrm>
            <a:prstGeom prst="ellipse">
              <a:avLst/>
            </a:prstGeom>
            <a:solidFill>
              <a:srgbClr val="BBE0E3"/>
            </a:solidFill>
            <a:ln w="9525">
              <a:solidFill>
                <a:srgbClr val="80808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Oval 8"/>
            <p:cNvSpPr>
              <a:spLocks noChangeArrowheads="1"/>
            </p:cNvSpPr>
            <p:nvPr/>
          </p:nvSpPr>
          <p:spPr bwMode="auto">
            <a:xfrm>
              <a:off x="2361" y="2320"/>
              <a:ext cx="47" cy="46"/>
            </a:xfrm>
            <a:prstGeom prst="ellipse">
              <a:avLst/>
            </a:prstGeom>
            <a:solidFill>
              <a:srgbClr val="0000FF"/>
            </a:solidFill>
            <a:ln w="9525">
              <a:round/>
              <a:headEnd/>
              <a:tailEnd/>
            </a:ln>
            <a:scene3d>
              <a:camera prst="legacyObliqueTopRight"/>
              <a:lightRig rig="legacyFlat3" dir="b"/>
            </a:scene3d>
            <a:sp3d extrusionH="492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Oval 9"/>
            <p:cNvSpPr>
              <a:spLocks noChangeArrowheads="1"/>
            </p:cNvSpPr>
            <p:nvPr/>
          </p:nvSpPr>
          <p:spPr bwMode="auto">
            <a:xfrm>
              <a:off x="2071" y="2317"/>
              <a:ext cx="47" cy="46"/>
            </a:xfrm>
            <a:prstGeom prst="ellipse">
              <a:avLst/>
            </a:prstGeom>
            <a:solidFill>
              <a:srgbClr val="FF0000"/>
            </a:solidFill>
            <a:ln w="9525">
              <a:round/>
              <a:headEnd/>
              <a:tailEnd/>
            </a:ln>
            <a:scene3d>
              <a:camera prst="legacyObliqueTopRight"/>
              <a:lightRig rig="legacyFlat3" dir="b"/>
            </a:scene3d>
            <a:sp3d extrusionH="49200" prstMaterial="legacyMatte">
              <a:bevelT w="13500" h="13500" prst="angle"/>
              <a:bevelB w="13500" h="13500" prst="angle"/>
              <a:extrusionClr>
                <a:srgbClr val="FF0000"/>
              </a:extrusionClr>
              <a:contourClr>
                <a:srgbClr val="FF0000"/>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Rectangle 10"/>
            <p:cNvSpPr>
              <a:spLocks noChangeArrowheads="1"/>
            </p:cNvSpPr>
            <p:nvPr/>
          </p:nvSpPr>
          <p:spPr bwMode="auto">
            <a:xfrm>
              <a:off x="2083" y="1792"/>
              <a:ext cx="359" cy="2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Oval 11"/>
            <p:cNvSpPr>
              <a:spLocks noChangeArrowheads="1"/>
            </p:cNvSpPr>
            <p:nvPr/>
          </p:nvSpPr>
          <p:spPr bwMode="auto">
            <a:xfrm>
              <a:off x="2167" y="2153"/>
              <a:ext cx="162" cy="161"/>
            </a:xfrm>
            <a:prstGeom prst="ellipse">
              <a:avLst/>
            </a:prstGeom>
            <a:solidFill>
              <a:srgbClr val="808080"/>
            </a:solidFill>
            <a:ln w="9525">
              <a:round/>
              <a:headEnd/>
              <a:tailEnd/>
            </a:ln>
            <a:scene3d>
              <a:camera prst="legacyObliqueTopRight"/>
              <a:lightRig rig="legacyFlat3" dir="b"/>
            </a:scene3d>
            <a:sp3d prstMaterial="legacyMatte">
              <a:bevelT w="13500" h="13500" prst="angle"/>
              <a:bevelB w="13500" h="13500" prst="angle"/>
              <a:extrusionClr>
                <a:srgbClr val="808080"/>
              </a:extrusionClr>
              <a:contourClr>
                <a:srgbClr val="808080"/>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AutoShape 12"/>
            <p:cNvSpPr>
              <a:spLocks noChangeArrowheads="1"/>
            </p:cNvSpPr>
            <p:nvPr/>
          </p:nvSpPr>
          <p:spPr bwMode="auto">
            <a:xfrm rot="2700000" flipV="1">
              <a:off x="2228" y="2172"/>
              <a:ext cx="37" cy="138"/>
            </a:xfrm>
            <a:custGeom>
              <a:avLst/>
              <a:gdLst>
                <a:gd name="T0" fmla="*/ 32 w 21600"/>
                <a:gd name="T1" fmla="*/ 69 h 21600"/>
                <a:gd name="T2" fmla="*/ 19 w 21600"/>
                <a:gd name="T3" fmla="*/ 138 h 21600"/>
                <a:gd name="T4" fmla="*/ 5 w 21600"/>
                <a:gd name="T5" fmla="*/ 69 h 21600"/>
                <a:gd name="T6" fmla="*/ 19 w 21600"/>
                <a:gd name="T7" fmla="*/ 0 h 21600"/>
                <a:gd name="T8" fmla="*/ 0 60000 65536"/>
                <a:gd name="T9" fmla="*/ 0 60000 65536"/>
                <a:gd name="T10" fmla="*/ 0 60000 65536"/>
                <a:gd name="T11" fmla="*/ 0 60000 65536"/>
                <a:gd name="T12" fmla="*/ 4670 w 21600"/>
                <a:gd name="T13" fmla="*/ 4539 h 21600"/>
                <a:gd name="T14" fmla="*/ 16930 w 21600"/>
                <a:gd name="T15" fmla="*/ 1706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BBE0E3"/>
            </a:solidFill>
            <a:ln w="9525">
              <a:miter lim="800000"/>
              <a:headEnd/>
              <a:tailEnd/>
            </a:ln>
            <a:scene3d>
              <a:camera prst="legacyObliqueTopRight"/>
              <a:lightRig rig="legacyFlat3" dir="b"/>
            </a:scene3d>
            <a:sp3d extrusionH="11100" prstMaterial="legacyMatte">
              <a:bevelT w="13500" h="13500" prst="angle"/>
              <a:bevelB w="13500" h="13500" prst="angle"/>
              <a:extrusionClr>
                <a:srgbClr val="BBE0E3"/>
              </a:extrusionClr>
              <a:contourClr>
                <a:srgbClr val="BBE0E3"/>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30" name="Group 13"/>
            <p:cNvGrpSpPr>
              <a:grpSpLocks/>
            </p:cNvGrpSpPr>
            <p:nvPr/>
          </p:nvGrpSpPr>
          <p:grpSpPr bwMode="auto">
            <a:xfrm rot="600000">
              <a:off x="2257" y="2141"/>
              <a:ext cx="102" cy="101"/>
              <a:chOff x="3840" y="2688"/>
              <a:chExt cx="288" cy="288"/>
            </a:xfrm>
          </p:grpSpPr>
          <p:sp>
            <p:nvSpPr>
              <p:cNvPr id="52" name="Arc 14"/>
              <p:cNvSpPr>
                <a:spLocks/>
              </p:cNvSpPr>
              <p:nvPr/>
            </p:nvSpPr>
            <p:spPr bwMode="auto">
              <a:xfrm>
                <a:off x="3840" y="2688"/>
                <a:ext cx="288" cy="288"/>
              </a:xfrm>
              <a:custGeom>
                <a:avLst/>
                <a:gdLst>
                  <a:gd name="T0" fmla="*/ 0 w 21600"/>
                  <a:gd name="T1" fmla="*/ 0 h 21600"/>
                  <a:gd name="T2" fmla="*/ 288 w 21600"/>
                  <a:gd name="T3" fmla="*/ 288 h 21600"/>
                  <a:gd name="T4" fmla="*/ 0 w 21600"/>
                  <a:gd name="T5" fmla="*/ 2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Line 15"/>
              <p:cNvSpPr>
                <a:spLocks noChangeShapeType="1"/>
              </p:cNvSpPr>
              <p:nvPr/>
            </p:nvSpPr>
            <p:spPr bwMode="auto">
              <a:xfrm>
                <a:off x="3840" y="2692"/>
                <a:ext cx="0" cy="2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54" name="Line 16"/>
              <p:cNvSpPr>
                <a:spLocks noChangeShapeType="1"/>
              </p:cNvSpPr>
              <p:nvPr/>
            </p:nvSpPr>
            <p:spPr bwMode="auto">
              <a:xfrm rot="5400000">
                <a:off x="4112" y="2960"/>
                <a:ext cx="0" cy="2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55" name="Line 17"/>
              <p:cNvSpPr>
                <a:spLocks noChangeShapeType="1"/>
              </p:cNvSpPr>
              <p:nvPr/>
            </p:nvSpPr>
            <p:spPr bwMode="auto">
              <a:xfrm rot="2700000">
                <a:off x="4048" y="2784"/>
                <a:ext cx="0" cy="2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56" name="Line 18"/>
              <p:cNvSpPr>
                <a:spLocks noChangeShapeType="1"/>
              </p:cNvSpPr>
              <p:nvPr/>
            </p:nvSpPr>
            <p:spPr bwMode="auto">
              <a:xfrm rot="1320000">
                <a:off x="3960" y="2716"/>
                <a:ext cx="0" cy="2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57" name="Line 19"/>
              <p:cNvSpPr>
                <a:spLocks noChangeShapeType="1"/>
              </p:cNvSpPr>
              <p:nvPr/>
            </p:nvSpPr>
            <p:spPr bwMode="auto">
              <a:xfrm rot="4620000">
                <a:off x="4100" y="2876"/>
                <a:ext cx="0" cy="2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grpSp>
          <p:nvGrpSpPr>
            <p:cNvPr id="31" name="Group 20"/>
            <p:cNvGrpSpPr>
              <a:grpSpLocks/>
            </p:cNvGrpSpPr>
            <p:nvPr/>
          </p:nvGrpSpPr>
          <p:grpSpPr bwMode="auto">
            <a:xfrm rot="21000000" flipH="1">
              <a:off x="2139" y="2141"/>
              <a:ext cx="102" cy="101"/>
              <a:chOff x="3840" y="2688"/>
              <a:chExt cx="288" cy="288"/>
            </a:xfrm>
          </p:grpSpPr>
          <p:sp>
            <p:nvSpPr>
              <p:cNvPr id="46" name="Arc 21"/>
              <p:cNvSpPr>
                <a:spLocks/>
              </p:cNvSpPr>
              <p:nvPr/>
            </p:nvSpPr>
            <p:spPr bwMode="auto">
              <a:xfrm>
                <a:off x="3840" y="2688"/>
                <a:ext cx="288" cy="288"/>
              </a:xfrm>
              <a:custGeom>
                <a:avLst/>
                <a:gdLst>
                  <a:gd name="T0" fmla="*/ 0 w 21600"/>
                  <a:gd name="T1" fmla="*/ 0 h 21600"/>
                  <a:gd name="T2" fmla="*/ 288 w 21600"/>
                  <a:gd name="T3" fmla="*/ 288 h 21600"/>
                  <a:gd name="T4" fmla="*/ 0 w 21600"/>
                  <a:gd name="T5" fmla="*/ 2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Line 22"/>
              <p:cNvSpPr>
                <a:spLocks noChangeShapeType="1"/>
              </p:cNvSpPr>
              <p:nvPr/>
            </p:nvSpPr>
            <p:spPr bwMode="auto">
              <a:xfrm>
                <a:off x="3840" y="2692"/>
                <a:ext cx="0"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48" name="Line 23"/>
              <p:cNvSpPr>
                <a:spLocks noChangeShapeType="1"/>
              </p:cNvSpPr>
              <p:nvPr/>
            </p:nvSpPr>
            <p:spPr bwMode="auto">
              <a:xfrm rot="5400000">
                <a:off x="4112" y="2960"/>
                <a:ext cx="0"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49" name="Line 24"/>
              <p:cNvSpPr>
                <a:spLocks noChangeShapeType="1"/>
              </p:cNvSpPr>
              <p:nvPr/>
            </p:nvSpPr>
            <p:spPr bwMode="auto">
              <a:xfrm rot="2700000">
                <a:off x="4048" y="2784"/>
                <a:ext cx="0"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50" name="Line 25"/>
              <p:cNvSpPr>
                <a:spLocks noChangeShapeType="1"/>
              </p:cNvSpPr>
              <p:nvPr/>
            </p:nvSpPr>
            <p:spPr bwMode="auto">
              <a:xfrm rot="1320000">
                <a:off x="3960" y="2716"/>
                <a:ext cx="0"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51" name="Line 26"/>
              <p:cNvSpPr>
                <a:spLocks noChangeShapeType="1"/>
              </p:cNvSpPr>
              <p:nvPr/>
            </p:nvSpPr>
            <p:spPr bwMode="auto">
              <a:xfrm rot="4620000">
                <a:off x="4100" y="2876"/>
                <a:ext cx="0"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sp>
          <p:nvSpPr>
            <p:cNvPr id="32" name="AutoShape 27"/>
            <p:cNvSpPr>
              <a:spLocks noChangeArrowheads="1"/>
            </p:cNvSpPr>
            <p:nvPr/>
          </p:nvSpPr>
          <p:spPr bwMode="auto">
            <a:xfrm>
              <a:off x="2231" y="2067"/>
              <a:ext cx="38" cy="38"/>
            </a:xfrm>
            <a:custGeom>
              <a:avLst/>
              <a:gdLst>
                <a:gd name="T0" fmla="*/ 19 w 21600"/>
                <a:gd name="T1" fmla="*/ 0 h 21600"/>
                <a:gd name="T2" fmla="*/ 6 w 21600"/>
                <a:gd name="T3" fmla="*/ 6 h 21600"/>
                <a:gd name="T4" fmla="*/ 0 w 21600"/>
                <a:gd name="T5" fmla="*/ 19 h 21600"/>
                <a:gd name="T6" fmla="*/ 6 w 21600"/>
                <a:gd name="T7" fmla="*/ 32 h 21600"/>
                <a:gd name="T8" fmla="*/ 19 w 21600"/>
                <a:gd name="T9" fmla="*/ 38 h 21600"/>
                <a:gd name="T10" fmla="*/ 32 w 21600"/>
                <a:gd name="T11" fmla="*/ 32 h 21600"/>
                <a:gd name="T12" fmla="*/ 38 w 21600"/>
                <a:gd name="T13" fmla="*/ 19 h 21600"/>
                <a:gd name="T14" fmla="*/ 32 w 21600"/>
                <a:gd name="T15" fmla="*/ 6 h 21600"/>
                <a:gd name="T16" fmla="*/ 0 60000 65536"/>
                <a:gd name="T17" fmla="*/ 0 60000 65536"/>
                <a:gd name="T18" fmla="*/ 0 60000 65536"/>
                <a:gd name="T19" fmla="*/ 0 60000 65536"/>
                <a:gd name="T20" fmla="*/ 0 60000 65536"/>
                <a:gd name="T21" fmla="*/ 0 60000 65536"/>
                <a:gd name="T22" fmla="*/ 0 60000 65536"/>
                <a:gd name="T23" fmla="*/ 0 60000 65536"/>
                <a:gd name="T24" fmla="*/ 3411 w 21600"/>
                <a:gd name="T25" fmla="*/ 3411 h 21600"/>
                <a:gd name="T26" fmla="*/ 18189 w 21600"/>
                <a:gd name="T27" fmla="*/ 1818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808080"/>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33" name="Group 28"/>
            <p:cNvGrpSpPr>
              <a:grpSpLocks/>
            </p:cNvGrpSpPr>
            <p:nvPr/>
          </p:nvGrpSpPr>
          <p:grpSpPr bwMode="auto">
            <a:xfrm>
              <a:off x="2106" y="1842"/>
              <a:ext cx="294" cy="244"/>
              <a:chOff x="3740" y="1784"/>
              <a:chExt cx="367" cy="305"/>
            </a:xfrm>
          </p:grpSpPr>
          <p:sp>
            <p:nvSpPr>
              <p:cNvPr id="36" name="Arc 29"/>
              <p:cNvSpPr>
                <a:spLocks/>
              </p:cNvSpPr>
              <p:nvPr/>
            </p:nvSpPr>
            <p:spPr bwMode="auto">
              <a:xfrm>
                <a:off x="3924" y="1784"/>
                <a:ext cx="183" cy="305"/>
              </a:xfrm>
              <a:custGeom>
                <a:avLst/>
                <a:gdLst>
                  <a:gd name="T0" fmla="*/ 0 w 12976"/>
                  <a:gd name="T1" fmla="*/ 0 h 21600"/>
                  <a:gd name="T2" fmla="*/ 183 w 12976"/>
                  <a:gd name="T3" fmla="*/ 61 h 21600"/>
                  <a:gd name="T4" fmla="*/ 0 w 12976"/>
                  <a:gd name="T5" fmla="*/ 305 h 21600"/>
                  <a:gd name="T6" fmla="*/ 0 60000 65536"/>
                  <a:gd name="T7" fmla="*/ 0 60000 65536"/>
                  <a:gd name="T8" fmla="*/ 0 60000 65536"/>
                  <a:gd name="T9" fmla="*/ 0 w 12976"/>
                  <a:gd name="T10" fmla="*/ 0 h 21600"/>
                  <a:gd name="T11" fmla="*/ 12976 w 12976"/>
                  <a:gd name="T12" fmla="*/ 21600 h 21600"/>
                </a:gdLst>
                <a:ahLst/>
                <a:cxnLst>
                  <a:cxn ang="T6">
                    <a:pos x="T0" y="T1"/>
                  </a:cxn>
                  <a:cxn ang="T7">
                    <a:pos x="T2" y="T3"/>
                  </a:cxn>
                  <a:cxn ang="T8">
                    <a:pos x="T4" y="T5"/>
                  </a:cxn>
                </a:cxnLst>
                <a:rect l="T9" t="T10" r="T11" b="T12"/>
                <a:pathLst>
                  <a:path w="12976" h="21600" fill="none" extrusionOk="0">
                    <a:moveTo>
                      <a:pt x="-1" y="0"/>
                    </a:moveTo>
                    <a:cubicBezTo>
                      <a:pt x="4680" y="0"/>
                      <a:pt x="9234" y="1520"/>
                      <a:pt x="12975" y="4332"/>
                    </a:cubicBezTo>
                  </a:path>
                  <a:path w="12976" h="21600" stroke="0" extrusionOk="0">
                    <a:moveTo>
                      <a:pt x="-1" y="0"/>
                    </a:moveTo>
                    <a:cubicBezTo>
                      <a:pt x="4680" y="0"/>
                      <a:pt x="9234" y="1520"/>
                      <a:pt x="12975" y="4332"/>
                    </a:cubicBezTo>
                    <a:lnTo>
                      <a:pt x="0" y="21600"/>
                    </a:lnTo>
                    <a:close/>
                  </a:path>
                </a:pathLst>
              </a:custGeom>
              <a:noFill/>
              <a:ln w="38100"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 name="Line 30"/>
              <p:cNvSpPr>
                <a:spLocks noChangeShapeType="1"/>
              </p:cNvSpPr>
              <p:nvPr/>
            </p:nvSpPr>
            <p:spPr bwMode="auto">
              <a:xfrm>
                <a:off x="3924" y="1788"/>
                <a:ext cx="0" cy="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8" name="Line 31"/>
              <p:cNvSpPr>
                <a:spLocks noChangeShapeType="1"/>
              </p:cNvSpPr>
              <p:nvPr/>
            </p:nvSpPr>
            <p:spPr bwMode="auto">
              <a:xfrm rot="1320000">
                <a:off x="4047" y="1814"/>
                <a:ext cx="0" cy="2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9" name="Line 32"/>
              <p:cNvSpPr>
                <a:spLocks noChangeShapeType="1"/>
              </p:cNvSpPr>
              <p:nvPr/>
            </p:nvSpPr>
            <p:spPr bwMode="auto">
              <a:xfrm rot="660000">
                <a:off x="3984" y="1792"/>
                <a:ext cx="0" cy="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40" name="Line 33"/>
              <p:cNvSpPr>
                <a:spLocks noChangeShapeType="1"/>
              </p:cNvSpPr>
              <p:nvPr/>
            </p:nvSpPr>
            <p:spPr bwMode="auto">
              <a:xfrm rot="1920000">
                <a:off x="4100" y="1848"/>
                <a:ext cx="0" cy="2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41" name="Arc 34"/>
              <p:cNvSpPr>
                <a:spLocks/>
              </p:cNvSpPr>
              <p:nvPr/>
            </p:nvSpPr>
            <p:spPr bwMode="auto">
              <a:xfrm flipH="1">
                <a:off x="3740" y="1784"/>
                <a:ext cx="183" cy="305"/>
              </a:xfrm>
              <a:custGeom>
                <a:avLst/>
                <a:gdLst>
                  <a:gd name="T0" fmla="*/ 0 w 12976"/>
                  <a:gd name="T1" fmla="*/ 0 h 21600"/>
                  <a:gd name="T2" fmla="*/ 183 w 12976"/>
                  <a:gd name="T3" fmla="*/ 61 h 21600"/>
                  <a:gd name="T4" fmla="*/ 0 w 12976"/>
                  <a:gd name="T5" fmla="*/ 305 h 21600"/>
                  <a:gd name="T6" fmla="*/ 0 60000 65536"/>
                  <a:gd name="T7" fmla="*/ 0 60000 65536"/>
                  <a:gd name="T8" fmla="*/ 0 60000 65536"/>
                  <a:gd name="T9" fmla="*/ 0 w 12976"/>
                  <a:gd name="T10" fmla="*/ 0 h 21600"/>
                  <a:gd name="T11" fmla="*/ 12976 w 12976"/>
                  <a:gd name="T12" fmla="*/ 21600 h 21600"/>
                </a:gdLst>
                <a:ahLst/>
                <a:cxnLst>
                  <a:cxn ang="T6">
                    <a:pos x="T0" y="T1"/>
                  </a:cxn>
                  <a:cxn ang="T7">
                    <a:pos x="T2" y="T3"/>
                  </a:cxn>
                  <a:cxn ang="T8">
                    <a:pos x="T4" y="T5"/>
                  </a:cxn>
                </a:cxnLst>
                <a:rect l="T9" t="T10" r="T11" b="T12"/>
                <a:pathLst>
                  <a:path w="12976" h="21600" fill="none" extrusionOk="0">
                    <a:moveTo>
                      <a:pt x="-1" y="0"/>
                    </a:moveTo>
                    <a:cubicBezTo>
                      <a:pt x="4680" y="0"/>
                      <a:pt x="9234" y="1520"/>
                      <a:pt x="12975" y="4332"/>
                    </a:cubicBezTo>
                  </a:path>
                  <a:path w="12976" h="21600" stroke="0" extrusionOk="0">
                    <a:moveTo>
                      <a:pt x="-1" y="0"/>
                    </a:moveTo>
                    <a:cubicBezTo>
                      <a:pt x="4680" y="0"/>
                      <a:pt x="9234" y="1520"/>
                      <a:pt x="12975" y="4332"/>
                    </a:cubicBezTo>
                    <a:lnTo>
                      <a:pt x="0" y="21600"/>
                    </a:lnTo>
                    <a:close/>
                  </a:path>
                </a:pathLst>
              </a:custGeom>
              <a:noFill/>
              <a:ln w="38100" cmpd="dbl">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 name="Line 35"/>
              <p:cNvSpPr>
                <a:spLocks noChangeShapeType="1"/>
              </p:cNvSpPr>
              <p:nvPr/>
            </p:nvSpPr>
            <p:spPr bwMode="auto">
              <a:xfrm flipH="1">
                <a:off x="3923" y="1788"/>
                <a:ext cx="0" cy="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43" name="Line 36"/>
              <p:cNvSpPr>
                <a:spLocks noChangeShapeType="1"/>
              </p:cNvSpPr>
              <p:nvPr/>
            </p:nvSpPr>
            <p:spPr bwMode="auto">
              <a:xfrm rot="20280000" flipH="1">
                <a:off x="3800" y="1814"/>
                <a:ext cx="0" cy="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44" name="Line 37"/>
              <p:cNvSpPr>
                <a:spLocks noChangeShapeType="1"/>
              </p:cNvSpPr>
              <p:nvPr/>
            </p:nvSpPr>
            <p:spPr bwMode="auto">
              <a:xfrm rot="20940000" flipH="1">
                <a:off x="3863" y="1792"/>
                <a:ext cx="0" cy="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45" name="Line 38"/>
              <p:cNvSpPr>
                <a:spLocks noChangeShapeType="1"/>
              </p:cNvSpPr>
              <p:nvPr/>
            </p:nvSpPr>
            <p:spPr bwMode="auto">
              <a:xfrm rot="19680000" flipH="1">
                <a:off x="3747" y="1848"/>
                <a:ext cx="0" cy="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sp>
          <p:nvSpPr>
            <p:cNvPr id="34" name="Text Box 39"/>
            <p:cNvSpPr txBox="1">
              <a:spLocks noChangeArrowheads="1"/>
            </p:cNvSpPr>
            <p:nvPr/>
          </p:nvSpPr>
          <p:spPr bwMode="auto">
            <a:xfrm>
              <a:off x="2056" y="2046"/>
              <a:ext cx="15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50000"/>
                </a:lnSpc>
                <a:spcBef>
                  <a:spcPct val="50000"/>
                </a:spcBef>
                <a:spcAft>
                  <a:spcPct val="0"/>
                </a:spcAft>
                <a:buClrTx/>
                <a:buSzTx/>
                <a:buFontTx/>
                <a:buNone/>
                <a:tabLst/>
                <a:defRPr/>
              </a:pPr>
              <a:r>
                <a:rPr kumimoji="0" lang="en-US" altLang="en-US" sz="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 – V</a:t>
              </a:r>
            </a:p>
            <a:p>
              <a:pPr marL="0" marR="0" lvl="0" indent="0" defTabSz="914400" eaLnBrk="1" fontAlgn="base" latinLnBrk="0" hangingPunct="1">
                <a:lnSpc>
                  <a:spcPct val="50000"/>
                </a:lnSpc>
                <a:spcBef>
                  <a:spcPct val="50000"/>
                </a:spcBef>
                <a:spcAft>
                  <a:spcPct val="0"/>
                </a:spcAft>
                <a:buClrTx/>
                <a:buSzTx/>
                <a:buFontTx/>
                <a:buNone/>
                <a:tabLst/>
                <a:defRPr/>
              </a:pPr>
              <a:r>
                <a:rPr kumimoji="0" lang="en-US" altLang="en-US" sz="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meter </a:t>
              </a:r>
              <a:endParaRPr kumimoji="0" lang="en-US" altLang="en-US" sz="600" b="0" i="0" u="none" strike="noStrike" kern="1200" cap="none" spc="0" normalizeH="0" baseline="0" noProof="0">
                <a:ln>
                  <a:noFill/>
                </a:ln>
                <a:solidFill>
                  <a:srgbClr val="FF0000"/>
                </a:solidFill>
                <a:effectLst/>
                <a:uLnTx/>
                <a:uFillTx/>
                <a:latin typeface="Arial" panose="020B0604020202020204" pitchFamily="34" charset="0"/>
                <a:ea typeface="+mn-ea"/>
                <a:cs typeface="+mn-cs"/>
                <a:sym typeface="Symbol" panose="05050102010706020507" pitchFamily="18" charset="2"/>
              </a:endParaRPr>
            </a:p>
          </p:txBody>
        </p:sp>
        <p:sp>
          <p:nvSpPr>
            <p:cNvPr id="35" name="Text Box 40"/>
            <p:cNvSpPr txBox="1">
              <a:spLocks noChangeArrowheads="1"/>
            </p:cNvSpPr>
            <p:nvPr/>
          </p:nvSpPr>
          <p:spPr bwMode="auto">
            <a:xfrm>
              <a:off x="2201" y="1894"/>
              <a:ext cx="11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a:t>
              </a:r>
            </a:p>
          </p:txBody>
        </p:sp>
      </p:grpSp>
      <p:grpSp>
        <p:nvGrpSpPr>
          <p:cNvPr id="58" name="Group 41"/>
          <p:cNvGrpSpPr>
            <a:grpSpLocks/>
          </p:cNvGrpSpPr>
          <p:nvPr/>
        </p:nvGrpSpPr>
        <p:grpSpPr bwMode="auto">
          <a:xfrm rot="-2700000">
            <a:off x="3308158" y="1579509"/>
            <a:ext cx="1588" cy="512763"/>
            <a:chOff x="4656" y="1324"/>
            <a:chExt cx="0" cy="404"/>
          </a:xfrm>
        </p:grpSpPr>
        <p:sp>
          <p:nvSpPr>
            <p:cNvPr id="59" name="Line 42"/>
            <p:cNvSpPr>
              <a:spLocks noChangeShapeType="1"/>
            </p:cNvSpPr>
            <p:nvPr/>
          </p:nvSpPr>
          <p:spPr bwMode="auto">
            <a:xfrm>
              <a:off x="4656" y="1324"/>
              <a:ext cx="0" cy="154"/>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0" name="Line 43"/>
            <p:cNvSpPr>
              <a:spLocks noChangeShapeType="1"/>
            </p:cNvSpPr>
            <p:nvPr/>
          </p:nvSpPr>
          <p:spPr bwMode="auto">
            <a:xfrm>
              <a:off x="4656" y="1728"/>
              <a:ext cx="0" cy="0"/>
            </a:xfrm>
            <a:prstGeom prst="line">
              <a:avLst/>
            </a:prstGeom>
            <a:noFill/>
            <a:ln w="19050">
              <a:solidFill>
                <a:srgbClr val="BBE0E3"/>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sp>
        <p:nvSpPr>
          <p:cNvPr id="61" name="Freeform 44"/>
          <p:cNvSpPr>
            <a:spLocks/>
          </p:cNvSpPr>
          <p:nvPr/>
        </p:nvSpPr>
        <p:spPr bwMode="auto">
          <a:xfrm>
            <a:off x="5211571" y="1774772"/>
            <a:ext cx="1027112" cy="765175"/>
          </a:xfrm>
          <a:custGeom>
            <a:avLst/>
            <a:gdLst>
              <a:gd name="T0" fmla="*/ 1011 w 1011"/>
              <a:gd name="T1" fmla="*/ 0 h 753"/>
              <a:gd name="T2" fmla="*/ 1011 w 1011"/>
              <a:gd name="T3" fmla="*/ 753 h 753"/>
              <a:gd name="T4" fmla="*/ 4 w 1011"/>
              <a:gd name="T5" fmla="*/ 752 h 753"/>
              <a:gd name="T6" fmla="*/ 2 w 1011"/>
              <a:gd name="T7" fmla="*/ 20 h 753"/>
              <a:gd name="T8" fmla="*/ 21 w 1011"/>
              <a:gd name="T9" fmla="*/ 20 h 753"/>
              <a:gd name="T10" fmla="*/ 22 w 1011"/>
              <a:gd name="T11" fmla="*/ 349 h 753"/>
              <a:gd name="T12" fmla="*/ 494 w 1011"/>
              <a:gd name="T13" fmla="*/ 349 h 753"/>
              <a:gd name="T14" fmla="*/ 492 w 1011"/>
              <a:gd name="T15" fmla="*/ 20 h 753"/>
              <a:gd name="T16" fmla="*/ 2 w 1011"/>
              <a:gd name="T17" fmla="*/ 20 h 753"/>
              <a:gd name="T18" fmla="*/ 0 w 1011"/>
              <a:gd name="T19" fmla="*/ 0 h 753"/>
              <a:gd name="T20" fmla="*/ 1011 w 1011"/>
              <a:gd name="T21" fmla="*/ 0 h 7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1"/>
              <a:gd name="T34" fmla="*/ 0 h 753"/>
              <a:gd name="T35" fmla="*/ 1011 w 1011"/>
              <a:gd name="T36" fmla="*/ 753 h 7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1" h="753">
                <a:moveTo>
                  <a:pt x="1011" y="0"/>
                </a:moveTo>
                <a:lnTo>
                  <a:pt x="1011" y="753"/>
                </a:lnTo>
                <a:lnTo>
                  <a:pt x="4" y="752"/>
                </a:lnTo>
                <a:lnTo>
                  <a:pt x="2" y="20"/>
                </a:lnTo>
                <a:lnTo>
                  <a:pt x="21" y="20"/>
                </a:lnTo>
                <a:lnTo>
                  <a:pt x="22" y="349"/>
                </a:lnTo>
                <a:lnTo>
                  <a:pt x="494" y="349"/>
                </a:lnTo>
                <a:lnTo>
                  <a:pt x="492" y="20"/>
                </a:lnTo>
                <a:lnTo>
                  <a:pt x="2" y="20"/>
                </a:lnTo>
                <a:lnTo>
                  <a:pt x="0" y="0"/>
                </a:lnTo>
                <a:lnTo>
                  <a:pt x="1011" y="0"/>
                </a:lnTo>
                <a:close/>
              </a:path>
            </a:pathLst>
          </a:custGeom>
          <a:solidFill>
            <a:srgbClr val="FFFFFF"/>
          </a:solidFill>
          <a:ln w="9525">
            <a:miter lim="800000"/>
            <a:headEnd/>
            <a:tailEnd/>
          </a:ln>
          <a:scene3d>
            <a:camera prst="legacyObliqueTopRight"/>
            <a:lightRig rig="legacyFlat3" dir="b"/>
          </a:scene3d>
          <a:sp3d extrusionH="887400" prstMaterial="legacyMatte">
            <a:bevelT w="13500" h="13500" prst="angle"/>
            <a:bevelB w="13500" h="13500" prst="angle"/>
            <a:extrusionClr>
              <a:srgbClr val="0000FF"/>
            </a:extrusionClr>
            <a:contourClr>
              <a:srgbClr val="FFFFFF"/>
            </a:contourClr>
          </a:sp3d>
        </p:spPr>
        <p:txBody>
          <a:bodyP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Rectangle 45"/>
          <p:cNvSpPr>
            <a:spLocks noChangeArrowheads="1"/>
          </p:cNvSpPr>
          <p:nvPr/>
        </p:nvSpPr>
        <p:spPr bwMode="auto">
          <a:xfrm>
            <a:off x="5249671" y="2225622"/>
            <a:ext cx="974725" cy="301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 name="Rectangle 46"/>
          <p:cNvSpPr>
            <a:spLocks noChangeArrowheads="1"/>
          </p:cNvSpPr>
          <p:nvPr/>
        </p:nvSpPr>
        <p:spPr bwMode="auto">
          <a:xfrm>
            <a:off x="5256021" y="1796997"/>
            <a:ext cx="455612"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 name="Oval 47"/>
          <p:cNvSpPr>
            <a:spLocks noChangeArrowheads="1"/>
          </p:cNvSpPr>
          <p:nvPr/>
        </p:nvSpPr>
        <p:spPr bwMode="auto">
          <a:xfrm>
            <a:off x="5918008" y="1876372"/>
            <a:ext cx="206375" cy="206375"/>
          </a:xfrm>
          <a:prstGeom prst="ellipse">
            <a:avLst/>
          </a:prstGeom>
          <a:solidFill>
            <a:srgbClr val="808080"/>
          </a:solidFill>
          <a:ln w="9525">
            <a:round/>
            <a:headEnd/>
            <a:tailEnd/>
          </a:ln>
          <a:scene3d>
            <a:camera prst="legacyObliqueTopRight"/>
            <a:lightRig rig="legacyFlat3" dir="b"/>
          </a:scene3d>
          <a:sp3d prstMaterial="legacyMatte">
            <a:bevelT w="13500" h="13500" prst="angle"/>
            <a:bevelB w="13500" h="13500" prst="angle"/>
            <a:extrusionClr>
              <a:srgbClr val="808080"/>
            </a:extrusionClr>
            <a:contourClr>
              <a:srgbClr val="808080"/>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 name="AutoShape 48"/>
          <p:cNvSpPr>
            <a:spLocks noChangeArrowheads="1"/>
          </p:cNvSpPr>
          <p:nvPr/>
        </p:nvSpPr>
        <p:spPr bwMode="auto">
          <a:xfrm rot="16200000" flipV="1">
            <a:off x="5994208" y="1898597"/>
            <a:ext cx="47625" cy="174625"/>
          </a:xfrm>
          <a:custGeom>
            <a:avLst/>
            <a:gdLst>
              <a:gd name="T0" fmla="*/ 41672 w 21600"/>
              <a:gd name="T1" fmla="*/ 87313 h 21600"/>
              <a:gd name="T2" fmla="*/ 23813 w 21600"/>
              <a:gd name="T3" fmla="*/ 174625 h 21600"/>
              <a:gd name="T4" fmla="*/ 5953 w 21600"/>
              <a:gd name="T5" fmla="*/ 87313 h 21600"/>
              <a:gd name="T6" fmla="*/ 2381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BBE0E3"/>
          </a:solidFill>
          <a:ln w="9525">
            <a:miter lim="800000"/>
            <a:headEnd/>
            <a:tailEnd/>
          </a:ln>
          <a:scene3d>
            <a:camera prst="legacyObliqueTopRight"/>
            <a:lightRig rig="legacyFlat3" dir="b"/>
          </a:scene3d>
          <a:sp3d extrusionH="11100" prstMaterial="legacyMatte">
            <a:bevelT w="13500" h="13500" prst="angle"/>
            <a:bevelB w="13500" h="13500" prst="angle"/>
            <a:extrusionClr>
              <a:srgbClr val="BBE0E3"/>
            </a:extrusionClr>
            <a:contourClr>
              <a:srgbClr val="BBE0E3"/>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6" name="Group 49"/>
          <p:cNvGrpSpPr>
            <a:grpSpLocks/>
          </p:cNvGrpSpPr>
          <p:nvPr/>
        </p:nvGrpSpPr>
        <p:grpSpPr bwMode="auto">
          <a:xfrm rot="600000">
            <a:off x="6054533" y="1854147"/>
            <a:ext cx="130175" cy="130175"/>
            <a:chOff x="3840" y="2688"/>
            <a:chExt cx="288" cy="288"/>
          </a:xfrm>
        </p:grpSpPr>
        <p:sp>
          <p:nvSpPr>
            <p:cNvPr id="67" name="Arc 50"/>
            <p:cNvSpPr>
              <a:spLocks/>
            </p:cNvSpPr>
            <p:nvPr/>
          </p:nvSpPr>
          <p:spPr bwMode="auto">
            <a:xfrm>
              <a:off x="3840" y="2688"/>
              <a:ext cx="288" cy="288"/>
            </a:xfrm>
            <a:custGeom>
              <a:avLst/>
              <a:gdLst>
                <a:gd name="T0" fmla="*/ 0 w 21600"/>
                <a:gd name="T1" fmla="*/ 0 h 21600"/>
                <a:gd name="T2" fmla="*/ 288 w 21600"/>
                <a:gd name="T3" fmla="*/ 288 h 21600"/>
                <a:gd name="T4" fmla="*/ 0 w 21600"/>
                <a:gd name="T5" fmla="*/ 2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 name="Line 51"/>
            <p:cNvSpPr>
              <a:spLocks noChangeShapeType="1"/>
            </p:cNvSpPr>
            <p:nvPr/>
          </p:nvSpPr>
          <p:spPr bwMode="auto">
            <a:xfrm>
              <a:off x="3840" y="2692"/>
              <a:ext cx="0" cy="2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69" name="Line 52"/>
            <p:cNvSpPr>
              <a:spLocks noChangeShapeType="1"/>
            </p:cNvSpPr>
            <p:nvPr/>
          </p:nvSpPr>
          <p:spPr bwMode="auto">
            <a:xfrm rot="5400000">
              <a:off x="4112" y="2960"/>
              <a:ext cx="0" cy="2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70" name="Line 53"/>
            <p:cNvSpPr>
              <a:spLocks noChangeShapeType="1"/>
            </p:cNvSpPr>
            <p:nvPr/>
          </p:nvSpPr>
          <p:spPr bwMode="auto">
            <a:xfrm rot="2700000">
              <a:off x="4048" y="2784"/>
              <a:ext cx="0" cy="2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71" name="Line 54"/>
            <p:cNvSpPr>
              <a:spLocks noChangeShapeType="1"/>
            </p:cNvSpPr>
            <p:nvPr/>
          </p:nvSpPr>
          <p:spPr bwMode="auto">
            <a:xfrm rot="1320000">
              <a:off x="3960" y="2716"/>
              <a:ext cx="0" cy="2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72" name="Line 55"/>
            <p:cNvSpPr>
              <a:spLocks noChangeShapeType="1"/>
            </p:cNvSpPr>
            <p:nvPr/>
          </p:nvSpPr>
          <p:spPr bwMode="auto">
            <a:xfrm rot="4620000">
              <a:off x="4100" y="2876"/>
              <a:ext cx="0" cy="2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grpSp>
        <p:nvGrpSpPr>
          <p:cNvPr id="73" name="Group 56"/>
          <p:cNvGrpSpPr>
            <a:grpSpLocks/>
          </p:cNvGrpSpPr>
          <p:nvPr/>
        </p:nvGrpSpPr>
        <p:grpSpPr bwMode="auto">
          <a:xfrm rot="21000000" flipH="1">
            <a:off x="5876733" y="1854147"/>
            <a:ext cx="130175" cy="130175"/>
            <a:chOff x="3840" y="2688"/>
            <a:chExt cx="288" cy="288"/>
          </a:xfrm>
        </p:grpSpPr>
        <p:sp>
          <p:nvSpPr>
            <p:cNvPr id="74" name="Arc 57"/>
            <p:cNvSpPr>
              <a:spLocks/>
            </p:cNvSpPr>
            <p:nvPr/>
          </p:nvSpPr>
          <p:spPr bwMode="auto">
            <a:xfrm>
              <a:off x="3840" y="2688"/>
              <a:ext cx="288" cy="288"/>
            </a:xfrm>
            <a:custGeom>
              <a:avLst/>
              <a:gdLst>
                <a:gd name="T0" fmla="*/ 0 w 21600"/>
                <a:gd name="T1" fmla="*/ 0 h 21600"/>
                <a:gd name="T2" fmla="*/ 288 w 21600"/>
                <a:gd name="T3" fmla="*/ 288 h 21600"/>
                <a:gd name="T4" fmla="*/ 0 w 21600"/>
                <a:gd name="T5" fmla="*/ 2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5" name="Line 58"/>
            <p:cNvSpPr>
              <a:spLocks noChangeShapeType="1"/>
            </p:cNvSpPr>
            <p:nvPr/>
          </p:nvSpPr>
          <p:spPr bwMode="auto">
            <a:xfrm>
              <a:off x="3840" y="2692"/>
              <a:ext cx="0" cy="23"/>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76" name="Line 59"/>
            <p:cNvSpPr>
              <a:spLocks noChangeShapeType="1"/>
            </p:cNvSpPr>
            <p:nvPr/>
          </p:nvSpPr>
          <p:spPr bwMode="auto">
            <a:xfrm rot="5400000">
              <a:off x="4112" y="2960"/>
              <a:ext cx="0" cy="23"/>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77" name="Line 60"/>
            <p:cNvSpPr>
              <a:spLocks noChangeShapeType="1"/>
            </p:cNvSpPr>
            <p:nvPr/>
          </p:nvSpPr>
          <p:spPr bwMode="auto">
            <a:xfrm rot="2700000">
              <a:off x="4048" y="2784"/>
              <a:ext cx="0" cy="23"/>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78" name="Line 61"/>
            <p:cNvSpPr>
              <a:spLocks noChangeShapeType="1"/>
            </p:cNvSpPr>
            <p:nvPr/>
          </p:nvSpPr>
          <p:spPr bwMode="auto">
            <a:xfrm rot="1320000">
              <a:off x="3960" y="2716"/>
              <a:ext cx="0" cy="23"/>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79" name="Line 62"/>
            <p:cNvSpPr>
              <a:spLocks noChangeShapeType="1"/>
            </p:cNvSpPr>
            <p:nvPr/>
          </p:nvSpPr>
          <p:spPr bwMode="auto">
            <a:xfrm rot="4620000">
              <a:off x="4100" y="2876"/>
              <a:ext cx="0" cy="23"/>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sp>
        <p:nvSpPr>
          <p:cNvPr id="80" name="AutoShape 63"/>
          <p:cNvSpPr>
            <a:spLocks noChangeArrowheads="1"/>
          </p:cNvSpPr>
          <p:nvPr/>
        </p:nvSpPr>
        <p:spPr bwMode="auto">
          <a:xfrm>
            <a:off x="5457633" y="2158947"/>
            <a:ext cx="47625" cy="47625"/>
          </a:xfrm>
          <a:custGeom>
            <a:avLst/>
            <a:gdLst>
              <a:gd name="T0" fmla="*/ 23813 w 21600"/>
              <a:gd name="T1" fmla="*/ 0 h 21600"/>
              <a:gd name="T2" fmla="*/ 6974 w 21600"/>
              <a:gd name="T3" fmla="*/ 6974 h 21600"/>
              <a:gd name="T4" fmla="*/ 0 w 21600"/>
              <a:gd name="T5" fmla="*/ 23813 h 21600"/>
              <a:gd name="T6" fmla="*/ 6974 w 21600"/>
              <a:gd name="T7" fmla="*/ 40651 h 21600"/>
              <a:gd name="T8" fmla="*/ 23813 w 21600"/>
              <a:gd name="T9" fmla="*/ 47625 h 21600"/>
              <a:gd name="T10" fmla="*/ 40651 w 21600"/>
              <a:gd name="T11" fmla="*/ 40651 h 21600"/>
              <a:gd name="T12" fmla="*/ 47625 w 21600"/>
              <a:gd name="T13" fmla="*/ 23813 h 21600"/>
              <a:gd name="T14" fmla="*/ 40651 w 21600"/>
              <a:gd name="T15" fmla="*/ 697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808080"/>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81" name="Group 64"/>
          <p:cNvGrpSpPr>
            <a:grpSpLocks/>
          </p:cNvGrpSpPr>
          <p:nvPr/>
        </p:nvGrpSpPr>
        <p:grpSpPr bwMode="auto">
          <a:xfrm>
            <a:off x="5287771" y="1844622"/>
            <a:ext cx="373062" cy="309562"/>
            <a:chOff x="3740" y="1784"/>
            <a:chExt cx="367" cy="305"/>
          </a:xfrm>
        </p:grpSpPr>
        <p:sp>
          <p:nvSpPr>
            <p:cNvPr id="82" name="Arc 65"/>
            <p:cNvSpPr>
              <a:spLocks/>
            </p:cNvSpPr>
            <p:nvPr/>
          </p:nvSpPr>
          <p:spPr bwMode="auto">
            <a:xfrm>
              <a:off x="3924" y="1784"/>
              <a:ext cx="183" cy="305"/>
            </a:xfrm>
            <a:custGeom>
              <a:avLst/>
              <a:gdLst>
                <a:gd name="T0" fmla="*/ 0 w 12976"/>
                <a:gd name="T1" fmla="*/ 0 h 21600"/>
                <a:gd name="T2" fmla="*/ 183 w 12976"/>
                <a:gd name="T3" fmla="*/ 61 h 21600"/>
                <a:gd name="T4" fmla="*/ 0 w 12976"/>
                <a:gd name="T5" fmla="*/ 305 h 21600"/>
                <a:gd name="T6" fmla="*/ 0 60000 65536"/>
                <a:gd name="T7" fmla="*/ 0 60000 65536"/>
                <a:gd name="T8" fmla="*/ 0 60000 65536"/>
                <a:gd name="T9" fmla="*/ 0 w 12976"/>
                <a:gd name="T10" fmla="*/ 0 h 21600"/>
                <a:gd name="T11" fmla="*/ 12976 w 12976"/>
                <a:gd name="T12" fmla="*/ 21600 h 21600"/>
              </a:gdLst>
              <a:ahLst/>
              <a:cxnLst>
                <a:cxn ang="T6">
                  <a:pos x="T0" y="T1"/>
                </a:cxn>
                <a:cxn ang="T7">
                  <a:pos x="T2" y="T3"/>
                </a:cxn>
                <a:cxn ang="T8">
                  <a:pos x="T4" y="T5"/>
                </a:cxn>
              </a:cxnLst>
              <a:rect l="T9" t="T10" r="T11" b="T12"/>
              <a:pathLst>
                <a:path w="12976" h="21600" fill="none" extrusionOk="0">
                  <a:moveTo>
                    <a:pt x="-1" y="0"/>
                  </a:moveTo>
                  <a:cubicBezTo>
                    <a:pt x="4680" y="0"/>
                    <a:pt x="9234" y="1520"/>
                    <a:pt x="12975" y="4332"/>
                  </a:cubicBezTo>
                </a:path>
                <a:path w="12976" h="21600" stroke="0" extrusionOk="0">
                  <a:moveTo>
                    <a:pt x="-1" y="0"/>
                  </a:moveTo>
                  <a:cubicBezTo>
                    <a:pt x="4680" y="0"/>
                    <a:pt x="9234" y="1520"/>
                    <a:pt x="12975" y="4332"/>
                  </a:cubicBezTo>
                  <a:lnTo>
                    <a:pt x="0" y="21600"/>
                  </a:lnTo>
                  <a:close/>
                </a:path>
              </a:pathLst>
            </a:custGeom>
            <a:noFill/>
            <a:ln w="38100"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 name="Line 66"/>
            <p:cNvSpPr>
              <a:spLocks noChangeShapeType="1"/>
            </p:cNvSpPr>
            <p:nvPr/>
          </p:nvSpPr>
          <p:spPr bwMode="auto">
            <a:xfrm>
              <a:off x="3924" y="1788"/>
              <a:ext cx="0" cy="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84" name="Line 67"/>
            <p:cNvSpPr>
              <a:spLocks noChangeShapeType="1"/>
            </p:cNvSpPr>
            <p:nvPr/>
          </p:nvSpPr>
          <p:spPr bwMode="auto">
            <a:xfrm rot="1320000">
              <a:off x="4047" y="1814"/>
              <a:ext cx="0" cy="2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85" name="Line 68"/>
            <p:cNvSpPr>
              <a:spLocks noChangeShapeType="1"/>
            </p:cNvSpPr>
            <p:nvPr/>
          </p:nvSpPr>
          <p:spPr bwMode="auto">
            <a:xfrm rot="660000">
              <a:off x="3984" y="1792"/>
              <a:ext cx="0" cy="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86" name="Line 69"/>
            <p:cNvSpPr>
              <a:spLocks noChangeShapeType="1"/>
            </p:cNvSpPr>
            <p:nvPr/>
          </p:nvSpPr>
          <p:spPr bwMode="auto">
            <a:xfrm rot="1920000">
              <a:off x="4100" y="1848"/>
              <a:ext cx="0" cy="2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87" name="Arc 70"/>
            <p:cNvSpPr>
              <a:spLocks/>
            </p:cNvSpPr>
            <p:nvPr/>
          </p:nvSpPr>
          <p:spPr bwMode="auto">
            <a:xfrm flipH="1">
              <a:off x="3740" y="1784"/>
              <a:ext cx="183" cy="305"/>
            </a:xfrm>
            <a:custGeom>
              <a:avLst/>
              <a:gdLst>
                <a:gd name="T0" fmla="*/ 0 w 12976"/>
                <a:gd name="T1" fmla="*/ 0 h 21600"/>
                <a:gd name="T2" fmla="*/ 183 w 12976"/>
                <a:gd name="T3" fmla="*/ 61 h 21600"/>
                <a:gd name="T4" fmla="*/ 0 w 12976"/>
                <a:gd name="T5" fmla="*/ 305 h 21600"/>
                <a:gd name="T6" fmla="*/ 0 60000 65536"/>
                <a:gd name="T7" fmla="*/ 0 60000 65536"/>
                <a:gd name="T8" fmla="*/ 0 60000 65536"/>
                <a:gd name="T9" fmla="*/ 0 w 12976"/>
                <a:gd name="T10" fmla="*/ 0 h 21600"/>
                <a:gd name="T11" fmla="*/ 12976 w 12976"/>
                <a:gd name="T12" fmla="*/ 21600 h 21600"/>
              </a:gdLst>
              <a:ahLst/>
              <a:cxnLst>
                <a:cxn ang="T6">
                  <a:pos x="T0" y="T1"/>
                </a:cxn>
                <a:cxn ang="T7">
                  <a:pos x="T2" y="T3"/>
                </a:cxn>
                <a:cxn ang="T8">
                  <a:pos x="T4" y="T5"/>
                </a:cxn>
              </a:cxnLst>
              <a:rect l="T9" t="T10" r="T11" b="T12"/>
              <a:pathLst>
                <a:path w="12976" h="21600" fill="none" extrusionOk="0">
                  <a:moveTo>
                    <a:pt x="-1" y="0"/>
                  </a:moveTo>
                  <a:cubicBezTo>
                    <a:pt x="4680" y="0"/>
                    <a:pt x="9234" y="1520"/>
                    <a:pt x="12975" y="4332"/>
                  </a:cubicBezTo>
                </a:path>
                <a:path w="12976" h="21600" stroke="0" extrusionOk="0">
                  <a:moveTo>
                    <a:pt x="-1" y="0"/>
                  </a:moveTo>
                  <a:cubicBezTo>
                    <a:pt x="4680" y="0"/>
                    <a:pt x="9234" y="1520"/>
                    <a:pt x="12975" y="4332"/>
                  </a:cubicBezTo>
                  <a:lnTo>
                    <a:pt x="0" y="21600"/>
                  </a:lnTo>
                  <a:close/>
                </a:path>
              </a:pathLst>
            </a:custGeom>
            <a:noFill/>
            <a:ln w="38100" cmpd="dbl">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8" name="Line 71"/>
            <p:cNvSpPr>
              <a:spLocks noChangeShapeType="1"/>
            </p:cNvSpPr>
            <p:nvPr/>
          </p:nvSpPr>
          <p:spPr bwMode="auto">
            <a:xfrm flipH="1">
              <a:off x="3923" y="1788"/>
              <a:ext cx="0" cy="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89" name="Line 72"/>
            <p:cNvSpPr>
              <a:spLocks noChangeShapeType="1"/>
            </p:cNvSpPr>
            <p:nvPr/>
          </p:nvSpPr>
          <p:spPr bwMode="auto">
            <a:xfrm rot="20280000" flipH="1">
              <a:off x="3800" y="1814"/>
              <a:ext cx="0" cy="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90" name="Line 73"/>
            <p:cNvSpPr>
              <a:spLocks noChangeShapeType="1"/>
            </p:cNvSpPr>
            <p:nvPr/>
          </p:nvSpPr>
          <p:spPr bwMode="auto">
            <a:xfrm rot="20940000" flipH="1">
              <a:off x="3863" y="1792"/>
              <a:ext cx="0" cy="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91" name="Line 74"/>
            <p:cNvSpPr>
              <a:spLocks noChangeShapeType="1"/>
            </p:cNvSpPr>
            <p:nvPr/>
          </p:nvSpPr>
          <p:spPr bwMode="auto">
            <a:xfrm rot="19680000" flipH="1">
              <a:off x="3747" y="1848"/>
              <a:ext cx="0" cy="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sp>
        <p:nvSpPr>
          <p:cNvPr id="92" name="Text Box 75"/>
          <p:cNvSpPr txBox="1">
            <a:spLocks noChangeArrowheads="1"/>
          </p:cNvSpPr>
          <p:nvPr/>
        </p:nvSpPr>
        <p:spPr bwMode="auto">
          <a:xfrm>
            <a:off x="5440171" y="1903359"/>
            <a:ext cx="5238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V</a:t>
            </a:r>
          </a:p>
        </p:txBody>
      </p:sp>
      <p:grpSp>
        <p:nvGrpSpPr>
          <p:cNvPr id="93" name="Group 76"/>
          <p:cNvGrpSpPr>
            <a:grpSpLocks/>
          </p:cNvGrpSpPr>
          <p:nvPr/>
        </p:nvGrpSpPr>
        <p:grpSpPr bwMode="auto">
          <a:xfrm rot="-2700000">
            <a:off x="5462396" y="1892247"/>
            <a:ext cx="1587" cy="409575"/>
            <a:chOff x="4656" y="1324"/>
            <a:chExt cx="0" cy="404"/>
          </a:xfrm>
        </p:grpSpPr>
        <p:sp>
          <p:nvSpPr>
            <p:cNvPr id="94" name="Line 77"/>
            <p:cNvSpPr>
              <a:spLocks noChangeShapeType="1"/>
            </p:cNvSpPr>
            <p:nvPr/>
          </p:nvSpPr>
          <p:spPr bwMode="auto">
            <a:xfrm>
              <a:off x="4656" y="1324"/>
              <a:ext cx="0" cy="154"/>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95" name="Line 78"/>
            <p:cNvSpPr>
              <a:spLocks noChangeShapeType="1"/>
            </p:cNvSpPr>
            <p:nvPr/>
          </p:nvSpPr>
          <p:spPr bwMode="auto">
            <a:xfrm>
              <a:off x="4656" y="1728"/>
              <a:ext cx="0" cy="0"/>
            </a:xfrm>
            <a:prstGeom prst="line">
              <a:avLst/>
            </a:prstGeom>
            <a:noFill/>
            <a:ln w="19050">
              <a:solidFill>
                <a:srgbClr val="BBE0E3"/>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sp>
        <p:nvSpPr>
          <p:cNvPr id="96" name="Oval 79"/>
          <p:cNvSpPr>
            <a:spLocks noChangeArrowheads="1"/>
          </p:cNvSpPr>
          <p:nvPr/>
        </p:nvSpPr>
        <p:spPr bwMode="auto">
          <a:xfrm>
            <a:off x="5768783" y="2406597"/>
            <a:ext cx="87313" cy="87312"/>
          </a:xfrm>
          <a:prstGeom prst="ellipse">
            <a:avLst/>
          </a:prstGeom>
          <a:solidFill>
            <a:srgbClr val="BBE0E3"/>
          </a:solidFill>
          <a:ln w="9525">
            <a:solidFill>
              <a:srgbClr val="80808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Oval 80"/>
          <p:cNvSpPr>
            <a:spLocks noChangeArrowheads="1"/>
          </p:cNvSpPr>
          <p:nvPr/>
        </p:nvSpPr>
        <p:spPr bwMode="auto">
          <a:xfrm>
            <a:off x="6071996" y="2403422"/>
            <a:ext cx="87312" cy="87312"/>
          </a:xfrm>
          <a:prstGeom prst="ellipse">
            <a:avLst/>
          </a:prstGeom>
          <a:solidFill>
            <a:srgbClr val="BBE0E3"/>
          </a:solidFill>
          <a:ln w="9525">
            <a:solidFill>
              <a:srgbClr val="80808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Oval 81"/>
          <p:cNvSpPr>
            <a:spLocks noChangeArrowheads="1"/>
          </p:cNvSpPr>
          <p:nvPr/>
        </p:nvSpPr>
        <p:spPr bwMode="auto">
          <a:xfrm>
            <a:off x="6054533" y="2444697"/>
            <a:ext cx="58738" cy="58737"/>
          </a:xfrm>
          <a:prstGeom prst="ellipse">
            <a:avLst/>
          </a:prstGeom>
          <a:solidFill>
            <a:srgbClr val="FF0000"/>
          </a:solidFill>
          <a:ln w="9525">
            <a:round/>
            <a:headEnd/>
            <a:tailEnd/>
          </a:ln>
          <a:scene3d>
            <a:camera prst="legacyObliqueTopRight"/>
            <a:lightRig rig="legacyFlat3" dir="b"/>
          </a:scene3d>
          <a:sp3d extrusionH="49200" prstMaterial="legacyMatte">
            <a:bevelT w="13500" h="13500" prst="angle"/>
            <a:bevelB w="13500" h="13500" prst="angle"/>
            <a:extrusionClr>
              <a:srgbClr val="FF0000"/>
            </a:extrusionClr>
            <a:contourClr>
              <a:srgbClr val="FF0000"/>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Oval 82"/>
          <p:cNvSpPr>
            <a:spLocks noChangeArrowheads="1"/>
          </p:cNvSpPr>
          <p:nvPr/>
        </p:nvSpPr>
        <p:spPr bwMode="auto">
          <a:xfrm>
            <a:off x="5752908" y="2447872"/>
            <a:ext cx="58738" cy="58737"/>
          </a:xfrm>
          <a:prstGeom prst="ellipse">
            <a:avLst/>
          </a:prstGeom>
          <a:solidFill>
            <a:srgbClr val="0000FF"/>
          </a:solidFill>
          <a:ln w="9525">
            <a:round/>
            <a:headEnd/>
            <a:tailEnd/>
          </a:ln>
          <a:scene3d>
            <a:camera prst="legacyObliqueTopRight"/>
            <a:lightRig rig="legacyFlat3" dir="b"/>
          </a:scene3d>
          <a:sp3d extrusionH="49200" prstMaterial="legacyMatte">
            <a:bevelT w="13500" h="13500" prst="angle"/>
            <a:bevelB w="13500" h="13500" prst="angle"/>
            <a:extrusionClr>
              <a:srgbClr val="0000FF"/>
            </a:extrusionClr>
            <a:contourClr>
              <a:srgbClr val="0000FF"/>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Text Box 83"/>
          <p:cNvSpPr txBox="1">
            <a:spLocks noChangeArrowheads="1"/>
          </p:cNvSpPr>
          <p:nvPr/>
        </p:nvSpPr>
        <p:spPr bwMode="auto">
          <a:xfrm>
            <a:off x="5287771" y="2216097"/>
            <a:ext cx="884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Automatic Voltage Stabilizer</a:t>
            </a:r>
          </a:p>
        </p:txBody>
      </p:sp>
      <p:sp>
        <p:nvSpPr>
          <p:cNvPr id="101" name="Freeform 84"/>
          <p:cNvSpPr>
            <a:spLocks/>
          </p:cNvSpPr>
          <p:nvPr/>
        </p:nvSpPr>
        <p:spPr bwMode="auto">
          <a:xfrm>
            <a:off x="3506596" y="2351034"/>
            <a:ext cx="2305050" cy="723900"/>
          </a:xfrm>
          <a:custGeom>
            <a:avLst/>
            <a:gdLst>
              <a:gd name="T0" fmla="*/ 27 w 1452"/>
              <a:gd name="T1" fmla="*/ 0 h 456"/>
              <a:gd name="T2" fmla="*/ 23 w 1452"/>
              <a:gd name="T3" fmla="*/ 65 h 456"/>
              <a:gd name="T4" fmla="*/ 167 w 1452"/>
              <a:gd name="T5" fmla="*/ 107 h 456"/>
              <a:gd name="T6" fmla="*/ 101 w 1452"/>
              <a:gd name="T7" fmla="*/ 227 h 456"/>
              <a:gd name="T8" fmla="*/ 755 w 1452"/>
              <a:gd name="T9" fmla="*/ 269 h 456"/>
              <a:gd name="T10" fmla="*/ 1121 w 1452"/>
              <a:gd name="T11" fmla="*/ 443 h 456"/>
              <a:gd name="T12" fmla="*/ 1367 w 1452"/>
              <a:gd name="T13" fmla="*/ 347 h 456"/>
              <a:gd name="T14" fmla="*/ 1253 w 1452"/>
              <a:gd name="T15" fmla="*/ 251 h 456"/>
              <a:gd name="T16" fmla="*/ 1421 w 1452"/>
              <a:gd name="T17" fmla="*/ 167 h 456"/>
              <a:gd name="T18" fmla="*/ 1439 w 1452"/>
              <a:gd name="T19" fmla="*/ 101 h 4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52"/>
              <a:gd name="T31" fmla="*/ 0 h 456"/>
              <a:gd name="T32" fmla="*/ 1452 w 1452"/>
              <a:gd name="T33" fmla="*/ 456 h 4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52" h="456">
                <a:moveTo>
                  <a:pt x="27" y="0"/>
                </a:moveTo>
                <a:cubicBezTo>
                  <a:pt x="26" y="11"/>
                  <a:pt x="0" y="47"/>
                  <a:pt x="23" y="65"/>
                </a:cubicBezTo>
                <a:cubicBezTo>
                  <a:pt x="46" y="83"/>
                  <a:pt x="154" y="80"/>
                  <a:pt x="167" y="107"/>
                </a:cubicBezTo>
                <a:cubicBezTo>
                  <a:pt x="180" y="134"/>
                  <a:pt x="3" y="200"/>
                  <a:pt x="101" y="227"/>
                </a:cubicBezTo>
                <a:cubicBezTo>
                  <a:pt x="199" y="254"/>
                  <a:pt x="585" y="233"/>
                  <a:pt x="755" y="269"/>
                </a:cubicBezTo>
                <a:cubicBezTo>
                  <a:pt x="925" y="305"/>
                  <a:pt x="1019" y="430"/>
                  <a:pt x="1121" y="443"/>
                </a:cubicBezTo>
                <a:cubicBezTo>
                  <a:pt x="1223" y="456"/>
                  <a:pt x="1345" y="379"/>
                  <a:pt x="1367" y="347"/>
                </a:cubicBezTo>
                <a:cubicBezTo>
                  <a:pt x="1389" y="315"/>
                  <a:pt x="1244" y="281"/>
                  <a:pt x="1253" y="251"/>
                </a:cubicBezTo>
                <a:cubicBezTo>
                  <a:pt x="1262" y="221"/>
                  <a:pt x="1390" y="192"/>
                  <a:pt x="1421" y="167"/>
                </a:cubicBezTo>
                <a:cubicBezTo>
                  <a:pt x="1452" y="142"/>
                  <a:pt x="1435" y="115"/>
                  <a:pt x="1439" y="101"/>
                </a:cubicBezTo>
              </a:path>
            </a:pathLst>
          </a:custGeom>
          <a:noFill/>
          <a:ln w="19050">
            <a:solidFill>
              <a:srgbClr val="33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 name="Freeform 85"/>
          <p:cNvSpPr>
            <a:spLocks/>
          </p:cNvSpPr>
          <p:nvPr/>
        </p:nvSpPr>
        <p:spPr bwMode="auto">
          <a:xfrm>
            <a:off x="2285808" y="2349447"/>
            <a:ext cx="917575" cy="1093787"/>
          </a:xfrm>
          <a:custGeom>
            <a:avLst/>
            <a:gdLst>
              <a:gd name="T0" fmla="*/ 510 w 578"/>
              <a:gd name="T1" fmla="*/ 0 h 689"/>
              <a:gd name="T2" fmla="*/ 510 w 578"/>
              <a:gd name="T3" fmla="*/ 60 h 689"/>
              <a:gd name="T4" fmla="*/ 446 w 578"/>
              <a:gd name="T5" fmla="*/ 84 h 689"/>
              <a:gd name="T6" fmla="*/ 488 w 578"/>
              <a:gd name="T7" fmla="*/ 216 h 689"/>
              <a:gd name="T8" fmla="*/ 164 w 578"/>
              <a:gd name="T9" fmla="*/ 240 h 689"/>
              <a:gd name="T10" fmla="*/ 56 w 578"/>
              <a:gd name="T11" fmla="*/ 588 h 689"/>
              <a:gd name="T12" fmla="*/ 500 w 578"/>
              <a:gd name="T13" fmla="*/ 546 h 689"/>
              <a:gd name="T14" fmla="*/ 524 w 578"/>
              <a:gd name="T15" fmla="*/ 666 h 689"/>
              <a:gd name="T16" fmla="*/ 578 w 578"/>
              <a:gd name="T17" fmla="*/ 684 h 6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8"/>
              <a:gd name="T28" fmla="*/ 0 h 689"/>
              <a:gd name="T29" fmla="*/ 578 w 578"/>
              <a:gd name="T30" fmla="*/ 689 h 6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8" h="689">
                <a:moveTo>
                  <a:pt x="510" y="0"/>
                </a:moveTo>
                <a:cubicBezTo>
                  <a:pt x="509" y="10"/>
                  <a:pt x="521" y="46"/>
                  <a:pt x="510" y="60"/>
                </a:cubicBezTo>
                <a:cubicBezTo>
                  <a:pt x="499" y="74"/>
                  <a:pt x="450" y="58"/>
                  <a:pt x="446" y="84"/>
                </a:cubicBezTo>
                <a:cubicBezTo>
                  <a:pt x="442" y="110"/>
                  <a:pt x="535" y="190"/>
                  <a:pt x="488" y="216"/>
                </a:cubicBezTo>
                <a:cubicBezTo>
                  <a:pt x="441" y="242"/>
                  <a:pt x="236" y="178"/>
                  <a:pt x="164" y="240"/>
                </a:cubicBezTo>
                <a:cubicBezTo>
                  <a:pt x="73" y="314"/>
                  <a:pt x="0" y="537"/>
                  <a:pt x="56" y="588"/>
                </a:cubicBezTo>
                <a:cubicBezTo>
                  <a:pt x="112" y="639"/>
                  <a:pt x="422" y="533"/>
                  <a:pt x="500" y="546"/>
                </a:cubicBezTo>
                <a:cubicBezTo>
                  <a:pt x="578" y="559"/>
                  <a:pt x="511" y="643"/>
                  <a:pt x="524" y="666"/>
                </a:cubicBezTo>
                <a:cubicBezTo>
                  <a:pt x="537" y="689"/>
                  <a:pt x="567" y="680"/>
                  <a:pt x="578" y="684"/>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03" name="Group 86"/>
          <p:cNvGrpSpPr>
            <a:grpSpLocks/>
          </p:cNvGrpSpPr>
          <p:nvPr/>
        </p:nvGrpSpPr>
        <p:grpSpPr bwMode="auto">
          <a:xfrm>
            <a:off x="3193858" y="2949522"/>
            <a:ext cx="2005013" cy="1647825"/>
            <a:chOff x="507" y="2850"/>
            <a:chExt cx="1263" cy="1038"/>
          </a:xfrm>
        </p:grpSpPr>
        <p:sp>
          <p:nvSpPr>
            <p:cNvPr id="104" name="Rectangle 87" descr="Papyrus"/>
            <p:cNvSpPr>
              <a:spLocks noChangeArrowheads="1"/>
            </p:cNvSpPr>
            <p:nvPr/>
          </p:nvSpPr>
          <p:spPr bwMode="auto">
            <a:xfrm rot="2700000" flipV="1">
              <a:off x="558" y="2997"/>
              <a:ext cx="173" cy="345"/>
            </a:xfrm>
            <a:prstGeom prst="rect">
              <a:avLst/>
            </a:prstGeom>
            <a:blipFill dpi="0" rotWithShape="1">
              <a:blip r:embed="rId3"/>
              <a:srcRect/>
              <a:tile tx="0" ty="0" sx="100000" sy="100000" flip="none" algn="tl"/>
            </a:blipFill>
            <a:ln w="9525">
              <a:miter lim="800000"/>
              <a:headEnd/>
              <a:tailEnd/>
            </a:ln>
            <a:scene3d>
              <a:camera prst="legacyPerspectiveFront">
                <a:rot lat="18000000" lon="0" rev="0"/>
              </a:camera>
              <a:lightRig rig="legacyFlat4" dir="b"/>
            </a:scene3d>
            <a:sp3d extrusionH="23800" prstMaterial="legacyMatte">
              <a:bevelT w="13500" h="13500" prst="angle"/>
              <a:bevelB w="13500" h="13500" prst="angle"/>
              <a:extrusionClr>
                <a:srgbClr val="FF6600"/>
              </a:extrusionClr>
              <a:contourClr>
                <a:srgbClr val="FFFFFF"/>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AutoShape 88"/>
            <p:cNvSpPr>
              <a:spLocks noChangeArrowheads="1"/>
            </p:cNvSpPr>
            <p:nvPr/>
          </p:nvSpPr>
          <p:spPr bwMode="auto">
            <a:xfrm rot="5635565" flipH="1">
              <a:off x="539" y="2965"/>
              <a:ext cx="280" cy="230"/>
            </a:xfrm>
            <a:prstGeom prst="flowChartDelay">
              <a:avLst/>
            </a:prstGeom>
            <a:solidFill>
              <a:srgbClr val="009999"/>
            </a:solidFill>
            <a:ln w="9525">
              <a:miter lim="800000"/>
              <a:headEnd/>
              <a:tailEnd/>
            </a:ln>
            <a:scene3d>
              <a:camera prst="legacyPerspectiveFront">
                <a:rot lat="2400000" lon="18900000" rev="0"/>
              </a:camera>
              <a:lightRig rig="legacyFlat2" dir="t"/>
            </a:scene3d>
            <a:sp3d extrusionH="11100" prstMaterial="legacyMatte">
              <a:bevelT w="13500" h="13500" prst="angle"/>
              <a:bevelB w="13500" h="13500" prst="angle"/>
              <a:extrusionClr>
                <a:srgbClr val="009999"/>
              </a:extrusionClr>
              <a:contourClr>
                <a:srgbClr val="009999"/>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Rectangle 89"/>
            <p:cNvSpPr>
              <a:spLocks noChangeArrowheads="1"/>
            </p:cNvSpPr>
            <p:nvPr/>
          </p:nvSpPr>
          <p:spPr bwMode="auto">
            <a:xfrm rot="2700000" flipV="1">
              <a:off x="666" y="2850"/>
              <a:ext cx="29" cy="58"/>
            </a:xfrm>
            <a:prstGeom prst="rect">
              <a:avLst/>
            </a:prstGeom>
            <a:solidFill>
              <a:srgbClr val="009999"/>
            </a:solidFill>
            <a:ln w="9525">
              <a:miter lim="800000"/>
              <a:headEnd/>
              <a:tailEnd/>
            </a:ln>
            <a:scene3d>
              <a:camera prst="legacyPerspectiveFront">
                <a:rot lat="18000000" lon="0" rev="0"/>
              </a:camera>
              <a:lightRig rig="legacyFlat4" dir="b"/>
            </a:scene3d>
            <a:sp3d extrusionH="138100" prstMaterial="legacyMatte">
              <a:bevelT w="13500" h="13500" prst="angle"/>
              <a:bevelB w="13500" h="13500" prst="angle"/>
              <a:extrusionClr>
                <a:srgbClr val="009999"/>
              </a:extrusionClr>
              <a:contourClr>
                <a:srgbClr val="009999"/>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Rectangle 90" descr="Papyrus"/>
            <p:cNvSpPr>
              <a:spLocks noChangeArrowheads="1"/>
            </p:cNvSpPr>
            <p:nvPr/>
          </p:nvSpPr>
          <p:spPr bwMode="auto">
            <a:xfrm rot="2700000" flipV="1">
              <a:off x="1579" y="3543"/>
              <a:ext cx="173" cy="345"/>
            </a:xfrm>
            <a:prstGeom prst="rect">
              <a:avLst/>
            </a:prstGeom>
            <a:blipFill dpi="0" rotWithShape="1">
              <a:blip r:embed="rId3"/>
              <a:srcRect/>
              <a:tile tx="0" ty="0" sx="100000" sy="100000" flip="none" algn="tl"/>
            </a:blipFill>
            <a:ln w="9525">
              <a:miter lim="800000"/>
              <a:headEnd/>
              <a:tailEnd/>
            </a:ln>
            <a:scene3d>
              <a:camera prst="legacyPerspectiveFront">
                <a:rot lat="18000000" lon="0" rev="0"/>
              </a:camera>
              <a:lightRig rig="legacyFlat4" dir="b"/>
            </a:scene3d>
            <a:sp3d extrusionH="23800" prstMaterial="legacyMatte">
              <a:bevelT w="13500" h="13500" prst="angle"/>
              <a:bevelB w="13500" h="13500" prst="angle"/>
              <a:extrusionClr>
                <a:srgbClr val="FF6600"/>
              </a:extrusionClr>
              <a:contourClr>
                <a:srgbClr val="FFFFFF"/>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AutoShape 91"/>
            <p:cNvSpPr>
              <a:spLocks noChangeArrowheads="1"/>
            </p:cNvSpPr>
            <p:nvPr/>
          </p:nvSpPr>
          <p:spPr bwMode="auto">
            <a:xfrm rot="7045209">
              <a:off x="1069" y="2729"/>
              <a:ext cx="202" cy="1200"/>
            </a:xfrm>
            <a:prstGeom prst="can">
              <a:avLst>
                <a:gd name="adj" fmla="val 59818"/>
              </a:avLst>
            </a:prstGeom>
            <a:gradFill rotWithShape="1">
              <a:gsLst>
                <a:gs pos="0">
                  <a:srgbClr val="808080">
                    <a:gamma/>
                    <a:shade val="46275"/>
                    <a:invGamma/>
                  </a:srgbClr>
                </a:gs>
                <a:gs pos="50000">
                  <a:srgbClr val="808080"/>
                </a:gs>
                <a:gs pos="100000">
                  <a:srgbClr val="808080">
                    <a:gamma/>
                    <a:shade val="46275"/>
                    <a:invGamma/>
                  </a:srgbClr>
                </a:gs>
              </a:gsLst>
              <a:lin ang="0" scaled="1"/>
            </a:gradFill>
            <a:ln w="3175">
              <a:solidFill>
                <a:srgbClr val="808080"/>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09" name="AutoShape 92"/>
            <p:cNvSpPr>
              <a:spLocks noChangeArrowheads="1"/>
            </p:cNvSpPr>
            <p:nvPr/>
          </p:nvSpPr>
          <p:spPr bwMode="auto">
            <a:xfrm rot="7020000">
              <a:off x="1147" y="2630"/>
              <a:ext cx="23" cy="1065"/>
            </a:xfrm>
            <a:prstGeom prst="can">
              <a:avLst>
                <a:gd name="adj" fmla="val 54236"/>
              </a:avLst>
            </a:prstGeom>
            <a:gradFill rotWithShape="1">
              <a:gsLst>
                <a:gs pos="0">
                  <a:srgbClr val="FFFFFF">
                    <a:gamma/>
                    <a:shade val="46275"/>
                    <a:invGamma/>
                  </a:srgbClr>
                </a:gs>
                <a:gs pos="50000">
                  <a:srgbClr val="FFFFFF"/>
                </a:gs>
                <a:gs pos="100000">
                  <a:srgbClr val="FFFFFF">
                    <a:gamma/>
                    <a:shade val="46275"/>
                    <a:invGamma/>
                  </a:srgbClr>
                </a:gs>
              </a:gsLst>
              <a:lin ang="0" scaled="1"/>
            </a:gradFill>
            <a:ln w="3175">
              <a:solidFill>
                <a:srgbClr val="808080"/>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10" name="AutoShape 93"/>
            <p:cNvSpPr>
              <a:spLocks noChangeArrowheads="1"/>
            </p:cNvSpPr>
            <p:nvPr/>
          </p:nvSpPr>
          <p:spPr bwMode="auto">
            <a:xfrm rot="5635565" flipH="1">
              <a:off x="1505" y="3481"/>
              <a:ext cx="280" cy="230"/>
            </a:xfrm>
            <a:prstGeom prst="flowChartDelay">
              <a:avLst/>
            </a:prstGeom>
            <a:solidFill>
              <a:srgbClr val="009999"/>
            </a:solidFill>
            <a:ln w="9525">
              <a:miter lim="800000"/>
              <a:headEnd/>
              <a:tailEnd/>
            </a:ln>
            <a:scene3d>
              <a:camera prst="legacyPerspectiveFront">
                <a:rot lat="2400000" lon="18900000" rev="0"/>
              </a:camera>
              <a:lightRig rig="legacyFlat2" dir="t"/>
            </a:scene3d>
            <a:sp3d extrusionH="11100" prstMaterial="legacyMatte">
              <a:bevelT w="13500" h="13500" prst="angle"/>
              <a:bevelB w="13500" h="13500" prst="angle"/>
              <a:extrusionClr>
                <a:srgbClr val="009999"/>
              </a:extrusionClr>
              <a:contourClr>
                <a:srgbClr val="009999"/>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AutoShape 94"/>
            <p:cNvSpPr>
              <a:spLocks noChangeArrowheads="1"/>
            </p:cNvSpPr>
            <p:nvPr/>
          </p:nvSpPr>
          <p:spPr bwMode="auto">
            <a:xfrm rot="7020000">
              <a:off x="1547" y="3529"/>
              <a:ext cx="202" cy="121"/>
            </a:xfrm>
            <a:custGeom>
              <a:avLst/>
              <a:gdLst>
                <a:gd name="T0" fmla="*/ 101 w 21600"/>
                <a:gd name="T1" fmla="*/ 0 h 21600"/>
                <a:gd name="T2" fmla="*/ 30 w 21600"/>
                <a:gd name="T3" fmla="*/ 18 h 21600"/>
                <a:gd name="T4" fmla="*/ 0 w 21600"/>
                <a:gd name="T5" fmla="*/ 61 h 21600"/>
                <a:gd name="T6" fmla="*/ 30 w 21600"/>
                <a:gd name="T7" fmla="*/ 103 h 21600"/>
                <a:gd name="T8" fmla="*/ 101 w 21600"/>
                <a:gd name="T9" fmla="*/ 121 h 21600"/>
                <a:gd name="T10" fmla="*/ 172 w 21600"/>
                <a:gd name="T11" fmla="*/ 103 h 21600"/>
                <a:gd name="T12" fmla="*/ 202 w 21600"/>
                <a:gd name="T13" fmla="*/ 61 h 21600"/>
                <a:gd name="T14" fmla="*/ 172 w 21600"/>
                <a:gd name="T15" fmla="*/ 18 h 21600"/>
                <a:gd name="T16" fmla="*/ 0 60000 65536"/>
                <a:gd name="T17" fmla="*/ 0 60000 65536"/>
                <a:gd name="T18" fmla="*/ 0 60000 65536"/>
                <a:gd name="T19" fmla="*/ 0 60000 65536"/>
                <a:gd name="T20" fmla="*/ 0 60000 65536"/>
                <a:gd name="T21" fmla="*/ 0 60000 65536"/>
                <a:gd name="T22" fmla="*/ 0 60000 65536"/>
                <a:gd name="T23" fmla="*/ 0 60000 65536"/>
                <a:gd name="T24" fmla="*/ 3208 w 21600"/>
                <a:gd name="T25" fmla="*/ 3213 h 21600"/>
                <a:gd name="T26" fmla="*/ 18392 w 21600"/>
                <a:gd name="T27" fmla="*/ 1838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E0E3"/>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Rectangle 95"/>
            <p:cNvSpPr>
              <a:spLocks noChangeArrowheads="1"/>
            </p:cNvSpPr>
            <p:nvPr/>
          </p:nvSpPr>
          <p:spPr bwMode="auto">
            <a:xfrm rot="2700000" flipV="1">
              <a:off x="1632" y="3360"/>
              <a:ext cx="29" cy="58"/>
            </a:xfrm>
            <a:prstGeom prst="rect">
              <a:avLst/>
            </a:prstGeom>
            <a:solidFill>
              <a:srgbClr val="009999"/>
            </a:solidFill>
            <a:ln w="9525">
              <a:miter lim="800000"/>
              <a:headEnd/>
              <a:tailEnd/>
            </a:ln>
            <a:scene3d>
              <a:camera prst="legacyPerspectiveFront">
                <a:rot lat="18000000" lon="0" rev="0"/>
              </a:camera>
              <a:lightRig rig="legacyFlat4" dir="b"/>
            </a:scene3d>
            <a:sp3d extrusionH="138100" prstMaterial="legacyMatte">
              <a:bevelT w="13500" h="13500" prst="angle"/>
              <a:bevelB w="13500" h="13500" prst="angle"/>
              <a:extrusionClr>
                <a:srgbClr val="009999"/>
              </a:extrusionClr>
              <a:contourClr>
                <a:srgbClr val="009999"/>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13" name="Group 96"/>
            <p:cNvGrpSpPr>
              <a:grpSpLocks/>
            </p:cNvGrpSpPr>
            <p:nvPr/>
          </p:nvGrpSpPr>
          <p:grpSpPr bwMode="auto">
            <a:xfrm>
              <a:off x="1587" y="3705"/>
              <a:ext cx="68" cy="79"/>
              <a:chOff x="1587" y="3705"/>
              <a:chExt cx="68" cy="79"/>
            </a:xfrm>
          </p:grpSpPr>
          <p:sp>
            <p:nvSpPr>
              <p:cNvPr id="120" name="Oval 97"/>
              <p:cNvSpPr>
                <a:spLocks noChangeArrowheads="1"/>
              </p:cNvSpPr>
              <p:nvPr/>
            </p:nvSpPr>
            <p:spPr bwMode="auto">
              <a:xfrm>
                <a:off x="1587" y="3738"/>
                <a:ext cx="68" cy="46"/>
              </a:xfrm>
              <a:prstGeom prst="ellipse">
                <a:avLst/>
              </a:prstGeom>
              <a:solidFill>
                <a:srgbClr val="FFFFFF"/>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1" name="AutoShape 98"/>
              <p:cNvSpPr>
                <a:spLocks noChangeArrowheads="1"/>
              </p:cNvSpPr>
              <p:nvPr/>
            </p:nvSpPr>
            <p:spPr bwMode="auto">
              <a:xfrm>
                <a:off x="1599" y="3705"/>
                <a:ext cx="45" cy="64"/>
              </a:xfrm>
              <a:prstGeom prst="can">
                <a:avLst>
                  <a:gd name="adj" fmla="val 71111"/>
                </a:avLst>
              </a:prstGeom>
              <a:solidFill>
                <a:srgbClr val="FF0000"/>
              </a:solidFill>
              <a:ln w="9525">
                <a:solidFill>
                  <a:srgbClr val="333333"/>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14" name="Group 99"/>
            <p:cNvGrpSpPr>
              <a:grpSpLocks/>
            </p:cNvGrpSpPr>
            <p:nvPr/>
          </p:nvGrpSpPr>
          <p:grpSpPr bwMode="auto">
            <a:xfrm>
              <a:off x="1633" y="3387"/>
              <a:ext cx="78" cy="69"/>
              <a:chOff x="1645" y="3399"/>
              <a:chExt cx="78" cy="69"/>
            </a:xfrm>
          </p:grpSpPr>
          <p:sp>
            <p:nvSpPr>
              <p:cNvPr id="118" name="Oval 100"/>
              <p:cNvSpPr>
                <a:spLocks noChangeArrowheads="1"/>
              </p:cNvSpPr>
              <p:nvPr/>
            </p:nvSpPr>
            <p:spPr bwMode="auto">
              <a:xfrm rot="7020000">
                <a:off x="1634" y="3410"/>
                <a:ext cx="68" cy="46"/>
              </a:xfrm>
              <a:prstGeom prst="ellipse">
                <a:avLst/>
              </a:prstGeom>
              <a:solidFill>
                <a:srgbClr val="FFFFFF"/>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9" name="AutoShape 101"/>
              <p:cNvSpPr>
                <a:spLocks noChangeArrowheads="1"/>
              </p:cNvSpPr>
              <p:nvPr/>
            </p:nvSpPr>
            <p:spPr bwMode="auto">
              <a:xfrm rot="7020000">
                <a:off x="1668" y="3414"/>
                <a:ext cx="45" cy="64"/>
              </a:xfrm>
              <a:prstGeom prst="can">
                <a:avLst>
                  <a:gd name="adj" fmla="val 71111"/>
                </a:avLst>
              </a:prstGeom>
              <a:solidFill>
                <a:srgbClr val="FF0000"/>
              </a:solidFill>
              <a:ln w="9525">
                <a:solidFill>
                  <a:srgbClr val="333333"/>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15" name="Group 102"/>
            <p:cNvGrpSpPr>
              <a:grpSpLocks/>
            </p:cNvGrpSpPr>
            <p:nvPr/>
          </p:nvGrpSpPr>
          <p:grpSpPr bwMode="auto">
            <a:xfrm>
              <a:off x="507" y="3132"/>
              <a:ext cx="68" cy="79"/>
              <a:chOff x="1587" y="3705"/>
              <a:chExt cx="68" cy="79"/>
            </a:xfrm>
          </p:grpSpPr>
          <p:sp>
            <p:nvSpPr>
              <p:cNvPr id="116" name="Oval 103"/>
              <p:cNvSpPr>
                <a:spLocks noChangeArrowheads="1"/>
              </p:cNvSpPr>
              <p:nvPr/>
            </p:nvSpPr>
            <p:spPr bwMode="auto">
              <a:xfrm>
                <a:off x="1587" y="3738"/>
                <a:ext cx="68" cy="46"/>
              </a:xfrm>
              <a:prstGeom prst="ellipse">
                <a:avLst/>
              </a:prstGeom>
              <a:solidFill>
                <a:srgbClr val="FFFFFF"/>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7" name="AutoShape 104"/>
              <p:cNvSpPr>
                <a:spLocks noChangeArrowheads="1"/>
              </p:cNvSpPr>
              <p:nvPr/>
            </p:nvSpPr>
            <p:spPr bwMode="auto">
              <a:xfrm>
                <a:off x="1599" y="3705"/>
                <a:ext cx="45" cy="64"/>
              </a:xfrm>
              <a:prstGeom prst="can">
                <a:avLst>
                  <a:gd name="adj" fmla="val 71111"/>
                </a:avLst>
              </a:prstGeom>
              <a:solidFill>
                <a:srgbClr val="FF0000"/>
              </a:solidFill>
              <a:ln w="9525">
                <a:solidFill>
                  <a:srgbClr val="333333"/>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122" name="Group 105"/>
          <p:cNvGrpSpPr>
            <a:grpSpLocks/>
          </p:cNvGrpSpPr>
          <p:nvPr/>
        </p:nvGrpSpPr>
        <p:grpSpPr bwMode="auto">
          <a:xfrm>
            <a:off x="3889183" y="3244797"/>
            <a:ext cx="222250" cy="303212"/>
            <a:chOff x="920" y="3027"/>
            <a:chExt cx="140" cy="191"/>
          </a:xfrm>
        </p:grpSpPr>
        <p:sp>
          <p:nvSpPr>
            <p:cNvPr id="123" name="AutoShape 106"/>
            <p:cNvSpPr>
              <a:spLocks noChangeArrowheads="1"/>
            </p:cNvSpPr>
            <p:nvPr/>
          </p:nvSpPr>
          <p:spPr bwMode="auto">
            <a:xfrm rot="7095255">
              <a:off x="880" y="3120"/>
              <a:ext cx="138" cy="58"/>
            </a:xfrm>
            <a:prstGeom prst="homePlate">
              <a:avLst>
                <a:gd name="adj" fmla="val 59483"/>
              </a:avLst>
            </a:prstGeom>
            <a:gradFill rotWithShape="1">
              <a:gsLst>
                <a:gs pos="0">
                  <a:srgbClr val="FFFFFF">
                    <a:gamma/>
                    <a:shade val="46275"/>
                    <a:invGamma/>
                  </a:srgbClr>
                </a:gs>
                <a:gs pos="100000">
                  <a:srgbClr val="FFFFFF"/>
                </a:gs>
              </a:gsLst>
              <a:lin ang="18900000" scaled="1"/>
            </a:gradFill>
            <a:ln w="317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24" name="Rectangle 107"/>
            <p:cNvSpPr>
              <a:spLocks noChangeArrowheads="1"/>
            </p:cNvSpPr>
            <p:nvPr/>
          </p:nvSpPr>
          <p:spPr bwMode="auto">
            <a:xfrm rot="2700000" flipV="1">
              <a:off x="945" y="3027"/>
              <a:ext cx="115" cy="58"/>
            </a:xfrm>
            <a:prstGeom prst="rect">
              <a:avLst/>
            </a:prstGeom>
            <a:solidFill>
              <a:srgbClr val="CC0000"/>
            </a:solidFill>
            <a:ln w="9525">
              <a:miter lim="800000"/>
              <a:headEnd/>
              <a:tailEnd/>
            </a:ln>
            <a:scene3d>
              <a:camera prst="legacyPerspectiveFront">
                <a:rot lat="18000000" lon="0" rev="0"/>
              </a:camera>
              <a:lightRig rig="legacyFlat4" dir="b"/>
            </a:scene3d>
            <a:sp3d extrusionH="23800" prstMaterial="legacyMatte">
              <a:bevelT w="13500" h="13500" prst="angle"/>
              <a:bevelB w="13500" h="13500" prst="angle"/>
              <a:extrusionClr>
                <a:srgbClr val="FF3399"/>
              </a:extrusionClr>
              <a:contourClr>
                <a:srgbClr val="CC0000"/>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25" name="Group 108"/>
          <p:cNvGrpSpPr>
            <a:grpSpLocks/>
          </p:cNvGrpSpPr>
          <p:nvPr/>
        </p:nvGrpSpPr>
        <p:grpSpPr bwMode="auto">
          <a:xfrm>
            <a:off x="2812858" y="3254322"/>
            <a:ext cx="1284288" cy="863600"/>
            <a:chOff x="2677" y="341"/>
            <a:chExt cx="1056" cy="763"/>
          </a:xfrm>
        </p:grpSpPr>
        <p:grpSp>
          <p:nvGrpSpPr>
            <p:cNvPr id="126" name="Group 109"/>
            <p:cNvGrpSpPr>
              <a:grpSpLocks/>
            </p:cNvGrpSpPr>
            <p:nvPr/>
          </p:nvGrpSpPr>
          <p:grpSpPr bwMode="auto">
            <a:xfrm>
              <a:off x="2927" y="341"/>
              <a:ext cx="806" cy="620"/>
              <a:chOff x="2927" y="341"/>
              <a:chExt cx="806" cy="620"/>
            </a:xfrm>
          </p:grpSpPr>
          <p:sp>
            <p:nvSpPr>
              <p:cNvPr id="130" name="Freeform 110"/>
              <p:cNvSpPr>
                <a:spLocks/>
              </p:cNvSpPr>
              <p:nvPr/>
            </p:nvSpPr>
            <p:spPr bwMode="auto">
              <a:xfrm>
                <a:off x="2927" y="341"/>
                <a:ext cx="806" cy="620"/>
              </a:xfrm>
              <a:custGeom>
                <a:avLst/>
                <a:gdLst>
                  <a:gd name="T0" fmla="*/ 398 w 2419"/>
                  <a:gd name="T1" fmla="*/ 1859 h 1859"/>
                  <a:gd name="T2" fmla="*/ 604 w 2419"/>
                  <a:gd name="T3" fmla="*/ 1848 h 1859"/>
                  <a:gd name="T4" fmla="*/ 774 w 2419"/>
                  <a:gd name="T5" fmla="*/ 1824 h 1859"/>
                  <a:gd name="T6" fmla="*/ 929 w 2419"/>
                  <a:gd name="T7" fmla="*/ 1787 h 1859"/>
                  <a:gd name="T8" fmla="*/ 1089 w 2419"/>
                  <a:gd name="T9" fmla="*/ 1724 h 1859"/>
                  <a:gd name="T10" fmla="*/ 1222 w 2419"/>
                  <a:gd name="T11" fmla="*/ 1654 h 1859"/>
                  <a:gd name="T12" fmla="*/ 1398 w 2419"/>
                  <a:gd name="T13" fmla="*/ 1537 h 1859"/>
                  <a:gd name="T14" fmla="*/ 1590 w 2419"/>
                  <a:gd name="T15" fmla="*/ 1346 h 1859"/>
                  <a:gd name="T16" fmla="*/ 1781 w 2419"/>
                  <a:gd name="T17" fmla="*/ 1155 h 1859"/>
                  <a:gd name="T18" fmla="*/ 1959 w 2419"/>
                  <a:gd name="T19" fmla="*/ 891 h 1859"/>
                  <a:gd name="T20" fmla="*/ 2116 w 2419"/>
                  <a:gd name="T21" fmla="*/ 740 h 1859"/>
                  <a:gd name="T22" fmla="*/ 2261 w 2419"/>
                  <a:gd name="T23" fmla="*/ 613 h 1859"/>
                  <a:gd name="T24" fmla="*/ 2304 w 2419"/>
                  <a:gd name="T25" fmla="*/ 582 h 1859"/>
                  <a:gd name="T26" fmla="*/ 2324 w 2419"/>
                  <a:gd name="T27" fmla="*/ 560 h 1859"/>
                  <a:gd name="T28" fmla="*/ 2341 w 2419"/>
                  <a:gd name="T29" fmla="*/ 537 h 1859"/>
                  <a:gd name="T30" fmla="*/ 2353 w 2419"/>
                  <a:gd name="T31" fmla="*/ 508 h 1859"/>
                  <a:gd name="T32" fmla="*/ 2360 w 2419"/>
                  <a:gd name="T33" fmla="*/ 478 h 1859"/>
                  <a:gd name="T34" fmla="*/ 2355 w 2419"/>
                  <a:gd name="T35" fmla="*/ 445 h 1859"/>
                  <a:gd name="T36" fmla="*/ 2340 w 2419"/>
                  <a:gd name="T37" fmla="*/ 409 h 1859"/>
                  <a:gd name="T38" fmla="*/ 2313 w 2419"/>
                  <a:gd name="T39" fmla="*/ 397 h 1859"/>
                  <a:gd name="T40" fmla="*/ 2275 w 2419"/>
                  <a:gd name="T41" fmla="*/ 393 h 1859"/>
                  <a:gd name="T42" fmla="*/ 2331 w 2419"/>
                  <a:gd name="T43" fmla="*/ 357 h 1859"/>
                  <a:gd name="T44" fmla="*/ 2356 w 2419"/>
                  <a:gd name="T45" fmla="*/ 332 h 1859"/>
                  <a:gd name="T46" fmla="*/ 2379 w 2419"/>
                  <a:gd name="T47" fmla="*/ 306 h 1859"/>
                  <a:gd name="T48" fmla="*/ 2399 w 2419"/>
                  <a:gd name="T49" fmla="*/ 273 h 1859"/>
                  <a:gd name="T50" fmla="*/ 2411 w 2419"/>
                  <a:gd name="T51" fmla="*/ 247 h 1859"/>
                  <a:gd name="T52" fmla="*/ 2419 w 2419"/>
                  <a:gd name="T53" fmla="*/ 214 h 1859"/>
                  <a:gd name="T54" fmla="*/ 2415 w 2419"/>
                  <a:gd name="T55" fmla="*/ 191 h 1859"/>
                  <a:gd name="T56" fmla="*/ 2407 w 2419"/>
                  <a:gd name="T57" fmla="*/ 166 h 1859"/>
                  <a:gd name="T58" fmla="*/ 2396 w 2419"/>
                  <a:gd name="T59" fmla="*/ 141 h 1859"/>
                  <a:gd name="T60" fmla="*/ 2374 w 2419"/>
                  <a:gd name="T61" fmla="*/ 126 h 1859"/>
                  <a:gd name="T62" fmla="*/ 2353 w 2419"/>
                  <a:gd name="T63" fmla="*/ 118 h 1859"/>
                  <a:gd name="T64" fmla="*/ 2320 w 2419"/>
                  <a:gd name="T65" fmla="*/ 113 h 1859"/>
                  <a:gd name="T66" fmla="*/ 2289 w 2419"/>
                  <a:gd name="T67" fmla="*/ 113 h 1859"/>
                  <a:gd name="T68" fmla="*/ 2283 w 2419"/>
                  <a:gd name="T69" fmla="*/ 77 h 1859"/>
                  <a:gd name="T70" fmla="*/ 2268 w 2419"/>
                  <a:gd name="T71" fmla="*/ 43 h 1859"/>
                  <a:gd name="T72" fmla="*/ 2245 w 2419"/>
                  <a:gd name="T73" fmla="*/ 26 h 1859"/>
                  <a:gd name="T74" fmla="*/ 2215 w 2419"/>
                  <a:gd name="T75" fmla="*/ 11 h 1859"/>
                  <a:gd name="T76" fmla="*/ 2183 w 2419"/>
                  <a:gd name="T77" fmla="*/ 1 h 1859"/>
                  <a:gd name="T78" fmla="*/ 2146 w 2419"/>
                  <a:gd name="T79" fmla="*/ 0 h 1859"/>
                  <a:gd name="T80" fmla="*/ 2108 w 2419"/>
                  <a:gd name="T81" fmla="*/ 6 h 1859"/>
                  <a:gd name="T82" fmla="*/ 2050 w 2419"/>
                  <a:gd name="T83" fmla="*/ 18 h 1859"/>
                  <a:gd name="T84" fmla="*/ 1915 w 2419"/>
                  <a:gd name="T85" fmla="*/ 18 h 1859"/>
                  <a:gd name="T86" fmla="*/ 1763 w 2419"/>
                  <a:gd name="T87" fmla="*/ 1 h 1859"/>
                  <a:gd name="T88" fmla="*/ 1598 w 2419"/>
                  <a:gd name="T89" fmla="*/ 12 h 1859"/>
                  <a:gd name="T90" fmla="*/ 1550 w 2419"/>
                  <a:gd name="T91" fmla="*/ 12 h 1859"/>
                  <a:gd name="T92" fmla="*/ 1410 w 2419"/>
                  <a:gd name="T93" fmla="*/ 3 h 1859"/>
                  <a:gd name="T94" fmla="*/ 1356 w 2419"/>
                  <a:gd name="T95" fmla="*/ 12 h 1859"/>
                  <a:gd name="T96" fmla="*/ 1236 w 2419"/>
                  <a:gd name="T97" fmla="*/ 51 h 1859"/>
                  <a:gd name="T98" fmla="*/ 1082 w 2419"/>
                  <a:gd name="T99" fmla="*/ 102 h 1859"/>
                  <a:gd name="T100" fmla="*/ 929 w 2419"/>
                  <a:gd name="T101" fmla="*/ 137 h 1859"/>
                  <a:gd name="T102" fmla="*/ 855 w 2419"/>
                  <a:gd name="T103" fmla="*/ 152 h 1859"/>
                  <a:gd name="T104" fmla="*/ 676 w 2419"/>
                  <a:gd name="T105" fmla="*/ 211 h 1859"/>
                  <a:gd name="T106" fmla="*/ 590 w 2419"/>
                  <a:gd name="T107" fmla="*/ 202 h 1859"/>
                  <a:gd name="T108" fmla="*/ 516 w 2419"/>
                  <a:gd name="T109" fmla="*/ 211 h 1859"/>
                  <a:gd name="T110" fmla="*/ 458 w 2419"/>
                  <a:gd name="T111" fmla="*/ 268 h 1859"/>
                  <a:gd name="T112" fmla="*/ 428 w 2419"/>
                  <a:gd name="T113" fmla="*/ 329 h 1859"/>
                  <a:gd name="T114" fmla="*/ 324 w 2419"/>
                  <a:gd name="T115" fmla="*/ 549 h 1859"/>
                  <a:gd name="T116" fmla="*/ 265 w 2419"/>
                  <a:gd name="T117" fmla="*/ 653 h 1859"/>
                  <a:gd name="T118" fmla="*/ 237 w 2419"/>
                  <a:gd name="T119" fmla="*/ 756 h 1859"/>
                  <a:gd name="T120" fmla="*/ 190 w 2419"/>
                  <a:gd name="T121" fmla="*/ 876 h 1859"/>
                  <a:gd name="T122" fmla="*/ 0 w 2419"/>
                  <a:gd name="T123" fmla="*/ 1081 h 1859"/>
                  <a:gd name="T124" fmla="*/ 398 w 2419"/>
                  <a:gd name="T125" fmla="*/ 1859 h 18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19"/>
                  <a:gd name="T190" fmla="*/ 0 h 1859"/>
                  <a:gd name="T191" fmla="*/ 2419 w 2419"/>
                  <a:gd name="T192" fmla="*/ 1859 h 18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19" h="1859">
                    <a:moveTo>
                      <a:pt x="398" y="1859"/>
                    </a:moveTo>
                    <a:lnTo>
                      <a:pt x="604" y="1848"/>
                    </a:lnTo>
                    <a:lnTo>
                      <a:pt x="774" y="1824"/>
                    </a:lnTo>
                    <a:lnTo>
                      <a:pt x="929" y="1787"/>
                    </a:lnTo>
                    <a:lnTo>
                      <a:pt x="1089" y="1724"/>
                    </a:lnTo>
                    <a:lnTo>
                      <a:pt x="1222" y="1654"/>
                    </a:lnTo>
                    <a:lnTo>
                      <a:pt x="1398" y="1537"/>
                    </a:lnTo>
                    <a:lnTo>
                      <a:pt x="1590" y="1346"/>
                    </a:lnTo>
                    <a:lnTo>
                      <a:pt x="1781" y="1155"/>
                    </a:lnTo>
                    <a:lnTo>
                      <a:pt x="1959" y="891"/>
                    </a:lnTo>
                    <a:lnTo>
                      <a:pt x="2116" y="740"/>
                    </a:lnTo>
                    <a:lnTo>
                      <a:pt x="2261" y="613"/>
                    </a:lnTo>
                    <a:lnTo>
                      <a:pt x="2304" y="582"/>
                    </a:lnTo>
                    <a:lnTo>
                      <a:pt x="2324" y="560"/>
                    </a:lnTo>
                    <a:lnTo>
                      <a:pt x="2341" y="537"/>
                    </a:lnTo>
                    <a:lnTo>
                      <a:pt x="2353" y="508"/>
                    </a:lnTo>
                    <a:lnTo>
                      <a:pt x="2360" y="478"/>
                    </a:lnTo>
                    <a:lnTo>
                      <a:pt x="2355" y="445"/>
                    </a:lnTo>
                    <a:lnTo>
                      <a:pt x="2340" y="409"/>
                    </a:lnTo>
                    <a:lnTo>
                      <a:pt x="2313" y="397"/>
                    </a:lnTo>
                    <a:lnTo>
                      <a:pt x="2275" y="393"/>
                    </a:lnTo>
                    <a:lnTo>
                      <a:pt x="2331" y="357"/>
                    </a:lnTo>
                    <a:lnTo>
                      <a:pt x="2356" y="332"/>
                    </a:lnTo>
                    <a:lnTo>
                      <a:pt x="2379" y="306"/>
                    </a:lnTo>
                    <a:lnTo>
                      <a:pt x="2399" y="273"/>
                    </a:lnTo>
                    <a:lnTo>
                      <a:pt x="2411" y="247"/>
                    </a:lnTo>
                    <a:lnTo>
                      <a:pt x="2419" y="214"/>
                    </a:lnTo>
                    <a:lnTo>
                      <a:pt x="2415" y="191"/>
                    </a:lnTo>
                    <a:lnTo>
                      <a:pt x="2407" y="166"/>
                    </a:lnTo>
                    <a:lnTo>
                      <a:pt x="2396" y="141"/>
                    </a:lnTo>
                    <a:lnTo>
                      <a:pt x="2374" y="126"/>
                    </a:lnTo>
                    <a:lnTo>
                      <a:pt x="2353" y="118"/>
                    </a:lnTo>
                    <a:lnTo>
                      <a:pt x="2320" y="113"/>
                    </a:lnTo>
                    <a:lnTo>
                      <a:pt x="2289" y="113"/>
                    </a:lnTo>
                    <a:lnTo>
                      <a:pt x="2283" y="77"/>
                    </a:lnTo>
                    <a:lnTo>
                      <a:pt x="2268" y="43"/>
                    </a:lnTo>
                    <a:lnTo>
                      <a:pt x="2245" y="26"/>
                    </a:lnTo>
                    <a:lnTo>
                      <a:pt x="2215" y="11"/>
                    </a:lnTo>
                    <a:lnTo>
                      <a:pt x="2183" y="1"/>
                    </a:lnTo>
                    <a:lnTo>
                      <a:pt x="2146" y="0"/>
                    </a:lnTo>
                    <a:lnTo>
                      <a:pt x="2108" y="6"/>
                    </a:lnTo>
                    <a:lnTo>
                      <a:pt x="2050" y="18"/>
                    </a:lnTo>
                    <a:lnTo>
                      <a:pt x="1915" y="18"/>
                    </a:lnTo>
                    <a:lnTo>
                      <a:pt x="1763" y="1"/>
                    </a:lnTo>
                    <a:lnTo>
                      <a:pt x="1598" y="12"/>
                    </a:lnTo>
                    <a:lnTo>
                      <a:pt x="1550" y="12"/>
                    </a:lnTo>
                    <a:lnTo>
                      <a:pt x="1410" y="3"/>
                    </a:lnTo>
                    <a:lnTo>
                      <a:pt x="1356" y="12"/>
                    </a:lnTo>
                    <a:lnTo>
                      <a:pt x="1236" y="51"/>
                    </a:lnTo>
                    <a:lnTo>
                      <a:pt x="1082" y="102"/>
                    </a:lnTo>
                    <a:lnTo>
                      <a:pt x="929" y="137"/>
                    </a:lnTo>
                    <a:lnTo>
                      <a:pt x="855" y="152"/>
                    </a:lnTo>
                    <a:lnTo>
                      <a:pt x="676" y="211"/>
                    </a:lnTo>
                    <a:lnTo>
                      <a:pt x="590" y="202"/>
                    </a:lnTo>
                    <a:lnTo>
                      <a:pt x="516" y="211"/>
                    </a:lnTo>
                    <a:lnTo>
                      <a:pt x="458" y="268"/>
                    </a:lnTo>
                    <a:lnTo>
                      <a:pt x="428" y="329"/>
                    </a:lnTo>
                    <a:lnTo>
                      <a:pt x="324" y="549"/>
                    </a:lnTo>
                    <a:lnTo>
                      <a:pt x="265" y="653"/>
                    </a:lnTo>
                    <a:lnTo>
                      <a:pt x="237" y="756"/>
                    </a:lnTo>
                    <a:lnTo>
                      <a:pt x="190" y="876"/>
                    </a:lnTo>
                    <a:lnTo>
                      <a:pt x="0" y="1081"/>
                    </a:lnTo>
                    <a:lnTo>
                      <a:pt x="398" y="1859"/>
                    </a:lnTo>
                    <a:close/>
                  </a:path>
                </a:pathLst>
              </a:custGeom>
              <a:solidFill>
                <a:srgbClr val="FF9F9F"/>
              </a:solidFill>
              <a:ln w="635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1" name="Freeform 111"/>
              <p:cNvSpPr>
                <a:spLocks/>
              </p:cNvSpPr>
              <p:nvPr/>
            </p:nvSpPr>
            <p:spPr bwMode="auto">
              <a:xfrm>
                <a:off x="3248" y="387"/>
                <a:ext cx="228" cy="191"/>
              </a:xfrm>
              <a:custGeom>
                <a:avLst/>
                <a:gdLst>
                  <a:gd name="T0" fmla="*/ 0 w 684"/>
                  <a:gd name="T1" fmla="*/ 0 h 575"/>
                  <a:gd name="T2" fmla="*/ 66 w 684"/>
                  <a:gd name="T3" fmla="*/ 39 h 575"/>
                  <a:gd name="T4" fmla="*/ 112 w 684"/>
                  <a:gd name="T5" fmla="*/ 102 h 575"/>
                  <a:gd name="T6" fmla="*/ 125 w 684"/>
                  <a:gd name="T7" fmla="*/ 177 h 575"/>
                  <a:gd name="T8" fmla="*/ 156 w 684"/>
                  <a:gd name="T9" fmla="*/ 192 h 575"/>
                  <a:gd name="T10" fmla="*/ 228 w 684"/>
                  <a:gd name="T11" fmla="*/ 192 h 575"/>
                  <a:gd name="T12" fmla="*/ 302 w 684"/>
                  <a:gd name="T13" fmla="*/ 177 h 575"/>
                  <a:gd name="T14" fmla="*/ 376 w 684"/>
                  <a:gd name="T15" fmla="*/ 177 h 575"/>
                  <a:gd name="T16" fmla="*/ 419 w 684"/>
                  <a:gd name="T17" fmla="*/ 221 h 575"/>
                  <a:gd name="T18" fmla="*/ 434 w 684"/>
                  <a:gd name="T19" fmla="*/ 280 h 575"/>
                  <a:gd name="T20" fmla="*/ 449 w 684"/>
                  <a:gd name="T21" fmla="*/ 341 h 575"/>
                  <a:gd name="T22" fmla="*/ 508 w 684"/>
                  <a:gd name="T23" fmla="*/ 383 h 575"/>
                  <a:gd name="T24" fmla="*/ 597 w 684"/>
                  <a:gd name="T25" fmla="*/ 412 h 575"/>
                  <a:gd name="T26" fmla="*/ 641 w 684"/>
                  <a:gd name="T27" fmla="*/ 486 h 575"/>
                  <a:gd name="T28" fmla="*/ 684 w 684"/>
                  <a:gd name="T29" fmla="*/ 575 h 5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4"/>
                  <a:gd name="T46" fmla="*/ 0 h 575"/>
                  <a:gd name="T47" fmla="*/ 684 w 684"/>
                  <a:gd name="T48" fmla="*/ 575 h 5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4" h="575">
                    <a:moveTo>
                      <a:pt x="0" y="0"/>
                    </a:moveTo>
                    <a:lnTo>
                      <a:pt x="66" y="39"/>
                    </a:lnTo>
                    <a:lnTo>
                      <a:pt x="112" y="102"/>
                    </a:lnTo>
                    <a:lnTo>
                      <a:pt x="125" y="177"/>
                    </a:lnTo>
                    <a:lnTo>
                      <a:pt x="156" y="192"/>
                    </a:lnTo>
                    <a:lnTo>
                      <a:pt x="228" y="192"/>
                    </a:lnTo>
                    <a:lnTo>
                      <a:pt x="302" y="177"/>
                    </a:lnTo>
                    <a:lnTo>
                      <a:pt x="376" y="177"/>
                    </a:lnTo>
                    <a:lnTo>
                      <a:pt x="419" y="221"/>
                    </a:lnTo>
                    <a:lnTo>
                      <a:pt x="434" y="280"/>
                    </a:lnTo>
                    <a:lnTo>
                      <a:pt x="449" y="341"/>
                    </a:lnTo>
                    <a:lnTo>
                      <a:pt x="508" y="383"/>
                    </a:lnTo>
                    <a:lnTo>
                      <a:pt x="597" y="412"/>
                    </a:lnTo>
                    <a:lnTo>
                      <a:pt x="641" y="486"/>
                    </a:lnTo>
                    <a:lnTo>
                      <a:pt x="684" y="575"/>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 name="Freeform 112"/>
              <p:cNvSpPr>
                <a:spLocks/>
              </p:cNvSpPr>
              <p:nvPr/>
            </p:nvSpPr>
            <p:spPr bwMode="auto">
              <a:xfrm>
                <a:off x="3035" y="411"/>
                <a:ext cx="125" cy="110"/>
              </a:xfrm>
              <a:custGeom>
                <a:avLst/>
                <a:gdLst>
                  <a:gd name="T0" fmla="*/ 376 w 376"/>
                  <a:gd name="T1" fmla="*/ 0 h 330"/>
                  <a:gd name="T2" fmla="*/ 274 w 376"/>
                  <a:gd name="T3" fmla="*/ 59 h 330"/>
                  <a:gd name="T4" fmla="*/ 192 w 376"/>
                  <a:gd name="T5" fmla="*/ 133 h 330"/>
                  <a:gd name="T6" fmla="*/ 126 w 376"/>
                  <a:gd name="T7" fmla="*/ 205 h 330"/>
                  <a:gd name="T8" fmla="*/ 0 w 376"/>
                  <a:gd name="T9" fmla="*/ 330 h 330"/>
                  <a:gd name="T10" fmla="*/ 0 60000 65536"/>
                  <a:gd name="T11" fmla="*/ 0 60000 65536"/>
                  <a:gd name="T12" fmla="*/ 0 60000 65536"/>
                  <a:gd name="T13" fmla="*/ 0 60000 65536"/>
                  <a:gd name="T14" fmla="*/ 0 60000 65536"/>
                  <a:gd name="T15" fmla="*/ 0 w 376"/>
                  <a:gd name="T16" fmla="*/ 0 h 330"/>
                  <a:gd name="T17" fmla="*/ 376 w 376"/>
                  <a:gd name="T18" fmla="*/ 330 h 330"/>
                </a:gdLst>
                <a:ahLst/>
                <a:cxnLst>
                  <a:cxn ang="T10">
                    <a:pos x="T0" y="T1"/>
                  </a:cxn>
                  <a:cxn ang="T11">
                    <a:pos x="T2" y="T3"/>
                  </a:cxn>
                  <a:cxn ang="T12">
                    <a:pos x="T4" y="T5"/>
                  </a:cxn>
                  <a:cxn ang="T13">
                    <a:pos x="T6" y="T7"/>
                  </a:cxn>
                  <a:cxn ang="T14">
                    <a:pos x="T8" y="T9"/>
                  </a:cxn>
                </a:cxnLst>
                <a:rect l="T15" t="T16" r="T17" b="T18"/>
                <a:pathLst>
                  <a:path w="376" h="330">
                    <a:moveTo>
                      <a:pt x="376" y="0"/>
                    </a:moveTo>
                    <a:lnTo>
                      <a:pt x="274" y="59"/>
                    </a:lnTo>
                    <a:lnTo>
                      <a:pt x="192" y="133"/>
                    </a:lnTo>
                    <a:lnTo>
                      <a:pt x="126" y="205"/>
                    </a:lnTo>
                    <a:lnTo>
                      <a:pt x="0" y="33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 name="Freeform 113"/>
              <p:cNvSpPr>
                <a:spLocks/>
              </p:cNvSpPr>
              <p:nvPr/>
            </p:nvSpPr>
            <p:spPr bwMode="auto">
              <a:xfrm>
                <a:off x="3128" y="834"/>
                <a:ext cx="59" cy="98"/>
              </a:xfrm>
              <a:custGeom>
                <a:avLst/>
                <a:gdLst>
                  <a:gd name="T0" fmla="*/ 133 w 177"/>
                  <a:gd name="T1" fmla="*/ 0 h 295"/>
                  <a:gd name="T2" fmla="*/ 177 w 177"/>
                  <a:gd name="T3" fmla="*/ 59 h 295"/>
                  <a:gd name="T4" fmla="*/ 177 w 177"/>
                  <a:gd name="T5" fmla="*/ 133 h 295"/>
                  <a:gd name="T6" fmla="*/ 146 w 177"/>
                  <a:gd name="T7" fmla="*/ 221 h 295"/>
                  <a:gd name="T8" fmla="*/ 87 w 177"/>
                  <a:gd name="T9" fmla="*/ 265 h 295"/>
                  <a:gd name="T10" fmla="*/ 0 w 177"/>
                  <a:gd name="T11" fmla="*/ 295 h 295"/>
                  <a:gd name="T12" fmla="*/ 0 60000 65536"/>
                  <a:gd name="T13" fmla="*/ 0 60000 65536"/>
                  <a:gd name="T14" fmla="*/ 0 60000 65536"/>
                  <a:gd name="T15" fmla="*/ 0 60000 65536"/>
                  <a:gd name="T16" fmla="*/ 0 60000 65536"/>
                  <a:gd name="T17" fmla="*/ 0 60000 65536"/>
                  <a:gd name="T18" fmla="*/ 0 w 177"/>
                  <a:gd name="T19" fmla="*/ 0 h 295"/>
                  <a:gd name="T20" fmla="*/ 177 w 177"/>
                  <a:gd name="T21" fmla="*/ 295 h 295"/>
                </a:gdLst>
                <a:ahLst/>
                <a:cxnLst>
                  <a:cxn ang="T12">
                    <a:pos x="T0" y="T1"/>
                  </a:cxn>
                  <a:cxn ang="T13">
                    <a:pos x="T2" y="T3"/>
                  </a:cxn>
                  <a:cxn ang="T14">
                    <a:pos x="T4" y="T5"/>
                  </a:cxn>
                  <a:cxn ang="T15">
                    <a:pos x="T6" y="T7"/>
                  </a:cxn>
                  <a:cxn ang="T16">
                    <a:pos x="T8" y="T9"/>
                  </a:cxn>
                  <a:cxn ang="T17">
                    <a:pos x="T10" y="T11"/>
                  </a:cxn>
                </a:cxnLst>
                <a:rect l="T18" t="T19" r="T20" b="T21"/>
                <a:pathLst>
                  <a:path w="177" h="295">
                    <a:moveTo>
                      <a:pt x="133" y="0"/>
                    </a:moveTo>
                    <a:lnTo>
                      <a:pt x="177" y="59"/>
                    </a:lnTo>
                    <a:lnTo>
                      <a:pt x="177" y="133"/>
                    </a:lnTo>
                    <a:lnTo>
                      <a:pt x="146" y="221"/>
                    </a:lnTo>
                    <a:lnTo>
                      <a:pt x="87" y="265"/>
                    </a:lnTo>
                    <a:lnTo>
                      <a:pt x="0" y="295"/>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 name="Freeform 114"/>
              <p:cNvSpPr>
                <a:spLocks/>
              </p:cNvSpPr>
              <p:nvPr/>
            </p:nvSpPr>
            <p:spPr bwMode="auto">
              <a:xfrm>
                <a:off x="3015" y="584"/>
                <a:ext cx="109" cy="69"/>
              </a:xfrm>
              <a:custGeom>
                <a:avLst/>
                <a:gdLst>
                  <a:gd name="T0" fmla="*/ 0 w 325"/>
                  <a:gd name="T1" fmla="*/ 206 h 206"/>
                  <a:gd name="T2" fmla="*/ 148 w 325"/>
                  <a:gd name="T3" fmla="*/ 162 h 206"/>
                  <a:gd name="T4" fmla="*/ 266 w 325"/>
                  <a:gd name="T5" fmla="*/ 72 h 206"/>
                  <a:gd name="T6" fmla="*/ 325 w 325"/>
                  <a:gd name="T7" fmla="*/ 0 h 206"/>
                  <a:gd name="T8" fmla="*/ 0 60000 65536"/>
                  <a:gd name="T9" fmla="*/ 0 60000 65536"/>
                  <a:gd name="T10" fmla="*/ 0 60000 65536"/>
                  <a:gd name="T11" fmla="*/ 0 60000 65536"/>
                  <a:gd name="T12" fmla="*/ 0 w 325"/>
                  <a:gd name="T13" fmla="*/ 0 h 206"/>
                  <a:gd name="T14" fmla="*/ 325 w 325"/>
                  <a:gd name="T15" fmla="*/ 206 h 206"/>
                </a:gdLst>
                <a:ahLst/>
                <a:cxnLst>
                  <a:cxn ang="T8">
                    <a:pos x="T0" y="T1"/>
                  </a:cxn>
                  <a:cxn ang="T9">
                    <a:pos x="T2" y="T3"/>
                  </a:cxn>
                  <a:cxn ang="T10">
                    <a:pos x="T4" y="T5"/>
                  </a:cxn>
                  <a:cxn ang="T11">
                    <a:pos x="T6" y="T7"/>
                  </a:cxn>
                </a:cxnLst>
                <a:rect l="T12" t="T13" r="T14" b="T15"/>
                <a:pathLst>
                  <a:path w="325" h="206">
                    <a:moveTo>
                      <a:pt x="0" y="206"/>
                    </a:moveTo>
                    <a:lnTo>
                      <a:pt x="148" y="162"/>
                    </a:lnTo>
                    <a:lnTo>
                      <a:pt x="266" y="72"/>
                    </a:lnTo>
                    <a:lnTo>
                      <a:pt x="325" y="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5" name="Freeform 115"/>
              <p:cNvSpPr>
                <a:spLocks/>
              </p:cNvSpPr>
              <p:nvPr/>
            </p:nvSpPr>
            <p:spPr bwMode="auto">
              <a:xfrm>
                <a:off x="3221" y="490"/>
                <a:ext cx="54" cy="103"/>
              </a:xfrm>
              <a:custGeom>
                <a:avLst/>
                <a:gdLst>
                  <a:gd name="T0" fmla="*/ 162 w 162"/>
                  <a:gd name="T1" fmla="*/ 0 h 309"/>
                  <a:gd name="T2" fmla="*/ 103 w 162"/>
                  <a:gd name="T3" fmla="*/ 162 h 309"/>
                  <a:gd name="T4" fmla="*/ 31 w 162"/>
                  <a:gd name="T5" fmla="*/ 265 h 309"/>
                  <a:gd name="T6" fmla="*/ 0 w 162"/>
                  <a:gd name="T7" fmla="*/ 309 h 309"/>
                  <a:gd name="T8" fmla="*/ 0 60000 65536"/>
                  <a:gd name="T9" fmla="*/ 0 60000 65536"/>
                  <a:gd name="T10" fmla="*/ 0 60000 65536"/>
                  <a:gd name="T11" fmla="*/ 0 60000 65536"/>
                  <a:gd name="T12" fmla="*/ 0 w 162"/>
                  <a:gd name="T13" fmla="*/ 0 h 309"/>
                  <a:gd name="T14" fmla="*/ 162 w 162"/>
                  <a:gd name="T15" fmla="*/ 309 h 309"/>
                </a:gdLst>
                <a:ahLst/>
                <a:cxnLst>
                  <a:cxn ang="T8">
                    <a:pos x="T0" y="T1"/>
                  </a:cxn>
                  <a:cxn ang="T9">
                    <a:pos x="T2" y="T3"/>
                  </a:cxn>
                  <a:cxn ang="T10">
                    <a:pos x="T4" y="T5"/>
                  </a:cxn>
                  <a:cxn ang="T11">
                    <a:pos x="T6" y="T7"/>
                  </a:cxn>
                </a:cxnLst>
                <a:rect l="T12" t="T13" r="T14" b="T15"/>
                <a:pathLst>
                  <a:path w="162" h="309">
                    <a:moveTo>
                      <a:pt x="162" y="0"/>
                    </a:moveTo>
                    <a:lnTo>
                      <a:pt x="103" y="162"/>
                    </a:lnTo>
                    <a:lnTo>
                      <a:pt x="31" y="265"/>
                    </a:lnTo>
                    <a:lnTo>
                      <a:pt x="0" y="309"/>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6" name="Freeform 116"/>
              <p:cNvSpPr>
                <a:spLocks/>
              </p:cNvSpPr>
              <p:nvPr/>
            </p:nvSpPr>
            <p:spPr bwMode="auto">
              <a:xfrm>
                <a:off x="3508" y="472"/>
                <a:ext cx="175" cy="86"/>
              </a:xfrm>
              <a:custGeom>
                <a:avLst/>
                <a:gdLst>
                  <a:gd name="T0" fmla="*/ 524 w 524"/>
                  <a:gd name="T1" fmla="*/ 0 h 258"/>
                  <a:gd name="T2" fmla="*/ 497 w 524"/>
                  <a:gd name="T3" fmla="*/ 15 h 258"/>
                  <a:gd name="T4" fmla="*/ 447 w 524"/>
                  <a:gd name="T5" fmla="*/ 39 h 258"/>
                  <a:gd name="T6" fmla="*/ 366 w 524"/>
                  <a:gd name="T7" fmla="*/ 79 h 258"/>
                  <a:gd name="T8" fmla="*/ 305 w 524"/>
                  <a:gd name="T9" fmla="*/ 112 h 258"/>
                  <a:gd name="T10" fmla="*/ 215 w 524"/>
                  <a:gd name="T11" fmla="*/ 140 h 258"/>
                  <a:gd name="T12" fmla="*/ 165 w 524"/>
                  <a:gd name="T13" fmla="*/ 170 h 258"/>
                  <a:gd name="T14" fmla="*/ 74 w 524"/>
                  <a:gd name="T15" fmla="*/ 212 h 258"/>
                  <a:gd name="T16" fmla="*/ 0 w 524"/>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4"/>
                  <a:gd name="T28" fmla="*/ 0 h 258"/>
                  <a:gd name="T29" fmla="*/ 524 w 524"/>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4" h="258">
                    <a:moveTo>
                      <a:pt x="524" y="0"/>
                    </a:moveTo>
                    <a:lnTo>
                      <a:pt x="497" y="15"/>
                    </a:lnTo>
                    <a:lnTo>
                      <a:pt x="447" y="39"/>
                    </a:lnTo>
                    <a:lnTo>
                      <a:pt x="366" y="79"/>
                    </a:lnTo>
                    <a:lnTo>
                      <a:pt x="305" y="112"/>
                    </a:lnTo>
                    <a:lnTo>
                      <a:pt x="215" y="140"/>
                    </a:lnTo>
                    <a:lnTo>
                      <a:pt x="165" y="170"/>
                    </a:lnTo>
                    <a:lnTo>
                      <a:pt x="74" y="212"/>
                    </a:lnTo>
                    <a:lnTo>
                      <a:pt x="0" y="258"/>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7" name="Freeform 117"/>
              <p:cNvSpPr>
                <a:spLocks/>
              </p:cNvSpPr>
              <p:nvPr/>
            </p:nvSpPr>
            <p:spPr bwMode="auto">
              <a:xfrm>
                <a:off x="3434" y="400"/>
                <a:ext cx="216" cy="90"/>
              </a:xfrm>
              <a:custGeom>
                <a:avLst/>
                <a:gdLst>
                  <a:gd name="T0" fmla="*/ 648 w 648"/>
                  <a:gd name="T1" fmla="*/ 0 h 270"/>
                  <a:gd name="T2" fmla="*/ 604 w 648"/>
                  <a:gd name="T3" fmla="*/ 22 h 270"/>
                  <a:gd name="T4" fmla="*/ 535 w 648"/>
                  <a:gd name="T5" fmla="*/ 66 h 270"/>
                  <a:gd name="T6" fmla="*/ 454 w 648"/>
                  <a:gd name="T7" fmla="*/ 82 h 270"/>
                  <a:gd name="T8" fmla="*/ 375 w 648"/>
                  <a:gd name="T9" fmla="*/ 104 h 270"/>
                  <a:gd name="T10" fmla="*/ 316 w 648"/>
                  <a:gd name="T11" fmla="*/ 125 h 270"/>
                  <a:gd name="T12" fmla="*/ 247 w 648"/>
                  <a:gd name="T13" fmla="*/ 155 h 270"/>
                  <a:gd name="T14" fmla="*/ 194 w 648"/>
                  <a:gd name="T15" fmla="*/ 196 h 270"/>
                  <a:gd name="T16" fmla="*/ 146 w 648"/>
                  <a:gd name="T17" fmla="*/ 222 h 270"/>
                  <a:gd name="T18" fmla="*/ 0 w 648"/>
                  <a:gd name="T19" fmla="*/ 27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8"/>
                  <a:gd name="T31" fmla="*/ 0 h 270"/>
                  <a:gd name="T32" fmla="*/ 648 w 648"/>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8" h="270">
                    <a:moveTo>
                      <a:pt x="648" y="0"/>
                    </a:moveTo>
                    <a:lnTo>
                      <a:pt x="604" y="22"/>
                    </a:lnTo>
                    <a:lnTo>
                      <a:pt x="535" y="66"/>
                    </a:lnTo>
                    <a:lnTo>
                      <a:pt x="454" y="82"/>
                    </a:lnTo>
                    <a:lnTo>
                      <a:pt x="375" y="104"/>
                    </a:lnTo>
                    <a:lnTo>
                      <a:pt x="316" y="125"/>
                    </a:lnTo>
                    <a:lnTo>
                      <a:pt x="247" y="155"/>
                    </a:lnTo>
                    <a:lnTo>
                      <a:pt x="194" y="196"/>
                    </a:lnTo>
                    <a:lnTo>
                      <a:pt x="146" y="222"/>
                    </a:lnTo>
                    <a:lnTo>
                      <a:pt x="0" y="27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8" name="Freeform 118"/>
              <p:cNvSpPr>
                <a:spLocks/>
              </p:cNvSpPr>
              <p:nvPr/>
            </p:nvSpPr>
            <p:spPr bwMode="auto">
              <a:xfrm>
                <a:off x="3360" y="347"/>
                <a:ext cx="255" cy="88"/>
              </a:xfrm>
              <a:custGeom>
                <a:avLst/>
                <a:gdLst>
                  <a:gd name="T0" fmla="*/ 767 w 767"/>
                  <a:gd name="T1" fmla="*/ 0 h 264"/>
                  <a:gd name="T2" fmla="*/ 428 w 767"/>
                  <a:gd name="T3" fmla="*/ 65 h 264"/>
                  <a:gd name="T4" fmla="*/ 346 w 767"/>
                  <a:gd name="T5" fmla="*/ 74 h 264"/>
                  <a:gd name="T6" fmla="*/ 250 w 767"/>
                  <a:gd name="T7" fmla="*/ 145 h 264"/>
                  <a:gd name="T8" fmla="*/ 155 w 767"/>
                  <a:gd name="T9" fmla="*/ 197 h 264"/>
                  <a:gd name="T10" fmla="*/ 59 w 767"/>
                  <a:gd name="T11" fmla="*/ 234 h 264"/>
                  <a:gd name="T12" fmla="*/ 0 w 767"/>
                  <a:gd name="T13" fmla="*/ 264 h 264"/>
                  <a:gd name="T14" fmla="*/ 0 60000 65536"/>
                  <a:gd name="T15" fmla="*/ 0 60000 65536"/>
                  <a:gd name="T16" fmla="*/ 0 60000 65536"/>
                  <a:gd name="T17" fmla="*/ 0 60000 65536"/>
                  <a:gd name="T18" fmla="*/ 0 60000 65536"/>
                  <a:gd name="T19" fmla="*/ 0 60000 65536"/>
                  <a:gd name="T20" fmla="*/ 0 60000 65536"/>
                  <a:gd name="T21" fmla="*/ 0 w 767"/>
                  <a:gd name="T22" fmla="*/ 0 h 264"/>
                  <a:gd name="T23" fmla="*/ 767 w 767"/>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7" h="264">
                    <a:moveTo>
                      <a:pt x="767" y="0"/>
                    </a:moveTo>
                    <a:lnTo>
                      <a:pt x="428" y="65"/>
                    </a:lnTo>
                    <a:lnTo>
                      <a:pt x="346" y="74"/>
                    </a:lnTo>
                    <a:lnTo>
                      <a:pt x="250" y="145"/>
                    </a:lnTo>
                    <a:lnTo>
                      <a:pt x="155" y="197"/>
                    </a:lnTo>
                    <a:lnTo>
                      <a:pt x="59" y="234"/>
                    </a:lnTo>
                    <a:lnTo>
                      <a:pt x="0" y="264"/>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9" name="Freeform 119"/>
              <p:cNvSpPr>
                <a:spLocks/>
              </p:cNvSpPr>
              <p:nvPr/>
            </p:nvSpPr>
            <p:spPr bwMode="auto">
              <a:xfrm>
                <a:off x="3645" y="379"/>
                <a:ext cx="76" cy="32"/>
              </a:xfrm>
              <a:custGeom>
                <a:avLst/>
                <a:gdLst>
                  <a:gd name="T0" fmla="*/ 230 w 230"/>
                  <a:gd name="T1" fmla="*/ 33 h 98"/>
                  <a:gd name="T2" fmla="*/ 202 w 230"/>
                  <a:gd name="T3" fmla="*/ 60 h 98"/>
                  <a:gd name="T4" fmla="*/ 170 w 230"/>
                  <a:gd name="T5" fmla="*/ 78 h 98"/>
                  <a:gd name="T6" fmla="*/ 143 w 230"/>
                  <a:gd name="T7" fmla="*/ 89 h 98"/>
                  <a:gd name="T8" fmla="*/ 118 w 230"/>
                  <a:gd name="T9" fmla="*/ 96 h 98"/>
                  <a:gd name="T10" fmla="*/ 96 w 230"/>
                  <a:gd name="T11" fmla="*/ 98 h 98"/>
                  <a:gd name="T12" fmla="*/ 77 w 230"/>
                  <a:gd name="T13" fmla="*/ 89 h 98"/>
                  <a:gd name="T14" fmla="*/ 53 w 230"/>
                  <a:gd name="T15" fmla="*/ 81 h 98"/>
                  <a:gd name="T16" fmla="*/ 22 w 230"/>
                  <a:gd name="T17" fmla="*/ 74 h 98"/>
                  <a:gd name="T18" fmla="*/ 0 w 230"/>
                  <a:gd name="T19" fmla="*/ 71 h 98"/>
                  <a:gd name="T20" fmla="*/ 139 w 230"/>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0"/>
                  <a:gd name="T34" fmla="*/ 0 h 98"/>
                  <a:gd name="T35" fmla="*/ 230 w 230"/>
                  <a:gd name="T36" fmla="*/ 98 h 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0" h="98">
                    <a:moveTo>
                      <a:pt x="230" y="33"/>
                    </a:moveTo>
                    <a:lnTo>
                      <a:pt x="202" y="60"/>
                    </a:lnTo>
                    <a:lnTo>
                      <a:pt x="170" y="78"/>
                    </a:lnTo>
                    <a:lnTo>
                      <a:pt x="143" y="89"/>
                    </a:lnTo>
                    <a:lnTo>
                      <a:pt x="118" y="96"/>
                    </a:lnTo>
                    <a:lnTo>
                      <a:pt x="96" y="98"/>
                    </a:lnTo>
                    <a:lnTo>
                      <a:pt x="77" y="89"/>
                    </a:lnTo>
                    <a:lnTo>
                      <a:pt x="53" y="81"/>
                    </a:lnTo>
                    <a:lnTo>
                      <a:pt x="22" y="74"/>
                    </a:lnTo>
                    <a:lnTo>
                      <a:pt x="0" y="71"/>
                    </a:lnTo>
                    <a:lnTo>
                      <a:pt x="139" y="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0" name="Freeform 120"/>
              <p:cNvSpPr>
                <a:spLocks/>
              </p:cNvSpPr>
              <p:nvPr/>
            </p:nvSpPr>
            <p:spPr bwMode="auto">
              <a:xfrm>
                <a:off x="3660" y="485"/>
                <a:ext cx="49" cy="10"/>
              </a:xfrm>
              <a:custGeom>
                <a:avLst/>
                <a:gdLst>
                  <a:gd name="T0" fmla="*/ 0 w 147"/>
                  <a:gd name="T1" fmla="*/ 6 h 31"/>
                  <a:gd name="T2" fmla="*/ 32 w 147"/>
                  <a:gd name="T3" fmla="*/ 21 h 31"/>
                  <a:gd name="T4" fmla="*/ 76 w 147"/>
                  <a:gd name="T5" fmla="*/ 31 h 31"/>
                  <a:gd name="T6" fmla="*/ 109 w 147"/>
                  <a:gd name="T7" fmla="*/ 17 h 31"/>
                  <a:gd name="T8" fmla="*/ 147 w 147"/>
                  <a:gd name="T9" fmla="*/ 0 h 31"/>
                  <a:gd name="T10" fmla="*/ 0 60000 65536"/>
                  <a:gd name="T11" fmla="*/ 0 60000 65536"/>
                  <a:gd name="T12" fmla="*/ 0 60000 65536"/>
                  <a:gd name="T13" fmla="*/ 0 60000 65536"/>
                  <a:gd name="T14" fmla="*/ 0 60000 65536"/>
                  <a:gd name="T15" fmla="*/ 0 w 147"/>
                  <a:gd name="T16" fmla="*/ 0 h 31"/>
                  <a:gd name="T17" fmla="*/ 147 w 147"/>
                  <a:gd name="T18" fmla="*/ 31 h 31"/>
                </a:gdLst>
                <a:ahLst/>
                <a:cxnLst>
                  <a:cxn ang="T10">
                    <a:pos x="T0" y="T1"/>
                  </a:cxn>
                  <a:cxn ang="T11">
                    <a:pos x="T2" y="T3"/>
                  </a:cxn>
                  <a:cxn ang="T12">
                    <a:pos x="T4" y="T5"/>
                  </a:cxn>
                  <a:cxn ang="T13">
                    <a:pos x="T6" y="T7"/>
                  </a:cxn>
                  <a:cxn ang="T14">
                    <a:pos x="T8" y="T9"/>
                  </a:cxn>
                </a:cxnLst>
                <a:rect l="T15" t="T16" r="T17" b="T18"/>
                <a:pathLst>
                  <a:path w="147" h="31">
                    <a:moveTo>
                      <a:pt x="0" y="6"/>
                    </a:moveTo>
                    <a:lnTo>
                      <a:pt x="32" y="21"/>
                    </a:lnTo>
                    <a:lnTo>
                      <a:pt x="76" y="31"/>
                    </a:lnTo>
                    <a:lnTo>
                      <a:pt x="109" y="17"/>
                    </a:lnTo>
                    <a:lnTo>
                      <a:pt x="147" y="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1" name="Freeform 121"/>
              <p:cNvSpPr>
                <a:spLocks/>
              </p:cNvSpPr>
              <p:nvPr/>
            </p:nvSpPr>
            <p:spPr bwMode="auto">
              <a:xfrm>
                <a:off x="3604" y="350"/>
                <a:ext cx="78" cy="17"/>
              </a:xfrm>
              <a:custGeom>
                <a:avLst/>
                <a:gdLst>
                  <a:gd name="T0" fmla="*/ 0 w 233"/>
                  <a:gd name="T1" fmla="*/ 0 h 50"/>
                  <a:gd name="T2" fmla="*/ 70 w 233"/>
                  <a:gd name="T3" fmla="*/ 34 h 50"/>
                  <a:gd name="T4" fmla="*/ 100 w 233"/>
                  <a:gd name="T5" fmla="*/ 49 h 50"/>
                  <a:gd name="T6" fmla="*/ 129 w 233"/>
                  <a:gd name="T7" fmla="*/ 50 h 50"/>
                  <a:gd name="T8" fmla="*/ 169 w 233"/>
                  <a:gd name="T9" fmla="*/ 43 h 50"/>
                  <a:gd name="T10" fmla="*/ 199 w 233"/>
                  <a:gd name="T11" fmla="*/ 34 h 50"/>
                  <a:gd name="T12" fmla="*/ 233 w 233"/>
                  <a:gd name="T13" fmla="*/ 15 h 50"/>
                  <a:gd name="T14" fmla="*/ 0 60000 65536"/>
                  <a:gd name="T15" fmla="*/ 0 60000 65536"/>
                  <a:gd name="T16" fmla="*/ 0 60000 65536"/>
                  <a:gd name="T17" fmla="*/ 0 60000 65536"/>
                  <a:gd name="T18" fmla="*/ 0 60000 65536"/>
                  <a:gd name="T19" fmla="*/ 0 60000 65536"/>
                  <a:gd name="T20" fmla="*/ 0 60000 65536"/>
                  <a:gd name="T21" fmla="*/ 0 w 233"/>
                  <a:gd name="T22" fmla="*/ 0 h 50"/>
                  <a:gd name="T23" fmla="*/ 233 w 23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50">
                    <a:moveTo>
                      <a:pt x="0" y="0"/>
                    </a:moveTo>
                    <a:lnTo>
                      <a:pt x="70" y="34"/>
                    </a:lnTo>
                    <a:lnTo>
                      <a:pt x="100" y="49"/>
                    </a:lnTo>
                    <a:lnTo>
                      <a:pt x="129" y="50"/>
                    </a:lnTo>
                    <a:lnTo>
                      <a:pt x="169" y="43"/>
                    </a:lnTo>
                    <a:lnTo>
                      <a:pt x="199" y="34"/>
                    </a:lnTo>
                    <a:lnTo>
                      <a:pt x="233" y="15"/>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2" name="Freeform 122"/>
              <p:cNvSpPr>
                <a:spLocks/>
              </p:cNvSpPr>
              <p:nvPr/>
            </p:nvSpPr>
            <p:spPr bwMode="auto">
              <a:xfrm>
                <a:off x="3611" y="423"/>
                <a:ext cx="27" cy="18"/>
              </a:xfrm>
              <a:custGeom>
                <a:avLst/>
                <a:gdLst>
                  <a:gd name="T0" fmla="*/ 0 w 81"/>
                  <a:gd name="T1" fmla="*/ 0 h 52"/>
                  <a:gd name="T2" fmla="*/ 45 w 81"/>
                  <a:gd name="T3" fmla="*/ 12 h 52"/>
                  <a:gd name="T4" fmla="*/ 71 w 81"/>
                  <a:gd name="T5" fmla="*/ 37 h 52"/>
                  <a:gd name="T6" fmla="*/ 81 w 81"/>
                  <a:gd name="T7" fmla="*/ 52 h 52"/>
                  <a:gd name="T8" fmla="*/ 0 60000 65536"/>
                  <a:gd name="T9" fmla="*/ 0 60000 65536"/>
                  <a:gd name="T10" fmla="*/ 0 60000 65536"/>
                  <a:gd name="T11" fmla="*/ 0 60000 65536"/>
                  <a:gd name="T12" fmla="*/ 0 w 81"/>
                  <a:gd name="T13" fmla="*/ 0 h 52"/>
                  <a:gd name="T14" fmla="*/ 81 w 81"/>
                  <a:gd name="T15" fmla="*/ 52 h 52"/>
                </a:gdLst>
                <a:ahLst/>
                <a:cxnLst>
                  <a:cxn ang="T8">
                    <a:pos x="T0" y="T1"/>
                  </a:cxn>
                  <a:cxn ang="T9">
                    <a:pos x="T2" y="T3"/>
                  </a:cxn>
                  <a:cxn ang="T10">
                    <a:pos x="T4" y="T5"/>
                  </a:cxn>
                  <a:cxn ang="T11">
                    <a:pos x="T6" y="T7"/>
                  </a:cxn>
                </a:cxnLst>
                <a:rect l="T12" t="T13" r="T14" b="T15"/>
                <a:pathLst>
                  <a:path w="81" h="52">
                    <a:moveTo>
                      <a:pt x="0" y="0"/>
                    </a:moveTo>
                    <a:lnTo>
                      <a:pt x="45" y="12"/>
                    </a:lnTo>
                    <a:lnTo>
                      <a:pt x="71" y="37"/>
                    </a:lnTo>
                    <a:lnTo>
                      <a:pt x="81" y="52"/>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 name="Freeform 123"/>
              <p:cNvSpPr>
                <a:spLocks/>
              </p:cNvSpPr>
              <p:nvPr/>
            </p:nvSpPr>
            <p:spPr bwMode="auto">
              <a:xfrm>
                <a:off x="3577" y="399"/>
                <a:ext cx="26" cy="28"/>
              </a:xfrm>
              <a:custGeom>
                <a:avLst/>
                <a:gdLst>
                  <a:gd name="T0" fmla="*/ 78 w 78"/>
                  <a:gd name="T1" fmla="*/ 0 h 86"/>
                  <a:gd name="T2" fmla="*/ 78 w 78"/>
                  <a:gd name="T3" fmla="*/ 10 h 86"/>
                  <a:gd name="T4" fmla="*/ 70 w 78"/>
                  <a:gd name="T5" fmla="*/ 25 h 86"/>
                  <a:gd name="T6" fmla="*/ 57 w 78"/>
                  <a:gd name="T7" fmla="*/ 54 h 86"/>
                  <a:gd name="T8" fmla="*/ 44 w 78"/>
                  <a:gd name="T9" fmla="*/ 66 h 86"/>
                  <a:gd name="T10" fmla="*/ 26 w 78"/>
                  <a:gd name="T11" fmla="*/ 75 h 86"/>
                  <a:gd name="T12" fmla="*/ 0 w 78"/>
                  <a:gd name="T13" fmla="*/ 86 h 86"/>
                  <a:gd name="T14" fmla="*/ 0 60000 65536"/>
                  <a:gd name="T15" fmla="*/ 0 60000 65536"/>
                  <a:gd name="T16" fmla="*/ 0 60000 65536"/>
                  <a:gd name="T17" fmla="*/ 0 60000 65536"/>
                  <a:gd name="T18" fmla="*/ 0 60000 65536"/>
                  <a:gd name="T19" fmla="*/ 0 60000 65536"/>
                  <a:gd name="T20" fmla="*/ 0 60000 65536"/>
                  <a:gd name="T21" fmla="*/ 0 w 78"/>
                  <a:gd name="T22" fmla="*/ 0 h 86"/>
                  <a:gd name="T23" fmla="*/ 78 w 78"/>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86">
                    <a:moveTo>
                      <a:pt x="78" y="0"/>
                    </a:moveTo>
                    <a:lnTo>
                      <a:pt x="78" y="10"/>
                    </a:lnTo>
                    <a:lnTo>
                      <a:pt x="70" y="25"/>
                    </a:lnTo>
                    <a:lnTo>
                      <a:pt x="57" y="54"/>
                    </a:lnTo>
                    <a:lnTo>
                      <a:pt x="44" y="66"/>
                    </a:lnTo>
                    <a:lnTo>
                      <a:pt x="26" y="75"/>
                    </a:lnTo>
                    <a:lnTo>
                      <a:pt x="0" y="86"/>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4" name="Freeform 124"/>
              <p:cNvSpPr>
                <a:spLocks/>
              </p:cNvSpPr>
              <p:nvPr/>
            </p:nvSpPr>
            <p:spPr bwMode="auto">
              <a:xfrm>
                <a:off x="3485" y="380"/>
                <a:ext cx="43" cy="15"/>
              </a:xfrm>
              <a:custGeom>
                <a:avLst/>
                <a:gdLst>
                  <a:gd name="T0" fmla="*/ 0 w 129"/>
                  <a:gd name="T1" fmla="*/ 0 h 44"/>
                  <a:gd name="T2" fmla="*/ 4 w 129"/>
                  <a:gd name="T3" fmla="*/ 19 h 44"/>
                  <a:gd name="T4" fmla="*/ 24 w 129"/>
                  <a:gd name="T5" fmla="*/ 29 h 44"/>
                  <a:gd name="T6" fmla="*/ 48 w 129"/>
                  <a:gd name="T7" fmla="*/ 41 h 44"/>
                  <a:gd name="T8" fmla="*/ 74 w 129"/>
                  <a:gd name="T9" fmla="*/ 44 h 44"/>
                  <a:gd name="T10" fmla="*/ 105 w 129"/>
                  <a:gd name="T11" fmla="*/ 44 h 44"/>
                  <a:gd name="T12" fmla="*/ 129 w 129"/>
                  <a:gd name="T13" fmla="*/ 44 h 44"/>
                  <a:gd name="T14" fmla="*/ 0 60000 65536"/>
                  <a:gd name="T15" fmla="*/ 0 60000 65536"/>
                  <a:gd name="T16" fmla="*/ 0 60000 65536"/>
                  <a:gd name="T17" fmla="*/ 0 60000 65536"/>
                  <a:gd name="T18" fmla="*/ 0 60000 65536"/>
                  <a:gd name="T19" fmla="*/ 0 60000 65536"/>
                  <a:gd name="T20" fmla="*/ 0 60000 65536"/>
                  <a:gd name="T21" fmla="*/ 0 w 129"/>
                  <a:gd name="T22" fmla="*/ 0 h 44"/>
                  <a:gd name="T23" fmla="*/ 129 w 12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 h="44">
                    <a:moveTo>
                      <a:pt x="0" y="0"/>
                    </a:moveTo>
                    <a:lnTo>
                      <a:pt x="4" y="19"/>
                    </a:lnTo>
                    <a:lnTo>
                      <a:pt x="24" y="29"/>
                    </a:lnTo>
                    <a:lnTo>
                      <a:pt x="48" y="41"/>
                    </a:lnTo>
                    <a:lnTo>
                      <a:pt x="74" y="44"/>
                    </a:lnTo>
                    <a:lnTo>
                      <a:pt x="105" y="44"/>
                    </a:lnTo>
                    <a:lnTo>
                      <a:pt x="129" y="44"/>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5" name="Freeform 125"/>
              <p:cNvSpPr>
                <a:spLocks/>
              </p:cNvSpPr>
              <p:nvPr/>
            </p:nvSpPr>
            <p:spPr bwMode="auto">
              <a:xfrm>
                <a:off x="3606" y="524"/>
                <a:ext cx="41" cy="7"/>
              </a:xfrm>
              <a:custGeom>
                <a:avLst/>
                <a:gdLst>
                  <a:gd name="T0" fmla="*/ 0 w 122"/>
                  <a:gd name="T1" fmla="*/ 0 h 21"/>
                  <a:gd name="T2" fmla="*/ 27 w 122"/>
                  <a:gd name="T3" fmla="*/ 14 h 21"/>
                  <a:gd name="T4" fmla="*/ 56 w 122"/>
                  <a:gd name="T5" fmla="*/ 21 h 21"/>
                  <a:gd name="T6" fmla="*/ 86 w 122"/>
                  <a:gd name="T7" fmla="*/ 21 h 21"/>
                  <a:gd name="T8" fmla="*/ 122 w 122"/>
                  <a:gd name="T9" fmla="*/ 21 h 21"/>
                  <a:gd name="T10" fmla="*/ 0 60000 65536"/>
                  <a:gd name="T11" fmla="*/ 0 60000 65536"/>
                  <a:gd name="T12" fmla="*/ 0 60000 65536"/>
                  <a:gd name="T13" fmla="*/ 0 60000 65536"/>
                  <a:gd name="T14" fmla="*/ 0 60000 65536"/>
                  <a:gd name="T15" fmla="*/ 0 w 122"/>
                  <a:gd name="T16" fmla="*/ 0 h 21"/>
                  <a:gd name="T17" fmla="*/ 122 w 122"/>
                  <a:gd name="T18" fmla="*/ 21 h 21"/>
                </a:gdLst>
                <a:ahLst/>
                <a:cxnLst>
                  <a:cxn ang="T10">
                    <a:pos x="T0" y="T1"/>
                  </a:cxn>
                  <a:cxn ang="T11">
                    <a:pos x="T2" y="T3"/>
                  </a:cxn>
                  <a:cxn ang="T12">
                    <a:pos x="T4" y="T5"/>
                  </a:cxn>
                  <a:cxn ang="T13">
                    <a:pos x="T6" y="T7"/>
                  </a:cxn>
                  <a:cxn ang="T14">
                    <a:pos x="T8" y="T9"/>
                  </a:cxn>
                </a:cxnLst>
                <a:rect l="T15" t="T16" r="T17" b="T18"/>
                <a:pathLst>
                  <a:path w="122" h="21">
                    <a:moveTo>
                      <a:pt x="0" y="0"/>
                    </a:moveTo>
                    <a:lnTo>
                      <a:pt x="27" y="14"/>
                    </a:lnTo>
                    <a:lnTo>
                      <a:pt x="56" y="21"/>
                    </a:lnTo>
                    <a:lnTo>
                      <a:pt x="86" y="21"/>
                    </a:lnTo>
                    <a:lnTo>
                      <a:pt x="122" y="21"/>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6" name="Freeform 126"/>
              <p:cNvSpPr>
                <a:spLocks/>
              </p:cNvSpPr>
              <p:nvPr/>
            </p:nvSpPr>
            <p:spPr bwMode="auto">
              <a:xfrm>
                <a:off x="3402" y="350"/>
                <a:ext cx="34" cy="25"/>
              </a:xfrm>
              <a:custGeom>
                <a:avLst/>
                <a:gdLst>
                  <a:gd name="T0" fmla="*/ 0 w 102"/>
                  <a:gd name="T1" fmla="*/ 0 h 76"/>
                  <a:gd name="T2" fmla="*/ 34 w 102"/>
                  <a:gd name="T3" fmla="*/ 21 h 76"/>
                  <a:gd name="T4" fmla="*/ 56 w 102"/>
                  <a:gd name="T5" fmla="*/ 43 h 76"/>
                  <a:gd name="T6" fmla="*/ 79 w 102"/>
                  <a:gd name="T7" fmla="*/ 66 h 76"/>
                  <a:gd name="T8" fmla="*/ 102 w 102"/>
                  <a:gd name="T9" fmla="*/ 76 h 76"/>
                  <a:gd name="T10" fmla="*/ 0 60000 65536"/>
                  <a:gd name="T11" fmla="*/ 0 60000 65536"/>
                  <a:gd name="T12" fmla="*/ 0 60000 65536"/>
                  <a:gd name="T13" fmla="*/ 0 60000 65536"/>
                  <a:gd name="T14" fmla="*/ 0 60000 65536"/>
                  <a:gd name="T15" fmla="*/ 0 w 102"/>
                  <a:gd name="T16" fmla="*/ 0 h 76"/>
                  <a:gd name="T17" fmla="*/ 102 w 102"/>
                  <a:gd name="T18" fmla="*/ 76 h 76"/>
                </a:gdLst>
                <a:ahLst/>
                <a:cxnLst>
                  <a:cxn ang="T10">
                    <a:pos x="T0" y="T1"/>
                  </a:cxn>
                  <a:cxn ang="T11">
                    <a:pos x="T2" y="T3"/>
                  </a:cxn>
                  <a:cxn ang="T12">
                    <a:pos x="T4" y="T5"/>
                  </a:cxn>
                  <a:cxn ang="T13">
                    <a:pos x="T6" y="T7"/>
                  </a:cxn>
                  <a:cxn ang="T14">
                    <a:pos x="T8" y="T9"/>
                  </a:cxn>
                </a:cxnLst>
                <a:rect l="T15" t="T16" r="T17" b="T18"/>
                <a:pathLst>
                  <a:path w="102" h="76">
                    <a:moveTo>
                      <a:pt x="0" y="0"/>
                    </a:moveTo>
                    <a:lnTo>
                      <a:pt x="34" y="21"/>
                    </a:lnTo>
                    <a:lnTo>
                      <a:pt x="56" y="43"/>
                    </a:lnTo>
                    <a:lnTo>
                      <a:pt x="79" y="66"/>
                    </a:lnTo>
                    <a:lnTo>
                      <a:pt x="102" y="76"/>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27" name="Group 127"/>
            <p:cNvGrpSpPr>
              <a:grpSpLocks/>
            </p:cNvGrpSpPr>
            <p:nvPr/>
          </p:nvGrpSpPr>
          <p:grpSpPr bwMode="auto">
            <a:xfrm>
              <a:off x="2677" y="677"/>
              <a:ext cx="417" cy="427"/>
              <a:chOff x="2677" y="677"/>
              <a:chExt cx="417" cy="427"/>
            </a:xfrm>
          </p:grpSpPr>
          <p:sp>
            <p:nvSpPr>
              <p:cNvPr id="128" name="Freeform 128"/>
              <p:cNvSpPr>
                <a:spLocks/>
              </p:cNvSpPr>
              <p:nvPr/>
            </p:nvSpPr>
            <p:spPr bwMode="auto">
              <a:xfrm>
                <a:off x="2677" y="677"/>
                <a:ext cx="417" cy="427"/>
              </a:xfrm>
              <a:custGeom>
                <a:avLst/>
                <a:gdLst>
                  <a:gd name="T0" fmla="*/ 15 w 1252"/>
                  <a:gd name="T1" fmla="*/ 59 h 1281"/>
                  <a:gd name="T2" fmla="*/ 840 w 1252"/>
                  <a:gd name="T3" fmla="*/ 0 h 1281"/>
                  <a:gd name="T4" fmla="*/ 1075 w 1252"/>
                  <a:gd name="T5" fmla="*/ 176 h 1281"/>
                  <a:gd name="T6" fmla="*/ 1164 w 1252"/>
                  <a:gd name="T7" fmla="*/ 280 h 1281"/>
                  <a:gd name="T8" fmla="*/ 1221 w 1252"/>
                  <a:gd name="T9" fmla="*/ 397 h 1281"/>
                  <a:gd name="T10" fmla="*/ 1236 w 1252"/>
                  <a:gd name="T11" fmla="*/ 530 h 1281"/>
                  <a:gd name="T12" fmla="*/ 1252 w 1252"/>
                  <a:gd name="T13" fmla="*/ 736 h 1281"/>
                  <a:gd name="T14" fmla="*/ 1221 w 1252"/>
                  <a:gd name="T15" fmla="*/ 927 h 1281"/>
                  <a:gd name="T16" fmla="*/ 1120 w 1252"/>
                  <a:gd name="T17" fmla="*/ 1104 h 1281"/>
                  <a:gd name="T18" fmla="*/ 0 w 1252"/>
                  <a:gd name="T19" fmla="*/ 1281 h 1281"/>
                  <a:gd name="T20" fmla="*/ 132 w 1252"/>
                  <a:gd name="T21" fmla="*/ 1104 h 1281"/>
                  <a:gd name="T22" fmla="*/ 206 w 1252"/>
                  <a:gd name="T23" fmla="*/ 898 h 1281"/>
                  <a:gd name="T24" fmla="*/ 221 w 1252"/>
                  <a:gd name="T25" fmla="*/ 647 h 1281"/>
                  <a:gd name="T26" fmla="*/ 221 w 1252"/>
                  <a:gd name="T27" fmla="*/ 486 h 1281"/>
                  <a:gd name="T28" fmla="*/ 102 w 1252"/>
                  <a:gd name="T29" fmla="*/ 250 h 1281"/>
                  <a:gd name="T30" fmla="*/ 15 w 1252"/>
                  <a:gd name="T31" fmla="*/ 59 h 12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52"/>
                  <a:gd name="T49" fmla="*/ 0 h 1281"/>
                  <a:gd name="T50" fmla="*/ 1252 w 1252"/>
                  <a:gd name="T51" fmla="*/ 1281 h 12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52" h="1281">
                    <a:moveTo>
                      <a:pt x="15" y="59"/>
                    </a:moveTo>
                    <a:lnTo>
                      <a:pt x="840" y="0"/>
                    </a:lnTo>
                    <a:lnTo>
                      <a:pt x="1075" y="176"/>
                    </a:lnTo>
                    <a:lnTo>
                      <a:pt x="1164" y="280"/>
                    </a:lnTo>
                    <a:lnTo>
                      <a:pt x="1221" y="397"/>
                    </a:lnTo>
                    <a:lnTo>
                      <a:pt x="1236" y="530"/>
                    </a:lnTo>
                    <a:lnTo>
                      <a:pt x="1252" y="736"/>
                    </a:lnTo>
                    <a:lnTo>
                      <a:pt x="1221" y="927"/>
                    </a:lnTo>
                    <a:lnTo>
                      <a:pt x="1120" y="1104"/>
                    </a:lnTo>
                    <a:lnTo>
                      <a:pt x="0" y="1281"/>
                    </a:lnTo>
                    <a:lnTo>
                      <a:pt x="132" y="1104"/>
                    </a:lnTo>
                    <a:lnTo>
                      <a:pt x="206" y="898"/>
                    </a:lnTo>
                    <a:lnTo>
                      <a:pt x="221" y="647"/>
                    </a:lnTo>
                    <a:lnTo>
                      <a:pt x="221" y="486"/>
                    </a:lnTo>
                    <a:lnTo>
                      <a:pt x="102" y="250"/>
                    </a:lnTo>
                    <a:lnTo>
                      <a:pt x="15" y="59"/>
                    </a:lnTo>
                    <a:close/>
                  </a:path>
                </a:pathLst>
              </a:custGeom>
              <a:solidFill>
                <a:srgbClr val="9FBFFF"/>
              </a:solidFill>
              <a:ln w="635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9" name="Oval 129"/>
              <p:cNvSpPr>
                <a:spLocks noChangeArrowheads="1"/>
              </p:cNvSpPr>
              <p:nvPr/>
            </p:nvSpPr>
            <p:spPr bwMode="auto">
              <a:xfrm>
                <a:off x="2947" y="986"/>
                <a:ext cx="59" cy="53"/>
              </a:xfrm>
              <a:prstGeom prst="ellipse">
                <a:avLst/>
              </a:prstGeom>
              <a:solidFill>
                <a:srgbClr val="FFFFFF"/>
              </a:solidFill>
              <a:ln w="635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sp>
        <p:nvSpPr>
          <p:cNvPr id="147" name="Freeform 130"/>
          <p:cNvSpPr>
            <a:spLocks/>
          </p:cNvSpPr>
          <p:nvPr/>
        </p:nvSpPr>
        <p:spPr bwMode="auto">
          <a:xfrm>
            <a:off x="5070283" y="2493909"/>
            <a:ext cx="1325563" cy="1863725"/>
          </a:xfrm>
          <a:custGeom>
            <a:avLst/>
            <a:gdLst>
              <a:gd name="T0" fmla="*/ 0 w 835"/>
              <a:gd name="T1" fmla="*/ 839 h 1174"/>
              <a:gd name="T2" fmla="*/ 90 w 835"/>
              <a:gd name="T3" fmla="*/ 797 h 1174"/>
              <a:gd name="T4" fmla="*/ 258 w 835"/>
              <a:gd name="T5" fmla="*/ 1109 h 1174"/>
              <a:gd name="T6" fmla="*/ 672 w 835"/>
              <a:gd name="T7" fmla="*/ 1108 h 1174"/>
              <a:gd name="T8" fmla="*/ 834 w 835"/>
              <a:gd name="T9" fmla="*/ 712 h 1174"/>
              <a:gd name="T10" fmla="*/ 664 w 835"/>
              <a:gd name="T11" fmla="*/ 437 h 1174"/>
              <a:gd name="T12" fmla="*/ 670 w 835"/>
              <a:gd name="T13" fmla="*/ 245 h 1174"/>
              <a:gd name="T14" fmla="*/ 550 w 835"/>
              <a:gd name="T15" fmla="*/ 149 h 1174"/>
              <a:gd name="T16" fmla="*/ 640 w 835"/>
              <a:gd name="T17" fmla="*/ 71 h 1174"/>
              <a:gd name="T18" fmla="*/ 654 w 835"/>
              <a:gd name="T19" fmla="*/ 0 h 1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5"/>
              <a:gd name="T31" fmla="*/ 0 h 1174"/>
              <a:gd name="T32" fmla="*/ 835 w 835"/>
              <a:gd name="T33" fmla="*/ 1174 h 1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5" h="1174">
                <a:moveTo>
                  <a:pt x="0" y="839"/>
                </a:moveTo>
                <a:cubicBezTo>
                  <a:pt x="15" y="832"/>
                  <a:pt x="47" y="752"/>
                  <a:pt x="90" y="797"/>
                </a:cubicBezTo>
                <a:cubicBezTo>
                  <a:pt x="133" y="842"/>
                  <a:pt x="161" y="1057"/>
                  <a:pt x="258" y="1109"/>
                </a:cubicBezTo>
                <a:cubicBezTo>
                  <a:pt x="355" y="1161"/>
                  <a:pt x="576" y="1174"/>
                  <a:pt x="672" y="1108"/>
                </a:cubicBezTo>
                <a:cubicBezTo>
                  <a:pt x="768" y="1042"/>
                  <a:pt x="835" y="824"/>
                  <a:pt x="834" y="712"/>
                </a:cubicBezTo>
                <a:cubicBezTo>
                  <a:pt x="833" y="600"/>
                  <a:pt x="691" y="515"/>
                  <a:pt x="664" y="437"/>
                </a:cubicBezTo>
                <a:cubicBezTo>
                  <a:pt x="637" y="359"/>
                  <a:pt x="689" y="293"/>
                  <a:pt x="670" y="245"/>
                </a:cubicBezTo>
                <a:cubicBezTo>
                  <a:pt x="651" y="197"/>
                  <a:pt x="555" y="178"/>
                  <a:pt x="550" y="149"/>
                </a:cubicBezTo>
                <a:cubicBezTo>
                  <a:pt x="545" y="120"/>
                  <a:pt x="623" y="96"/>
                  <a:pt x="640" y="71"/>
                </a:cubicBezTo>
                <a:cubicBezTo>
                  <a:pt x="657" y="46"/>
                  <a:pt x="651" y="15"/>
                  <a:pt x="65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48" name="Group 131"/>
          <p:cNvGrpSpPr>
            <a:grpSpLocks/>
          </p:cNvGrpSpPr>
          <p:nvPr/>
        </p:nvGrpSpPr>
        <p:grpSpPr bwMode="auto">
          <a:xfrm>
            <a:off x="7675440" y="1294837"/>
            <a:ext cx="1206500" cy="279400"/>
            <a:chOff x="4468" y="368"/>
            <a:chExt cx="760" cy="176"/>
          </a:xfrm>
        </p:grpSpPr>
        <p:sp>
          <p:nvSpPr>
            <p:cNvPr id="149" name="Rectangle 132"/>
            <p:cNvSpPr>
              <a:spLocks noChangeArrowheads="1"/>
            </p:cNvSpPr>
            <p:nvPr/>
          </p:nvSpPr>
          <p:spPr bwMode="auto">
            <a:xfrm>
              <a:off x="4720" y="472"/>
              <a:ext cx="252" cy="72"/>
            </a:xfrm>
            <a:prstGeom prst="rect">
              <a:avLst/>
            </a:prstGeom>
            <a:solidFill>
              <a:srgbClr val="FFFFFF"/>
            </a:solidFill>
            <a:ln w="12700">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0" name="Line 133"/>
            <p:cNvSpPr>
              <a:spLocks noChangeShapeType="1"/>
            </p:cNvSpPr>
            <p:nvPr/>
          </p:nvSpPr>
          <p:spPr bwMode="auto">
            <a:xfrm>
              <a:off x="4468" y="512"/>
              <a:ext cx="25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51" name="Line 134"/>
            <p:cNvSpPr>
              <a:spLocks noChangeShapeType="1"/>
            </p:cNvSpPr>
            <p:nvPr/>
          </p:nvSpPr>
          <p:spPr bwMode="auto">
            <a:xfrm>
              <a:off x="4976" y="512"/>
              <a:ext cx="252" cy="1"/>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152" name="Group 135"/>
            <p:cNvGrpSpPr>
              <a:grpSpLocks/>
            </p:cNvGrpSpPr>
            <p:nvPr/>
          </p:nvGrpSpPr>
          <p:grpSpPr bwMode="auto">
            <a:xfrm>
              <a:off x="4848" y="368"/>
              <a:ext cx="288" cy="108"/>
              <a:chOff x="4176" y="3552"/>
              <a:chExt cx="384" cy="144"/>
            </a:xfrm>
          </p:grpSpPr>
          <p:sp>
            <p:nvSpPr>
              <p:cNvPr id="153" name="Line 136"/>
              <p:cNvSpPr>
                <a:spLocks noChangeShapeType="1"/>
              </p:cNvSpPr>
              <p:nvPr/>
            </p:nvSpPr>
            <p:spPr bwMode="auto">
              <a:xfrm>
                <a:off x="4176" y="3552"/>
                <a:ext cx="0" cy="144"/>
              </a:xfrm>
              <a:prstGeom prst="line">
                <a:avLst/>
              </a:prstGeom>
              <a:noFill/>
              <a:ln w="127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54" name="Line 137"/>
              <p:cNvSpPr>
                <a:spLocks noChangeShapeType="1"/>
              </p:cNvSpPr>
              <p:nvPr/>
            </p:nvSpPr>
            <p:spPr bwMode="auto">
              <a:xfrm>
                <a:off x="4176" y="3552"/>
                <a:ext cx="384"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grpSp>
      <p:grpSp>
        <p:nvGrpSpPr>
          <p:cNvPr id="155" name="Group 138"/>
          <p:cNvGrpSpPr>
            <a:grpSpLocks/>
          </p:cNvGrpSpPr>
          <p:nvPr/>
        </p:nvGrpSpPr>
        <p:grpSpPr bwMode="auto">
          <a:xfrm>
            <a:off x="7640515" y="1777437"/>
            <a:ext cx="1247775" cy="285750"/>
            <a:chOff x="4112" y="3320"/>
            <a:chExt cx="1048" cy="240"/>
          </a:xfrm>
        </p:grpSpPr>
        <p:sp>
          <p:nvSpPr>
            <p:cNvPr id="156" name="Line 139"/>
            <p:cNvSpPr>
              <a:spLocks noChangeShapeType="1"/>
            </p:cNvSpPr>
            <p:nvPr/>
          </p:nvSpPr>
          <p:spPr bwMode="auto">
            <a:xfrm>
              <a:off x="4112" y="3504"/>
              <a:ext cx="336"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57" name="Line 140"/>
            <p:cNvSpPr>
              <a:spLocks noChangeShapeType="1"/>
            </p:cNvSpPr>
            <p:nvPr/>
          </p:nvSpPr>
          <p:spPr bwMode="auto">
            <a:xfrm>
              <a:off x="4824" y="3504"/>
              <a:ext cx="336"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158" name="Group 141"/>
            <p:cNvGrpSpPr>
              <a:grpSpLocks/>
            </p:cNvGrpSpPr>
            <p:nvPr/>
          </p:nvGrpSpPr>
          <p:grpSpPr bwMode="auto">
            <a:xfrm>
              <a:off x="4640" y="3320"/>
              <a:ext cx="384" cy="144"/>
              <a:chOff x="4176" y="3552"/>
              <a:chExt cx="384" cy="144"/>
            </a:xfrm>
          </p:grpSpPr>
          <p:sp>
            <p:nvSpPr>
              <p:cNvPr id="160" name="Line 142"/>
              <p:cNvSpPr>
                <a:spLocks noChangeShapeType="1"/>
              </p:cNvSpPr>
              <p:nvPr/>
            </p:nvSpPr>
            <p:spPr bwMode="auto">
              <a:xfrm>
                <a:off x="4176" y="3552"/>
                <a:ext cx="0" cy="144"/>
              </a:xfrm>
              <a:prstGeom prst="line">
                <a:avLst/>
              </a:prstGeom>
              <a:noFill/>
              <a:ln w="127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61" name="Line 143"/>
              <p:cNvSpPr>
                <a:spLocks noChangeShapeType="1"/>
              </p:cNvSpPr>
              <p:nvPr/>
            </p:nvSpPr>
            <p:spPr bwMode="auto">
              <a:xfrm>
                <a:off x="4176" y="3552"/>
                <a:ext cx="384"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sp>
          <p:nvSpPr>
            <p:cNvPr id="159" name="Freeform 144"/>
            <p:cNvSpPr>
              <a:spLocks/>
            </p:cNvSpPr>
            <p:nvPr/>
          </p:nvSpPr>
          <p:spPr bwMode="auto">
            <a:xfrm flipV="1">
              <a:off x="4448" y="3464"/>
              <a:ext cx="384" cy="96"/>
            </a:xfrm>
            <a:custGeom>
              <a:avLst/>
              <a:gdLst>
                <a:gd name="T0" fmla="*/ 0 w 1000"/>
                <a:gd name="T1" fmla="*/ 152 h 240"/>
                <a:gd name="T2" fmla="*/ 96 w 1000"/>
                <a:gd name="T3" fmla="*/ 0 h 240"/>
                <a:gd name="T4" fmla="*/ 216 w 1000"/>
                <a:gd name="T5" fmla="*/ 240 h 240"/>
                <a:gd name="T6" fmla="*/ 360 w 1000"/>
                <a:gd name="T7" fmla="*/ 0 h 240"/>
                <a:gd name="T8" fmla="*/ 504 w 1000"/>
                <a:gd name="T9" fmla="*/ 240 h 240"/>
                <a:gd name="T10" fmla="*/ 648 w 1000"/>
                <a:gd name="T11" fmla="*/ 0 h 240"/>
                <a:gd name="T12" fmla="*/ 792 w 1000"/>
                <a:gd name="T13" fmla="*/ 240 h 240"/>
                <a:gd name="T14" fmla="*/ 936 w 1000"/>
                <a:gd name="T15" fmla="*/ 0 h 240"/>
                <a:gd name="T16" fmla="*/ 1000 w 1000"/>
                <a:gd name="T17" fmla="*/ 136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0"/>
                <a:gd name="T28" fmla="*/ 0 h 240"/>
                <a:gd name="T29" fmla="*/ 1000 w 1000"/>
                <a:gd name="T30" fmla="*/ 240 h 2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0" h="240">
                  <a:moveTo>
                    <a:pt x="0" y="152"/>
                  </a:moveTo>
                  <a:lnTo>
                    <a:pt x="96" y="0"/>
                  </a:lnTo>
                  <a:lnTo>
                    <a:pt x="216" y="240"/>
                  </a:lnTo>
                  <a:lnTo>
                    <a:pt x="360" y="0"/>
                  </a:lnTo>
                  <a:lnTo>
                    <a:pt x="504" y="240"/>
                  </a:lnTo>
                  <a:lnTo>
                    <a:pt x="648" y="0"/>
                  </a:lnTo>
                  <a:lnTo>
                    <a:pt x="792" y="240"/>
                  </a:lnTo>
                  <a:lnTo>
                    <a:pt x="936" y="0"/>
                  </a:lnTo>
                  <a:lnTo>
                    <a:pt x="1000" y="136"/>
                  </a:ln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84" name="Group 167"/>
          <p:cNvGrpSpPr>
            <a:grpSpLocks/>
          </p:cNvGrpSpPr>
          <p:nvPr/>
        </p:nvGrpSpPr>
        <p:grpSpPr bwMode="auto">
          <a:xfrm>
            <a:off x="5143308" y="1425522"/>
            <a:ext cx="1698625" cy="1096962"/>
            <a:chOff x="3216" y="1536"/>
            <a:chExt cx="1338" cy="864"/>
          </a:xfrm>
        </p:grpSpPr>
        <p:grpSp>
          <p:nvGrpSpPr>
            <p:cNvPr id="185" name="Group 168"/>
            <p:cNvGrpSpPr>
              <a:grpSpLocks/>
            </p:cNvGrpSpPr>
            <p:nvPr/>
          </p:nvGrpSpPr>
          <p:grpSpPr bwMode="auto">
            <a:xfrm>
              <a:off x="3834" y="1794"/>
              <a:ext cx="720" cy="606"/>
              <a:chOff x="1836" y="1677"/>
              <a:chExt cx="1764" cy="1602"/>
            </a:xfrm>
          </p:grpSpPr>
          <p:sp>
            <p:nvSpPr>
              <p:cNvPr id="187" name="Freeform 169"/>
              <p:cNvSpPr>
                <a:spLocks/>
              </p:cNvSpPr>
              <p:nvPr/>
            </p:nvSpPr>
            <p:spPr bwMode="auto">
              <a:xfrm>
                <a:off x="1934" y="1719"/>
                <a:ext cx="610" cy="333"/>
              </a:xfrm>
              <a:custGeom>
                <a:avLst/>
                <a:gdLst>
                  <a:gd name="T0" fmla="*/ 70 w 610"/>
                  <a:gd name="T1" fmla="*/ 223 h 333"/>
                  <a:gd name="T2" fmla="*/ 39 w 610"/>
                  <a:gd name="T3" fmla="*/ 254 h 333"/>
                  <a:gd name="T4" fmla="*/ 0 w 610"/>
                  <a:gd name="T5" fmla="*/ 295 h 333"/>
                  <a:gd name="T6" fmla="*/ 57 w 610"/>
                  <a:gd name="T7" fmla="*/ 327 h 333"/>
                  <a:gd name="T8" fmla="*/ 102 w 610"/>
                  <a:gd name="T9" fmla="*/ 333 h 333"/>
                  <a:gd name="T10" fmla="*/ 139 w 610"/>
                  <a:gd name="T11" fmla="*/ 325 h 333"/>
                  <a:gd name="T12" fmla="*/ 174 w 610"/>
                  <a:gd name="T13" fmla="*/ 308 h 333"/>
                  <a:gd name="T14" fmla="*/ 207 w 610"/>
                  <a:gd name="T15" fmla="*/ 280 h 333"/>
                  <a:gd name="T16" fmla="*/ 252 w 610"/>
                  <a:gd name="T17" fmla="*/ 242 h 333"/>
                  <a:gd name="T18" fmla="*/ 291 w 610"/>
                  <a:gd name="T19" fmla="*/ 235 h 333"/>
                  <a:gd name="T20" fmla="*/ 315 w 610"/>
                  <a:gd name="T21" fmla="*/ 225 h 333"/>
                  <a:gd name="T22" fmla="*/ 350 w 610"/>
                  <a:gd name="T23" fmla="*/ 197 h 333"/>
                  <a:gd name="T24" fmla="*/ 379 w 610"/>
                  <a:gd name="T25" fmla="*/ 167 h 333"/>
                  <a:gd name="T26" fmla="*/ 422 w 610"/>
                  <a:gd name="T27" fmla="*/ 146 h 333"/>
                  <a:gd name="T28" fmla="*/ 452 w 610"/>
                  <a:gd name="T29" fmla="*/ 146 h 333"/>
                  <a:gd name="T30" fmla="*/ 497 w 610"/>
                  <a:gd name="T31" fmla="*/ 148 h 333"/>
                  <a:gd name="T32" fmla="*/ 540 w 610"/>
                  <a:gd name="T33" fmla="*/ 150 h 333"/>
                  <a:gd name="T34" fmla="*/ 565 w 610"/>
                  <a:gd name="T35" fmla="*/ 206 h 333"/>
                  <a:gd name="T36" fmla="*/ 610 w 610"/>
                  <a:gd name="T37" fmla="*/ 229 h 333"/>
                  <a:gd name="T38" fmla="*/ 445 w 610"/>
                  <a:gd name="T39" fmla="*/ 0 h 333"/>
                  <a:gd name="T40" fmla="*/ 70 w 610"/>
                  <a:gd name="T41" fmla="*/ 223 h 3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0"/>
                  <a:gd name="T64" fmla="*/ 0 h 333"/>
                  <a:gd name="T65" fmla="*/ 610 w 610"/>
                  <a:gd name="T66" fmla="*/ 333 h 3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0" h="333">
                    <a:moveTo>
                      <a:pt x="70" y="223"/>
                    </a:moveTo>
                    <a:lnTo>
                      <a:pt x="39" y="254"/>
                    </a:lnTo>
                    <a:lnTo>
                      <a:pt x="0" y="295"/>
                    </a:lnTo>
                    <a:lnTo>
                      <a:pt x="57" y="327"/>
                    </a:lnTo>
                    <a:lnTo>
                      <a:pt x="102" y="333"/>
                    </a:lnTo>
                    <a:lnTo>
                      <a:pt x="139" y="325"/>
                    </a:lnTo>
                    <a:lnTo>
                      <a:pt x="174" y="308"/>
                    </a:lnTo>
                    <a:lnTo>
                      <a:pt x="207" y="280"/>
                    </a:lnTo>
                    <a:lnTo>
                      <a:pt x="252" y="242"/>
                    </a:lnTo>
                    <a:lnTo>
                      <a:pt x="291" y="235"/>
                    </a:lnTo>
                    <a:lnTo>
                      <a:pt x="315" y="225"/>
                    </a:lnTo>
                    <a:lnTo>
                      <a:pt x="350" y="197"/>
                    </a:lnTo>
                    <a:lnTo>
                      <a:pt x="379" y="167"/>
                    </a:lnTo>
                    <a:lnTo>
                      <a:pt x="422" y="146"/>
                    </a:lnTo>
                    <a:lnTo>
                      <a:pt x="452" y="146"/>
                    </a:lnTo>
                    <a:lnTo>
                      <a:pt x="497" y="148"/>
                    </a:lnTo>
                    <a:lnTo>
                      <a:pt x="540" y="150"/>
                    </a:lnTo>
                    <a:lnTo>
                      <a:pt x="565" y="206"/>
                    </a:lnTo>
                    <a:lnTo>
                      <a:pt x="610" y="229"/>
                    </a:lnTo>
                    <a:lnTo>
                      <a:pt x="445" y="0"/>
                    </a:lnTo>
                    <a:lnTo>
                      <a:pt x="70" y="223"/>
                    </a:lnTo>
                    <a:close/>
                  </a:path>
                </a:pathLst>
              </a:custGeom>
              <a:solidFill>
                <a:srgbClr val="FFBFBF"/>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8" name="Freeform 170"/>
              <p:cNvSpPr>
                <a:spLocks/>
              </p:cNvSpPr>
              <p:nvPr/>
            </p:nvSpPr>
            <p:spPr bwMode="auto">
              <a:xfrm>
                <a:off x="1836" y="1677"/>
                <a:ext cx="1528" cy="1407"/>
              </a:xfrm>
              <a:custGeom>
                <a:avLst/>
                <a:gdLst>
                  <a:gd name="T0" fmla="*/ 475 w 1528"/>
                  <a:gd name="T1" fmla="*/ 708 h 1407"/>
                  <a:gd name="T2" fmla="*/ 366 w 1528"/>
                  <a:gd name="T3" fmla="*/ 685 h 1407"/>
                  <a:gd name="T4" fmla="*/ 258 w 1528"/>
                  <a:gd name="T5" fmla="*/ 638 h 1407"/>
                  <a:gd name="T6" fmla="*/ 127 w 1528"/>
                  <a:gd name="T7" fmla="*/ 542 h 1407"/>
                  <a:gd name="T8" fmla="*/ 28 w 1528"/>
                  <a:gd name="T9" fmla="*/ 557 h 1407"/>
                  <a:gd name="T10" fmla="*/ 84 w 1528"/>
                  <a:gd name="T11" fmla="*/ 659 h 1407"/>
                  <a:gd name="T12" fmla="*/ 180 w 1528"/>
                  <a:gd name="T13" fmla="*/ 816 h 1407"/>
                  <a:gd name="T14" fmla="*/ 323 w 1528"/>
                  <a:gd name="T15" fmla="*/ 914 h 1407"/>
                  <a:gd name="T16" fmla="*/ 532 w 1528"/>
                  <a:gd name="T17" fmla="*/ 1039 h 1407"/>
                  <a:gd name="T18" fmla="*/ 684 w 1528"/>
                  <a:gd name="T19" fmla="*/ 1086 h 1407"/>
                  <a:gd name="T20" fmla="*/ 770 w 1528"/>
                  <a:gd name="T21" fmla="*/ 1120 h 1407"/>
                  <a:gd name="T22" fmla="*/ 866 w 1528"/>
                  <a:gd name="T23" fmla="*/ 1152 h 1407"/>
                  <a:gd name="T24" fmla="*/ 942 w 1528"/>
                  <a:gd name="T25" fmla="*/ 1190 h 1407"/>
                  <a:gd name="T26" fmla="*/ 1047 w 1528"/>
                  <a:gd name="T27" fmla="*/ 1267 h 1407"/>
                  <a:gd name="T28" fmla="*/ 1120 w 1528"/>
                  <a:gd name="T29" fmla="*/ 1343 h 1407"/>
                  <a:gd name="T30" fmla="*/ 1210 w 1528"/>
                  <a:gd name="T31" fmla="*/ 1394 h 1407"/>
                  <a:gd name="T32" fmla="*/ 1243 w 1528"/>
                  <a:gd name="T33" fmla="*/ 1362 h 1407"/>
                  <a:gd name="T34" fmla="*/ 1270 w 1528"/>
                  <a:gd name="T35" fmla="*/ 1239 h 1407"/>
                  <a:gd name="T36" fmla="*/ 1364 w 1528"/>
                  <a:gd name="T37" fmla="*/ 1107 h 1407"/>
                  <a:gd name="T38" fmla="*/ 1450 w 1528"/>
                  <a:gd name="T39" fmla="*/ 957 h 1407"/>
                  <a:gd name="T40" fmla="*/ 1487 w 1528"/>
                  <a:gd name="T41" fmla="*/ 869 h 1407"/>
                  <a:gd name="T42" fmla="*/ 1426 w 1528"/>
                  <a:gd name="T43" fmla="*/ 806 h 1407"/>
                  <a:gd name="T44" fmla="*/ 1337 w 1528"/>
                  <a:gd name="T45" fmla="*/ 765 h 1407"/>
                  <a:gd name="T46" fmla="*/ 1284 w 1528"/>
                  <a:gd name="T47" fmla="*/ 725 h 1407"/>
                  <a:gd name="T48" fmla="*/ 1159 w 1528"/>
                  <a:gd name="T49" fmla="*/ 462 h 1407"/>
                  <a:gd name="T50" fmla="*/ 1057 w 1528"/>
                  <a:gd name="T51" fmla="*/ 264 h 1407"/>
                  <a:gd name="T52" fmla="*/ 981 w 1528"/>
                  <a:gd name="T53" fmla="*/ 162 h 1407"/>
                  <a:gd name="T54" fmla="*/ 909 w 1528"/>
                  <a:gd name="T55" fmla="*/ 93 h 1407"/>
                  <a:gd name="T56" fmla="*/ 834 w 1528"/>
                  <a:gd name="T57" fmla="*/ 45 h 1407"/>
                  <a:gd name="T58" fmla="*/ 726 w 1528"/>
                  <a:gd name="T59" fmla="*/ 9 h 1407"/>
                  <a:gd name="T60" fmla="*/ 621 w 1528"/>
                  <a:gd name="T61" fmla="*/ 24 h 1407"/>
                  <a:gd name="T62" fmla="*/ 471 w 1528"/>
                  <a:gd name="T63" fmla="*/ 12 h 1407"/>
                  <a:gd name="T64" fmla="*/ 372 w 1528"/>
                  <a:gd name="T65" fmla="*/ 39 h 1407"/>
                  <a:gd name="T66" fmla="*/ 300 w 1528"/>
                  <a:gd name="T67" fmla="*/ 69 h 1407"/>
                  <a:gd name="T68" fmla="*/ 180 w 1528"/>
                  <a:gd name="T69" fmla="*/ 135 h 1407"/>
                  <a:gd name="T70" fmla="*/ 117 w 1528"/>
                  <a:gd name="T71" fmla="*/ 171 h 1407"/>
                  <a:gd name="T72" fmla="*/ 36 w 1528"/>
                  <a:gd name="T73" fmla="*/ 276 h 1407"/>
                  <a:gd name="T74" fmla="*/ 0 w 1528"/>
                  <a:gd name="T75" fmla="*/ 351 h 1407"/>
                  <a:gd name="T76" fmla="*/ 54 w 1528"/>
                  <a:gd name="T77" fmla="*/ 399 h 1407"/>
                  <a:gd name="T78" fmla="*/ 111 w 1528"/>
                  <a:gd name="T79" fmla="*/ 381 h 1407"/>
                  <a:gd name="T80" fmla="*/ 171 w 1528"/>
                  <a:gd name="T81" fmla="*/ 333 h 1407"/>
                  <a:gd name="T82" fmla="*/ 246 w 1528"/>
                  <a:gd name="T83" fmla="*/ 294 h 1407"/>
                  <a:gd name="T84" fmla="*/ 339 w 1528"/>
                  <a:gd name="T85" fmla="*/ 270 h 1407"/>
                  <a:gd name="T86" fmla="*/ 387 w 1528"/>
                  <a:gd name="T87" fmla="*/ 255 h 1407"/>
                  <a:gd name="T88" fmla="*/ 441 w 1528"/>
                  <a:gd name="T89" fmla="*/ 258 h 1407"/>
                  <a:gd name="T90" fmla="*/ 522 w 1528"/>
                  <a:gd name="T91" fmla="*/ 303 h 1407"/>
                  <a:gd name="T92" fmla="*/ 561 w 1528"/>
                  <a:gd name="T93" fmla="*/ 384 h 1407"/>
                  <a:gd name="T94" fmla="*/ 582 w 1528"/>
                  <a:gd name="T95" fmla="*/ 485 h 1407"/>
                  <a:gd name="T96" fmla="*/ 588 w 1528"/>
                  <a:gd name="T97" fmla="*/ 612 h 14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28"/>
                  <a:gd name="T148" fmla="*/ 0 h 1407"/>
                  <a:gd name="T149" fmla="*/ 1528 w 1528"/>
                  <a:gd name="T150" fmla="*/ 1407 h 14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28" h="1407">
                    <a:moveTo>
                      <a:pt x="528" y="682"/>
                    </a:moveTo>
                    <a:lnTo>
                      <a:pt x="475" y="708"/>
                    </a:lnTo>
                    <a:lnTo>
                      <a:pt x="432" y="708"/>
                    </a:lnTo>
                    <a:lnTo>
                      <a:pt x="366" y="685"/>
                    </a:lnTo>
                    <a:lnTo>
                      <a:pt x="299" y="680"/>
                    </a:lnTo>
                    <a:lnTo>
                      <a:pt x="258" y="638"/>
                    </a:lnTo>
                    <a:lnTo>
                      <a:pt x="192" y="570"/>
                    </a:lnTo>
                    <a:lnTo>
                      <a:pt x="127" y="542"/>
                    </a:lnTo>
                    <a:lnTo>
                      <a:pt x="65" y="540"/>
                    </a:lnTo>
                    <a:lnTo>
                      <a:pt x="28" y="557"/>
                    </a:lnTo>
                    <a:lnTo>
                      <a:pt x="51" y="602"/>
                    </a:lnTo>
                    <a:lnTo>
                      <a:pt x="84" y="659"/>
                    </a:lnTo>
                    <a:lnTo>
                      <a:pt x="141" y="744"/>
                    </a:lnTo>
                    <a:lnTo>
                      <a:pt x="180" y="816"/>
                    </a:lnTo>
                    <a:lnTo>
                      <a:pt x="260" y="867"/>
                    </a:lnTo>
                    <a:lnTo>
                      <a:pt x="323" y="914"/>
                    </a:lnTo>
                    <a:lnTo>
                      <a:pt x="373" y="946"/>
                    </a:lnTo>
                    <a:lnTo>
                      <a:pt x="532" y="1039"/>
                    </a:lnTo>
                    <a:lnTo>
                      <a:pt x="606" y="1059"/>
                    </a:lnTo>
                    <a:lnTo>
                      <a:pt x="684" y="1086"/>
                    </a:lnTo>
                    <a:lnTo>
                      <a:pt x="725" y="1097"/>
                    </a:lnTo>
                    <a:lnTo>
                      <a:pt x="770" y="1120"/>
                    </a:lnTo>
                    <a:lnTo>
                      <a:pt x="825" y="1137"/>
                    </a:lnTo>
                    <a:lnTo>
                      <a:pt x="866" y="1152"/>
                    </a:lnTo>
                    <a:lnTo>
                      <a:pt x="909" y="1165"/>
                    </a:lnTo>
                    <a:lnTo>
                      <a:pt x="942" y="1190"/>
                    </a:lnTo>
                    <a:lnTo>
                      <a:pt x="991" y="1216"/>
                    </a:lnTo>
                    <a:lnTo>
                      <a:pt x="1047" y="1267"/>
                    </a:lnTo>
                    <a:lnTo>
                      <a:pt x="1085" y="1305"/>
                    </a:lnTo>
                    <a:lnTo>
                      <a:pt x="1120" y="1343"/>
                    </a:lnTo>
                    <a:lnTo>
                      <a:pt x="1161" y="1369"/>
                    </a:lnTo>
                    <a:lnTo>
                      <a:pt x="1210" y="1394"/>
                    </a:lnTo>
                    <a:lnTo>
                      <a:pt x="1237" y="1407"/>
                    </a:lnTo>
                    <a:lnTo>
                      <a:pt x="1243" y="1362"/>
                    </a:lnTo>
                    <a:lnTo>
                      <a:pt x="1249" y="1318"/>
                    </a:lnTo>
                    <a:lnTo>
                      <a:pt x="1270" y="1239"/>
                    </a:lnTo>
                    <a:lnTo>
                      <a:pt x="1333" y="1154"/>
                    </a:lnTo>
                    <a:lnTo>
                      <a:pt x="1364" y="1107"/>
                    </a:lnTo>
                    <a:lnTo>
                      <a:pt x="1421" y="1012"/>
                    </a:lnTo>
                    <a:lnTo>
                      <a:pt x="1450" y="957"/>
                    </a:lnTo>
                    <a:lnTo>
                      <a:pt x="1481" y="906"/>
                    </a:lnTo>
                    <a:lnTo>
                      <a:pt x="1487" y="869"/>
                    </a:lnTo>
                    <a:lnTo>
                      <a:pt x="1528" y="857"/>
                    </a:lnTo>
                    <a:lnTo>
                      <a:pt x="1426" y="806"/>
                    </a:lnTo>
                    <a:lnTo>
                      <a:pt x="1391" y="782"/>
                    </a:lnTo>
                    <a:lnTo>
                      <a:pt x="1337" y="765"/>
                    </a:lnTo>
                    <a:lnTo>
                      <a:pt x="1307" y="746"/>
                    </a:lnTo>
                    <a:lnTo>
                      <a:pt x="1284" y="725"/>
                    </a:lnTo>
                    <a:lnTo>
                      <a:pt x="1253" y="661"/>
                    </a:lnTo>
                    <a:lnTo>
                      <a:pt x="1159" y="462"/>
                    </a:lnTo>
                    <a:lnTo>
                      <a:pt x="1108" y="355"/>
                    </a:lnTo>
                    <a:lnTo>
                      <a:pt x="1057" y="264"/>
                    </a:lnTo>
                    <a:lnTo>
                      <a:pt x="1018" y="217"/>
                    </a:lnTo>
                    <a:lnTo>
                      <a:pt x="981" y="162"/>
                    </a:lnTo>
                    <a:lnTo>
                      <a:pt x="952" y="109"/>
                    </a:lnTo>
                    <a:lnTo>
                      <a:pt x="909" y="93"/>
                    </a:lnTo>
                    <a:lnTo>
                      <a:pt x="876" y="66"/>
                    </a:lnTo>
                    <a:lnTo>
                      <a:pt x="834" y="45"/>
                    </a:lnTo>
                    <a:lnTo>
                      <a:pt x="780" y="24"/>
                    </a:lnTo>
                    <a:lnTo>
                      <a:pt x="726" y="9"/>
                    </a:lnTo>
                    <a:lnTo>
                      <a:pt x="681" y="0"/>
                    </a:lnTo>
                    <a:lnTo>
                      <a:pt x="621" y="24"/>
                    </a:lnTo>
                    <a:lnTo>
                      <a:pt x="573" y="9"/>
                    </a:lnTo>
                    <a:lnTo>
                      <a:pt x="471" y="12"/>
                    </a:lnTo>
                    <a:lnTo>
                      <a:pt x="414" y="36"/>
                    </a:lnTo>
                    <a:lnTo>
                      <a:pt x="372" y="39"/>
                    </a:lnTo>
                    <a:lnTo>
                      <a:pt x="345" y="51"/>
                    </a:lnTo>
                    <a:lnTo>
                      <a:pt x="300" y="69"/>
                    </a:lnTo>
                    <a:lnTo>
                      <a:pt x="237" y="108"/>
                    </a:lnTo>
                    <a:lnTo>
                      <a:pt x="180" y="135"/>
                    </a:lnTo>
                    <a:lnTo>
                      <a:pt x="141" y="156"/>
                    </a:lnTo>
                    <a:lnTo>
                      <a:pt x="117" y="171"/>
                    </a:lnTo>
                    <a:lnTo>
                      <a:pt x="87" y="195"/>
                    </a:lnTo>
                    <a:lnTo>
                      <a:pt x="36" y="276"/>
                    </a:lnTo>
                    <a:lnTo>
                      <a:pt x="21" y="306"/>
                    </a:lnTo>
                    <a:lnTo>
                      <a:pt x="0" y="351"/>
                    </a:lnTo>
                    <a:lnTo>
                      <a:pt x="12" y="378"/>
                    </a:lnTo>
                    <a:lnTo>
                      <a:pt x="54" y="399"/>
                    </a:lnTo>
                    <a:lnTo>
                      <a:pt x="81" y="396"/>
                    </a:lnTo>
                    <a:lnTo>
                      <a:pt x="111" y="381"/>
                    </a:lnTo>
                    <a:lnTo>
                      <a:pt x="141" y="363"/>
                    </a:lnTo>
                    <a:lnTo>
                      <a:pt x="171" y="333"/>
                    </a:lnTo>
                    <a:lnTo>
                      <a:pt x="201" y="294"/>
                    </a:lnTo>
                    <a:lnTo>
                      <a:pt x="246" y="294"/>
                    </a:lnTo>
                    <a:lnTo>
                      <a:pt x="291" y="273"/>
                    </a:lnTo>
                    <a:lnTo>
                      <a:pt x="339" y="270"/>
                    </a:lnTo>
                    <a:lnTo>
                      <a:pt x="357" y="258"/>
                    </a:lnTo>
                    <a:lnTo>
                      <a:pt x="387" y="255"/>
                    </a:lnTo>
                    <a:lnTo>
                      <a:pt x="414" y="246"/>
                    </a:lnTo>
                    <a:lnTo>
                      <a:pt x="441" y="258"/>
                    </a:lnTo>
                    <a:lnTo>
                      <a:pt x="483" y="291"/>
                    </a:lnTo>
                    <a:lnTo>
                      <a:pt x="522" y="303"/>
                    </a:lnTo>
                    <a:lnTo>
                      <a:pt x="546" y="342"/>
                    </a:lnTo>
                    <a:lnTo>
                      <a:pt x="561" y="384"/>
                    </a:lnTo>
                    <a:lnTo>
                      <a:pt x="576" y="441"/>
                    </a:lnTo>
                    <a:lnTo>
                      <a:pt x="582" y="485"/>
                    </a:lnTo>
                    <a:lnTo>
                      <a:pt x="582" y="555"/>
                    </a:lnTo>
                    <a:lnTo>
                      <a:pt x="588" y="612"/>
                    </a:lnTo>
                    <a:lnTo>
                      <a:pt x="528" y="682"/>
                    </a:lnTo>
                    <a:close/>
                  </a:path>
                </a:pathLst>
              </a:custGeom>
              <a:solidFill>
                <a:srgbClr val="FFBFBF"/>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9" name="Freeform 171"/>
              <p:cNvSpPr>
                <a:spLocks/>
              </p:cNvSpPr>
              <p:nvPr/>
            </p:nvSpPr>
            <p:spPr bwMode="auto">
              <a:xfrm rot="810451">
                <a:off x="2010" y="1941"/>
                <a:ext cx="37" cy="3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0" name="Freeform 172"/>
              <p:cNvSpPr>
                <a:spLocks/>
              </p:cNvSpPr>
              <p:nvPr/>
            </p:nvSpPr>
            <p:spPr bwMode="auto">
              <a:xfrm>
                <a:off x="2253" y="1713"/>
                <a:ext cx="327" cy="114"/>
              </a:xfrm>
              <a:custGeom>
                <a:avLst/>
                <a:gdLst>
                  <a:gd name="T0" fmla="*/ 0 w 327"/>
                  <a:gd name="T1" fmla="*/ 0 h 114"/>
                  <a:gd name="T2" fmla="*/ 90 w 327"/>
                  <a:gd name="T3" fmla="*/ 9 h 114"/>
                  <a:gd name="T4" fmla="*/ 195 w 327"/>
                  <a:gd name="T5" fmla="*/ 54 h 114"/>
                  <a:gd name="T6" fmla="*/ 327 w 327"/>
                  <a:gd name="T7" fmla="*/ 114 h 114"/>
                  <a:gd name="T8" fmla="*/ 0 60000 65536"/>
                  <a:gd name="T9" fmla="*/ 0 60000 65536"/>
                  <a:gd name="T10" fmla="*/ 0 60000 65536"/>
                  <a:gd name="T11" fmla="*/ 0 60000 65536"/>
                  <a:gd name="T12" fmla="*/ 0 w 327"/>
                  <a:gd name="T13" fmla="*/ 0 h 114"/>
                  <a:gd name="T14" fmla="*/ 327 w 327"/>
                  <a:gd name="T15" fmla="*/ 114 h 114"/>
                </a:gdLst>
                <a:ahLst/>
                <a:cxnLst>
                  <a:cxn ang="T8">
                    <a:pos x="T0" y="T1"/>
                  </a:cxn>
                  <a:cxn ang="T9">
                    <a:pos x="T2" y="T3"/>
                  </a:cxn>
                  <a:cxn ang="T10">
                    <a:pos x="T4" y="T5"/>
                  </a:cxn>
                  <a:cxn ang="T11">
                    <a:pos x="T6" y="T7"/>
                  </a:cxn>
                </a:cxnLst>
                <a:rect l="T12" t="T13" r="T14" b="T15"/>
                <a:pathLst>
                  <a:path w="327" h="114">
                    <a:moveTo>
                      <a:pt x="0" y="0"/>
                    </a:moveTo>
                    <a:lnTo>
                      <a:pt x="90" y="9"/>
                    </a:lnTo>
                    <a:lnTo>
                      <a:pt x="195" y="54"/>
                    </a:lnTo>
                    <a:lnTo>
                      <a:pt x="327" y="1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1" name="Freeform 173"/>
              <p:cNvSpPr>
                <a:spLocks/>
              </p:cNvSpPr>
              <p:nvPr/>
            </p:nvSpPr>
            <p:spPr bwMode="auto">
              <a:xfrm rot="-1242821">
                <a:off x="1909" y="2221"/>
                <a:ext cx="41" cy="143"/>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2" name="Freeform 174"/>
              <p:cNvSpPr>
                <a:spLocks/>
              </p:cNvSpPr>
              <p:nvPr/>
            </p:nvSpPr>
            <p:spPr bwMode="auto">
              <a:xfrm>
                <a:off x="2226" y="1878"/>
                <a:ext cx="21" cy="48"/>
              </a:xfrm>
              <a:custGeom>
                <a:avLst/>
                <a:gdLst>
                  <a:gd name="T0" fmla="*/ 0 w 21"/>
                  <a:gd name="T1" fmla="*/ 0 h 48"/>
                  <a:gd name="T2" fmla="*/ 6 w 21"/>
                  <a:gd name="T3" fmla="*/ 27 h 48"/>
                  <a:gd name="T4" fmla="*/ 21 w 21"/>
                  <a:gd name="T5" fmla="*/ 48 h 48"/>
                  <a:gd name="T6" fmla="*/ 0 60000 65536"/>
                  <a:gd name="T7" fmla="*/ 0 60000 65536"/>
                  <a:gd name="T8" fmla="*/ 0 60000 65536"/>
                  <a:gd name="T9" fmla="*/ 0 w 21"/>
                  <a:gd name="T10" fmla="*/ 0 h 48"/>
                  <a:gd name="T11" fmla="*/ 21 w 21"/>
                  <a:gd name="T12" fmla="*/ 48 h 48"/>
                </a:gdLst>
                <a:ahLst/>
                <a:cxnLst>
                  <a:cxn ang="T6">
                    <a:pos x="T0" y="T1"/>
                  </a:cxn>
                  <a:cxn ang="T7">
                    <a:pos x="T2" y="T3"/>
                  </a:cxn>
                  <a:cxn ang="T8">
                    <a:pos x="T4" y="T5"/>
                  </a:cxn>
                </a:cxnLst>
                <a:rect l="T9" t="T10" r="T11" b="T12"/>
                <a:pathLst>
                  <a:path w="21" h="48">
                    <a:moveTo>
                      <a:pt x="0" y="0"/>
                    </a:moveTo>
                    <a:lnTo>
                      <a:pt x="6" y="27"/>
                    </a:lnTo>
                    <a:lnTo>
                      <a:pt x="21" y="4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93" name="Group 175"/>
              <p:cNvGrpSpPr>
                <a:grpSpLocks/>
              </p:cNvGrpSpPr>
              <p:nvPr/>
            </p:nvGrpSpPr>
            <p:grpSpPr bwMode="auto">
              <a:xfrm rot="-8826746">
                <a:off x="2932" y="2465"/>
                <a:ext cx="668" cy="814"/>
                <a:chOff x="2457" y="2549"/>
                <a:chExt cx="557" cy="547"/>
              </a:xfrm>
            </p:grpSpPr>
            <p:sp>
              <p:nvSpPr>
                <p:cNvPr id="196" name="Freeform 176"/>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7" name="Oval 177"/>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94" name="Freeform 178"/>
              <p:cNvSpPr>
                <a:spLocks/>
              </p:cNvSpPr>
              <p:nvPr/>
            </p:nvSpPr>
            <p:spPr bwMode="auto">
              <a:xfrm rot="-5887819">
                <a:off x="2109" y="2373"/>
                <a:ext cx="38" cy="27"/>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5" name="Freeform 179"/>
              <p:cNvSpPr>
                <a:spLocks/>
              </p:cNvSpPr>
              <p:nvPr/>
            </p:nvSpPr>
            <p:spPr bwMode="auto">
              <a:xfrm>
                <a:off x="2388" y="1683"/>
                <a:ext cx="288" cy="117"/>
              </a:xfrm>
              <a:custGeom>
                <a:avLst/>
                <a:gdLst>
                  <a:gd name="T0" fmla="*/ 0 w 288"/>
                  <a:gd name="T1" fmla="*/ 0 h 117"/>
                  <a:gd name="T2" fmla="*/ 132 w 288"/>
                  <a:gd name="T3" fmla="*/ 36 h 117"/>
                  <a:gd name="T4" fmla="*/ 288 w 288"/>
                  <a:gd name="T5" fmla="*/ 117 h 117"/>
                  <a:gd name="T6" fmla="*/ 0 60000 65536"/>
                  <a:gd name="T7" fmla="*/ 0 60000 65536"/>
                  <a:gd name="T8" fmla="*/ 0 60000 65536"/>
                  <a:gd name="T9" fmla="*/ 0 w 288"/>
                  <a:gd name="T10" fmla="*/ 0 h 117"/>
                  <a:gd name="T11" fmla="*/ 288 w 288"/>
                  <a:gd name="T12" fmla="*/ 117 h 117"/>
                </a:gdLst>
                <a:ahLst/>
                <a:cxnLst>
                  <a:cxn ang="T6">
                    <a:pos x="T0" y="T1"/>
                  </a:cxn>
                  <a:cxn ang="T7">
                    <a:pos x="T2" y="T3"/>
                  </a:cxn>
                  <a:cxn ang="T8">
                    <a:pos x="T4" y="T5"/>
                  </a:cxn>
                </a:cxnLst>
                <a:rect l="T9" t="T10" r="T11" b="T12"/>
                <a:pathLst>
                  <a:path w="288" h="117">
                    <a:moveTo>
                      <a:pt x="0" y="0"/>
                    </a:moveTo>
                    <a:lnTo>
                      <a:pt x="132" y="36"/>
                    </a:lnTo>
                    <a:lnTo>
                      <a:pt x="288" y="117"/>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86" name="Line 180"/>
            <p:cNvSpPr>
              <a:spLocks noChangeShapeType="1"/>
            </p:cNvSpPr>
            <p:nvPr/>
          </p:nvSpPr>
          <p:spPr bwMode="auto">
            <a:xfrm>
              <a:off x="3216" y="1536"/>
              <a:ext cx="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sp>
        <p:nvSpPr>
          <p:cNvPr id="3" name="Rectangle 2"/>
          <p:cNvSpPr/>
          <p:nvPr/>
        </p:nvSpPr>
        <p:spPr>
          <a:xfrm>
            <a:off x="2937798" y="247597"/>
            <a:ext cx="2595582" cy="430887"/>
          </a:xfrm>
          <a:prstGeom prst="rect">
            <a:avLst/>
          </a:prstGeom>
        </p:spPr>
        <p:txBody>
          <a:bodyPr wrap="none">
            <a:spAutoFit/>
          </a:bodyPr>
          <a:lstStyle/>
          <a:p>
            <a:r>
              <a:rPr lang="en-US" sz="2200">
                <a:solidFill>
                  <a:srgbClr val="5295AF">
                    <a:lumMod val="50000"/>
                  </a:srgbClr>
                </a:solidFill>
                <a:latin typeface="Cambria Math" panose="02040503050406030204" pitchFamily="18" charset="0"/>
                <a:ea typeface="Cambria Math" panose="02040503050406030204" pitchFamily="18" charset="0"/>
                <a:cs typeface="Comfortaa Regular"/>
              </a:rPr>
              <a:t>Quan sát thí nghiệm</a:t>
            </a:r>
            <a:endParaRPr lang="en-US"/>
          </a:p>
        </p:txBody>
      </p:sp>
      <p:sp>
        <p:nvSpPr>
          <p:cNvPr id="4" name="Rectangle 3"/>
          <p:cNvSpPr/>
          <p:nvPr/>
        </p:nvSpPr>
        <p:spPr>
          <a:xfrm>
            <a:off x="2964843" y="2719685"/>
            <a:ext cx="415498" cy="430887"/>
          </a:xfrm>
          <a:prstGeom prst="rect">
            <a:avLst/>
          </a:prstGeom>
        </p:spPr>
        <p:txBody>
          <a:bodyPr wrap="none">
            <a:spAutoFit/>
          </a:bodyPr>
          <a:lstStyle/>
          <a:p>
            <a:r>
              <a:rPr lang="en-US" sz="2200">
                <a:solidFill>
                  <a:srgbClr val="5295AF">
                    <a:lumMod val="50000"/>
                  </a:srgbClr>
                </a:solidFill>
                <a:latin typeface="Cambria Math" panose="02040503050406030204" pitchFamily="18" charset="0"/>
                <a:ea typeface="Cambria Math" panose="02040503050406030204" pitchFamily="18" charset="0"/>
                <a:cs typeface="Comfortaa Regular"/>
              </a:rPr>
              <a:t>M</a:t>
            </a:r>
            <a:endParaRPr lang="en-US"/>
          </a:p>
        </p:txBody>
      </p:sp>
      <p:sp>
        <p:nvSpPr>
          <p:cNvPr id="201" name="Rectangle 200"/>
          <p:cNvSpPr/>
          <p:nvPr/>
        </p:nvSpPr>
        <p:spPr>
          <a:xfrm>
            <a:off x="5336750" y="3468681"/>
            <a:ext cx="377026" cy="430887"/>
          </a:xfrm>
          <a:prstGeom prst="rect">
            <a:avLst/>
          </a:prstGeom>
        </p:spPr>
        <p:txBody>
          <a:bodyPr wrap="none">
            <a:spAutoFit/>
          </a:bodyPr>
          <a:lstStyle/>
          <a:p>
            <a:r>
              <a:rPr lang="en-US" sz="2200">
                <a:solidFill>
                  <a:srgbClr val="5295AF">
                    <a:lumMod val="50000"/>
                  </a:srgbClr>
                </a:solidFill>
                <a:latin typeface="Cambria Math" panose="02040503050406030204" pitchFamily="18" charset="0"/>
                <a:ea typeface="Cambria Math" panose="02040503050406030204" pitchFamily="18" charset="0"/>
              </a:rPr>
              <a:t>N</a:t>
            </a:r>
            <a:endParaRPr lang="en-US"/>
          </a:p>
        </p:txBody>
      </p:sp>
      <p:sp>
        <p:nvSpPr>
          <p:cNvPr id="202" name="Rectangle 201"/>
          <p:cNvSpPr/>
          <p:nvPr/>
        </p:nvSpPr>
        <p:spPr>
          <a:xfrm>
            <a:off x="4021251" y="2846088"/>
            <a:ext cx="364338" cy="430887"/>
          </a:xfrm>
          <a:prstGeom prst="rect">
            <a:avLst/>
          </a:prstGeom>
        </p:spPr>
        <p:txBody>
          <a:bodyPr wrap="square">
            <a:spAutoFit/>
          </a:bodyPr>
          <a:lstStyle/>
          <a:p>
            <a:r>
              <a:rPr lang="en-US" sz="2200">
                <a:solidFill>
                  <a:srgbClr val="5295AF">
                    <a:lumMod val="50000"/>
                  </a:srgbClr>
                </a:solidFill>
                <a:latin typeface="Cambria Math" panose="02040503050406030204" pitchFamily="18" charset="0"/>
                <a:ea typeface="Cambria Math" panose="02040503050406030204" pitchFamily="18" charset="0"/>
              </a:rPr>
              <a:t>C</a:t>
            </a:r>
            <a:endParaRPr lang="en-US"/>
          </a:p>
        </p:txBody>
      </p:sp>
      <p:sp>
        <p:nvSpPr>
          <p:cNvPr id="6" name="Rectangle 5"/>
          <p:cNvSpPr/>
          <p:nvPr/>
        </p:nvSpPr>
        <p:spPr>
          <a:xfrm>
            <a:off x="708602" y="3307443"/>
            <a:ext cx="1923925" cy="1107996"/>
          </a:xfrm>
          <a:prstGeom prst="rect">
            <a:avLst/>
          </a:prstGeom>
        </p:spPr>
        <p:txBody>
          <a:bodyPr wrap="none">
            <a:spAutoFit/>
          </a:bodyPr>
          <a:lstStyle/>
          <a:p>
            <a:pPr algn="ctr"/>
            <a:r>
              <a:rPr lang="en-US" sz="2200" b="1">
                <a:solidFill>
                  <a:srgbClr val="C00000"/>
                </a:solidFill>
                <a:latin typeface="Cambria Math" panose="02040503050406030204" pitchFamily="18" charset="0"/>
                <a:ea typeface="Cambria Math" panose="02040503050406030204" pitchFamily="18" charset="0"/>
              </a:rPr>
              <a:t>Con chạy C  về </a:t>
            </a:r>
          </a:p>
          <a:p>
            <a:pPr algn="ctr"/>
            <a:r>
              <a:rPr lang="en-US" sz="2200" b="1">
                <a:solidFill>
                  <a:srgbClr val="C00000"/>
                </a:solidFill>
                <a:latin typeface="Cambria Math" panose="02040503050406030204" pitchFamily="18" charset="0"/>
                <a:ea typeface="Cambria Math" panose="02040503050406030204" pitchFamily="18" charset="0"/>
              </a:rPr>
              <a:t>sát điểm M: </a:t>
            </a:r>
          </a:p>
          <a:p>
            <a:pPr algn="ctr"/>
            <a:r>
              <a:rPr lang="en-US" sz="2200" b="1">
                <a:solidFill>
                  <a:srgbClr val="C00000"/>
                </a:solidFill>
                <a:latin typeface="Cambria Math" panose="02040503050406030204" pitchFamily="18" charset="0"/>
                <a:ea typeface="Cambria Math" panose="02040503050406030204" pitchFamily="18" charset="0"/>
              </a:rPr>
              <a:t>I</a:t>
            </a:r>
            <a:r>
              <a:rPr lang="en-US" sz="2200" b="1" baseline="-25000">
                <a:solidFill>
                  <a:srgbClr val="C00000"/>
                </a:solidFill>
                <a:latin typeface="Cambria Math" panose="02040503050406030204" pitchFamily="18" charset="0"/>
                <a:ea typeface="Cambria Math" panose="02040503050406030204" pitchFamily="18" charset="0"/>
              </a:rPr>
              <a:t>max</a:t>
            </a:r>
            <a:r>
              <a:rPr lang="en-US" sz="2200" b="1">
                <a:solidFill>
                  <a:srgbClr val="C00000"/>
                </a:solidFill>
                <a:latin typeface="Cambria Math" panose="02040503050406030204" pitchFamily="18" charset="0"/>
                <a:ea typeface="Cambria Math" panose="02040503050406030204" pitchFamily="18" charset="0"/>
              </a:rPr>
              <a:t> và R</a:t>
            </a:r>
            <a:r>
              <a:rPr lang="en-US" sz="2200" b="1" baseline="-25000">
                <a:solidFill>
                  <a:srgbClr val="C00000"/>
                </a:solidFill>
                <a:latin typeface="Cambria Math" panose="02040503050406030204" pitchFamily="18" charset="0"/>
                <a:ea typeface="Cambria Math" panose="02040503050406030204" pitchFamily="18" charset="0"/>
              </a:rPr>
              <a:t>min</a:t>
            </a:r>
            <a:endParaRPr lang="en-US" sz="2200" b="1">
              <a:solidFill>
                <a:srgbClr val="C00000"/>
              </a:solidFill>
              <a:latin typeface="Cambria Math" panose="02040503050406030204" pitchFamily="18" charset="0"/>
              <a:ea typeface="Cambria Math" panose="02040503050406030204" pitchFamily="18" charset="0"/>
            </a:endParaRPr>
          </a:p>
        </p:txBody>
      </p:sp>
      <p:sp>
        <p:nvSpPr>
          <p:cNvPr id="8" name="Rectangle 7"/>
          <p:cNvSpPr/>
          <p:nvPr/>
        </p:nvSpPr>
        <p:spPr>
          <a:xfrm>
            <a:off x="6615333" y="3324252"/>
            <a:ext cx="1911592" cy="1107996"/>
          </a:xfrm>
          <a:prstGeom prst="rect">
            <a:avLst/>
          </a:prstGeom>
        </p:spPr>
        <p:txBody>
          <a:bodyPr wrap="square">
            <a:spAutoFit/>
          </a:bodyPr>
          <a:lstStyle/>
          <a:p>
            <a:pPr lvl="0" algn="ctr"/>
            <a:r>
              <a:rPr lang="en-US" sz="2200" b="1">
                <a:solidFill>
                  <a:srgbClr val="C00000"/>
                </a:solidFill>
                <a:latin typeface="Cambria Math" panose="02040503050406030204" pitchFamily="18" charset="0"/>
                <a:ea typeface="Cambria Math" panose="02040503050406030204" pitchFamily="18" charset="0"/>
              </a:rPr>
              <a:t>Con chạy C  về </a:t>
            </a:r>
          </a:p>
          <a:p>
            <a:pPr lvl="0" algn="ctr"/>
            <a:r>
              <a:rPr lang="en-US" sz="2200" b="1">
                <a:solidFill>
                  <a:srgbClr val="C00000"/>
                </a:solidFill>
                <a:latin typeface="Cambria Math" panose="02040503050406030204" pitchFamily="18" charset="0"/>
                <a:ea typeface="Cambria Math" panose="02040503050406030204" pitchFamily="18" charset="0"/>
              </a:rPr>
              <a:t>sát điểm N: </a:t>
            </a:r>
          </a:p>
          <a:p>
            <a:pPr lvl="0" algn="ctr"/>
            <a:r>
              <a:rPr lang="en-US" sz="2200" b="1">
                <a:solidFill>
                  <a:srgbClr val="C00000"/>
                </a:solidFill>
                <a:latin typeface="Cambria Math" panose="02040503050406030204" pitchFamily="18" charset="0"/>
                <a:ea typeface="Cambria Math" panose="02040503050406030204" pitchFamily="18" charset="0"/>
              </a:rPr>
              <a:t>I</a:t>
            </a:r>
            <a:r>
              <a:rPr lang="en-US" sz="2200" b="1" baseline="-25000">
                <a:solidFill>
                  <a:srgbClr val="C00000"/>
                </a:solidFill>
                <a:latin typeface="Cambria Math" panose="02040503050406030204" pitchFamily="18" charset="0"/>
                <a:ea typeface="Cambria Math" panose="02040503050406030204" pitchFamily="18" charset="0"/>
              </a:rPr>
              <a:t>min</a:t>
            </a:r>
            <a:r>
              <a:rPr lang="en-US" sz="2200" b="1">
                <a:solidFill>
                  <a:srgbClr val="C00000"/>
                </a:solidFill>
                <a:latin typeface="Cambria Math" panose="02040503050406030204" pitchFamily="18" charset="0"/>
                <a:ea typeface="Cambria Math" panose="02040503050406030204" pitchFamily="18" charset="0"/>
              </a:rPr>
              <a:t> và R</a:t>
            </a:r>
            <a:r>
              <a:rPr lang="en-US" sz="2200" b="1" baseline="-25000">
                <a:solidFill>
                  <a:srgbClr val="C00000"/>
                </a:solidFill>
                <a:latin typeface="Cambria Math" panose="02040503050406030204" pitchFamily="18" charset="0"/>
                <a:ea typeface="Cambria Math" panose="02040503050406030204" pitchFamily="18" charset="0"/>
              </a:rPr>
              <a:t>max</a:t>
            </a:r>
            <a:endParaRPr lang="en-US" sz="2200" b="1">
              <a:solidFill>
                <a:srgbClr val="C00000"/>
              </a:solidFill>
              <a:latin typeface="Cambria Math" panose="02040503050406030204" pitchFamily="18" charset="0"/>
              <a:ea typeface="Cambria Math"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500" fill="hold"/>
                                        <p:tgtEl>
                                          <p:spTgt spid="184"/>
                                        </p:tgtEl>
                                        <p:attrNameLst>
                                          <p:attrName>ppt_x</p:attrName>
                                        </p:attrNameLst>
                                      </p:cBhvr>
                                      <p:tavLst>
                                        <p:tav tm="0">
                                          <p:val>
                                            <p:strVal val="1+#ppt_w/2"/>
                                          </p:val>
                                        </p:tav>
                                        <p:tav tm="100000">
                                          <p:val>
                                            <p:strVal val="#ppt_x"/>
                                          </p:val>
                                        </p:tav>
                                      </p:tavLst>
                                    </p:anim>
                                    <p:anim calcmode="lin" valueType="num">
                                      <p:cBhvr additive="base">
                                        <p:cTn id="8" dur="5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0" nodeType="clickEffect">
                                  <p:stCondLst>
                                    <p:cond delay="0"/>
                                  </p:stCondLst>
                                  <p:childTnLst>
                                    <p:animRot by="5400000">
                                      <p:cBhvr>
                                        <p:cTn id="12" dur="1000" fill="hold"/>
                                        <p:tgtEl>
                                          <p:spTgt spid="65"/>
                                        </p:tgtEl>
                                        <p:attrNameLst>
                                          <p:attrName>r</p:attrName>
                                        </p:attrNameLst>
                                      </p:cBhvr>
                                    </p:animRot>
                                  </p:childTnLst>
                                </p:cTn>
                              </p:par>
                              <p:par>
                                <p:cTn id="13" presetID="8" presetClass="emph" presetSubtype="0" fill="hold" nodeType="withEffect">
                                  <p:stCondLst>
                                    <p:cond delay="0"/>
                                  </p:stCondLst>
                                  <p:childTnLst>
                                    <p:animRot by="5400000">
                                      <p:cBhvr>
                                        <p:cTn id="14" dur="1000" fill="hold"/>
                                        <p:tgtEl>
                                          <p:spTgt spid="184"/>
                                        </p:tgtEl>
                                        <p:attrNameLst>
                                          <p:attrName>r</p:attrName>
                                        </p:attrNameLst>
                                      </p:cBhvr>
                                    </p:animRot>
                                  </p:childTnLst>
                                </p:cTn>
                              </p:par>
                              <p:par>
                                <p:cTn id="15" presetID="8" presetClass="emph" presetSubtype="0" fill="hold" nodeType="withEffect">
                                  <p:stCondLst>
                                    <p:cond delay="0"/>
                                  </p:stCondLst>
                                  <p:childTnLst>
                                    <p:animRot by="4800000">
                                      <p:cBhvr>
                                        <p:cTn id="16" dur="500" fill="hold"/>
                                        <p:tgtEl>
                                          <p:spTgt spid="58"/>
                                        </p:tgtEl>
                                        <p:attrNameLst>
                                          <p:attrName>r</p:attrName>
                                        </p:attrNameLst>
                                      </p:cBhvr>
                                    </p:animRot>
                                  </p:childTnLst>
                                </p:cTn>
                              </p:par>
                              <p:par>
                                <p:cTn id="17" presetID="8" presetClass="emph" presetSubtype="0" fill="hold" nodeType="withEffect">
                                  <p:stCondLst>
                                    <p:cond delay="0"/>
                                  </p:stCondLst>
                                  <p:childTnLst>
                                    <p:animRot by="1800000">
                                      <p:cBhvr>
                                        <p:cTn id="18" dur="500" fill="hold"/>
                                        <p:tgtEl>
                                          <p:spTgt spid="9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500" fill="hold"/>
                                        <p:tgtEl>
                                          <p:spTgt spid="125"/>
                                        </p:tgtEl>
                                        <p:attrNameLst>
                                          <p:attrName>ppt_x</p:attrName>
                                        </p:attrNameLst>
                                      </p:cBhvr>
                                      <p:tavLst>
                                        <p:tav tm="0">
                                          <p:val>
                                            <p:strVal val="#ppt_x"/>
                                          </p:val>
                                        </p:tav>
                                        <p:tav tm="100000">
                                          <p:val>
                                            <p:strVal val="#ppt_x"/>
                                          </p:val>
                                        </p:tav>
                                      </p:tavLst>
                                    </p:anim>
                                    <p:anim calcmode="lin" valueType="num">
                                      <p:cBhvr additive="base">
                                        <p:cTn id="24" dur="500" fill="hold"/>
                                        <p:tgtEl>
                                          <p:spTgt spid="12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xit" presetSubtype="2" fill="hold" nodeType="afterEffect">
                                  <p:stCondLst>
                                    <p:cond delay="0"/>
                                  </p:stCondLst>
                                  <p:childTnLst>
                                    <p:anim calcmode="lin" valueType="num">
                                      <p:cBhvr additive="base">
                                        <p:cTn id="27" dur="500"/>
                                        <p:tgtEl>
                                          <p:spTgt spid="184"/>
                                        </p:tgtEl>
                                        <p:attrNameLst>
                                          <p:attrName>ppt_x</p:attrName>
                                        </p:attrNameLst>
                                      </p:cBhvr>
                                      <p:tavLst>
                                        <p:tav tm="0">
                                          <p:val>
                                            <p:strVal val="ppt_x"/>
                                          </p:val>
                                        </p:tav>
                                        <p:tav tm="100000">
                                          <p:val>
                                            <p:strVal val="1+ppt_w/2"/>
                                          </p:val>
                                        </p:tav>
                                      </p:tavLst>
                                    </p:anim>
                                    <p:anim calcmode="lin" valueType="num">
                                      <p:cBhvr additive="base">
                                        <p:cTn id="28" dur="500"/>
                                        <p:tgtEl>
                                          <p:spTgt spid="184"/>
                                        </p:tgtEl>
                                        <p:attrNameLst>
                                          <p:attrName>ppt_y</p:attrName>
                                        </p:attrNameLst>
                                      </p:cBhvr>
                                      <p:tavLst>
                                        <p:tav tm="0">
                                          <p:val>
                                            <p:strVal val="ppt_y"/>
                                          </p:val>
                                        </p:tav>
                                        <p:tav tm="100000">
                                          <p:val>
                                            <p:strVal val="ppt_y"/>
                                          </p:val>
                                        </p:tav>
                                      </p:tavLst>
                                    </p:anim>
                                    <p:set>
                                      <p:cBhvr>
                                        <p:cTn id="29" dur="1" fill="hold">
                                          <p:stCondLst>
                                            <p:cond delay="499"/>
                                          </p:stCondLst>
                                        </p:cTn>
                                        <p:tgtEl>
                                          <p:spTgt spid="18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autoRev="1" fill="hold" nodeType="clickEffect">
                                  <p:stCondLst>
                                    <p:cond delay="0"/>
                                  </p:stCondLst>
                                  <p:childTnLst>
                                    <p:animMotion origin="layout" path="M 0.0 0.0 L 0.08125 0.05417 " pathEditMode="relative" ptsTypes="AA">
                                      <p:cBhvr>
                                        <p:cTn id="33" dur="2000" fill="hold"/>
                                        <p:tgtEl>
                                          <p:spTgt spid="122"/>
                                        </p:tgtEl>
                                        <p:attrNameLst>
                                          <p:attrName>ppt_x</p:attrName>
                                          <p:attrName>ppt_y</p:attrName>
                                        </p:attrNameLst>
                                      </p:cBhvr>
                                    </p:animMotion>
                                  </p:childTnLst>
                                </p:cTn>
                              </p:par>
                              <p:par>
                                <p:cTn id="34" presetID="0" presetClass="path" presetSubtype="0" accel="50000" decel="50000" autoRev="1" fill="hold" nodeType="withEffect">
                                  <p:stCondLst>
                                    <p:cond delay="0"/>
                                  </p:stCondLst>
                                  <p:childTnLst>
                                    <p:animMotion origin="layout" path="M 0.0 0.0 L 0.08125 0.05417 " pathEditMode="relative" ptsTypes="AA">
                                      <p:cBhvr>
                                        <p:cTn id="35" dur="2000" fill="hold"/>
                                        <p:tgtEl>
                                          <p:spTgt spid="125"/>
                                        </p:tgtEl>
                                        <p:attrNameLst>
                                          <p:attrName>ppt_x</p:attrName>
                                          <p:attrName>ppt_y</p:attrName>
                                        </p:attrNameLst>
                                      </p:cBhvr>
                                    </p:animMotion>
                                  </p:childTnLst>
                                </p:cTn>
                              </p:par>
                              <p:par>
                                <p:cTn id="36" presetID="8" presetClass="emph" presetSubtype="0" autoRev="1" fill="hold" nodeType="withEffect">
                                  <p:stCondLst>
                                    <p:cond delay="0"/>
                                  </p:stCondLst>
                                  <p:childTnLst>
                                    <p:animRot by="-1800000">
                                      <p:cBhvr>
                                        <p:cTn id="37" dur="2000" fill="hold"/>
                                        <p:tgtEl>
                                          <p:spTgt spid="58"/>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95;p48"/>
          <p:cNvSpPr/>
          <p:nvPr/>
        </p:nvSpPr>
        <p:spPr>
          <a:xfrm rot="-5702818">
            <a:off x="2266470" y="260873"/>
            <a:ext cx="3007922" cy="4984777"/>
          </a:xfrm>
          <a:prstGeom prst="wedgeEllipseCallout">
            <a:avLst>
              <a:gd name="adj1" fmla="val -14580"/>
              <a:gd name="adj2" fmla="val 60356"/>
            </a:avLst>
          </a:prstGeom>
          <a:solidFill>
            <a:srgbClr val="FFFFFF"/>
          </a:solidFill>
          <a:ln>
            <a:noFill/>
          </a:ln>
          <a:effectLst>
            <a:outerShdw blurRad="28575" dist="28575" dir="19320000" algn="bl" rotWithShape="0">
              <a:srgbClr val="434343">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596;p48"/>
          <p:cNvSpPr txBox="1">
            <a:spLocks/>
          </p:cNvSpPr>
          <p:nvPr/>
        </p:nvSpPr>
        <p:spPr>
          <a:xfrm>
            <a:off x="1980231" y="1740154"/>
            <a:ext cx="3787404" cy="19599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434343"/>
              </a:buClr>
              <a:buSzPts val="1800"/>
              <a:buFont typeface="Didact Gothic"/>
              <a:buChar char="●"/>
              <a:defRPr sz="1800" b="0" i="0" u="none" strike="noStrike" cap="none">
                <a:solidFill>
                  <a:srgbClr val="434343"/>
                </a:solidFill>
                <a:latin typeface="Didact Gothic"/>
                <a:ea typeface="Didact Gothic"/>
                <a:cs typeface="Didact Gothic"/>
                <a:sym typeface="Didact Gothic"/>
              </a:defRPr>
            </a:lvl1pPr>
            <a:lvl2pPr marL="914400" marR="0" lvl="1" indent="-317500" algn="l"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2pPr>
            <a:lvl3pPr marL="1371600" marR="0" lvl="2" indent="-317500" algn="l"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3pPr>
            <a:lvl4pPr marL="1828800" marR="0" lvl="3" indent="-317500" algn="l"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4pPr>
            <a:lvl5pPr marL="2286000" marR="0" lvl="4" indent="-317500" algn="l"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5pPr>
            <a:lvl6pPr marL="2743200" marR="0" lvl="5" indent="-317500" algn="l"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6pPr>
            <a:lvl7pPr marL="3200400" marR="0" lvl="6" indent="-317500" algn="l"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7pPr>
            <a:lvl8pPr marL="3657600" marR="0" lvl="7" indent="-317500" algn="l"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8pPr>
            <a:lvl9pPr marL="4114800" marR="0" lvl="8" indent="-317500" algn="l" rtl="0">
              <a:lnSpc>
                <a:spcPct val="115000"/>
              </a:lnSpc>
              <a:spcBef>
                <a:spcPts val="1600"/>
              </a:spcBef>
              <a:spcAft>
                <a:spcPts val="160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9pPr>
          </a:lstStyle>
          <a:p>
            <a:pPr marL="0" indent="0" algn="just">
              <a:spcAft>
                <a:spcPts val="1600"/>
              </a:spcAft>
              <a:buFont typeface="Didact Gothic"/>
              <a:buNone/>
            </a:pPr>
            <a:r>
              <a:rPr lang="en-US" sz="2200">
                <a:solidFill>
                  <a:schemeClr val="accent3">
                    <a:lumMod val="50000"/>
                  </a:schemeClr>
                </a:solidFill>
                <a:latin typeface="Cambria Math" panose="02040503050406030204" pitchFamily="18" charset="0"/>
                <a:ea typeface="Cambria Math" panose="02040503050406030204" pitchFamily="18" charset="0"/>
                <a:cs typeface="Comfortaa Regular"/>
                <a:sym typeface="Arial"/>
              </a:rPr>
              <a:t>Biến trở có thể được dùng để điều chỉnh cường độ dòng điện trong mạch khi thay đổi trị số điện trở của nó.</a:t>
            </a:r>
          </a:p>
        </p:txBody>
      </p:sp>
      <p:grpSp>
        <p:nvGrpSpPr>
          <p:cNvPr id="6" name="Google Shape;3597;p48"/>
          <p:cNvGrpSpPr/>
          <p:nvPr/>
        </p:nvGrpSpPr>
        <p:grpSpPr>
          <a:xfrm rot="-290999">
            <a:off x="2306474" y="3530611"/>
            <a:ext cx="544105" cy="654084"/>
            <a:chOff x="4257150" y="439500"/>
            <a:chExt cx="496378" cy="634217"/>
          </a:xfrm>
        </p:grpSpPr>
        <p:sp>
          <p:nvSpPr>
            <p:cNvPr id="7" name="Google Shape;3598;p48"/>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99;p48"/>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00;p48"/>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01;p48"/>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02;p48"/>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03;p48"/>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04;p48"/>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05;p48"/>
          <p:cNvGrpSpPr/>
          <p:nvPr/>
        </p:nvGrpSpPr>
        <p:grpSpPr>
          <a:xfrm>
            <a:off x="5822515" y="1652444"/>
            <a:ext cx="792700" cy="890042"/>
            <a:chOff x="-222388" y="1680158"/>
            <a:chExt cx="776827" cy="778853"/>
          </a:xfrm>
        </p:grpSpPr>
        <p:sp>
          <p:nvSpPr>
            <p:cNvPr id="15" name="Google Shape;3606;p48"/>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07;p48"/>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08;p48"/>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09;p48"/>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10;p48"/>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11;p48"/>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12;p48"/>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13;p48"/>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14;p48"/>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15;p48"/>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16;p48"/>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17;p48"/>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18;p48"/>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19;p48"/>
          <p:cNvGrpSpPr/>
          <p:nvPr/>
        </p:nvGrpSpPr>
        <p:grpSpPr>
          <a:xfrm>
            <a:off x="946197" y="1379186"/>
            <a:ext cx="949749" cy="1003440"/>
            <a:chOff x="-1392125" y="1088625"/>
            <a:chExt cx="918100" cy="1237872"/>
          </a:xfrm>
        </p:grpSpPr>
        <p:sp>
          <p:nvSpPr>
            <p:cNvPr id="29" name="Google Shape;3620;p48"/>
            <p:cNvSpPr/>
            <p:nvPr/>
          </p:nvSpPr>
          <p:spPr>
            <a:xfrm>
              <a:off x="-1392125" y="1408993"/>
              <a:ext cx="657516" cy="917504"/>
            </a:xfrm>
            <a:custGeom>
              <a:avLst/>
              <a:gdLst/>
              <a:ahLst/>
              <a:cxnLst/>
              <a:rect l="l" t="t" r="r" b="b"/>
              <a:pathLst>
                <a:path w="10063" h="14042" extrusionOk="0">
                  <a:moveTo>
                    <a:pt x="3326" y="1129"/>
                  </a:moveTo>
                  <a:cubicBezTo>
                    <a:pt x="3988" y="1129"/>
                    <a:pt x="4580" y="1621"/>
                    <a:pt x="4874" y="2107"/>
                  </a:cubicBezTo>
                  <a:cubicBezTo>
                    <a:pt x="5307" y="2829"/>
                    <a:pt x="5638" y="3972"/>
                    <a:pt x="5731" y="4680"/>
                  </a:cubicBezTo>
                  <a:cubicBezTo>
                    <a:pt x="5744" y="4779"/>
                    <a:pt x="5760" y="4882"/>
                    <a:pt x="5783" y="4994"/>
                  </a:cubicBezTo>
                  <a:lnTo>
                    <a:pt x="5814" y="5156"/>
                  </a:lnTo>
                  <a:lnTo>
                    <a:pt x="5929" y="5275"/>
                  </a:lnTo>
                  <a:cubicBezTo>
                    <a:pt x="6214" y="5570"/>
                    <a:pt x="6412" y="5805"/>
                    <a:pt x="6478" y="5880"/>
                  </a:cubicBezTo>
                  <a:cubicBezTo>
                    <a:pt x="6977" y="6697"/>
                    <a:pt x="6888" y="7213"/>
                    <a:pt x="6875" y="7282"/>
                  </a:cubicBezTo>
                  <a:lnTo>
                    <a:pt x="6862" y="7316"/>
                  </a:lnTo>
                  <a:lnTo>
                    <a:pt x="6842" y="7458"/>
                  </a:lnTo>
                  <a:lnTo>
                    <a:pt x="6763" y="7501"/>
                  </a:lnTo>
                  <a:lnTo>
                    <a:pt x="6809" y="7577"/>
                  </a:lnTo>
                  <a:cubicBezTo>
                    <a:pt x="6812" y="7580"/>
                    <a:pt x="6818" y="7586"/>
                    <a:pt x="6822" y="7593"/>
                  </a:cubicBezTo>
                  <a:lnTo>
                    <a:pt x="6818" y="7603"/>
                  </a:lnTo>
                  <a:lnTo>
                    <a:pt x="6918" y="7775"/>
                  </a:lnTo>
                  <a:cubicBezTo>
                    <a:pt x="8945" y="11267"/>
                    <a:pt x="8796" y="11981"/>
                    <a:pt x="8776" y="12044"/>
                  </a:cubicBezTo>
                  <a:cubicBezTo>
                    <a:pt x="8512" y="12546"/>
                    <a:pt x="7903" y="12914"/>
                    <a:pt x="7321" y="12914"/>
                  </a:cubicBezTo>
                  <a:cubicBezTo>
                    <a:pt x="7146" y="12914"/>
                    <a:pt x="6984" y="12881"/>
                    <a:pt x="6838" y="12815"/>
                  </a:cubicBezTo>
                  <a:cubicBezTo>
                    <a:pt x="6329" y="12580"/>
                    <a:pt x="5707" y="11578"/>
                    <a:pt x="5251" y="10847"/>
                  </a:cubicBezTo>
                  <a:cubicBezTo>
                    <a:pt x="5037" y="10503"/>
                    <a:pt x="4831" y="10176"/>
                    <a:pt x="4646" y="9927"/>
                  </a:cubicBezTo>
                  <a:cubicBezTo>
                    <a:pt x="4454" y="9674"/>
                    <a:pt x="4184" y="9309"/>
                    <a:pt x="3889" y="8909"/>
                  </a:cubicBezTo>
                  <a:lnTo>
                    <a:pt x="3826" y="8824"/>
                  </a:lnTo>
                  <a:lnTo>
                    <a:pt x="3737" y="8767"/>
                  </a:lnTo>
                  <a:cubicBezTo>
                    <a:pt x="3668" y="8721"/>
                    <a:pt x="3608" y="8681"/>
                    <a:pt x="3552" y="8638"/>
                  </a:cubicBezTo>
                  <a:lnTo>
                    <a:pt x="3416" y="8539"/>
                  </a:lnTo>
                  <a:cubicBezTo>
                    <a:pt x="3291" y="8416"/>
                    <a:pt x="3059" y="8132"/>
                    <a:pt x="2900" y="7580"/>
                  </a:cubicBezTo>
                  <a:lnTo>
                    <a:pt x="2877" y="7491"/>
                  </a:lnTo>
                  <a:lnTo>
                    <a:pt x="2824" y="7415"/>
                  </a:lnTo>
                  <a:cubicBezTo>
                    <a:pt x="2549" y="7015"/>
                    <a:pt x="2351" y="6707"/>
                    <a:pt x="2232" y="6502"/>
                  </a:cubicBezTo>
                  <a:cubicBezTo>
                    <a:pt x="1783" y="5712"/>
                    <a:pt x="1164" y="4630"/>
                    <a:pt x="1359" y="3083"/>
                  </a:cubicBezTo>
                  <a:cubicBezTo>
                    <a:pt x="1362" y="3070"/>
                    <a:pt x="1568" y="1803"/>
                    <a:pt x="2632" y="1294"/>
                  </a:cubicBezTo>
                  <a:cubicBezTo>
                    <a:pt x="2864" y="1185"/>
                    <a:pt x="3099" y="1129"/>
                    <a:pt x="3326" y="1129"/>
                  </a:cubicBezTo>
                  <a:close/>
                  <a:moveTo>
                    <a:pt x="3326" y="1"/>
                  </a:moveTo>
                  <a:cubicBezTo>
                    <a:pt x="2930" y="1"/>
                    <a:pt x="2533" y="94"/>
                    <a:pt x="2146" y="279"/>
                  </a:cubicBezTo>
                  <a:cubicBezTo>
                    <a:pt x="533" y="1049"/>
                    <a:pt x="255" y="2841"/>
                    <a:pt x="245" y="2928"/>
                  </a:cubicBezTo>
                  <a:cubicBezTo>
                    <a:pt x="0" y="4862"/>
                    <a:pt x="787" y="6237"/>
                    <a:pt x="1253" y="7061"/>
                  </a:cubicBezTo>
                  <a:cubicBezTo>
                    <a:pt x="1382" y="7282"/>
                    <a:pt x="1574" y="7583"/>
                    <a:pt x="1842" y="7977"/>
                  </a:cubicBezTo>
                  <a:cubicBezTo>
                    <a:pt x="2196" y="9131"/>
                    <a:pt x="2850" y="9535"/>
                    <a:pt x="2934" y="9584"/>
                  </a:cubicBezTo>
                  <a:cubicBezTo>
                    <a:pt x="2969" y="9607"/>
                    <a:pt x="3003" y="9634"/>
                    <a:pt x="3039" y="9657"/>
                  </a:cubicBezTo>
                  <a:cubicBezTo>
                    <a:pt x="3360" y="10093"/>
                    <a:pt x="3618" y="10437"/>
                    <a:pt x="3747" y="10606"/>
                  </a:cubicBezTo>
                  <a:cubicBezTo>
                    <a:pt x="3902" y="10814"/>
                    <a:pt x="4094" y="11122"/>
                    <a:pt x="4295" y="11446"/>
                  </a:cubicBezTo>
                  <a:cubicBezTo>
                    <a:pt x="4884" y="12388"/>
                    <a:pt x="5553" y="13459"/>
                    <a:pt x="6366" y="13836"/>
                  </a:cubicBezTo>
                  <a:cubicBezTo>
                    <a:pt x="6660" y="13972"/>
                    <a:pt x="6981" y="14042"/>
                    <a:pt x="7321" y="14042"/>
                  </a:cubicBezTo>
                  <a:cubicBezTo>
                    <a:pt x="8330" y="14042"/>
                    <a:pt x="9315" y="13446"/>
                    <a:pt x="9775" y="12563"/>
                  </a:cubicBezTo>
                  <a:cubicBezTo>
                    <a:pt x="10056" y="12024"/>
                    <a:pt x="10063" y="10983"/>
                    <a:pt x="7996" y="7388"/>
                  </a:cubicBezTo>
                  <a:cubicBezTo>
                    <a:pt x="8045" y="7018"/>
                    <a:pt x="8036" y="6244"/>
                    <a:pt x="7414" y="5252"/>
                  </a:cubicBezTo>
                  <a:lnTo>
                    <a:pt x="7371" y="5193"/>
                  </a:lnTo>
                  <a:cubicBezTo>
                    <a:pt x="7364" y="5182"/>
                    <a:pt x="7169" y="4948"/>
                    <a:pt x="6858" y="4617"/>
                  </a:cubicBezTo>
                  <a:cubicBezTo>
                    <a:pt x="6855" y="4587"/>
                    <a:pt x="6852" y="4561"/>
                    <a:pt x="6848" y="4538"/>
                  </a:cubicBezTo>
                  <a:cubicBezTo>
                    <a:pt x="6739" y="3694"/>
                    <a:pt x="6356" y="2388"/>
                    <a:pt x="5840" y="1525"/>
                  </a:cubicBezTo>
                  <a:cubicBezTo>
                    <a:pt x="5417" y="825"/>
                    <a:pt x="4504" y="1"/>
                    <a:pt x="3326"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21;p48"/>
            <p:cNvSpPr/>
            <p:nvPr/>
          </p:nvSpPr>
          <p:spPr>
            <a:xfrm>
              <a:off x="-1354096" y="1445845"/>
              <a:ext cx="599821" cy="843801"/>
            </a:xfrm>
            <a:custGeom>
              <a:avLst/>
              <a:gdLst/>
              <a:ahLst/>
              <a:cxnLst/>
              <a:rect l="l" t="t" r="r" b="b"/>
              <a:pathLst>
                <a:path w="9180" h="12914" extrusionOk="0">
                  <a:moveTo>
                    <a:pt x="2747" y="1"/>
                  </a:moveTo>
                  <a:cubicBezTo>
                    <a:pt x="2451" y="1"/>
                    <a:pt x="2136" y="67"/>
                    <a:pt x="1809" y="224"/>
                  </a:cubicBezTo>
                  <a:cubicBezTo>
                    <a:pt x="447" y="872"/>
                    <a:pt x="222" y="2433"/>
                    <a:pt x="222" y="2433"/>
                  </a:cubicBezTo>
                  <a:cubicBezTo>
                    <a:pt x="0" y="4182"/>
                    <a:pt x="705" y="5412"/>
                    <a:pt x="1161" y="6216"/>
                  </a:cubicBezTo>
                  <a:cubicBezTo>
                    <a:pt x="1621" y="7022"/>
                    <a:pt x="3009" y="8904"/>
                    <a:pt x="3614" y="9705"/>
                  </a:cubicBezTo>
                  <a:cubicBezTo>
                    <a:pt x="4217" y="10505"/>
                    <a:pt x="5096" y="12333"/>
                    <a:pt x="6022" y="12760"/>
                  </a:cubicBezTo>
                  <a:cubicBezTo>
                    <a:pt x="6248" y="12865"/>
                    <a:pt x="6493" y="12913"/>
                    <a:pt x="6742" y="12913"/>
                  </a:cubicBezTo>
                  <a:cubicBezTo>
                    <a:pt x="7516" y="12913"/>
                    <a:pt x="8326" y="12446"/>
                    <a:pt x="8693" y="11741"/>
                  </a:cubicBezTo>
                  <a:cubicBezTo>
                    <a:pt x="9180" y="10809"/>
                    <a:pt x="6918" y="7106"/>
                    <a:pt x="6581" y="6506"/>
                  </a:cubicBezTo>
                  <a:cubicBezTo>
                    <a:pt x="6243" y="5908"/>
                    <a:pt x="5810" y="4853"/>
                    <a:pt x="5708" y="4043"/>
                  </a:cubicBezTo>
                  <a:cubicBezTo>
                    <a:pt x="5601" y="3233"/>
                    <a:pt x="5238" y="2026"/>
                    <a:pt x="4775" y="1253"/>
                  </a:cubicBezTo>
                  <a:cubicBezTo>
                    <a:pt x="4421" y="665"/>
                    <a:pt x="3680" y="1"/>
                    <a:pt x="2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22;p48"/>
            <p:cNvSpPr/>
            <p:nvPr/>
          </p:nvSpPr>
          <p:spPr>
            <a:xfrm>
              <a:off x="-1256869" y="1592928"/>
              <a:ext cx="364989" cy="410335"/>
            </a:xfrm>
            <a:custGeom>
              <a:avLst/>
              <a:gdLst/>
              <a:ahLst/>
              <a:cxnLst/>
              <a:rect l="l" t="t" r="r" b="b"/>
              <a:pathLst>
                <a:path w="5586" h="6280" extrusionOk="0">
                  <a:moveTo>
                    <a:pt x="1105" y="0"/>
                  </a:moveTo>
                  <a:cubicBezTo>
                    <a:pt x="0" y="1253"/>
                    <a:pt x="205" y="4563"/>
                    <a:pt x="205" y="4563"/>
                  </a:cubicBezTo>
                  <a:cubicBezTo>
                    <a:pt x="460" y="5896"/>
                    <a:pt x="1145" y="6279"/>
                    <a:pt x="1145" y="6279"/>
                  </a:cubicBezTo>
                  <a:cubicBezTo>
                    <a:pt x="844" y="4232"/>
                    <a:pt x="1673" y="1455"/>
                    <a:pt x="1673" y="1455"/>
                  </a:cubicBezTo>
                  <a:cubicBezTo>
                    <a:pt x="1673" y="1455"/>
                    <a:pt x="4170" y="2926"/>
                    <a:pt x="5344" y="4632"/>
                  </a:cubicBezTo>
                  <a:cubicBezTo>
                    <a:pt x="5344" y="4632"/>
                    <a:pt x="5586" y="3886"/>
                    <a:pt x="4867" y="2735"/>
                  </a:cubicBezTo>
                  <a:cubicBezTo>
                    <a:pt x="4867" y="2735"/>
                    <a:pt x="2764" y="168"/>
                    <a:pt x="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23;p48"/>
            <p:cNvSpPr/>
            <p:nvPr/>
          </p:nvSpPr>
          <p:spPr>
            <a:xfrm>
              <a:off x="-967800" y="1829463"/>
              <a:ext cx="60113" cy="145251"/>
            </a:xfrm>
            <a:custGeom>
              <a:avLst/>
              <a:gdLst/>
              <a:ahLst/>
              <a:cxnLst/>
              <a:rect l="l" t="t" r="r" b="b"/>
              <a:pathLst>
                <a:path w="920" h="2223" extrusionOk="0">
                  <a:moveTo>
                    <a:pt x="60" y="1"/>
                  </a:moveTo>
                  <a:cubicBezTo>
                    <a:pt x="60" y="1"/>
                    <a:pt x="242" y="1020"/>
                    <a:pt x="1" y="1621"/>
                  </a:cubicBezTo>
                  <a:cubicBezTo>
                    <a:pt x="1" y="1621"/>
                    <a:pt x="27" y="2173"/>
                    <a:pt x="556" y="2223"/>
                  </a:cubicBezTo>
                  <a:cubicBezTo>
                    <a:pt x="556" y="2223"/>
                    <a:pt x="831" y="1667"/>
                    <a:pt x="920" y="1012"/>
                  </a:cubicBezTo>
                  <a:cubicBezTo>
                    <a:pt x="920" y="1012"/>
                    <a:pt x="467" y="365"/>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24;p48"/>
            <p:cNvSpPr/>
            <p:nvPr/>
          </p:nvSpPr>
          <p:spPr>
            <a:xfrm>
              <a:off x="-1189894" y="1916824"/>
              <a:ext cx="102714" cy="124473"/>
            </a:xfrm>
            <a:custGeom>
              <a:avLst/>
              <a:gdLst/>
              <a:ahLst/>
              <a:cxnLst/>
              <a:rect l="l" t="t" r="r" b="b"/>
              <a:pathLst>
                <a:path w="1572" h="1905" extrusionOk="0">
                  <a:moveTo>
                    <a:pt x="60" y="0"/>
                  </a:moveTo>
                  <a:cubicBezTo>
                    <a:pt x="0" y="588"/>
                    <a:pt x="116" y="1316"/>
                    <a:pt x="116" y="1316"/>
                  </a:cubicBezTo>
                  <a:cubicBezTo>
                    <a:pt x="645" y="1713"/>
                    <a:pt x="1234" y="1905"/>
                    <a:pt x="1234" y="1905"/>
                  </a:cubicBezTo>
                  <a:cubicBezTo>
                    <a:pt x="1571" y="1494"/>
                    <a:pt x="1194" y="1088"/>
                    <a:pt x="1194" y="1088"/>
                  </a:cubicBezTo>
                  <a:cubicBezTo>
                    <a:pt x="596" y="837"/>
                    <a:pt x="60"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25;p48"/>
            <p:cNvSpPr/>
            <p:nvPr/>
          </p:nvSpPr>
          <p:spPr>
            <a:xfrm>
              <a:off x="-951595" y="1088625"/>
              <a:ext cx="477570" cy="966901"/>
            </a:xfrm>
            <a:custGeom>
              <a:avLst/>
              <a:gdLst/>
              <a:ahLst/>
              <a:cxnLst/>
              <a:rect l="l" t="t" r="r" b="b"/>
              <a:pathLst>
                <a:path w="7309" h="14798" extrusionOk="0">
                  <a:moveTo>
                    <a:pt x="2861" y="1125"/>
                  </a:moveTo>
                  <a:cubicBezTo>
                    <a:pt x="3870" y="1125"/>
                    <a:pt x="4607" y="1902"/>
                    <a:pt x="4607" y="1902"/>
                  </a:cubicBezTo>
                  <a:cubicBezTo>
                    <a:pt x="5645" y="3085"/>
                    <a:pt x="5741" y="4329"/>
                    <a:pt x="5810" y="5235"/>
                  </a:cubicBezTo>
                  <a:cubicBezTo>
                    <a:pt x="5827" y="5473"/>
                    <a:pt x="5837" y="5840"/>
                    <a:pt x="5834" y="6323"/>
                  </a:cubicBezTo>
                  <a:lnTo>
                    <a:pt x="5834" y="6415"/>
                  </a:lnTo>
                  <a:lnTo>
                    <a:pt x="5860" y="6501"/>
                  </a:lnTo>
                  <a:cubicBezTo>
                    <a:pt x="6042" y="7050"/>
                    <a:pt x="6009" y="7417"/>
                    <a:pt x="5973" y="7589"/>
                  </a:cubicBezTo>
                  <a:lnTo>
                    <a:pt x="5917" y="7744"/>
                  </a:lnTo>
                  <a:cubicBezTo>
                    <a:pt x="5894" y="7811"/>
                    <a:pt x="5867" y="7880"/>
                    <a:pt x="5834" y="7953"/>
                  </a:cubicBezTo>
                  <a:lnTo>
                    <a:pt x="5794" y="8049"/>
                  </a:lnTo>
                  <a:lnTo>
                    <a:pt x="5790" y="8155"/>
                  </a:lnTo>
                  <a:cubicBezTo>
                    <a:pt x="5771" y="8654"/>
                    <a:pt x="5751" y="9107"/>
                    <a:pt x="5735" y="9424"/>
                  </a:cubicBezTo>
                  <a:cubicBezTo>
                    <a:pt x="5718" y="9735"/>
                    <a:pt x="5735" y="10119"/>
                    <a:pt x="5748" y="10525"/>
                  </a:cubicBezTo>
                  <a:cubicBezTo>
                    <a:pt x="5781" y="11385"/>
                    <a:pt x="5824" y="12562"/>
                    <a:pt x="5536" y="13045"/>
                  </a:cubicBezTo>
                  <a:cubicBezTo>
                    <a:pt x="5305" y="13426"/>
                    <a:pt x="4802" y="13673"/>
                    <a:pt x="4250" y="13673"/>
                  </a:cubicBezTo>
                  <a:cubicBezTo>
                    <a:pt x="3979" y="13673"/>
                    <a:pt x="3717" y="13611"/>
                    <a:pt x="3509" y="13498"/>
                  </a:cubicBezTo>
                  <a:cubicBezTo>
                    <a:pt x="3449" y="13452"/>
                    <a:pt x="2924" y="12946"/>
                    <a:pt x="2643" y="8915"/>
                  </a:cubicBezTo>
                  <a:lnTo>
                    <a:pt x="2629" y="8720"/>
                  </a:lnTo>
                  <a:lnTo>
                    <a:pt x="2623" y="8713"/>
                  </a:lnTo>
                  <a:lnTo>
                    <a:pt x="2623" y="8690"/>
                  </a:lnTo>
                  <a:lnTo>
                    <a:pt x="2626" y="8644"/>
                  </a:lnTo>
                  <a:lnTo>
                    <a:pt x="2620" y="8594"/>
                  </a:lnTo>
                  <a:lnTo>
                    <a:pt x="2524" y="8605"/>
                  </a:lnTo>
                  <a:lnTo>
                    <a:pt x="2471" y="8545"/>
                  </a:lnTo>
                  <a:lnTo>
                    <a:pt x="2451" y="8518"/>
                  </a:lnTo>
                  <a:lnTo>
                    <a:pt x="2405" y="8482"/>
                  </a:lnTo>
                  <a:cubicBezTo>
                    <a:pt x="2348" y="8432"/>
                    <a:pt x="1991" y="8052"/>
                    <a:pt x="1945" y="7100"/>
                  </a:cubicBezTo>
                  <a:cubicBezTo>
                    <a:pt x="1958" y="7001"/>
                    <a:pt x="1991" y="6696"/>
                    <a:pt x="2060" y="6293"/>
                  </a:cubicBezTo>
                  <a:lnTo>
                    <a:pt x="2091" y="6131"/>
                  </a:lnTo>
                  <a:lnTo>
                    <a:pt x="2025" y="5978"/>
                  </a:lnTo>
                  <a:cubicBezTo>
                    <a:pt x="1981" y="5870"/>
                    <a:pt x="1938" y="5774"/>
                    <a:pt x="1892" y="5688"/>
                  </a:cubicBezTo>
                  <a:cubicBezTo>
                    <a:pt x="1572" y="5049"/>
                    <a:pt x="1204" y="3918"/>
                    <a:pt x="1158" y="3075"/>
                  </a:cubicBezTo>
                  <a:cubicBezTo>
                    <a:pt x="1155" y="3006"/>
                    <a:pt x="1082" y="1372"/>
                    <a:pt x="2560" y="1148"/>
                  </a:cubicBezTo>
                  <a:cubicBezTo>
                    <a:pt x="2660" y="1134"/>
                    <a:pt x="2759" y="1125"/>
                    <a:pt x="2861" y="1125"/>
                  </a:cubicBezTo>
                  <a:close/>
                  <a:moveTo>
                    <a:pt x="2861" y="0"/>
                  </a:moveTo>
                  <a:cubicBezTo>
                    <a:pt x="2702" y="0"/>
                    <a:pt x="2547" y="10"/>
                    <a:pt x="2391" y="33"/>
                  </a:cubicBezTo>
                  <a:cubicBezTo>
                    <a:pt x="1555" y="162"/>
                    <a:pt x="894" y="602"/>
                    <a:pt x="473" y="1310"/>
                  </a:cubicBezTo>
                  <a:cubicBezTo>
                    <a:pt x="160" y="1839"/>
                    <a:pt x="1" y="2506"/>
                    <a:pt x="33" y="3138"/>
                  </a:cubicBezTo>
                  <a:cubicBezTo>
                    <a:pt x="90" y="4144"/>
                    <a:pt x="503" y="5436"/>
                    <a:pt x="887" y="6194"/>
                  </a:cubicBezTo>
                  <a:cubicBezTo>
                    <a:pt x="900" y="6217"/>
                    <a:pt x="910" y="6244"/>
                    <a:pt x="923" y="6270"/>
                  </a:cubicBezTo>
                  <a:cubicBezTo>
                    <a:pt x="850" y="6716"/>
                    <a:pt x="824" y="7020"/>
                    <a:pt x="821" y="7033"/>
                  </a:cubicBezTo>
                  <a:lnTo>
                    <a:pt x="818" y="7070"/>
                  </a:lnTo>
                  <a:lnTo>
                    <a:pt x="821" y="7106"/>
                  </a:lnTo>
                  <a:cubicBezTo>
                    <a:pt x="864" y="8277"/>
                    <a:pt x="1287" y="8922"/>
                    <a:pt x="1535" y="9203"/>
                  </a:cubicBezTo>
                  <a:cubicBezTo>
                    <a:pt x="1839" y="13336"/>
                    <a:pt x="2428" y="14196"/>
                    <a:pt x="2967" y="14484"/>
                  </a:cubicBezTo>
                  <a:cubicBezTo>
                    <a:pt x="3347" y="14688"/>
                    <a:pt x="3790" y="14798"/>
                    <a:pt x="4250" y="14798"/>
                  </a:cubicBezTo>
                  <a:cubicBezTo>
                    <a:pt x="5202" y="14798"/>
                    <a:pt x="6065" y="14348"/>
                    <a:pt x="6501" y="13627"/>
                  </a:cubicBezTo>
                  <a:cubicBezTo>
                    <a:pt x="6965" y="12857"/>
                    <a:pt x="6915" y="11596"/>
                    <a:pt x="6875" y="10482"/>
                  </a:cubicBezTo>
                  <a:cubicBezTo>
                    <a:pt x="6859" y="10102"/>
                    <a:pt x="6846" y="9742"/>
                    <a:pt x="6859" y="9481"/>
                  </a:cubicBezTo>
                  <a:cubicBezTo>
                    <a:pt x="6875" y="9183"/>
                    <a:pt x="6895" y="8763"/>
                    <a:pt x="6912" y="8300"/>
                  </a:cubicBezTo>
                  <a:cubicBezTo>
                    <a:pt x="6928" y="8257"/>
                    <a:pt x="6945" y="8217"/>
                    <a:pt x="6958" y="8178"/>
                  </a:cubicBezTo>
                  <a:cubicBezTo>
                    <a:pt x="7008" y="8075"/>
                    <a:pt x="7309" y="7378"/>
                    <a:pt x="6958" y="6240"/>
                  </a:cubicBezTo>
                  <a:cubicBezTo>
                    <a:pt x="6961" y="5771"/>
                    <a:pt x="6951" y="5403"/>
                    <a:pt x="6932" y="5148"/>
                  </a:cubicBezTo>
                  <a:cubicBezTo>
                    <a:pt x="6859" y="4206"/>
                    <a:pt x="6736" y="2625"/>
                    <a:pt x="5447" y="1151"/>
                  </a:cubicBezTo>
                  <a:cubicBezTo>
                    <a:pt x="5404" y="1105"/>
                    <a:pt x="4379" y="0"/>
                    <a:pt x="2861"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26;p48"/>
            <p:cNvSpPr/>
            <p:nvPr/>
          </p:nvSpPr>
          <p:spPr>
            <a:xfrm>
              <a:off x="-915919" y="1125347"/>
              <a:ext cx="391975" cy="893394"/>
            </a:xfrm>
            <a:custGeom>
              <a:avLst/>
              <a:gdLst/>
              <a:ahLst/>
              <a:cxnLst/>
              <a:rect l="l" t="t" r="r" b="b"/>
              <a:pathLst>
                <a:path w="5999" h="13673" extrusionOk="0">
                  <a:moveTo>
                    <a:pt x="2316" y="1"/>
                  </a:moveTo>
                  <a:cubicBezTo>
                    <a:pt x="2190" y="1"/>
                    <a:pt x="2061" y="10"/>
                    <a:pt x="1928" y="30"/>
                  </a:cubicBezTo>
                  <a:cubicBezTo>
                    <a:pt x="437" y="255"/>
                    <a:pt x="0" y="1647"/>
                    <a:pt x="50" y="2547"/>
                  </a:cubicBezTo>
                  <a:cubicBezTo>
                    <a:pt x="99" y="3446"/>
                    <a:pt x="476" y="4650"/>
                    <a:pt x="844" y="5380"/>
                  </a:cubicBezTo>
                  <a:cubicBezTo>
                    <a:pt x="1214" y="6108"/>
                    <a:pt x="1445" y="7225"/>
                    <a:pt x="1502" y="7910"/>
                  </a:cubicBezTo>
                  <a:cubicBezTo>
                    <a:pt x="1558" y="8594"/>
                    <a:pt x="1760" y="12926"/>
                    <a:pt x="2685" y="13426"/>
                  </a:cubicBezTo>
                  <a:cubicBezTo>
                    <a:pt x="2996" y="13593"/>
                    <a:pt x="3351" y="13673"/>
                    <a:pt x="3707" y="13673"/>
                  </a:cubicBezTo>
                  <a:cubicBezTo>
                    <a:pt x="4415" y="13673"/>
                    <a:pt x="5123" y="13355"/>
                    <a:pt x="5473" y="12774"/>
                  </a:cubicBezTo>
                  <a:cubicBezTo>
                    <a:pt x="5998" y="11901"/>
                    <a:pt x="5701" y="9894"/>
                    <a:pt x="5751" y="8892"/>
                  </a:cubicBezTo>
                  <a:cubicBezTo>
                    <a:pt x="5800" y="7890"/>
                    <a:pt x="5896" y="5552"/>
                    <a:pt x="5824" y="4630"/>
                  </a:cubicBezTo>
                  <a:cubicBezTo>
                    <a:pt x="5754" y="3707"/>
                    <a:pt x="5645" y="2295"/>
                    <a:pt x="4484" y="969"/>
                  </a:cubicBezTo>
                  <a:cubicBezTo>
                    <a:pt x="4484" y="969"/>
                    <a:pt x="3601" y="1"/>
                    <a:pt x="23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27;p48"/>
            <p:cNvSpPr/>
            <p:nvPr/>
          </p:nvSpPr>
          <p:spPr>
            <a:xfrm>
              <a:off x="-861293" y="1265765"/>
              <a:ext cx="354208" cy="405827"/>
            </a:xfrm>
            <a:custGeom>
              <a:avLst/>
              <a:gdLst/>
              <a:ahLst/>
              <a:cxnLst/>
              <a:rect l="l" t="t" r="r" b="b"/>
              <a:pathLst>
                <a:path w="5421" h="6211" extrusionOk="0">
                  <a:moveTo>
                    <a:pt x="1582" y="1"/>
                  </a:moveTo>
                  <a:cubicBezTo>
                    <a:pt x="301" y="1068"/>
                    <a:pt x="1" y="4372"/>
                    <a:pt x="1" y="4372"/>
                  </a:cubicBezTo>
                  <a:cubicBezTo>
                    <a:pt x="51" y="5728"/>
                    <a:pt x="669" y="6211"/>
                    <a:pt x="669" y="6211"/>
                  </a:cubicBezTo>
                  <a:cubicBezTo>
                    <a:pt x="686" y="4140"/>
                    <a:pt x="1925" y="1522"/>
                    <a:pt x="1925" y="1522"/>
                  </a:cubicBezTo>
                  <a:cubicBezTo>
                    <a:pt x="1925" y="1522"/>
                    <a:pt x="4167" y="3357"/>
                    <a:pt x="5070" y="5222"/>
                  </a:cubicBezTo>
                  <a:cubicBezTo>
                    <a:pt x="5070" y="5222"/>
                    <a:pt x="5420" y="4517"/>
                    <a:pt x="4885" y="3275"/>
                  </a:cubicBezTo>
                  <a:cubicBezTo>
                    <a:pt x="4885" y="3275"/>
                    <a:pt x="3198" y="418"/>
                    <a:pt x="1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28;p48"/>
            <p:cNvSpPr/>
            <p:nvPr/>
          </p:nvSpPr>
          <p:spPr>
            <a:xfrm>
              <a:off x="-817646" y="1585544"/>
              <a:ext cx="91019" cy="138325"/>
            </a:xfrm>
            <a:custGeom>
              <a:avLst/>
              <a:gdLst/>
              <a:ahLst/>
              <a:cxnLst/>
              <a:rect l="l" t="t" r="r" b="b"/>
              <a:pathLst>
                <a:path w="1393" h="2117" extrusionOk="0">
                  <a:moveTo>
                    <a:pt x="143" y="0"/>
                  </a:moveTo>
                  <a:cubicBezTo>
                    <a:pt x="10" y="530"/>
                    <a:pt x="1" y="1317"/>
                    <a:pt x="1" y="1317"/>
                  </a:cubicBezTo>
                  <a:cubicBezTo>
                    <a:pt x="441" y="1809"/>
                    <a:pt x="983" y="2117"/>
                    <a:pt x="983" y="2117"/>
                  </a:cubicBezTo>
                  <a:cubicBezTo>
                    <a:pt x="1393" y="1780"/>
                    <a:pt x="1106" y="1307"/>
                    <a:pt x="1106" y="1307"/>
                  </a:cubicBezTo>
                  <a:cubicBezTo>
                    <a:pt x="566" y="943"/>
                    <a:pt x="143"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29;p48"/>
            <p:cNvSpPr/>
            <p:nvPr/>
          </p:nvSpPr>
          <p:spPr>
            <a:xfrm>
              <a:off x="-602216" y="1533076"/>
              <a:ext cx="72266" cy="146362"/>
            </a:xfrm>
            <a:custGeom>
              <a:avLst/>
              <a:gdLst/>
              <a:ahLst/>
              <a:cxnLst/>
              <a:rect l="l" t="t" r="r" b="b"/>
              <a:pathLst>
                <a:path w="1106" h="2240" extrusionOk="0">
                  <a:moveTo>
                    <a:pt x="411" y="0"/>
                  </a:moveTo>
                  <a:cubicBezTo>
                    <a:pt x="411" y="0"/>
                    <a:pt x="437" y="995"/>
                    <a:pt x="83" y="1537"/>
                  </a:cubicBezTo>
                  <a:cubicBezTo>
                    <a:pt x="83" y="1537"/>
                    <a:pt x="1" y="2087"/>
                    <a:pt x="507" y="2239"/>
                  </a:cubicBezTo>
                  <a:cubicBezTo>
                    <a:pt x="507" y="2239"/>
                    <a:pt x="887" y="1746"/>
                    <a:pt x="1105" y="1121"/>
                  </a:cubicBezTo>
                  <a:cubicBezTo>
                    <a:pt x="1105" y="1121"/>
                    <a:pt x="791" y="457"/>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638;p33"/>
          <p:cNvGrpSpPr/>
          <p:nvPr/>
        </p:nvGrpSpPr>
        <p:grpSpPr>
          <a:xfrm>
            <a:off x="2083662" y="29357"/>
            <a:ext cx="3546631" cy="1206347"/>
            <a:chOff x="1966944" y="49159"/>
            <a:chExt cx="5930106" cy="1251496"/>
          </a:xfrm>
        </p:grpSpPr>
        <p:sp>
          <p:nvSpPr>
            <p:cNvPr id="40" name="Google Shape;1639;p33"/>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4"/>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bg1"/>
                  </a:solidFill>
                  <a:latin typeface="UVN Dung Dan" panose="03060902040502020204" pitchFamily="66" charset="0"/>
                  <a:ea typeface="Permanent Marker"/>
                  <a:cs typeface="Permanent Marker"/>
                </a:rPr>
                <a:t>3. KẾT LUẬN</a:t>
              </a:r>
              <a:endParaRPr sz="2400" b="1" dirty="0">
                <a:solidFill>
                  <a:schemeClr val="bg1"/>
                </a:solidFill>
                <a:latin typeface="UVN Dung Dan" panose="03060902040502020204" pitchFamily="66" charset="0"/>
                <a:ea typeface="Permanent Marker"/>
                <a:cs typeface="Permanent Marker"/>
              </a:endParaRPr>
            </a:p>
          </p:txBody>
        </p:sp>
        <p:sp>
          <p:nvSpPr>
            <p:cNvPr id="41" name="Google Shape;1640;p33"/>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41;p33"/>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Picture 42"/>
          <p:cNvPicPr>
            <a:picLocks noChangeAspect="1"/>
          </p:cNvPicPr>
          <p:nvPr/>
        </p:nvPicPr>
        <p:blipFill>
          <a:blip r:embed="rId2"/>
          <a:stretch>
            <a:fillRect/>
          </a:stretch>
        </p:blipFill>
        <p:spPr>
          <a:xfrm>
            <a:off x="6251125" y="3154315"/>
            <a:ext cx="2553004" cy="1730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70684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1432"/>
        <p:cNvGrpSpPr/>
        <p:nvPr/>
      </p:nvGrpSpPr>
      <p:grpSpPr>
        <a:xfrm>
          <a:off x="0" y="0"/>
          <a:ext cx="0" cy="0"/>
          <a:chOff x="0" y="0"/>
          <a:chExt cx="0" cy="0"/>
        </a:xfrm>
      </p:grpSpPr>
      <p:sp>
        <p:nvSpPr>
          <p:cNvPr id="1433" name="Google Shape;1433;p30"/>
          <p:cNvSpPr/>
          <p:nvPr/>
        </p:nvSpPr>
        <p:spPr>
          <a:xfrm>
            <a:off x="1659710" y="1716937"/>
            <a:ext cx="6445165" cy="209094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65C1C9"/>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rot="-8603968">
            <a:off x="1574451" y="3315919"/>
            <a:ext cx="1395677" cy="47328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30"/>
          <p:cNvGrpSpPr/>
          <p:nvPr/>
        </p:nvGrpSpPr>
        <p:grpSpPr>
          <a:xfrm>
            <a:off x="8301175" y="-14051"/>
            <a:ext cx="404657" cy="1808340"/>
            <a:chOff x="8574475" y="-14051"/>
            <a:chExt cx="404657" cy="1808340"/>
          </a:xfrm>
        </p:grpSpPr>
        <p:sp>
          <p:nvSpPr>
            <p:cNvPr id="1438" name="Google Shape;1438;p30"/>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0"/>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0"/>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0"/>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0"/>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0"/>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8" name="Google Shape;1448;p30"/>
          <p:cNvSpPr/>
          <p:nvPr/>
        </p:nvSpPr>
        <p:spPr>
          <a:xfrm rot="639960">
            <a:off x="4342513" y="3637186"/>
            <a:ext cx="404651" cy="369713"/>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2" name="Google Shape;1482;p30"/>
          <p:cNvGrpSpPr/>
          <p:nvPr/>
        </p:nvGrpSpPr>
        <p:grpSpPr>
          <a:xfrm rot="407631">
            <a:off x="7167330" y="3381706"/>
            <a:ext cx="1238351" cy="1085621"/>
            <a:chOff x="7611038" y="3431425"/>
            <a:chExt cx="1238324" cy="1085597"/>
          </a:xfrm>
        </p:grpSpPr>
        <p:sp>
          <p:nvSpPr>
            <p:cNvPr id="1483" name="Google Shape;1483;p3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30"/>
          <p:cNvGrpSpPr/>
          <p:nvPr/>
        </p:nvGrpSpPr>
        <p:grpSpPr>
          <a:xfrm rot="-8615533">
            <a:off x="6655674" y="1832981"/>
            <a:ext cx="2022274" cy="329046"/>
            <a:chOff x="1777900" y="2356875"/>
            <a:chExt cx="5003236" cy="814081"/>
          </a:xfrm>
        </p:grpSpPr>
        <p:sp>
          <p:nvSpPr>
            <p:cNvPr id="1486" name="Google Shape;1486;p30"/>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0"/>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0"/>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0"/>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0"/>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0"/>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0"/>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0"/>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0"/>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0"/>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0"/>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0"/>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0"/>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0"/>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0"/>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0"/>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0"/>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0"/>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0"/>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30"/>
          <p:cNvGrpSpPr/>
          <p:nvPr/>
        </p:nvGrpSpPr>
        <p:grpSpPr>
          <a:xfrm>
            <a:off x="1252999" y="216658"/>
            <a:ext cx="1012477" cy="947084"/>
            <a:chOff x="1178193" y="539992"/>
            <a:chExt cx="1573391" cy="1471771"/>
          </a:xfrm>
        </p:grpSpPr>
        <p:sp>
          <p:nvSpPr>
            <p:cNvPr id="1524" name="Google Shape;1524;p3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2220408" y="1910193"/>
            <a:ext cx="5375859" cy="1754326"/>
          </a:xfrm>
          <a:prstGeom prst="rect">
            <a:avLst/>
          </a:prstGeom>
        </p:spPr>
        <p:txBody>
          <a:bodyPr wrap="square">
            <a:spAutoFit/>
          </a:bodyPr>
          <a:lstStyle/>
          <a:p>
            <a:pPr lvl="0" algn="ctr"/>
            <a:r>
              <a:rPr lang="en-US" sz="3600" b="1" dirty="0">
                <a:solidFill>
                  <a:schemeClr val="bg1"/>
                </a:solidFill>
                <a:latin typeface="UVN Dung Dan" panose="03060902040502020204" pitchFamily="66" charset="0"/>
                <a:ea typeface="Permanent Marker"/>
                <a:cs typeface="Permanent Marker"/>
              </a:rPr>
              <a:t>II. CÁC ĐIỆN TRỞ DÙNG TRONG KỸ THUẬT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829"/>
        <p:cNvGrpSpPr/>
        <p:nvPr/>
      </p:nvGrpSpPr>
      <p:grpSpPr>
        <a:xfrm>
          <a:off x="0" y="0"/>
          <a:ext cx="0" cy="0"/>
          <a:chOff x="0" y="0"/>
          <a:chExt cx="0" cy="0"/>
        </a:xfrm>
      </p:grpSpPr>
      <p:grpSp>
        <p:nvGrpSpPr>
          <p:cNvPr id="98" name="Google Shape;958;p26"/>
          <p:cNvGrpSpPr/>
          <p:nvPr/>
        </p:nvGrpSpPr>
        <p:grpSpPr>
          <a:xfrm rot="19538273">
            <a:off x="920797" y="347400"/>
            <a:ext cx="1146363" cy="389904"/>
            <a:chOff x="6980613" y="1447325"/>
            <a:chExt cx="745854" cy="169030"/>
          </a:xfrm>
        </p:grpSpPr>
        <p:sp>
          <p:nvSpPr>
            <p:cNvPr id="99" name="Google Shape;959;p26"/>
            <p:cNvSpPr/>
            <p:nvPr/>
          </p:nvSpPr>
          <p:spPr>
            <a:xfrm>
              <a:off x="6980613" y="1447325"/>
              <a:ext cx="745854" cy="169030"/>
            </a:xfrm>
            <a:custGeom>
              <a:avLst/>
              <a:gdLst/>
              <a:ahLst/>
              <a:cxnLst/>
              <a:rect l="l" t="t" r="r" b="b"/>
              <a:pathLst>
                <a:path w="21772" h="5352" extrusionOk="0">
                  <a:moveTo>
                    <a:pt x="0" y="1"/>
                  </a:moveTo>
                  <a:lnTo>
                    <a:pt x="0" y="60"/>
                  </a:lnTo>
                  <a:lnTo>
                    <a:pt x="66" y="163"/>
                  </a:lnTo>
                  <a:lnTo>
                    <a:pt x="0" y="187"/>
                  </a:lnTo>
                  <a:lnTo>
                    <a:pt x="0" y="226"/>
                  </a:lnTo>
                  <a:lnTo>
                    <a:pt x="225" y="375"/>
                  </a:lnTo>
                  <a:lnTo>
                    <a:pt x="0" y="375"/>
                  </a:lnTo>
                  <a:lnTo>
                    <a:pt x="225" y="471"/>
                  </a:lnTo>
                  <a:lnTo>
                    <a:pt x="92" y="533"/>
                  </a:lnTo>
                  <a:lnTo>
                    <a:pt x="225" y="629"/>
                  </a:lnTo>
                  <a:lnTo>
                    <a:pt x="92" y="722"/>
                  </a:lnTo>
                  <a:lnTo>
                    <a:pt x="225" y="811"/>
                  </a:lnTo>
                  <a:cubicBezTo>
                    <a:pt x="225" y="811"/>
                    <a:pt x="73" y="841"/>
                    <a:pt x="92" y="871"/>
                  </a:cubicBezTo>
                  <a:cubicBezTo>
                    <a:pt x="112" y="904"/>
                    <a:pt x="225" y="1010"/>
                    <a:pt x="225" y="1010"/>
                  </a:cubicBezTo>
                  <a:lnTo>
                    <a:pt x="126" y="1040"/>
                  </a:lnTo>
                  <a:lnTo>
                    <a:pt x="172" y="1152"/>
                  </a:lnTo>
                  <a:lnTo>
                    <a:pt x="136" y="1251"/>
                  </a:lnTo>
                  <a:lnTo>
                    <a:pt x="188" y="1410"/>
                  </a:lnTo>
                  <a:lnTo>
                    <a:pt x="136" y="1667"/>
                  </a:lnTo>
                  <a:lnTo>
                    <a:pt x="225" y="1939"/>
                  </a:lnTo>
                  <a:lnTo>
                    <a:pt x="165" y="2197"/>
                  </a:lnTo>
                  <a:lnTo>
                    <a:pt x="225" y="2468"/>
                  </a:lnTo>
                  <a:lnTo>
                    <a:pt x="92" y="2957"/>
                  </a:lnTo>
                  <a:lnTo>
                    <a:pt x="225" y="3473"/>
                  </a:lnTo>
                  <a:lnTo>
                    <a:pt x="126" y="3790"/>
                  </a:lnTo>
                  <a:lnTo>
                    <a:pt x="179" y="4161"/>
                  </a:lnTo>
                  <a:lnTo>
                    <a:pt x="159" y="4472"/>
                  </a:lnTo>
                  <a:lnTo>
                    <a:pt x="225" y="4654"/>
                  </a:lnTo>
                  <a:cubicBezTo>
                    <a:pt x="225" y="4654"/>
                    <a:pt x="112" y="4683"/>
                    <a:pt x="136" y="4706"/>
                  </a:cubicBezTo>
                  <a:cubicBezTo>
                    <a:pt x="159" y="4726"/>
                    <a:pt x="248" y="4813"/>
                    <a:pt x="225" y="4842"/>
                  </a:cubicBezTo>
                  <a:cubicBezTo>
                    <a:pt x="202" y="4872"/>
                    <a:pt x="96" y="5159"/>
                    <a:pt x="96" y="5159"/>
                  </a:cubicBezTo>
                  <a:lnTo>
                    <a:pt x="228" y="5226"/>
                  </a:lnTo>
                  <a:lnTo>
                    <a:pt x="126" y="5272"/>
                  </a:lnTo>
                  <a:lnTo>
                    <a:pt x="142" y="5351"/>
                  </a:lnTo>
                  <a:lnTo>
                    <a:pt x="21735" y="5351"/>
                  </a:lnTo>
                  <a:lnTo>
                    <a:pt x="21421" y="5123"/>
                  </a:lnTo>
                  <a:lnTo>
                    <a:pt x="21580" y="4885"/>
                  </a:lnTo>
                  <a:lnTo>
                    <a:pt x="21272" y="4627"/>
                  </a:lnTo>
                  <a:lnTo>
                    <a:pt x="21626" y="4432"/>
                  </a:lnTo>
                  <a:lnTo>
                    <a:pt x="21272" y="4171"/>
                  </a:lnTo>
                  <a:cubicBezTo>
                    <a:pt x="21272" y="4171"/>
                    <a:pt x="21626" y="3867"/>
                    <a:pt x="21683" y="3821"/>
                  </a:cubicBezTo>
                  <a:cubicBezTo>
                    <a:pt x="21738" y="3774"/>
                    <a:pt x="21445" y="3503"/>
                    <a:pt x="21445" y="3503"/>
                  </a:cubicBezTo>
                  <a:lnTo>
                    <a:pt x="21669" y="3321"/>
                  </a:lnTo>
                  <a:lnTo>
                    <a:pt x="21365" y="2779"/>
                  </a:lnTo>
                  <a:lnTo>
                    <a:pt x="21772" y="2534"/>
                  </a:lnTo>
                  <a:lnTo>
                    <a:pt x="21772" y="1506"/>
                  </a:lnTo>
                  <a:lnTo>
                    <a:pt x="21365" y="1089"/>
                  </a:lnTo>
                  <a:lnTo>
                    <a:pt x="21772" y="745"/>
                  </a:lnTo>
                  <a:lnTo>
                    <a:pt x="21772" y="497"/>
                  </a:lnTo>
                  <a:lnTo>
                    <a:pt x="21365" y="497"/>
                  </a:lnTo>
                  <a:lnTo>
                    <a:pt x="21772" y="1"/>
                  </a:lnTo>
                  <a:close/>
                </a:path>
              </a:pathLst>
            </a:custGeom>
            <a:solidFill>
              <a:schemeClr val="accent4"/>
            </a:solidFill>
            <a:ln>
              <a:noFill/>
            </a:ln>
            <a:effectLst>
              <a:outerShdw blurRad="28575" dist="9525"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960;p26"/>
            <p:cNvGrpSpPr/>
            <p:nvPr/>
          </p:nvGrpSpPr>
          <p:grpSpPr>
            <a:xfrm>
              <a:off x="7000488" y="1467163"/>
              <a:ext cx="707825" cy="118900"/>
              <a:chOff x="7000488" y="1467163"/>
              <a:chExt cx="707825" cy="118900"/>
            </a:xfrm>
          </p:grpSpPr>
          <p:sp>
            <p:nvSpPr>
              <p:cNvPr id="101" name="Google Shape;961;p26"/>
              <p:cNvSpPr/>
              <p:nvPr/>
            </p:nvSpPr>
            <p:spPr>
              <a:xfrm>
                <a:off x="7000488" y="1467163"/>
                <a:ext cx="52500" cy="498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62;p26"/>
              <p:cNvSpPr/>
              <p:nvPr/>
            </p:nvSpPr>
            <p:spPr>
              <a:xfrm>
                <a:off x="7074313" y="1536263"/>
                <a:ext cx="52500" cy="498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63;p26"/>
              <p:cNvSpPr/>
              <p:nvPr/>
            </p:nvSpPr>
            <p:spPr>
              <a:xfrm>
                <a:off x="7145863" y="1467163"/>
                <a:ext cx="52500" cy="498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64;p26"/>
              <p:cNvSpPr/>
              <p:nvPr/>
            </p:nvSpPr>
            <p:spPr>
              <a:xfrm>
                <a:off x="7219688" y="1536263"/>
                <a:ext cx="52500" cy="498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65;p26"/>
              <p:cNvSpPr/>
              <p:nvPr/>
            </p:nvSpPr>
            <p:spPr>
              <a:xfrm>
                <a:off x="7291238" y="1467163"/>
                <a:ext cx="52500" cy="498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66;p26"/>
              <p:cNvSpPr/>
              <p:nvPr/>
            </p:nvSpPr>
            <p:spPr>
              <a:xfrm>
                <a:off x="7365063" y="1536263"/>
                <a:ext cx="52500" cy="498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67;p26"/>
              <p:cNvSpPr/>
              <p:nvPr/>
            </p:nvSpPr>
            <p:spPr>
              <a:xfrm>
                <a:off x="7436613" y="1467163"/>
                <a:ext cx="52500" cy="498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68;p26"/>
              <p:cNvSpPr/>
              <p:nvPr/>
            </p:nvSpPr>
            <p:spPr>
              <a:xfrm>
                <a:off x="7510438" y="1536263"/>
                <a:ext cx="52500" cy="498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69;p26"/>
              <p:cNvSpPr/>
              <p:nvPr/>
            </p:nvSpPr>
            <p:spPr>
              <a:xfrm>
                <a:off x="7581988" y="1467163"/>
                <a:ext cx="52500" cy="498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70;p26"/>
              <p:cNvSpPr/>
              <p:nvPr/>
            </p:nvSpPr>
            <p:spPr>
              <a:xfrm>
                <a:off x="7655813" y="1536263"/>
                <a:ext cx="52500" cy="498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5" name="Google Shape;845;p25"/>
          <p:cNvGrpSpPr/>
          <p:nvPr/>
        </p:nvGrpSpPr>
        <p:grpSpPr>
          <a:xfrm>
            <a:off x="652834" y="3978895"/>
            <a:ext cx="1116708" cy="1109680"/>
            <a:chOff x="2990881" y="2211651"/>
            <a:chExt cx="1114481" cy="953686"/>
          </a:xfrm>
        </p:grpSpPr>
        <p:sp>
          <p:nvSpPr>
            <p:cNvPr id="846" name="Google Shape;846;p25"/>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5"/>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5"/>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5"/>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5"/>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5"/>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5"/>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5"/>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5"/>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5"/>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5090555" y="1464127"/>
            <a:ext cx="3479380" cy="2296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a:srcRect l="1564" t="1647" r="43673" b="1917"/>
          <a:stretch/>
        </p:blipFill>
        <p:spPr>
          <a:xfrm>
            <a:off x="1395634" y="1464127"/>
            <a:ext cx="2608119" cy="2296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014694" y="238345"/>
            <a:ext cx="6014375" cy="1107996"/>
          </a:xfrm>
          <a:prstGeom prst="rect">
            <a:avLst/>
          </a:prstGeom>
        </p:spPr>
        <p:txBody>
          <a:bodyPr wrap="square">
            <a:spAutoFit/>
          </a:bodyPr>
          <a:lstStyle/>
          <a:p>
            <a:pPr algn="just"/>
            <a:r>
              <a:rPr lang="en-US" sz="2200">
                <a:solidFill>
                  <a:srgbClr val="5295AF">
                    <a:lumMod val="50000"/>
                  </a:srgbClr>
                </a:solidFill>
                <a:latin typeface="Cambria Math" panose="02040503050406030204" pitchFamily="18" charset="0"/>
                <a:ea typeface="Cambria Math" panose="02040503050406030204" pitchFamily="18" charset="0"/>
                <a:cs typeface="Comfortaa Regular"/>
              </a:rPr>
              <a:t>Trong các mạch điện rađiô, tivi… điện trở có kích thước nhỏ được chế tạo bằng một lớp than hay lớp kim loại mỏng phủ ngoài một lõi cách điện.</a:t>
            </a:r>
            <a:endParaRPr lang="en-US"/>
          </a:p>
        </p:txBody>
      </p:sp>
      <p:sp>
        <p:nvSpPr>
          <p:cNvPr id="97" name="Rectangle 96"/>
          <p:cNvSpPr/>
          <p:nvPr/>
        </p:nvSpPr>
        <p:spPr>
          <a:xfrm>
            <a:off x="1547648" y="4102848"/>
            <a:ext cx="7393371" cy="430887"/>
          </a:xfrm>
          <a:prstGeom prst="rect">
            <a:avLst/>
          </a:prstGeom>
        </p:spPr>
        <p:txBody>
          <a:bodyPr wrap="none">
            <a:spAutoFit/>
          </a:bodyPr>
          <a:lstStyle/>
          <a:p>
            <a:r>
              <a:rPr lang="en-US" sz="2200">
                <a:solidFill>
                  <a:srgbClr val="5295AF">
                    <a:lumMod val="50000"/>
                  </a:srgbClr>
                </a:solidFill>
                <a:latin typeface="Cambria Math" panose="02040503050406030204" pitchFamily="18" charset="0"/>
                <a:ea typeface="Cambria Math" panose="02040503050406030204" pitchFamily="18" charset="0"/>
                <a:cs typeface="Comfortaa Regular"/>
              </a:rPr>
              <a:t>Vì sao lớp than hay lớp kim loại mỏng đó lại có điện trở lớn?</a:t>
            </a:r>
            <a:endParaRPr lang="en-US"/>
          </a:p>
        </p:txBody>
      </p:sp>
      <p:sp>
        <p:nvSpPr>
          <p:cNvPr id="7" name="Rectangle 6"/>
          <p:cNvSpPr/>
          <p:nvPr/>
        </p:nvSpPr>
        <p:spPr>
          <a:xfrm>
            <a:off x="1522514" y="4026779"/>
            <a:ext cx="7261151" cy="769441"/>
          </a:xfrm>
          <a:prstGeom prst="rect">
            <a:avLst/>
          </a:prstGeom>
        </p:spPr>
        <p:txBody>
          <a:bodyPr wrap="square">
            <a:spAutoFit/>
          </a:bodyPr>
          <a:lstStyle/>
          <a:p>
            <a:pPr algn="just"/>
            <a:r>
              <a:rPr lang="en-US" sz="2200">
                <a:solidFill>
                  <a:schemeClr val="tx2">
                    <a:lumMod val="75000"/>
                  </a:schemeClr>
                </a:solidFill>
                <a:latin typeface="Cambria Math" panose="02040503050406030204" pitchFamily="18" charset="0"/>
                <a:ea typeface="Cambria Math" panose="02040503050406030204" pitchFamily="18" charset="0"/>
                <a:cs typeface="Comfortaa Regular"/>
              </a:rPr>
              <a:t>Lớp than hay lớp kim loại mỏng nên có tiết diện nhỏ, mà điện trở tỉ lệ nghịch với tiết diện nên chúng có điện trở lớn. </a:t>
            </a:r>
          </a:p>
        </p:txBody>
      </p:sp>
    </p:spTree>
    <p:extLst>
      <p:ext uri="{BB962C8B-B14F-4D97-AF65-F5344CB8AC3E}">
        <p14:creationId xmlns:p14="http://schemas.microsoft.com/office/powerpoint/2010/main" val="2652717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97"/>
                                        </p:tgtEl>
                                      </p:cBhvr>
                                    </p:animEffect>
                                    <p:set>
                                      <p:cBhvr>
                                        <p:cTn id="10" dur="1" fill="hold">
                                          <p:stCondLst>
                                            <p:cond delay="499"/>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2EA7-DCFB-4FE7-8DF6-9FBF46A548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7E7D129-BF3E-4C99-935A-5F01C4ADA911}"/>
              </a:ext>
            </a:extLst>
          </p:cNvPr>
          <p:cNvSpPr>
            <a:spLocks noGrp="1"/>
          </p:cNvSpPr>
          <p:nvPr>
            <p:ph type="subTitle" idx="1"/>
          </p:nvPr>
        </p:nvSpPr>
        <p:spPr/>
        <p:txBody>
          <a:bodyPr/>
          <a:lstStyle/>
          <a:p>
            <a:endParaRPr lang="en-US"/>
          </a:p>
        </p:txBody>
      </p:sp>
      <p:pic>
        <p:nvPicPr>
          <p:cNvPr id="4" name="y2meta.com - dieu khien tang giam do sang bong den">
            <a:hlinkClick r:id="" action="ppaction://media"/>
            <a:extLst>
              <a:ext uri="{FF2B5EF4-FFF2-40B4-BE49-F238E27FC236}">
                <a16:creationId xmlns:a16="http://schemas.microsoft.com/office/drawing/2014/main" id="{E26E0A1B-537D-42C0-BC3D-D7F9C1388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2373" y="83820"/>
            <a:ext cx="8419253" cy="4735830"/>
          </a:xfrm>
          <a:prstGeom prst="rect">
            <a:avLst/>
          </a:prstGeom>
        </p:spPr>
      </p:pic>
    </p:spTree>
    <p:extLst>
      <p:ext uri="{BB962C8B-B14F-4D97-AF65-F5344CB8AC3E}">
        <p14:creationId xmlns:p14="http://schemas.microsoft.com/office/powerpoint/2010/main" val="163678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1629"/>
        <p:cNvGrpSpPr/>
        <p:nvPr/>
      </p:nvGrpSpPr>
      <p:grpSpPr>
        <a:xfrm>
          <a:off x="0" y="0"/>
          <a:ext cx="0" cy="0"/>
          <a:chOff x="0" y="0"/>
          <a:chExt cx="0" cy="0"/>
        </a:xfrm>
      </p:grpSpPr>
      <p:grpSp>
        <p:nvGrpSpPr>
          <p:cNvPr id="7" name="Group 6"/>
          <p:cNvGrpSpPr/>
          <p:nvPr/>
        </p:nvGrpSpPr>
        <p:grpSpPr>
          <a:xfrm>
            <a:off x="1981114" y="-227866"/>
            <a:ext cx="6136509" cy="2019103"/>
            <a:chOff x="1296721" y="-246872"/>
            <a:chExt cx="6136509" cy="2019103"/>
          </a:xfrm>
        </p:grpSpPr>
        <p:sp>
          <p:nvSpPr>
            <p:cNvPr id="1639" name="Google Shape;1639;p33"/>
            <p:cNvSpPr/>
            <p:nvPr/>
          </p:nvSpPr>
          <p:spPr>
            <a:xfrm>
              <a:off x="1342028" y="283736"/>
              <a:ext cx="6091202" cy="997844"/>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4"/>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3"/>
            <p:cNvSpPr/>
            <p:nvPr/>
          </p:nvSpPr>
          <p:spPr>
            <a:xfrm rot="7791998">
              <a:off x="6511540" y="900655"/>
              <a:ext cx="1408132" cy="33502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3"/>
            <p:cNvSpPr/>
            <p:nvPr/>
          </p:nvSpPr>
          <p:spPr>
            <a:xfrm rot="7791998">
              <a:off x="760165" y="289684"/>
              <a:ext cx="1408132" cy="33502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33"/>
          <p:cNvGrpSpPr/>
          <p:nvPr/>
        </p:nvGrpSpPr>
        <p:grpSpPr>
          <a:xfrm rot="-438800">
            <a:off x="1030000" y="1548555"/>
            <a:ext cx="2792499" cy="2792499"/>
            <a:chOff x="1646025" y="1811100"/>
            <a:chExt cx="2792400" cy="2792400"/>
          </a:xfrm>
        </p:grpSpPr>
        <p:sp>
          <p:nvSpPr>
            <p:cNvPr id="1644" name="Google Shape;1644;p33"/>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3"/>
            <p:cNvSpPr/>
            <p:nvPr/>
          </p:nvSpPr>
          <p:spPr>
            <a:xfrm>
              <a:off x="1646025" y="1811100"/>
              <a:ext cx="2792400" cy="8001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6" name="Google Shape;1646;p33"/>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1647" name="Google Shape;1647;p33"/>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1648" name="Google Shape;1648;p33"/>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1649" name="Google Shape;1649;p33"/>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1650" name="Google Shape;1650;p33"/>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sp>
        <p:nvSpPr>
          <p:cNvPr id="1652" name="Google Shape;1652;p33"/>
          <p:cNvSpPr txBox="1">
            <a:spLocks noGrp="1"/>
          </p:cNvSpPr>
          <p:nvPr>
            <p:ph type="subTitle" idx="2"/>
          </p:nvPr>
        </p:nvSpPr>
        <p:spPr>
          <a:xfrm rot="-438706" flipH="1">
            <a:off x="1246022" y="1760420"/>
            <a:ext cx="2112075" cy="4352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rPr>
              <a:t>01.</a:t>
            </a:r>
            <a:endParaRPr sz="3000">
              <a:solidFill>
                <a:schemeClr val="lt1"/>
              </a:solidFill>
            </a:endParaRPr>
          </a:p>
        </p:txBody>
      </p:sp>
      <p:sp>
        <p:nvSpPr>
          <p:cNvPr id="1654" name="Google Shape;1654;p33"/>
          <p:cNvSpPr txBox="1">
            <a:spLocks noGrp="1"/>
          </p:cNvSpPr>
          <p:nvPr>
            <p:ph type="subTitle" idx="4"/>
          </p:nvPr>
        </p:nvSpPr>
        <p:spPr>
          <a:xfrm rot="472683" flipH="1">
            <a:off x="5712571" y="2090873"/>
            <a:ext cx="2112134" cy="43521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rPr>
              <a:t>02.</a:t>
            </a:r>
            <a:endParaRPr sz="3000">
              <a:solidFill>
                <a:schemeClr val="lt1"/>
              </a:solidFill>
            </a:endParaRPr>
          </a:p>
        </p:txBody>
      </p:sp>
      <p:grpSp>
        <p:nvGrpSpPr>
          <p:cNvPr id="1655" name="Google Shape;1655;p33"/>
          <p:cNvGrpSpPr/>
          <p:nvPr/>
        </p:nvGrpSpPr>
        <p:grpSpPr>
          <a:xfrm rot="-1563553" flipH="1">
            <a:off x="7318888" y="4019312"/>
            <a:ext cx="1134776" cy="971053"/>
            <a:chOff x="2990881" y="2211651"/>
            <a:chExt cx="1114481" cy="953686"/>
          </a:xfrm>
        </p:grpSpPr>
        <p:sp>
          <p:nvSpPr>
            <p:cNvPr id="1656" name="Google Shape;1656;p33"/>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3"/>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3"/>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3"/>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3"/>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3"/>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3"/>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3"/>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3"/>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3"/>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6" name="Google Shape;1666;p33"/>
          <p:cNvGrpSpPr/>
          <p:nvPr/>
        </p:nvGrpSpPr>
        <p:grpSpPr>
          <a:xfrm>
            <a:off x="1569381" y="4012149"/>
            <a:ext cx="874965" cy="868729"/>
            <a:chOff x="3126000" y="3636050"/>
            <a:chExt cx="1451742" cy="1441395"/>
          </a:xfrm>
        </p:grpSpPr>
        <p:sp>
          <p:nvSpPr>
            <p:cNvPr id="1667" name="Google Shape;1667;p33"/>
            <p:cNvSpPr/>
            <p:nvPr/>
          </p:nvSpPr>
          <p:spPr>
            <a:xfrm>
              <a:off x="3131738"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rgbClr val="FFFFFF"/>
            </a:solidFill>
            <a:ln w="114300" cap="flat" cmpd="sng">
              <a:solidFill>
                <a:srgbClr val="FFFFFF"/>
              </a:solidFill>
              <a:prstDash val="solid"/>
              <a:round/>
              <a:headEnd type="none" w="sm" len="sm"/>
              <a:tailEnd type="none" w="sm" len="sm"/>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3"/>
            <p:cNvSpPr/>
            <p:nvPr/>
          </p:nvSpPr>
          <p:spPr>
            <a:xfrm>
              <a:off x="3126000"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3"/>
            <p:cNvSpPr/>
            <p:nvPr/>
          </p:nvSpPr>
          <p:spPr>
            <a:xfrm>
              <a:off x="4092774" y="3698154"/>
              <a:ext cx="477691" cy="1160517"/>
            </a:xfrm>
            <a:custGeom>
              <a:avLst/>
              <a:gdLst/>
              <a:ahLst/>
              <a:cxnLst/>
              <a:rect l="l" t="t" r="r" b="b"/>
              <a:pathLst>
                <a:path w="7461" h="18126" extrusionOk="0">
                  <a:moveTo>
                    <a:pt x="1879" y="0"/>
                  </a:moveTo>
                  <a:lnTo>
                    <a:pt x="1879" y="0"/>
                  </a:lnTo>
                  <a:cubicBezTo>
                    <a:pt x="2230" y="1919"/>
                    <a:pt x="2921" y="6955"/>
                    <a:pt x="1456" y="10900"/>
                  </a:cubicBezTo>
                  <a:cubicBezTo>
                    <a:pt x="0" y="14825"/>
                    <a:pt x="1757" y="18125"/>
                    <a:pt x="5206" y="18125"/>
                  </a:cubicBezTo>
                  <a:cubicBezTo>
                    <a:pt x="5873" y="18125"/>
                    <a:pt x="6607" y="18000"/>
                    <a:pt x="7391" y="17731"/>
                  </a:cubicBezTo>
                  <a:cubicBezTo>
                    <a:pt x="7437" y="17606"/>
                    <a:pt x="7460" y="17493"/>
                    <a:pt x="7460" y="17404"/>
                  </a:cubicBezTo>
                  <a:cubicBezTo>
                    <a:pt x="7460" y="17318"/>
                    <a:pt x="7441" y="17252"/>
                    <a:pt x="7401" y="17209"/>
                  </a:cubicBezTo>
                  <a:cubicBezTo>
                    <a:pt x="6829" y="16577"/>
                    <a:pt x="3225" y="16535"/>
                    <a:pt x="3225" y="13171"/>
                  </a:cubicBezTo>
                  <a:cubicBezTo>
                    <a:pt x="3222" y="12599"/>
                    <a:pt x="3327" y="11932"/>
                    <a:pt x="3569" y="11144"/>
                  </a:cubicBezTo>
                  <a:cubicBezTo>
                    <a:pt x="4211" y="9067"/>
                    <a:pt x="4611" y="7156"/>
                    <a:pt x="4614" y="5473"/>
                  </a:cubicBezTo>
                  <a:cubicBezTo>
                    <a:pt x="4614" y="3142"/>
                    <a:pt x="3846" y="1257"/>
                    <a:pt x="1879"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3"/>
            <p:cNvSpPr/>
            <p:nvPr/>
          </p:nvSpPr>
          <p:spPr>
            <a:xfrm>
              <a:off x="3627058" y="4092611"/>
              <a:ext cx="460468" cy="648509"/>
            </a:xfrm>
            <a:custGeom>
              <a:avLst/>
              <a:gdLst/>
              <a:ahLst/>
              <a:cxnLst/>
              <a:rect l="l" t="t" r="r" b="b"/>
              <a:pathLst>
                <a:path w="7192" h="10129" extrusionOk="0">
                  <a:moveTo>
                    <a:pt x="3776" y="0"/>
                  </a:moveTo>
                  <a:cubicBezTo>
                    <a:pt x="1991" y="0"/>
                    <a:pt x="364" y="2033"/>
                    <a:pt x="76" y="4696"/>
                  </a:cubicBezTo>
                  <a:cubicBezTo>
                    <a:pt x="0" y="5414"/>
                    <a:pt x="26" y="6105"/>
                    <a:pt x="142" y="6743"/>
                  </a:cubicBezTo>
                  <a:cubicBezTo>
                    <a:pt x="473" y="8585"/>
                    <a:pt x="1537" y="9963"/>
                    <a:pt x="2940" y="10116"/>
                  </a:cubicBezTo>
                  <a:cubicBezTo>
                    <a:pt x="3022" y="10124"/>
                    <a:pt x="3105" y="10129"/>
                    <a:pt x="3187" y="10129"/>
                  </a:cubicBezTo>
                  <a:cubicBezTo>
                    <a:pt x="4156" y="10129"/>
                    <a:pt x="5081" y="9530"/>
                    <a:pt x="5771" y="8555"/>
                  </a:cubicBezTo>
                  <a:cubicBezTo>
                    <a:pt x="6349" y="7735"/>
                    <a:pt x="6763" y="6650"/>
                    <a:pt x="6891" y="5433"/>
                  </a:cubicBezTo>
                  <a:cubicBezTo>
                    <a:pt x="7192" y="2642"/>
                    <a:pt x="5909" y="215"/>
                    <a:pt x="4028" y="14"/>
                  </a:cubicBezTo>
                  <a:cubicBezTo>
                    <a:pt x="3944" y="5"/>
                    <a:pt x="3860" y="0"/>
                    <a:pt x="377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3"/>
            <p:cNvSpPr/>
            <p:nvPr/>
          </p:nvSpPr>
          <p:spPr>
            <a:xfrm>
              <a:off x="3636150" y="4461394"/>
              <a:ext cx="360397" cy="279725"/>
            </a:xfrm>
            <a:custGeom>
              <a:avLst/>
              <a:gdLst/>
              <a:ahLst/>
              <a:cxnLst/>
              <a:rect l="l" t="t" r="r" b="b"/>
              <a:pathLst>
                <a:path w="5629" h="4369" extrusionOk="0">
                  <a:moveTo>
                    <a:pt x="2325" y="0"/>
                  </a:moveTo>
                  <a:cubicBezTo>
                    <a:pt x="1471" y="0"/>
                    <a:pt x="660" y="364"/>
                    <a:pt x="0" y="983"/>
                  </a:cubicBezTo>
                  <a:cubicBezTo>
                    <a:pt x="331" y="2825"/>
                    <a:pt x="1395" y="4203"/>
                    <a:pt x="2798" y="4356"/>
                  </a:cubicBezTo>
                  <a:cubicBezTo>
                    <a:pt x="2880" y="4364"/>
                    <a:pt x="2963" y="4369"/>
                    <a:pt x="3045" y="4369"/>
                  </a:cubicBezTo>
                  <a:cubicBezTo>
                    <a:pt x="4014" y="4369"/>
                    <a:pt x="4939" y="3770"/>
                    <a:pt x="5629" y="2795"/>
                  </a:cubicBezTo>
                  <a:cubicBezTo>
                    <a:pt x="5159" y="1280"/>
                    <a:pt x="4044" y="169"/>
                    <a:pt x="2642" y="17"/>
                  </a:cubicBezTo>
                  <a:cubicBezTo>
                    <a:pt x="2536" y="6"/>
                    <a:pt x="2430" y="0"/>
                    <a:pt x="2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3"/>
            <p:cNvSpPr/>
            <p:nvPr/>
          </p:nvSpPr>
          <p:spPr>
            <a:xfrm>
              <a:off x="3795763" y="3881201"/>
              <a:ext cx="79839" cy="105513"/>
            </a:xfrm>
            <a:custGeom>
              <a:avLst/>
              <a:gdLst/>
              <a:ahLst/>
              <a:cxnLst/>
              <a:rect l="l" t="t" r="r" b="b"/>
              <a:pathLst>
                <a:path w="1247" h="1648" extrusionOk="0">
                  <a:moveTo>
                    <a:pt x="668" y="0"/>
                  </a:moveTo>
                  <a:cubicBezTo>
                    <a:pt x="367" y="0"/>
                    <a:pt x="94" y="330"/>
                    <a:pt x="47" y="763"/>
                  </a:cubicBezTo>
                  <a:cubicBezTo>
                    <a:pt x="1" y="1216"/>
                    <a:pt x="219" y="1613"/>
                    <a:pt x="536" y="1645"/>
                  </a:cubicBezTo>
                  <a:cubicBezTo>
                    <a:pt x="551" y="1647"/>
                    <a:pt x="565" y="1647"/>
                    <a:pt x="580" y="1647"/>
                  </a:cubicBezTo>
                  <a:cubicBezTo>
                    <a:pt x="880" y="1647"/>
                    <a:pt x="1150" y="1321"/>
                    <a:pt x="1197" y="888"/>
                  </a:cubicBezTo>
                  <a:cubicBezTo>
                    <a:pt x="1247" y="432"/>
                    <a:pt x="1028" y="38"/>
                    <a:pt x="711" y="2"/>
                  </a:cubicBezTo>
                  <a:cubicBezTo>
                    <a:pt x="697" y="1"/>
                    <a:pt x="682"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4079265" y="3965009"/>
              <a:ext cx="79903" cy="105513"/>
            </a:xfrm>
            <a:custGeom>
              <a:avLst/>
              <a:gdLst/>
              <a:ahLst/>
              <a:cxnLst/>
              <a:rect l="l" t="t" r="r" b="b"/>
              <a:pathLst>
                <a:path w="1248" h="1648" extrusionOk="0">
                  <a:moveTo>
                    <a:pt x="668" y="1"/>
                  </a:moveTo>
                  <a:cubicBezTo>
                    <a:pt x="367" y="1"/>
                    <a:pt x="94" y="328"/>
                    <a:pt x="46" y="763"/>
                  </a:cubicBezTo>
                  <a:cubicBezTo>
                    <a:pt x="0" y="1216"/>
                    <a:pt x="219" y="1610"/>
                    <a:pt x="536" y="1646"/>
                  </a:cubicBezTo>
                  <a:cubicBezTo>
                    <a:pt x="550" y="1647"/>
                    <a:pt x="565" y="1648"/>
                    <a:pt x="579" y="1648"/>
                  </a:cubicBezTo>
                  <a:cubicBezTo>
                    <a:pt x="880" y="1648"/>
                    <a:pt x="1150" y="1318"/>
                    <a:pt x="1197" y="885"/>
                  </a:cubicBezTo>
                  <a:cubicBezTo>
                    <a:pt x="1247" y="432"/>
                    <a:pt x="1029" y="35"/>
                    <a:pt x="711" y="3"/>
                  </a:cubicBezTo>
                  <a:cubicBezTo>
                    <a:pt x="697" y="1"/>
                    <a:pt x="682" y="1"/>
                    <a:pt x="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4109741" y="4101894"/>
              <a:ext cx="167105" cy="158718"/>
            </a:xfrm>
            <a:custGeom>
              <a:avLst/>
              <a:gdLst/>
              <a:ahLst/>
              <a:cxnLst/>
              <a:rect l="l" t="t" r="r" b="b"/>
              <a:pathLst>
                <a:path w="2610" h="2479" extrusionOk="0">
                  <a:moveTo>
                    <a:pt x="1305" y="0"/>
                  </a:moveTo>
                  <a:cubicBezTo>
                    <a:pt x="679" y="0"/>
                    <a:pt x="141" y="472"/>
                    <a:pt x="73" y="1108"/>
                  </a:cubicBezTo>
                  <a:cubicBezTo>
                    <a:pt x="0" y="1786"/>
                    <a:pt x="493" y="2398"/>
                    <a:pt x="1171" y="2471"/>
                  </a:cubicBezTo>
                  <a:cubicBezTo>
                    <a:pt x="1218" y="2476"/>
                    <a:pt x="1264" y="2479"/>
                    <a:pt x="1310" y="2479"/>
                  </a:cubicBezTo>
                  <a:cubicBezTo>
                    <a:pt x="1933" y="2479"/>
                    <a:pt x="2469" y="2008"/>
                    <a:pt x="2537" y="1373"/>
                  </a:cubicBezTo>
                  <a:cubicBezTo>
                    <a:pt x="2609" y="692"/>
                    <a:pt x="2116" y="83"/>
                    <a:pt x="1439" y="8"/>
                  </a:cubicBezTo>
                  <a:cubicBezTo>
                    <a:pt x="1394" y="3"/>
                    <a:pt x="1349" y="0"/>
                    <a:pt x="1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3596326" y="3942857"/>
              <a:ext cx="167105" cy="158718"/>
            </a:xfrm>
            <a:custGeom>
              <a:avLst/>
              <a:gdLst/>
              <a:ahLst/>
              <a:cxnLst/>
              <a:rect l="l" t="t" r="r" b="b"/>
              <a:pathLst>
                <a:path w="2610" h="2479" extrusionOk="0">
                  <a:moveTo>
                    <a:pt x="1306" y="1"/>
                  </a:moveTo>
                  <a:cubicBezTo>
                    <a:pt x="680" y="1"/>
                    <a:pt x="141" y="473"/>
                    <a:pt x="73" y="1109"/>
                  </a:cubicBezTo>
                  <a:cubicBezTo>
                    <a:pt x="1" y="1787"/>
                    <a:pt x="493" y="2399"/>
                    <a:pt x="1171" y="2472"/>
                  </a:cubicBezTo>
                  <a:cubicBezTo>
                    <a:pt x="1216" y="2477"/>
                    <a:pt x="1261" y="2479"/>
                    <a:pt x="1305" y="2479"/>
                  </a:cubicBezTo>
                  <a:cubicBezTo>
                    <a:pt x="1930" y="2479"/>
                    <a:pt x="2469" y="2010"/>
                    <a:pt x="2536" y="1373"/>
                  </a:cubicBezTo>
                  <a:cubicBezTo>
                    <a:pt x="2609" y="692"/>
                    <a:pt x="2117" y="81"/>
                    <a:pt x="1439" y="8"/>
                  </a:cubicBezTo>
                  <a:cubicBezTo>
                    <a:pt x="1394" y="3"/>
                    <a:pt x="1350" y="1"/>
                    <a:pt x="1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3"/>
            <p:cNvSpPr/>
            <p:nvPr/>
          </p:nvSpPr>
          <p:spPr>
            <a:xfrm>
              <a:off x="3441770" y="4173026"/>
              <a:ext cx="105513" cy="408287"/>
            </a:xfrm>
            <a:custGeom>
              <a:avLst/>
              <a:gdLst/>
              <a:ahLst/>
              <a:cxnLst/>
              <a:rect l="l" t="t" r="r" b="b"/>
              <a:pathLst>
                <a:path w="1648" h="6377" extrusionOk="0">
                  <a:moveTo>
                    <a:pt x="1171" y="1"/>
                  </a:moveTo>
                  <a:cubicBezTo>
                    <a:pt x="1039" y="1"/>
                    <a:pt x="916" y="70"/>
                    <a:pt x="867" y="235"/>
                  </a:cubicBezTo>
                  <a:cubicBezTo>
                    <a:pt x="278" y="2111"/>
                    <a:pt x="1" y="4011"/>
                    <a:pt x="43" y="5976"/>
                  </a:cubicBezTo>
                  <a:cubicBezTo>
                    <a:pt x="47" y="6234"/>
                    <a:pt x="268" y="6376"/>
                    <a:pt x="466" y="6376"/>
                  </a:cubicBezTo>
                  <a:cubicBezTo>
                    <a:pt x="635" y="6376"/>
                    <a:pt x="788" y="6273"/>
                    <a:pt x="781" y="6055"/>
                  </a:cubicBezTo>
                  <a:cubicBezTo>
                    <a:pt x="741" y="4161"/>
                    <a:pt x="989" y="2319"/>
                    <a:pt x="1558" y="507"/>
                  </a:cubicBezTo>
                  <a:cubicBezTo>
                    <a:pt x="1647" y="219"/>
                    <a:pt x="1399" y="1"/>
                    <a:pt x="117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3453615" y="4615757"/>
              <a:ext cx="64217" cy="47635"/>
            </a:xfrm>
            <a:custGeom>
              <a:avLst/>
              <a:gdLst/>
              <a:ahLst/>
              <a:cxnLst/>
              <a:rect l="l" t="t" r="r" b="b"/>
              <a:pathLst>
                <a:path w="1003" h="744" extrusionOk="0">
                  <a:moveTo>
                    <a:pt x="493" y="0"/>
                  </a:moveTo>
                  <a:cubicBezTo>
                    <a:pt x="60" y="0"/>
                    <a:pt x="0" y="692"/>
                    <a:pt x="460" y="741"/>
                  </a:cubicBezTo>
                  <a:cubicBezTo>
                    <a:pt x="477" y="744"/>
                    <a:pt x="493" y="744"/>
                    <a:pt x="507" y="744"/>
                  </a:cubicBezTo>
                  <a:cubicBezTo>
                    <a:pt x="943" y="744"/>
                    <a:pt x="1003" y="53"/>
                    <a:pt x="539" y="4"/>
                  </a:cubicBezTo>
                  <a:cubicBezTo>
                    <a:pt x="527" y="0"/>
                    <a:pt x="510" y="0"/>
                    <a:pt x="49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847357" y="474675"/>
            <a:ext cx="6232654" cy="769441"/>
          </a:xfrm>
          <a:prstGeom prst="rect">
            <a:avLst/>
          </a:prstGeom>
        </p:spPr>
        <p:txBody>
          <a:bodyPr wrap="square">
            <a:spAutoFit/>
          </a:bodyPr>
          <a:lstStyle/>
          <a:p>
            <a:pPr lvl="0" algn="ctr"/>
            <a:r>
              <a:rPr lang="en-US" sz="2200" b="1">
                <a:solidFill>
                  <a:srgbClr val="FFFBEF"/>
                </a:solidFill>
                <a:latin typeface="UVN Dung Dan" panose="03060902040502020204" pitchFamily="66" charset="0"/>
                <a:ea typeface="Permanent Marker"/>
                <a:cs typeface="Permanent Marker"/>
              </a:rPr>
              <a:t>CÁCH GHI TRỊ SỐ CÁC ĐIỆN TRỞ </a:t>
            </a:r>
          </a:p>
          <a:p>
            <a:pPr lvl="0" algn="ctr"/>
            <a:r>
              <a:rPr lang="en-US" sz="2200" b="1">
                <a:solidFill>
                  <a:srgbClr val="FFFBEF"/>
                </a:solidFill>
                <a:latin typeface="UVN Dung Dan" panose="03060902040502020204" pitchFamily="66" charset="0"/>
                <a:ea typeface="Permanent Marker"/>
                <a:cs typeface="Permanent Marker"/>
              </a:rPr>
              <a:t>TRONG KỸ THUẬT </a:t>
            </a:r>
          </a:p>
        </p:txBody>
      </p:sp>
      <p:sp>
        <p:nvSpPr>
          <p:cNvPr id="8" name="Rectangle 7"/>
          <p:cNvSpPr/>
          <p:nvPr/>
        </p:nvSpPr>
        <p:spPr>
          <a:xfrm rot="21128369">
            <a:off x="1511840" y="2782352"/>
            <a:ext cx="2156748" cy="830997"/>
          </a:xfrm>
          <a:prstGeom prst="rect">
            <a:avLst/>
          </a:prstGeom>
        </p:spPr>
        <p:txBody>
          <a:bodyPr wrap="square">
            <a:spAutoFit/>
          </a:bodyPr>
          <a:lstStyle/>
          <a:p>
            <a:pPr algn="ctr"/>
            <a:r>
              <a:rPr lang="en-US" sz="2400">
                <a:solidFill>
                  <a:srgbClr val="5295AF">
                    <a:lumMod val="50000"/>
                  </a:srgbClr>
                </a:solidFill>
                <a:latin typeface="Cambria Math" panose="02040503050406030204" pitchFamily="18" charset="0"/>
                <a:ea typeface="Cambria Math" panose="02040503050406030204" pitchFamily="18" charset="0"/>
              </a:rPr>
              <a:t>Trị số được ghi trên điện trở</a:t>
            </a:r>
            <a:endParaRPr lang="en-US" sz="2400"/>
          </a:p>
        </p:txBody>
      </p:sp>
      <p:pic>
        <p:nvPicPr>
          <p:cNvPr id="9" name="Picture 8"/>
          <p:cNvPicPr>
            <a:picLocks noChangeAspect="1"/>
          </p:cNvPicPr>
          <p:nvPr/>
        </p:nvPicPr>
        <p:blipFill rotWithShape="1">
          <a:blip r:embed="rId3"/>
          <a:srcRect l="17888" t="1994" r="20463" b="1994"/>
          <a:stretch/>
        </p:blipFill>
        <p:spPr>
          <a:xfrm>
            <a:off x="4925879" y="1810142"/>
            <a:ext cx="2860254" cy="2239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5668818" y="4274006"/>
            <a:ext cx="1484702" cy="461665"/>
          </a:xfrm>
          <a:prstGeom prst="rect">
            <a:avLst/>
          </a:prstGeom>
        </p:spPr>
        <p:txBody>
          <a:bodyPr wrap="none">
            <a:spAutoFit/>
          </a:bodyPr>
          <a:lstStyle/>
          <a:p>
            <a:r>
              <a:rPr lang="en-US" sz="2400">
                <a:solidFill>
                  <a:srgbClr val="5295AF">
                    <a:lumMod val="50000"/>
                  </a:srgbClr>
                </a:solidFill>
                <a:latin typeface="Cambria Math" panose="02040503050406030204" pitchFamily="18" charset="0"/>
                <a:ea typeface="Cambria Math" panose="02040503050406030204" pitchFamily="18" charset="0"/>
              </a:rPr>
              <a:t>R = 120</a:t>
            </a:r>
            <a:r>
              <a:rPr lang="el-GR" sz="24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Ω</a:t>
            </a: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43"/>
                                        </p:tgtEl>
                                        <p:attrNameLst>
                                          <p:attrName>style.visibility</p:attrName>
                                        </p:attrNameLst>
                                      </p:cBhvr>
                                      <p:to>
                                        <p:strVal val="visible"/>
                                      </p:to>
                                    </p:set>
                                    <p:animEffect transition="in" filter="barn(inVertical)">
                                      <p:cBhvr>
                                        <p:cTn id="7" dur="500"/>
                                        <p:tgtEl>
                                          <p:spTgt spid="1643"/>
                                        </p:tgtEl>
                                      </p:cBhvr>
                                    </p:animEffect>
                                  </p:childTnLst>
                                </p:cTn>
                              </p:par>
                              <p:par>
                                <p:cTn id="8" presetID="16" presetClass="entr" presetSubtype="21" fill="hold" nodeType="withEffect">
                                  <p:stCondLst>
                                    <p:cond delay="0"/>
                                  </p:stCondLst>
                                  <p:childTnLst>
                                    <p:set>
                                      <p:cBhvr>
                                        <p:cTn id="9" dur="1" fill="hold">
                                          <p:stCondLst>
                                            <p:cond delay="0"/>
                                          </p:stCondLst>
                                        </p:cTn>
                                        <p:tgtEl>
                                          <p:spTgt spid="1666"/>
                                        </p:tgtEl>
                                        <p:attrNameLst>
                                          <p:attrName>style.visibility</p:attrName>
                                        </p:attrNameLst>
                                      </p:cBhvr>
                                      <p:to>
                                        <p:strVal val="visible"/>
                                      </p:to>
                                    </p:set>
                                    <p:animEffect transition="in" filter="barn(inVertical)">
                                      <p:cBhvr>
                                        <p:cTn id="10" dur="500"/>
                                        <p:tgtEl>
                                          <p:spTgt spid="166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55"/>
                                        </p:tgtEl>
                                        <p:attrNameLst>
                                          <p:attrName>style.visibility</p:attrName>
                                        </p:attrNameLst>
                                      </p:cBhvr>
                                      <p:to>
                                        <p:strVal val="visible"/>
                                      </p:to>
                                    </p:set>
                                    <p:animEffect transition="in" filter="barn(inVertical)">
                                      <p:cBhvr>
                                        <p:cTn id="24" dur="500"/>
                                        <p:tgtEl>
                                          <p:spTgt spid="165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1629"/>
        <p:cNvGrpSpPr/>
        <p:nvPr/>
      </p:nvGrpSpPr>
      <p:grpSpPr>
        <a:xfrm>
          <a:off x="0" y="0"/>
          <a:ext cx="0" cy="0"/>
          <a:chOff x="0" y="0"/>
          <a:chExt cx="0" cy="0"/>
        </a:xfrm>
      </p:grpSpPr>
      <p:grpSp>
        <p:nvGrpSpPr>
          <p:cNvPr id="1630" name="Google Shape;1630;p33"/>
          <p:cNvGrpSpPr/>
          <p:nvPr/>
        </p:nvGrpSpPr>
        <p:grpSpPr>
          <a:xfrm rot="472784">
            <a:off x="5356137" y="1492940"/>
            <a:ext cx="2792518" cy="2792518"/>
            <a:chOff x="1646025" y="1811100"/>
            <a:chExt cx="2792400" cy="2792400"/>
          </a:xfrm>
        </p:grpSpPr>
        <p:sp>
          <p:nvSpPr>
            <p:cNvPr id="1631" name="Google Shape;1631;p33"/>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a:off x="1646025" y="1811100"/>
              <a:ext cx="2792400" cy="8001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3" name="Google Shape;1633;p33"/>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1634" name="Google Shape;1634;p33"/>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1635" name="Google Shape;1635;p33"/>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1636" name="Google Shape;1636;p33"/>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1637" name="Google Shape;1637;p33"/>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grpSp>
        <p:nvGrpSpPr>
          <p:cNvPr id="1638" name="Google Shape;1638;p33"/>
          <p:cNvGrpSpPr/>
          <p:nvPr/>
        </p:nvGrpSpPr>
        <p:grpSpPr>
          <a:xfrm>
            <a:off x="2194683" y="-205053"/>
            <a:ext cx="6132208" cy="1780852"/>
            <a:chOff x="1966944" y="49159"/>
            <a:chExt cx="5930106" cy="1251496"/>
          </a:xfrm>
        </p:grpSpPr>
        <p:sp>
          <p:nvSpPr>
            <p:cNvPr id="1639" name="Google Shape;1639;p33"/>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4"/>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3"/>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3"/>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4" name="Google Shape;1654;p33"/>
          <p:cNvSpPr txBox="1">
            <a:spLocks noGrp="1"/>
          </p:cNvSpPr>
          <p:nvPr>
            <p:ph type="subTitle" idx="4"/>
          </p:nvPr>
        </p:nvSpPr>
        <p:spPr>
          <a:xfrm rot="472683" flipH="1">
            <a:off x="5829876" y="1705834"/>
            <a:ext cx="2112134" cy="43521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rPr>
              <a:t>02.</a:t>
            </a:r>
            <a:endParaRPr sz="3000">
              <a:solidFill>
                <a:schemeClr val="lt1"/>
              </a:solidFill>
            </a:endParaRPr>
          </a:p>
        </p:txBody>
      </p:sp>
      <p:grpSp>
        <p:nvGrpSpPr>
          <p:cNvPr id="1655" name="Google Shape;1655;p33"/>
          <p:cNvGrpSpPr/>
          <p:nvPr/>
        </p:nvGrpSpPr>
        <p:grpSpPr>
          <a:xfrm rot="-1563553" flipH="1">
            <a:off x="7915621" y="3145153"/>
            <a:ext cx="1134776" cy="971053"/>
            <a:chOff x="2990881" y="2211651"/>
            <a:chExt cx="1114481" cy="953686"/>
          </a:xfrm>
        </p:grpSpPr>
        <p:sp>
          <p:nvSpPr>
            <p:cNvPr id="1656" name="Google Shape;1656;p33"/>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3"/>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3"/>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3"/>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3"/>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3"/>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3"/>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3"/>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3"/>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3"/>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rotWithShape="1">
          <a:blip r:embed="rId3"/>
          <a:srcRect l="2000" t="21990" b="17076"/>
          <a:stretch/>
        </p:blipFill>
        <p:spPr>
          <a:xfrm>
            <a:off x="1159090" y="2870791"/>
            <a:ext cx="3672795" cy="200677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476620">
            <a:off x="5562616" y="2424694"/>
            <a:ext cx="2394683" cy="1569660"/>
          </a:xfrm>
          <a:prstGeom prst="rect">
            <a:avLst/>
          </a:prstGeom>
        </p:spPr>
        <p:txBody>
          <a:bodyPr wrap="square">
            <a:spAutoFit/>
          </a:bodyPr>
          <a:lstStyle/>
          <a:p>
            <a:pPr algn="just"/>
            <a:r>
              <a:rPr lang="en-US" sz="2400">
                <a:solidFill>
                  <a:srgbClr val="5295AF">
                    <a:lumMod val="50000"/>
                  </a:srgbClr>
                </a:solidFill>
                <a:latin typeface="Cambria Math" panose="02040503050406030204" pitchFamily="18" charset="0"/>
                <a:ea typeface="Cambria Math" panose="02040503050406030204" pitchFamily="18" charset="0"/>
              </a:rPr>
              <a:t>Trị số được thể hiện bằng các vòng màu sơn trên điện trở. </a:t>
            </a:r>
            <a:endParaRPr lang="en-US"/>
          </a:p>
        </p:txBody>
      </p:sp>
      <p:sp>
        <p:nvSpPr>
          <p:cNvPr id="77" name="Rectangle 76"/>
          <p:cNvSpPr/>
          <p:nvPr/>
        </p:nvSpPr>
        <p:spPr>
          <a:xfrm>
            <a:off x="2558016" y="355735"/>
            <a:ext cx="5528781" cy="769441"/>
          </a:xfrm>
          <a:prstGeom prst="rect">
            <a:avLst/>
          </a:prstGeom>
        </p:spPr>
        <p:txBody>
          <a:bodyPr wrap="square">
            <a:spAutoFit/>
          </a:bodyPr>
          <a:lstStyle/>
          <a:p>
            <a:pPr lvl="0" algn="ctr"/>
            <a:r>
              <a:rPr lang="en-US" sz="2200" b="1">
                <a:solidFill>
                  <a:srgbClr val="FFFBEF"/>
                </a:solidFill>
                <a:latin typeface="UVN Dung Dan" panose="03060902040502020204" pitchFamily="66" charset="0"/>
                <a:ea typeface="Permanent Marker"/>
                <a:cs typeface="Permanent Marker"/>
              </a:rPr>
              <a:t>CÁCH GHI TRỊ SỐ CÁC ĐIỆN TRỞ </a:t>
            </a:r>
          </a:p>
          <a:p>
            <a:pPr lvl="0" algn="ctr"/>
            <a:r>
              <a:rPr lang="en-US" sz="2200" b="1">
                <a:solidFill>
                  <a:srgbClr val="FFFBEF"/>
                </a:solidFill>
                <a:latin typeface="UVN Dung Dan" panose="03060902040502020204" pitchFamily="66" charset="0"/>
                <a:ea typeface="Permanent Marker"/>
                <a:cs typeface="Permanent Marker"/>
              </a:rPr>
              <a:t>TRONG KỸ THUẬT </a:t>
            </a:r>
          </a:p>
        </p:txBody>
      </p:sp>
      <p:pic>
        <p:nvPicPr>
          <p:cNvPr id="8" name="Picture 7"/>
          <p:cNvPicPr>
            <a:picLocks noChangeAspect="1"/>
          </p:cNvPicPr>
          <p:nvPr/>
        </p:nvPicPr>
        <p:blipFill>
          <a:blip r:embed="rId4"/>
          <a:stretch>
            <a:fillRect/>
          </a:stretch>
        </p:blipFill>
        <p:spPr>
          <a:xfrm>
            <a:off x="954134" y="1222460"/>
            <a:ext cx="4191000" cy="14954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82550246"/>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1713"/>
        <p:cNvGrpSpPr/>
        <p:nvPr/>
      </p:nvGrpSpPr>
      <p:grpSpPr>
        <a:xfrm>
          <a:off x="0" y="0"/>
          <a:ext cx="0" cy="0"/>
          <a:chOff x="0" y="0"/>
          <a:chExt cx="0" cy="0"/>
        </a:xfrm>
      </p:grpSpPr>
      <p:grpSp>
        <p:nvGrpSpPr>
          <p:cNvPr id="1714" name="Google Shape;1714;p35"/>
          <p:cNvGrpSpPr/>
          <p:nvPr/>
        </p:nvGrpSpPr>
        <p:grpSpPr>
          <a:xfrm>
            <a:off x="1966944" y="49159"/>
            <a:ext cx="5930106" cy="1251496"/>
            <a:chOff x="1966944" y="49159"/>
            <a:chExt cx="5930106" cy="1251496"/>
          </a:xfrm>
        </p:grpSpPr>
        <p:sp>
          <p:nvSpPr>
            <p:cNvPr id="1715" name="Google Shape;1715;p35"/>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2812635" y="441328"/>
            <a:ext cx="4434227" cy="461665"/>
          </a:xfrm>
          <a:prstGeom prst="rect">
            <a:avLst/>
          </a:prstGeom>
        </p:spPr>
        <p:txBody>
          <a:bodyPr wrap="none">
            <a:spAutoFit/>
          </a:bodyPr>
          <a:lstStyle/>
          <a:p>
            <a:r>
              <a:rPr lang="en-US" sz="2400" b="1">
                <a:solidFill>
                  <a:schemeClr val="bg1"/>
                </a:solidFill>
                <a:latin typeface="Cambria Math" panose="02040503050406030204" pitchFamily="18" charset="0"/>
                <a:ea typeface="Cambria Math" panose="02040503050406030204" pitchFamily="18" charset="0"/>
              </a:rPr>
              <a:t>Bảng quy ước màu trị số điện trở</a:t>
            </a:r>
            <a:endParaRPr lang="en-US" sz="2400" b="1">
              <a:solidFill>
                <a:schemeClr val="bg1"/>
              </a:solidFill>
            </a:endParaRPr>
          </a:p>
        </p:txBody>
      </p:sp>
      <p:grpSp>
        <p:nvGrpSpPr>
          <p:cNvPr id="15" name="Group 14"/>
          <p:cNvGrpSpPr/>
          <p:nvPr/>
        </p:nvGrpSpPr>
        <p:grpSpPr>
          <a:xfrm>
            <a:off x="882439" y="1066399"/>
            <a:ext cx="5393670" cy="3965694"/>
            <a:chOff x="1142211" y="1066399"/>
            <a:chExt cx="5393670" cy="3965694"/>
          </a:xfrm>
        </p:grpSpPr>
        <p:pic>
          <p:nvPicPr>
            <p:cNvPr id="9" name="Picture 8"/>
            <p:cNvPicPr>
              <a:picLocks noChangeAspect="1"/>
            </p:cNvPicPr>
            <p:nvPr/>
          </p:nvPicPr>
          <p:blipFill>
            <a:blip r:embed="rId3"/>
            <a:stretch>
              <a:fillRect/>
            </a:stretch>
          </p:blipFill>
          <p:spPr>
            <a:xfrm>
              <a:off x="1142211" y="1066399"/>
              <a:ext cx="5393670" cy="3965694"/>
            </a:xfrm>
            <a:prstGeom prst="rect">
              <a:avLst/>
            </a:prstGeom>
          </p:spPr>
        </p:pic>
        <p:grpSp>
          <p:nvGrpSpPr>
            <p:cNvPr id="14" name="Group 13"/>
            <p:cNvGrpSpPr/>
            <p:nvPr/>
          </p:nvGrpSpPr>
          <p:grpSpPr>
            <a:xfrm>
              <a:off x="2150917" y="1745674"/>
              <a:ext cx="273267" cy="3220258"/>
              <a:chOff x="1980451" y="1745674"/>
              <a:chExt cx="443734" cy="3220258"/>
            </a:xfrm>
          </p:grpSpPr>
          <p:sp>
            <p:nvSpPr>
              <p:cNvPr id="11" name="Rectangle 10"/>
              <p:cNvSpPr/>
              <p:nvPr/>
            </p:nvSpPr>
            <p:spPr>
              <a:xfrm>
                <a:off x="1980453" y="1745674"/>
                <a:ext cx="436459" cy="218208"/>
              </a:xfrm>
              <a:prstGeom prst="rect">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980453" y="2030323"/>
                <a:ext cx="436459" cy="218208"/>
              </a:xfrm>
              <a:prstGeom prst="rect">
                <a:avLst/>
              </a:prstGeom>
              <a:solidFill>
                <a:srgbClr val="653332"/>
              </a:solidFill>
              <a:ln>
                <a:solidFill>
                  <a:srgbClr val="65333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1980453" y="2298286"/>
                <a:ext cx="436459" cy="218208"/>
              </a:xfrm>
              <a:prstGeom prst="rect">
                <a:avLst/>
              </a:prstGeom>
              <a:solidFill>
                <a:srgbClr val="FE0000"/>
              </a:solidFill>
              <a:ln>
                <a:solidFill>
                  <a:srgbClr val="FE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p:cNvSpPr/>
              <p:nvPr/>
            </p:nvSpPr>
            <p:spPr>
              <a:xfrm>
                <a:off x="1987726" y="2562153"/>
                <a:ext cx="436459" cy="218208"/>
              </a:xfrm>
              <a:prstGeom prst="rect">
                <a:avLst/>
              </a:prstGeom>
              <a:solidFill>
                <a:srgbClr val="FF6600"/>
              </a:solidFill>
              <a:ln>
                <a:solidFill>
                  <a:srgbClr val="FF66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p:cNvSpPr/>
              <p:nvPr/>
            </p:nvSpPr>
            <p:spPr>
              <a:xfrm>
                <a:off x="1980452" y="2836411"/>
                <a:ext cx="436459" cy="218208"/>
              </a:xfrm>
              <a:prstGeom prst="rect">
                <a:avLst/>
              </a:prstGeom>
              <a:solidFill>
                <a:srgbClr val="FFFC01"/>
              </a:solidFill>
              <a:ln>
                <a:solidFill>
                  <a:srgbClr val="FFFC0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p:cNvSpPr/>
              <p:nvPr/>
            </p:nvSpPr>
            <p:spPr>
              <a:xfrm>
                <a:off x="1980452" y="3104374"/>
                <a:ext cx="436459" cy="218208"/>
              </a:xfrm>
              <a:prstGeom prst="rect">
                <a:avLst/>
              </a:prstGeom>
              <a:solidFill>
                <a:srgbClr val="33CC33"/>
              </a:solidFill>
              <a:ln>
                <a:solidFill>
                  <a:srgbClr val="33CC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nvSpPr>
            <p:spPr>
              <a:xfrm>
                <a:off x="1980452" y="3381319"/>
                <a:ext cx="436459" cy="218208"/>
              </a:xfrm>
              <a:prstGeom prst="rect">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p:cNvSpPr/>
              <p:nvPr/>
            </p:nvSpPr>
            <p:spPr>
              <a:xfrm>
                <a:off x="1987726" y="3661798"/>
                <a:ext cx="436459" cy="218208"/>
              </a:xfrm>
              <a:prstGeom prst="rect">
                <a:avLst/>
              </a:prstGeom>
              <a:solidFill>
                <a:srgbClr val="C966FF"/>
              </a:solidFill>
              <a:ln>
                <a:solidFill>
                  <a:srgbClr val="C966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a:off x="1980451" y="3932895"/>
                <a:ext cx="436459" cy="218208"/>
              </a:xfrm>
              <a:prstGeom prst="rect">
                <a:avLst/>
              </a:prstGeom>
              <a:solidFill>
                <a:srgbClr val="99918E"/>
              </a:solidFill>
              <a:ln>
                <a:solidFill>
                  <a:srgbClr val="99918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p:cNvSpPr/>
              <p:nvPr/>
            </p:nvSpPr>
            <p:spPr>
              <a:xfrm>
                <a:off x="1987726" y="4193601"/>
                <a:ext cx="436459" cy="218208"/>
              </a:xfrm>
              <a:prstGeom prst="rect">
                <a:avLst/>
              </a:prstGeom>
              <a:noFill/>
              <a:ln w="3175">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p:cNvSpPr/>
              <p:nvPr/>
            </p:nvSpPr>
            <p:spPr>
              <a:xfrm>
                <a:off x="1987726" y="4747724"/>
                <a:ext cx="436459" cy="218208"/>
              </a:xfrm>
              <a:prstGeom prst="rect">
                <a:avLst/>
              </a:prstGeom>
              <a:solidFill>
                <a:srgbClr val="CCCCCC"/>
              </a:solidFill>
              <a:ln>
                <a:solidFill>
                  <a:srgbClr val="CCCC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p:cNvSpPr/>
              <p:nvPr/>
            </p:nvSpPr>
            <p:spPr>
              <a:xfrm>
                <a:off x="1987726" y="4476995"/>
                <a:ext cx="436459" cy="218208"/>
              </a:xfrm>
              <a:prstGeom prst="rect">
                <a:avLst/>
              </a:prstGeom>
              <a:solidFill>
                <a:srgbClr val="D9BC17"/>
              </a:solidFill>
              <a:ln>
                <a:solidFill>
                  <a:srgbClr val="D9BC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pic>
        <p:nvPicPr>
          <p:cNvPr id="32" name="Picture 31"/>
          <p:cNvPicPr>
            <a:picLocks noChangeAspect="1"/>
          </p:cNvPicPr>
          <p:nvPr/>
        </p:nvPicPr>
        <p:blipFill rotWithShape="1">
          <a:blip r:embed="rId4"/>
          <a:srcRect t="4152" b="10344"/>
          <a:stretch/>
        </p:blipFill>
        <p:spPr>
          <a:xfrm>
            <a:off x="6497130" y="1344753"/>
            <a:ext cx="2200250" cy="953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33" name="Rectangle 32"/>
              <p:cNvSpPr/>
              <p:nvPr/>
            </p:nvSpPr>
            <p:spPr>
              <a:xfrm>
                <a:off x="6389061" y="2849191"/>
                <a:ext cx="2801261" cy="400110"/>
              </a:xfrm>
              <a:prstGeom prst="rect">
                <a:avLst/>
              </a:prstGeom>
              <a:solidFill>
                <a:schemeClr val="accent3">
                  <a:lumMod val="60000"/>
                  <a:lumOff val="40000"/>
                </a:schemeClr>
              </a:solidFill>
            </p:spPr>
            <p:txBody>
              <a:bodyPr wrap="square">
                <a:spAutoFit/>
              </a:bodyPr>
              <a:lstStyle/>
              <a:p>
                <a:pPr algn="just"/>
                <a:r>
                  <a:rPr lang="vi-VN" sz="2000">
                    <a:solidFill>
                      <a:srgbClr val="5295AF">
                        <a:lumMod val="50000"/>
                      </a:srgbClr>
                    </a:solidFill>
                    <a:latin typeface="Cambria Math" panose="02040503050406030204" pitchFamily="18" charset="0"/>
                    <a:ea typeface="Cambria Math" panose="02040503050406030204" pitchFamily="18" charset="0"/>
                  </a:rPr>
                  <a:t>47 x 1</a:t>
                </a:r>
                <a:r>
                  <a:rPr lang="el-GR" sz="2000">
                    <a:solidFill>
                      <a:srgbClr val="5295AF">
                        <a:lumMod val="50000"/>
                      </a:srgbClr>
                    </a:solidFill>
                    <a:latin typeface="Cambria Math" panose="02040503050406030204" pitchFamily="18" charset="0"/>
                    <a:ea typeface="Cambria Math" panose="02040503050406030204" pitchFamily="18" charset="0"/>
                  </a:rPr>
                  <a:t>Ω </a:t>
                </a:r>
                <a:r>
                  <a:rPr lang="vi-VN" sz="2000">
                    <a:solidFill>
                      <a:srgbClr val="5295AF">
                        <a:lumMod val="50000"/>
                      </a:srgbClr>
                    </a:solidFill>
                    <a:latin typeface="Cambria Math" panose="02040503050406030204" pitchFamily="18" charset="0"/>
                    <a:ea typeface="Cambria Math" panose="02040503050406030204" pitchFamily="18" charset="0"/>
                  </a:rPr>
                  <a:t>= 47 (</a:t>
                </a:r>
                <a:r>
                  <a:rPr lang="el-GR" sz="2000">
                    <a:solidFill>
                      <a:srgbClr val="5295AF">
                        <a:lumMod val="50000"/>
                      </a:srgbClr>
                    </a:solidFill>
                    <a:latin typeface="Cambria Math" panose="02040503050406030204" pitchFamily="18" charset="0"/>
                    <a:ea typeface="Cambria Math" panose="02040503050406030204" pitchFamily="18" charset="0"/>
                  </a:rPr>
                  <a:t>Ω)</a:t>
                </a:r>
                <a:r>
                  <a:rPr lang="en-US" sz="2000">
                    <a:solidFill>
                      <a:srgbClr val="5295AF">
                        <a:lumMod val="50000"/>
                      </a:srgbClr>
                    </a:solidFill>
                    <a:latin typeface="Cambria Math" panose="02040503050406030204" pitchFamily="18" charset="0"/>
                    <a:ea typeface="Cambria Math" panose="02040503050406030204" pitchFamily="18" charset="0"/>
                  </a:rPr>
                  <a:t> </a:t>
                </a:r>
                <a14:m>
                  <m:oMath xmlns:m="http://schemas.openxmlformats.org/officeDocument/2006/math">
                    <m:r>
                      <a:rPr lang="en-US" sz="2000" i="1" smtClean="0">
                        <a:solidFill>
                          <a:srgbClr val="5295AF">
                            <a:lumMod val="50000"/>
                          </a:srgbClr>
                        </a:solidFill>
                        <a:latin typeface="Cambria Math" panose="02040503050406030204" pitchFamily="18" charset="0"/>
                        <a:ea typeface="Cambria Math" panose="02040503050406030204" pitchFamily="18" charset="0"/>
                      </a:rPr>
                      <m:t>±</m:t>
                    </m:r>
                    <m:r>
                      <a:rPr lang="en-US" sz="2000" b="0" i="1" smtClean="0">
                        <a:solidFill>
                          <a:srgbClr val="5295AF">
                            <a:lumMod val="50000"/>
                          </a:srgbClr>
                        </a:solidFill>
                        <a:latin typeface="Cambria Math" panose="02040503050406030204" pitchFamily="18" charset="0"/>
                        <a:ea typeface="Cambria Math" panose="02040503050406030204" pitchFamily="18" charset="0"/>
                      </a:rPr>
                      <m:t>5%</m:t>
                    </m:r>
                  </m:oMath>
                </a14:m>
                <a:endParaRPr lang="el-GR" sz="2000">
                  <a:solidFill>
                    <a:srgbClr val="5295AF">
                      <a:lumMod val="50000"/>
                    </a:srgbClr>
                  </a:solidFill>
                  <a:latin typeface="Cambria Math" panose="02040503050406030204" pitchFamily="18" charset="0"/>
                  <a:ea typeface="Cambria Math" panose="020405030504060302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6389061" y="2849191"/>
                <a:ext cx="2801261" cy="400110"/>
              </a:xfrm>
              <a:prstGeom prst="rect">
                <a:avLst/>
              </a:prstGeom>
              <a:blipFill>
                <a:blip r:embed="rId5"/>
                <a:stretch>
                  <a:fillRect l="-2174" t="-7576" b="-25758"/>
                </a:stretch>
              </a:blipFill>
            </p:spPr>
            <p:txBody>
              <a:bodyPr/>
              <a:lstStyle/>
              <a:p>
                <a:r>
                  <a:rPr lang="en-US">
                    <a:noFill/>
                  </a:rPr>
                  <a:t> </a:t>
                </a:r>
              </a:p>
            </p:txBody>
          </p:sp>
        </mc:Fallback>
      </mc:AlternateContent>
      <p:cxnSp>
        <p:nvCxnSpPr>
          <p:cNvPr id="18" name="Straight Arrow Connector 17"/>
          <p:cNvCxnSpPr/>
          <p:nvPr/>
        </p:nvCxnSpPr>
        <p:spPr>
          <a:xfrm flipH="1">
            <a:off x="6922085" y="2007685"/>
            <a:ext cx="354541" cy="50880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295049" y="2019932"/>
            <a:ext cx="242850" cy="496562"/>
          </a:xfrm>
          <a:prstGeom prst="straightConnector1">
            <a:avLst/>
          </a:prstGeom>
          <a:ln w="28575">
            <a:solidFill>
              <a:srgbClr val="C042AE"/>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738137" y="2015837"/>
            <a:ext cx="51555" cy="50065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986768" y="2007685"/>
            <a:ext cx="506188" cy="508809"/>
          </a:xfrm>
          <a:prstGeom prst="straightConnector1">
            <a:avLst/>
          </a:prstGeom>
          <a:ln w="28575">
            <a:solidFill>
              <a:srgbClr val="C4AF77"/>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ectangle 33"/>
              <p:cNvSpPr/>
              <p:nvPr/>
            </p:nvSpPr>
            <p:spPr>
              <a:xfrm>
                <a:off x="6688187" y="2406692"/>
                <a:ext cx="2409634" cy="400110"/>
              </a:xfrm>
              <a:prstGeom prst="rect">
                <a:avLst/>
              </a:prstGeom>
            </p:spPr>
            <p:txBody>
              <a:bodyPr wrap="none">
                <a:spAutoFit/>
              </a:bodyPr>
              <a:lstStyle/>
              <a:p>
                <a:r>
                  <a:rPr lang="vi-VN" sz="2000">
                    <a:solidFill>
                      <a:srgbClr val="5295AF">
                        <a:lumMod val="50000"/>
                      </a:srgbClr>
                    </a:solidFill>
                    <a:latin typeface="Cambria Math" panose="02040503050406030204" pitchFamily="18" charset="0"/>
                    <a:ea typeface="Cambria Math" panose="02040503050406030204" pitchFamily="18" charset="0"/>
                  </a:rPr>
                  <a:t>4</a:t>
                </a:r>
                <a:r>
                  <a:rPr lang="en-US" sz="2000">
                    <a:solidFill>
                      <a:srgbClr val="5295AF">
                        <a:lumMod val="50000"/>
                      </a:srgbClr>
                    </a:solidFill>
                    <a:latin typeface="Cambria Math" panose="02040503050406030204" pitchFamily="18" charset="0"/>
                    <a:ea typeface="Cambria Math" panose="02040503050406030204" pitchFamily="18" charset="0"/>
                  </a:rPr>
                  <a:t>     </a:t>
                </a:r>
                <a:r>
                  <a:rPr lang="vi-VN" sz="2000">
                    <a:solidFill>
                      <a:srgbClr val="5295AF">
                        <a:lumMod val="50000"/>
                      </a:srgbClr>
                    </a:solidFill>
                    <a:latin typeface="Cambria Math" panose="02040503050406030204" pitchFamily="18" charset="0"/>
                    <a:ea typeface="Cambria Math" panose="02040503050406030204" pitchFamily="18" charset="0"/>
                  </a:rPr>
                  <a:t>7</a:t>
                </a:r>
                <a:r>
                  <a:rPr lang="en-US" sz="2000">
                    <a:solidFill>
                      <a:srgbClr val="5295AF">
                        <a:lumMod val="50000"/>
                      </a:srgbClr>
                    </a:solidFill>
                    <a:latin typeface="Cambria Math" panose="02040503050406030204" pitchFamily="18" charset="0"/>
                    <a:ea typeface="Cambria Math" panose="02040503050406030204" pitchFamily="18" charset="0"/>
                  </a:rPr>
                  <a:t>      x1</a:t>
                </a:r>
                <a:r>
                  <a:rPr lang="el-GR"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000" b="0" i="0" smtClean="0">
                        <a:solidFill>
                          <a:srgbClr val="5295AF">
                            <a:lumMod val="50000"/>
                          </a:srgbClr>
                        </a:solidFill>
                        <a:latin typeface="Cambria Math" panose="02040503050406030204" pitchFamily="18" charset="0"/>
                        <a:ea typeface="Cambria Math" panose="02040503050406030204" pitchFamily="18" charset="0"/>
                      </a:rPr>
                      <m:t>   </m:t>
                    </m:r>
                    <m:r>
                      <a:rPr lang="en-US" sz="2000" i="1">
                        <a:solidFill>
                          <a:srgbClr val="5295AF">
                            <a:lumMod val="50000"/>
                          </a:srgbClr>
                        </a:solidFill>
                        <a:latin typeface="Cambria Math" panose="02040503050406030204" pitchFamily="18" charset="0"/>
                        <a:ea typeface="Cambria Math" panose="02040503050406030204" pitchFamily="18" charset="0"/>
                      </a:rPr>
                      <m:t>±5%</m:t>
                    </m:r>
                  </m:oMath>
                </a14:m>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 </a:t>
                </a:r>
                <a:endParaRPr lang="en-US"/>
              </a:p>
            </p:txBody>
          </p:sp>
        </mc:Choice>
        <mc:Fallback xmlns="">
          <p:sp>
            <p:nvSpPr>
              <p:cNvPr id="34" name="Rectangle 33"/>
              <p:cNvSpPr>
                <a:spLocks noRot="1" noChangeAspect="1" noMove="1" noResize="1" noEditPoints="1" noAdjustHandles="1" noChangeArrowheads="1" noChangeShapeType="1" noTextEdit="1"/>
              </p:cNvSpPr>
              <p:nvPr/>
            </p:nvSpPr>
            <p:spPr>
              <a:xfrm>
                <a:off x="6688187" y="2406692"/>
                <a:ext cx="2409634" cy="400110"/>
              </a:xfrm>
              <a:prstGeom prst="rect">
                <a:avLst/>
              </a:prstGeom>
              <a:blipFill>
                <a:blip r:embed="rId6"/>
                <a:stretch>
                  <a:fillRect l="-2532" t="-10769" b="-27692"/>
                </a:stretch>
              </a:blipFill>
            </p:spPr>
            <p:txBody>
              <a:bodyPr/>
              <a:lstStyle/>
              <a:p>
                <a:r>
                  <a:rPr lang="en-US">
                    <a:noFill/>
                  </a:rPr>
                  <a:t> </a:t>
                </a:r>
              </a:p>
            </p:txBody>
          </p:sp>
        </mc:Fallback>
      </mc:AlternateContent>
      <p:pic>
        <p:nvPicPr>
          <p:cNvPr id="2" name="Picture 1"/>
          <p:cNvPicPr>
            <a:picLocks noChangeAspect="1"/>
          </p:cNvPicPr>
          <p:nvPr/>
        </p:nvPicPr>
        <p:blipFill>
          <a:blip r:embed="rId7"/>
          <a:stretch>
            <a:fillRect/>
          </a:stretch>
        </p:blipFill>
        <p:spPr>
          <a:xfrm>
            <a:off x="6497130" y="3361253"/>
            <a:ext cx="2428875" cy="1162050"/>
          </a:xfrm>
          <a:prstGeom prst="rect">
            <a:avLst/>
          </a:prstGeom>
        </p:spPr>
      </p:pic>
      <p:sp>
        <p:nvSpPr>
          <p:cNvPr id="29" name="Rectangle 28"/>
          <p:cNvSpPr/>
          <p:nvPr/>
        </p:nvSpPr>
        <p:spPr>
          <a:xfrm>
            <a:off x="7359668" y="4523303"/>
            <a:ext cx="756938" cy="400110"/>
          </a:xfrm>
          <a:prstGeom prst="rect">
            <a:avLst/>
          </a:prstGeom>
        </p:spPr>
        <p:txBody>
          <a:bodyPr wrap="none">
            <a:spAutoFit/>
          </a:bodyPr>
          <a:lstStyle/>
          <a:p>
            <a:r>
              <a:rPr lang="en-US" sz="2000">
                <a:solidFill>
                  <a:srgbClr val="5295AF">
                    <a:lumMod val="50000"/>
                  </a:srgbClr>
                </a:solidFill>
                <a:latin typeface="Cambria Math" panose="02040503050406030204" pitchFamily="18" charset="0"/>
                <a:ea typeface="Cambria Math" panose="02040503050406030204" pitchFamily="18" charset="0"/>
              </a:rPr>
              <a:t>R = ?</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p39"/>
          <p:cNvSpPr/>
          <p:nvPr/>
        </p:nvSpPr>
        <p:spPr>
          <a:xfrm>
            <a:off x="1292586" y="1564142"/>
            <a:ext cx="7016530" cy="2519405"/>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9"/>
          <p:cNvSpPr/>
          <p:nvPr/>
        </p:nvSpPr>
        <p:spPr>
          <a:xfrm>
            <a:off x="1578261" y="1778367"/>
            <a:ext cx="6445165" cy="209094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2"/>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4" name="Google Shape;2164;p39"/>
          <p:cNvGrpSpPr/>
          <p:nvPr/>
        </p:nvGrpSpPr>
        <p:grpSpPr>
          <a:xfrm rot="889286">
            <a:off x="6688306" y="1531492"/>
            <a:ext cx="1912774" cy="1010181"/>
            <a:chOff x="5862862" y="867279"/>
            <a:chExt cx="1912829" cy="1010210"/>
          </a:xfrm>
        </p:grpSpPr>
        <p:sp>
          <p:nvSpPr>
            <p:cNvPr id="2165" name="Google Shape;2165;p39"/>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9"/>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dk2"/>
            </a:solidFill>
            <a:ln>
              <a:noFill/>
            </a:ln>
            <a:effectLst>
              <a:outerShdw blurRad="42863"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9"/>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9"/>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9"/>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9"/>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9"/>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9"/>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3" name="Google Shape;2173;p39"/>
          <p:cNvGrpSpPr/>
          <p:nvPr/>
        </p:nvGrpSpPr>
        <p:grpSpPr>
          <a:xfrm>
            <a:off x="1364844" y="2930018"/>
            <a:ext cx="1762332" cy="1404699"/>
            <a:chOff x="1292108" y="3397926"/>
            <a:chExt cx="1762332" cy="1404699"/>
          </a:xfrm>
        </p:grpSpPr>
        <p:sp>
          <p:nvSpPr>
            <p:cNvPr id="2174" name="Google Shape;2174;p39"/>
            <p:cNvSpPr/>
            <p:nvPr/>
          </p:nvSpPr>
          <p:spPr>
            <a:xfrm rot="-8665993">
              <a:off x="1220007" y="39184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5"/>
            </a:solidFill>
            <a:ln>
              <a:noFill/>
            </a:ln>
            <a:effectLst>
              <a:outerShdw blurRad="42863" dist="19050" dir="192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5" name="Google Shape;2175;p39"/>
            <p:cNvGrpSpPr/>
            <p:nvPr/>
          </p:nvGrpSpPr>
          <p:grpSpPr>
            <a:xfrm rot="-7563">
              <a:off x="1959985" y="3986887"/>
              <a:ext cx="853625" cy="661631"/>
              <a:chOff x="1959411" y="3975074"/>
              <a:chExt cx="853623" cy="661629"/>
            </a:xfrm>
          </p:grpSpPr>
          <p:grpSp>
            <p:nvGrpSpPr>
              <p:cNvPr id="2176" name="Google Shape;2176;p39"/>
              <p:cNvGrpSpPr/>
              <p:nvPr/>
            </p:nvGrpSpPr>
            <p:grpSpPr>
              <a:xfrm rot="7493799">
                <a:off x="2664833" y="4448105"/>
                <a:ext cx="87059" cy="194512"/>
                <a:chOff x="3197462" y="129838"/>
                <a:chExt cx="465478" cy="1040001"/>
              </a:xfrm>
            </p:grpSpPr>
            <p:sp>
              <p:nvSpPr>
                <p:cNvPr id="2177" name="Google Shape;2177;p39"/>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9"/>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9"/>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9"/>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9"/>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9"/>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3" name="Google Shape;2183;p39"/>
              <p:cNvGrpSpPr/>
              <p:nvPr/>
            </p:nvGrpSpPr>
            <p:grpSpPr>
              <a:xfrm rot="7493799">
                <a:off x="2342693" y="4223260"/>
                <a:ext cx="87059" cy="194512"/>
                <a:chOff x="3197462" y="129838"/>
                <a:chExt cx="465478" cy="1040001"/>
              </a:xfrm>
            </p:grpSpPr>
            <p:sp>
              <p:nvSpPr>
                <p:cNvPr id="2184" name="Google Shape;2184;p39"/>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9"/>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9"/>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9"/>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9"/>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9"/>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0" name="Google Shape;2190;p39"/>
              <p:cNvGrpSpPr/>
              <p:nvPr/>
            </p:nvGrpSpPr>
            <p:grpSpPr>
              <a:xfrm rot="7493799">
                <a:off x="2020553" y="3998415"/>
                <a:ext cx="87059" cy="194512"/>
                <a:chOff x="3197462" y="129838"/>
                <a:chExt cx="465478" cy="1040001"/>
              </a:xfrm>
            </p:grpSpPr>
            <p:sp>
              <p:nvSpPr>
                <p:cNvPr id="2191" name="Google Shape;2191;p39"/>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9"/>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9"/>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9"/>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9"/>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9"/>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39"/>
              <p:cNvGrpSpPr/>
              <p:nvPr/>
            </p:nvGrpSpPr>
            <p:grpSpPr>
              <a:xfrm rot="7493799">
                <a:off x="2577693" y="4194005"/>
                <a:ext cx="87059" cy="194512"/>
                <a:chOff x="3197462" y="129838"/>
                <a:chExt cx="465478" cy="1040001"/>
              </a:xfrm>
            </p:grpSpPr>
            <p:sp>
              <p:nvSpPr>
                <p:cNvPr id="2198" name="Google Shape;2198;p39"/>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9"/>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9"/>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9"/>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9"/>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9"/>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39"/>
              <p:cNvGrpSpPr/>
              <p:nvPr/>
            </p:nvGrpSpPr>
            <p:grpSpPr>
              <a:xfrm rot="7493799">
                <a:off x="2255553" y="3969160"/>
                <a:ext cx="87059" cy="194512"/>
                <a:chOff x="3197462" y="129838"/>
                <a:chExt cx="465478" cy="1040001"/>
              </a:xfrm>
            </p:grpSpPr>
            <p:sp>
              <p:nvSpPr>
                <p:cNvPr id="2205" name="Google Shape;2205;p39"/>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9"/>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9"/>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9"/>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9"/>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9"/>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11" name="Google Shape;2211;p39"/>
            <p:cNvGrpSpPr/>
            <p:nvPr/>
          </p:nvGrpSpPr>
          <p:grpSpPr>
            <a:xfrm rot="7487173">
              <a:off x="1699197" y="3786819"/>
              <a:ext cx="87055" cy="194505"/>
              <a:chOff x="3197462" y="129838"/>
              <a:chExt cx="465478" cy="1040001"/>
            </a:xfrm>
          </p:grpSpPr>
          <p:sp>
            <p:nvSpPr>
              <p:cNvPr id="2212" name="Google Shape;2212;p39"/>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9"/>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9"/>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9"/>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9"/>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9"/>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39"/>
            <p:cNvGrpSpPr/>
            <p:nvPr/>
          </p:nvGrpSpPr>
          <p:grpSpPr>
            <a:xfrm rot="7487173">
              <a:off x="1934133" y="3757053"/>
              <a:ext cx="87055" cy="194505"/>
              <a:chOff x="3197462" y="129838"/>
              <a:chExt cx="465478" cy="1040001"/>
            </a:xfrm>
          </p:grpSpPr>
          <p:sp>
            <p:nvSpPr>
              <p:cNvPr id="2219" name="Google Shape;2219;p39"/>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9"/>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9"/>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9"/>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9"/>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9"/>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5" name="Google Shape;2225;p39"/>
            <p:cNvGrpSpPr/>
            <p:nvPr/>
          </p:nvGrpSpPr>
          <p:grpSpPr>
            <a:xfrm rot="7487173">
              <a:off x="1611504" y="3532909"/>
              <a:ext cx="87055" cy="194505"/>
              <a:chOff x="3197462" y="129838"/>
              <a:chExt cx="465478" cy="1040001"/>
            </a:xfrm>
          </p:grpSpPr>
          <p:sp>
            <p:nvSpPr>
              <p:cNvPr id="2226" name="Google Shape;2226;p39"/>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9"/>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9"/>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9"/>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9"/>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9"/>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50" name="Google Shape;2250;p39"/>
          <p:cNvGrpSpPr/>
          <p:nvPr/>
        </p:nvGrpSpPr>
        <p:grpSpPr>
          <a:xfrm rot="-1332500">
            <a:off x="6942438" y="350413"/>
            <a:ext cx="668144" cy="660271"/>
            <a:chOff x="1560678" y="386628"/>
            <a:chExt cx="1762332" cy="1726722"/>
          </a:xfrm>
        </p:grpSpPr>
        <p:sp>
          <p:nvSpPr>
            <p:cNvPr id="2251" name="Google Shape;2251;p39"/>
            <p:cNvSpPr/>
            <p:nvPr/>
          </p:nvSpPr>
          <p:spPr>
            <a:xfrm>
              <a:off x="1560678" y="386628"/>
              <a:ext cx="1762332" cy="1726722"/>
            </a:xfrm>
            <a:custGeom>
              <a:avLst/>
              <a:gdLst/>
              <a:ahLst/>
              <a:cxnLst/>
              <a:rect l="l" t="t" r="r" b="b"/>
              <a:pathLst>
                <a:path w="21776" h="21336" extrusionOk="0">
                  <a:moveTo>
                    <a:pt x="11437" y="1"/>
                  </a:moveTo>
                  <a:cubicBezTo>
                    <a:pt x="11306" y="1"/>
                    <a:pt x="11162" y="50"/>
                    <a:pt x="11002" y="142"/>
                  </a:cubicBezTo>
                  <a:cubicBezTo>
                    <a:pt x="8892" y="1365"/>
                    <a:pt x="4481" y="10228"/>
                    <a:pt x="2252" y="14920"/>
                  </a:cubicBezTo>
                  <a:cubicBezTo>
                    <a:pt x="2097" y="15247"/>
                    <a:pt x="1954" y="15551"/>
                    <a:pt x="1823" y="15835"/>
                  </a:cubicBezTo>
                  <a:cubicBezTo>
                    <a:pt x="1591" y="16050"/>
                    <a:pt x="1105" y="17125"/>
                    <a:pt x="774" y="17909"/>
                  </a:cubicBezTo>
                  <a:cubicBezTo>
                    <a:pt x="698" y="18084"/>
                    <a:pt x="632" y="18243"/>
                    <a:pt x="579" y="18375"/>
                  </a:cubicBezTo>
                  <a:cubicBezTo>
                    <a:pt x="288" y="18468"/>
                    <a:pt x="1" y="18954"/>
                    <a:pt x="374" y="19321"/>
                  </a:cubicBezTo>
                  <a:cubicBezTo>
                    <a:pt x="806" y="19744"/>
                    <a:pt x="4644" y="21336"/>
                    <a:pt x="9623" y="21336"/>
                  </a:cubicBezTo>
                  <a:cubicBezTo>
                    <a:pt x="10053" y="21336"/>
                    <a:pt x="10491" y="21324"/>
                    <a:pt x="10936" y="21299"/>
                  </a:cubicBezTo>
                  <a:cubicBezTo>
                    <a:pt x="14629" y="21090"/>
                    <a:pt x="18085" y="19780"/>
                    <a:pt x="20039" y="18855"/>
                  </a:cubicBezTo>
                  <a:cubicBezTo>
                    <a:pt x="21045" y="18379"/>
                    <a:pt x="21653" y="18005"/>
                    <a:pt x="21686" y="17938"/>
                  </a:cubicBezTo>
                  <a:cubicBezTo>
                    <a:pt x="21775" y="17744"/>
                    <a:pt x="21335" y="16977"/>
                    <a:pt x="21335" y="16977"/>
                  </a:cubicBezTo>
                  <a:cubicBezTo>
                    <a:pt x="21330" y="16968"/>
                    <a:pt x="21321" y="16964"/>
                    <a:pt x="21308" y="16964"/>
                  </a:cubicBezTo>
                  <a:cubicBezTo>
                    <a:pt x="21270" y="16964"/>
                    <a:pt x="21201" y="16997"/>
                    <a:pt x="21100" y="17056"/>
                  </a:cubicBezTo>
                  <a:cubicBezTo>
                    <a:pt x="20879" y="16292"/>
                    <a:pt x="20076" y="14566"/>
                    <a:pt x="19781" y="14417"/>
                  </a:cubicBezTo>
                  <a:cubicBezTo>
                    <a:pt x="19771" y="14413"/>
                    <a:pt x="19759" y="14411"/>
                    <a:pt x="19745" y="14411"/>
                  </a:cubicBezTo>
                  <a:cubicBezTo>
                    <a:pt x="19728" y="14411"/>
                    <a:pt x="19708" y="14414"/>
                    <a:pt x="19685" y="14417"/>
                  </a:cubicBezTo>
                  <a:cubicBezTo>
                    <a:pt x="17913" y="10006"/>
                    <a:pt x="13410" y="149"/>
                    <a:pt x="11482" y="3"/>
                  </a:cubicBezTo>
                  <a:cubicBezTo>
                    <a:pt x="11467" y="1"/>
                    <a:pt x="11452" y="1"/>
                    <a:pt x="11437" y="1"/>
                  </a:cubicBezTo>
                  <a:close/>
                </a:path>
              </a:pathLst>
            </a:custGeom>
            <a:solidFill>
              <a:srgbClr val="FFFFFF"/>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9"/>
            <p:cNvSpPr/>
            <p:nvPr/>
          </p:nvSpPr>
          <p:spPr>
            <a:xfrm>
              <a:off x="1807922" y="539830"/>
              <a:ext cx="1281688" cy="1342710"/>
            </a:xfrm>
            <a:custGeom>
              <a:avLst/>
              <a:gdLst/>
              <a:ahLst/>
              <a:cxnLst/>
              <a:rect l="l" t="t" r="r" b="b"/>
              <a:pathLst>
                <a:path w="15837" h="16591" extrusionOk="0">
                  <a:moveTo>
                    <a:pt x="8443" y="0"/>
                  </a:moveTo>
                  <a:cubicBezTo>
                    <a:pt x="8337" y="0"/>
                    <a:pt x="8223" y="40"/>
                    <a:pt x="8096" y="118"/>
                  </a:cubicBezTo>
                  <a:cubicBezTo>
                    <a:pt x="6399" y="1142"/>
                    <a:pt x="2864" y="8573"/>
                    <a:pt x="1079" y="12507"/>
                  </a:cubicBezTo>
                  <a:cubicBezTo>
                    <a:pt x="421" y="13962"/>
                    <a:pt x="1" y="14938"/>
                    <a:pt x="1" y="14938"/>
                  </a:cubicBezTo>
                  <a:cubicBezTo>
                    <a:pt x="1689" y="16155"/>
                    <a:pt x="3718" y="16590"/>
                    <a:pt x="5748" y="16590"/>
                  </a:cubicBezTo>
                  <a:cubicBezTo>
                    <a:pt x="10661" y="16590"/>
                    <a:pt x="15581" y="14042"/>
                    <a:pt x="15688" y="13867"/>
                  </a:cubicBezTo>
                  <a:cubicBezTo>
                    <a:pt x="15837" y="13619"/>
                    <a:pt x="10460" y="160"/>
                    <a:pt x="8479" y="2"/>
                  </a:cubicBezTo>
                  <a:cubicBezTo>
                    <a:pt x="8467" y="1"/>
                    <a:pt x="8455" y="0"/>
                    <a:pt x="8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9"/>
            <p:cNvSpPr/>
            <p:nvPr/>
          </p:nvSpPr>
          <p:spPr>
            <a:xfrm>
              <a:off x="1867406" y="539669"/>
              <a:ext cx="1162317" cy="1172190"/>
            </a:xfrm>
            <a:custGeom>
              <a:avLst/>
              <a:gdLst/>
              <a:ahLst/>
              <a:cxnLst/>
              <a:rect l="l" t="t" r="r" b="b"/>
              <a:pathLst>
                <a:path w="14362" h="14484" extrusionOk="0">
                  <a:moveTo>
                    <a:pt x="7712" y="0"/>
                  </a:moveTo>
                  <a:cubicBezTo>
                    <a:pt x="7605" y="0"/>
                    <a:pt x="7489" y="43"/>
                    <a:pt x="7361" y="120"/>
                  </a:cubicBezTo>
                  <a:cubicBezTo>
                    <a:pt x="8704" y="2719"/>
                    <a:pt x="13250" y="11580"/>
                    <a:pt x="13015" y="11987"/>
                  </a:cubicBezTo>
                  <a:cubicBezTo>
                    <a:pt x="12831" y="12308"/>
                    <a:pt x="10297" y="13793"/>
                    <a:pt x="6494" y="13793"/>
                  </a:cubicBezTo>
                  <a:cubicBezTo>
                    <a:pt x="4692" y="13793"/>
                    <a:pt x="2606" y="13459"/>
                    <a:pt x="344" y="12509"/>
                  </a:cubicBezTo>
                  <a:cubicBezTo>
                    <a:pt x="222" y="12784"/>
                    <a:pt x="106" y="13039"/>
                    <a:pt x="0" y="13274"/>
                  </a:cubicBezTo>
                  <a:cubicBezTo>
                    <a:pt x="20" y="13257"/>
                    <a:pt x="37" y="13247"/>
                    <a:pt x="49" y="13244"/>
                  </a:cubicBezTo>
                  <a:lnTo>
                    <a:pt x="60" y="13244"/>
                  </a:lnTo>
                  <a:cubicBezTo>
                    <a:pt x="188" y="13244"/>
                    <a:pt x="641" y="13555"/>
                    <a:pt x="1531" y="13865"/>
                  </a:cubicBezTo>
                  <a:cubicBezTo>
                    <a:pt x="2424" y="14176"/>
                    <a:pt x="3753" y="14484"/>
                    <a:pt x="5635" y="14484"/>
                  </a:cubicBezTo>
                  <a:cubicBezTo>
                    <a:pt x="6105" y="14484"/>
                    <a:pt x="6610" y="14467"/>
                    <a:pt x="7152" y="14421"/>
                  </a:cubicBezTo>
                  <a:cubicBezTo>
                    <a:pt x="10281" y="14170"/>
                    <a:pt x="12251" y="13250"/>
                    <a:pt x="13353" y="12648"/>
                  </a:cubicBezTo>
                  <a:cubicBezTo>
                    <a:pt x="13878" y="12364"/>
                    <a:pt x="14203" y="12149"/>
                    <a:pt x="14361" y="12113"/>
                  </a:cubicBezTo>
                  <a:cubicBezTo>
                    <a:pt x="12930" y="8406"/>
                    <a:pt x="9295" y="129"/>
                    <a:pt x="7744" y="4"/>
                  </a:cubicBezTo>
                  <a:cubicBezTo>
                    <a:pt x="7735" y="0"/>
                    <a:pt x="7724" y="0"/>
                    <a:pt x="771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9"/>
            <p:cNvSpPr/>
            <p:nvPr/>
          </p:nvSpPr>
          <p:spPr>
            <a:xfrm>
              <a:off x="2350887" y="1044111"/>
              <a:ext cx="196660" cy="219320"/>
            </a:xfrm>
            <a:custGeom>
              <a:avLst/>
              <a:gdLst/>
              <a:ahLst/>
              <a:cxnLst/>
              <a:rect l="l" t="t" r="r" b="b"/>
              <a:pathLst>
                <a:path w="2430" h="2710" extrusionOk="0">
                  <a:moveTo>
                    <a:pt x="1809" y="1"/>
                  </a:moveTo>
                  <a:cubicBezTo>
                    <a:pt x="1808" y="1"/>
                    <a:pt x="1807" y="1"/>
                    <a:pt x="1807" y="1"/>
                  </a:cubicBezTo>
                  <a:cubicBezTo>
                    <a:pt x="1634" y="7"/>
                    <a:pt x="2071" y="2418"/>
                    <a:pt x="1228" y="2454"/>
                  </a:cubicBezTo>
                  <a:cubicBezTo>
                    <a:pt x="1221" y="2454"/>
                    <a:pt x="1214" y="2454"/>
                    <a:pt x="1207" y="2454"/>
                  </a:cubicBezTo>
                  <a:cubicBezTo>
                    <a:pt x="316" y="2454"/>
                    <a:pt x="558" y="191"/>
                    <a:pt x="329" y="136"/>
                  </a:cubicBezTo>
                  <a:cubicBezTo>
                    <a:pt x="326" y="136"/>
                    <a:pt x="324" y="135"/>
                    <a:pt x="321" y="135"/>
                  </a:cubicBezTo>
                  <a:cubicBezTo>
                    <a:pt x="87" y="135"/>
                    <a:pt x="0" y="2709"/>
                    <a:pt x="1213" y="2709"/>
                  </a:cubicBezTo>
                  <a:cubicBezTo>
                    <a:pt x="1225" y="2709"/>
                    <a:pt x="1236" y="2709"/>
                    <a:pt x="1248" y="2708"/>
                  </a:cubicBezTo>
                  <a:cubicBezTo>
                    <a:pt x="2429" y="2662"/>
                    <a:pt x="2116" y="1"/>
                    <a:pt x="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9"/>
            <p:cNvSpPr/>
            <p:nvPr/>
          </p:nvSpPr>
          <p:spPr>
            <a:xfrm>
              <a:off x="2271980" y="966741"/>
              <a:ext cx="58674" cy="57622"/>
            </a:xfrm>
            <a:custGeom>
              <a:avLst/>
              <a:gdLst/>
              <a:ahLst/>
              <a:cxnLst/>
              <a:rect l="l" t="t" r="r" b="b"/>
              <a:pathLst>
                <a:path w="725" h="712" extrusionOk="0">
                  <a:moveTo>
                    <a:pt x="361" y="1"/>
                  </a:moveTo>
                  <a:cubicBezTo>
                    <a:pt x="357" y="1"/>
                    <a:pt x="352" y="1"/>
                    <a:pt x="348" y="1"/>
                  </a:cubicBezTo>
                  <a:cubicBezTo>
                    <a:pt x="153" y="11"/>
                    <a:pt x="1" y="176"/>
                    <a:pt x="7" y="371"/>
                  </a:cubicBezTo>
                  <a:cubicBezTo>
                    <a:pt x="14" y="560"/>
                    <a:pt x="169" y="712"/>
                    <a:pt x="359" y="712"/>
                  </a:cubicBezTo>
                  <a:cubicBezTo>
                    <a:pt x="365" y="712"/>
                    <a:pt x="372" y="712"/>
                    <a:pt x="378" y="711"/>
                  </a:cubicBezTo>
                  <a:cubicBezTo>
                    <a:pt x="573" y="705"/>
                    <a:pt x="725" y="540"/>
                    <a:pt x="718" y="342"/>
                  </a:cubicBezTo>
                  <a:cubicBezTo>
                    <a:pt x="712" y="151"/>
                    <a:pt x="553"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9"/>
            <p:cNvSpPr/>
            <p:nvPr/>
          </p:nvSpPr>
          <p:spPr>
            <a:xfrm>
              <a:off x="2531282" y="956301"/>
              <a:ext cx="58998" cy="57703"/>
            </a:xfrm>
            <a:custGeom>
              <a:avLst/>
              <a:gdLst/>
              <a:ahLst/>
              <a:cxnLst/>
              <a:rect l="l" t="t" r="r" b="b"/>
              <a:pathLst>
                <a:path w="729" h="713" extrusionOk="0">
                  <a:moveTo>
                    <a:pt x="363" y="0"/>
                  </a:moveTo>
                  <a:cubicBezTo>
                    <a:pt x="359" y="0"/>
                    <a:pt x="355" y="1"/>
                    <a:pt x="351" y="1"/>
                  </a:cubicBezTo>
                  <a:cubicBezTo>
                    <a:pt x="153" y="11"/>
                    <a:pt x="1" y="176"/>
                    <a:pt x="11" y="371"/>
                  </a:cubicBezTo>
                  <a:cubicBezTo>
                    <a:pt x="17" y="564"/>
                    <a:pt x="173" y="712"/>
                    <a:pt x="360" y="712"/>
                  </a:cubicBezTo>
                  <a:cubicBezTo>
                    <a:pt x="366" y="712"/>
                    <a:pt x="372" y="712"/>
                    <a:pt x="378" y="712"/>
                  </a:cubicBezTo>
                  <a:cubicBezTo>
                    <a:pt x="576" y="705"/>
                    <a:pt x="728" y="540"/>
                    <a:pt x="719" y="344"/>
                  </a:cubicBezTo>
                  <a:cubicBezTo>
                    <a:pt x="712" y="150"/>
                    <a:pt x="553"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9"/>
            <p:cNvSpPr/>
            <p:nvPr/>
          </p:nvSpPr>
          <p:spPr>
            <a:xfrm>
              <a:off x="2561793" y="1057950"/>
              <a:ext cx="121071" cy="118239"/>
            </a:xfrm>
            <a:custGeom>
              <a:avLst/>
              <a:gdLst/>
              <a:ahLst/>
              <a:cxnLst/>
              <a:rect l="l" t="t" r="r" b="b"/>
              <a:pathLst>
                <a:path w="1496" h="1461" extrusionOk="0">
                  <a:moveTo>
                    <a:pt x="748" y="0"/>
                  </a:moveTo>
                  <a:cubicBezTo>
                    <a:pt x="738" y="0"/>
                    <a:pt x="729" y="1"/>
                    <a:pt x="719" y="1"/>
                  </a:cubicBezTo>
                  <a:cubicBezTo>
                    <a:pt x="315" y="18"/>
                    <a:pt x="1" y="355"/>
                    <a:pt x="17" y="759"/>
                  </a:cubicBezTo>
                  <a:cubicBezTo>
                    <a:pt x="34" y="1152"/>
                    <a:pt x="357" y="1460"/>
                    <a:pt x="748" y="1460"/>
                  </a:cubicBezTo>
                  <a:cubicBezTo>
                    <a:pt x="758" y="1460"/>
                    <a:pt x="768" y="1460"/>
                    <a:pt x="778" y="1460"/>
                  </a:cubicBezTo>
                  <a:cubicBezTo>
                    <a:pt x="1182" y="1446"/>
                    <a:pt x="1496" y="1106"/>
                    <a:pt x="1479" y="703"/>
                  </a:cubicBezTo>
                  <a:cubicBezTo>
                    <a:pt x="1463" y="308"/>
                    <a:pt x="1138" y="0"/>
                    <a:pt x="74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9"/>
            <p:cNvSpPr/>
            <p:nvPr/>
          </p:nvSpPr>
          <p:spPr>
            <a:xfrm>
              <a:off x="2155277" y="1074055"/>
              <a:ext cx="121152" cy="118401"/>
            </a:xfrm>
            <a:custGeom>
              <a:avLst/>
              <a:gdLst/>
              <a:ahLst/>
              <a:cxnLst/>
              <a:rect l="l" t="t" r="r" b="b"/>
              <a:pathLst>
                <a:path w="1497" h="1463" extrusionOk="0">
                  <a:moveTo>
                    <a:pt x="742" y="0"/>
                  </a:moveTo>
                  <a:cubicBezTo>
                    <a:pt x="734" y="0"/>
                    <a:pt x="726" y="0"/>
                    <a:pt x="718" y="0"/>
                  </a:cubicBezTo>
                  <a:cubicBezTo>
                    <a:pt x="315" y="17"/>
                    <a:pt x="1" y="358"/>
                    <a:pt x="18" y="761"/>
                  </a:cubicBezTo>
                  <a:cubicBezTo>
                    <a:pt x="34" y="1154"/>
                    <a:pt x="358" y="1463"/>
                    <a:pt x="747" y="1463"/>
                  </a:cubicBezTo>
                  <a:cubicBezTo>
                    <a:pt x="757" y="1463"/>
                    <a:pt x="768" y="1463"/>
                    <a:pt x="778" y="1462"/>
                  </a:cubicBezTo>
                  <a:cubicBezTo>
                    <a:pt x="1182" y="1446"/>
                    <a:pt x="1496" y="1105"/>
                    <a:pt x="1479" y="702"/>
                  </a:cubicBezTo>
                  <a:cubicBezTo>
                    <a:pt x="1463" y="306"/>
                    <a:pt x="1136" y="0"/>
                    <a:pt x="74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9"/>
            <p:cNvSpPr/>
            <p:nvPr/>
          </p:nvSpPr>
          <p:spPr>
            <a:xfrm>
              <a:off x="1771746" y="1519498"/>
              <a:ext cx="1359624" cy="436860"/>
            </a:xfrm>
            <a:custGeom>
              <a:avLst/>
              <a:gdLst/>
              <a:ahLst/>
              <a:cxnLst/>
              <a:rect l="l" t="t" r="r" b="b"/>
              <a:pathLst>
                <a:path w="16800" h="5398" extrusionOk="0">
                  <a:moveTo>
                    <a:pt x="15582" y="1"/>
                  </a:moveTo>
                  <a:cubicBezTo>
                    <a:pt x="15444" y="1"/>
                    <a:pt x="15111" y="228"/>
                    <a:pt x="14535" y="541"/>
                  </a:cubicBezTo>
                  <a:cubicBezTo>
                    <a:pt x="13433" y="1143"/>
                    <a:pt x="11463" y="2063"/>
                    <a:pt x="8334" y="2314"/>
                  </a:cubicBezTo>
                  <a:cubicBezTo>
                    <a:pt x="7792" y="2357"/>
                    <a:pt x="7286" y="2377"/>
                    <a:pt x="6814" y="2377"/>
                  </a:cubicBezTo>
                  <a:cubicBezTo>
                    <a:pt x="4934" y="2377"/>
                    <a:pt x="3604" y="2068"/>
                    <a:pt x="2713" y="1758"/>
                  </a:cubicBezTo>
                  <a:cubicBezTo>
                    <a:pt x="1822" y="1445"/>
                    <a:pt x="1369" y="1135"/>
                    <a:pt x="1243" y="1135"/>
                  </a:cubicBezTo>
                  <a:cubicBezTo>
                    <a:pt x="1239" y="1135"/>
                    <a:pt x="1235" y="1136"/>
                    <a:pt x="1231" y="1137"/>
                  </a:cubicBezTo>
                  <a:cubicBezTo>
                    <a:pt x="1077" y="1170"/>
                    <a:pt x="633" y="2191"/>
                    <a:pt x="342" y="2913"/>
                  </a:cubicBezTo>
                  <a:cubicBezTo>
                    <a:pt x="180" y="3310"/>
                    <a:pt x="65" y="3613"/>
                    <a:pt x="65" y="3613"/>
                  </a:cubicBezTo>
                  <a:cubicBezTo>
                    <a:pt x="1" y="3828"/>
                    <a:pt x="2485" y="5398"/>
                    <a:pt x="6589" y="5398"/>
                  </a:cubicBezTo>
                  <a:cubicBezTo>
                    <a:pt x="7165" y="5398"/>
                    <a:pt x="7773" y="5367"/>
                    <a:pt x="8410" y="5297"/>
                  </a:cubicBezTo>
                  <a:cubicBezTo>
                    <a:pt x="13592" y="4728"/>
                    <a:pt x="16658" y="2747"/>
                    <a:pt x="16731" y="2502"/>
                  </a:cubicBezTo>
                  <a:cubicBezTo>
                    <a:pt x="16800" y="2258"/>
                    <a:pt x="15907" y="158"/>
                    <a:pt x="15620" y="9"/>
                  </a:cubicBezTo>
                  <a:cubicBezTo>
                    <a:pt x="15609" y="3"/>
                    <a:pt x="15597" y="1"/>
                    <a:pt x="155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9"/>
            <p:cNvSpPr/>
            <p:nvPr/>
          </p:nvSpPr>
          <p:spPr>
            <a:xfrm>
              <a:off x="1786799" y="1519417"/>
              <a:ext cx="1335426" cy="397447"/>
            </a:xfrm>
            <a:custGeom>
              <a:avLst/>
              <a:gdLst/>
              <a:ahLst/>
              <a:cxnLst/>
              <a:rect l="l" t="t" r="r" b="b"/>
              <a:pathLst>
                <a:path w="16501" h="4911" extrusionOk="0">
                  <a:moveTo>
                    <a:pt x="15397" y="0"/>
                  </a:moveTo>
                  <a:cubicBezTo>
                    <a:pt x="15387" y="0"/>
                    <a:pt x="15370" y="4"/>
                    <a:pt x="15357" y="7"/>
                  </a:cubicBezTo>
                  <a:cubicBezTo>
                    <a:pt x="15199" y="43"/>
                    <a:pt x="14874" y="258"/>
                    <a:pt x="14349" y="542"/>
                  </a:cubicBezTo>
                  <a:cubicBezTo>
                    <a:pt x="14680" y="1084"/>
                    <a:pt x="15420" y="2351"/>
                    <a:pt x="15265" y="2592"/>
                  </a:cubicBezTo>
                  <a:cubicBezTo>
                    <a:pt x="15132" y="2795"/>
                    <a:pt x="12153" y="4517"/>
                    <a:pt x="7659" y="4517"/>
                  </a:cubicBezTo>
                  <a:cubicBezTo>
                    <a:pt x="5467" y="4517"/>
                    <a:pt x="2914" y="4107"/>
                    <a:pt x="156" y="2914"/>
                  </a:cubicBezTo>
                  <a:cubicBezTo>
                    <a:pt x="97" y="3059"/>
                    <a:pt x="44" y="3191"/>
                    <a:pt x="1" y="3303"/>
                  </a:cubicBezTo>
                  <a:cubicBezTo>
                    <a:pt x="24" y="3294"/>
                    <a:pt x="50" y="3291"/>
                    <a:pt x="73" y="3291"/>
                  </a:cubicBezTo>
                  <a:cubicBezTo>
                    <a:pt x="106" y="3291"/>
                    <a:pt x="140" y="3297"/>
                    <a:pt x="169" y="3317"/>
                  </a:cubicBezTo>
                  <a:cubicBezTo>
                    <a:pt x="401" y="3459"/>
                    <a:pt x="2722" y="4910"/>
                    <a:pt x="7269" y="4910"/>
                  </a:cubicBezTo>
                  <a:cubicBezTo>
                    <a:pt x="7550" y="4910"/>
                    <a:pt x="7838" y="4907"/>
                    <a:pt x="8135" y="4894"/>
                  </a:cubicBezTo>
                  <a:cubicBezTo>
                    <a:pt x="11739" y="4752"/>
                    <a:pt x="14088" y="3684"/>
                    <a:pt x="15397" y="2923"/>
                  </a:cubicBezTo>
                  <a:cubicBezTo>
                    <a:pt x="15936" y="2609"/>
                    <a:pt x="16296" y="2348"/>
                    <a:pt x="16501" y="2226"/>
                  </a:cubicBezTo>
                  <a:cubicBezTo>
                    <a:pt x="16319" y="1580"/>
                    <a:pt x="15672" y="132"/>
                    <a:pt x="15434" y="10"/>
                  </a:cubicBezTo>
                  <a:cubicBezTo>
                    <a:pt x="15423" y="4"/>
                    <a:pt x="15414" y="0"/>
                    <a:pt x="15397"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9"/>
            <p:cNvSpPr/>
            <p:nvPr/>
          </p:nvSpPr>
          <p:spPr>
            <a:xfrm>
              <a:off x="1746496" y="1693014"/>
              <a:ext cx="1419674" cy="296123"/>
            </a:xfrm>
            <a:custGeom>
              <a:avLst/>
              <a:gdLst/>
              <a:ahLst/>
              <a:cxnLst/>
              <a:rect l="l" t="t" r="r" b="b"/>
              <a:pathLst>
                <a:path w="17542" h="3659" extrusionOk="0">
                  <a:moveTo>
                    <a:pt x="17165" y="1"/>
                  </a:moveTo>
                  <a:cubicBezTo>
                    <a:pt x="17058" y="1"/>
                    <a:pt x="16651" y="339"/>
                    <a:pt x="15895" y="778"/>
                  </a:cubicBezTo>
                  <a:cubicBezTo>
                    <a:pt x="14586" y="1539"/>
                    <a:pt x="12237" y="2607"/>
                    <a:pt x="8633" y="2749"/>
                  </a:cubicBezTo>
                  <a:cubicBezTo>
                    <a:pt x="8335" y="2761"/>
                    <a:pt x="8044" y="2766"/>
                    <a:pt x="7762" y="2766"/>
                  </a:cubicBezTo>
                  <a:cubicBezTo>
                    <a:pt x="3219" y="2766"/>
                    <a:pt x="901" y="1315"/>
                    <a:pt x="667" y="1172"/>
                  </a:cubicBezTo>
                  <a:cubicBezTo>
                    <a:pt x="638" y="1154"/>
                    <a:pt x="606" y="1146"/>
                    <a:pt x="572" y="1146"/>
                  </a:cubicBezTo>
                  <a:cubicBezTo>
                    <a:pt x="322" y="1146"/>
                    <a:pt x="1" y="1608"/>
                    <a:pt x="333" y="1952"/>
                  </a:cubicBezTo>
                  <a:cubicBezTo>
                    <a:pt x="685" y="2309"/>
                    <a:pt x="3789" y="3658"/>
                    <a:pt x="7806" y="3658"/>
                  </a:cubicBezTo>
                  <a:cubicBezTo>
                    <a:pt x="8141" y="3658"/>
                    <a:pt x="8482" y="3649"/>
                    <a:pt x="8829" y="3629"/>
                  </a:cubicBezTo>
                  <a:cubicBezTo>
                    <a:pt x="11801" y="3457"/>
                    <a:pt x="14578" y="2362"/>
                    <a:pt x="16146" y="1589"/>
                  </a:cubicBezTo>
                  <a:cubicBezTo>
                    <a:pt x="16956" y="1192"/>
                    <a:pt x="17443" y="877"/>
                    <a:pt x="17469" y="821"/>
                  </a:cubicBezTo>
                  <a:cubicBezTo>
                    <a:pt x="17542" y="656"/>
                    <a:pt x="17188" y="11"/>
                    <a:pt x="17188" y="11"/>
                  </a:cubicBezTo>
                  <a:cubicBezTo>
                    <a:pt x="17183" y="4"/>
                    <a:pt x="17176" y="1"/>
                    <a:pt x="17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9"/>
            <p:cNvSpPr/>
            <p:nvPr/>
          </p:nvSpPr>
          <p:spPr>
            <a:xfrm>
              <a:off x="3032891" y="1693095"/>
              <a:ext cx="128274" cy="128517"/>
            </a:xfrm>
            <a:custGeom>
              <a:avLst/>
              <a:gdLst/>
              <a:ahLst/>
              <a:cxnLst/>
              <a:rect l="l" t="t" r="r" b="b"/>
              <a:pathLst>
                <a:path w="1585" h="1588" extrusionOk="0">
                  <a:moveTo>
                    <a:pt x="1270" y="0"/>
                  </a:moveTo>
                  <a:cubicBezTo>
                    <a:pt x="1240" y="0"/>
                    <a:pt x="1183" y="30"/>
                    <a:pt x="1104" y="80"/>
                  </a:cubicBezTo>
                  <a:cubicBezTo>
                    <a:pt x="899" y="202"/>
                    <a:pt x="539" y="463"/>
                    <a:pt x="0" y="777"/>
                  </a:cubicBezTo>
                  <a:lnTo>
                    <a:pt x="251" y="1588"/>
                  </a:lnTo>
                  <a:cubicBezTo>
                    <a:pt x="1061" y="1191"/>
                    <a:pt x="1548" y="876"/>
                    <a:pt x="1574" y="820"/>
                  </a:cubicBezTo>
                  <a:cubicBezTo>
                    <a:pt x="1580" y="803"/>
                    <a:pt x="1584" y="784"/>
                    <a:pt x="1584" y="761"/>
                  </a:cubicBezTo>
                  <a:cubicBezTo>
                    <a:pt x="1584" y="539"/>
                    <a:pt x="1293" y="10"/>
                    <a:pt x="1293" y="10"/>
                  </a:cubicBezTo>
                  <a:cubicBezTo>
                    <a:pt x="1287" y="3"/>
                    <a:pt x="1279" y="0"/>
                    <a:pt x="127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9"/>
            <p:cNvSpPr/>
            <p:nvPr/>
          </p:nvSpPr>
          <p:spPr>
            <a:xfrm>
              <a:off x="2041246" y="1409190"/>
              <a:ext cx="93231" cy="86919"/>
            </a:xfrm>
            <a:custGeom>
              <a:avLst/>
              <a:gdLst/>
              <a:ahLst/>
              <a:cxnLst/>
              <a:rect l="l" t="t" r="r" b="b"/>
              <a:pathLst>
                <a:path w="1152" h="1074" extrusionOk="0">
                  <a:moveTo>
                    <a:pt x="944" y="0"/>
                  </a:moveTo>
                  <a:cubicBezTo>
                    <a:pt x="745" y="0"/>
                    <a:pt x="1" y="869"/>
                    <a:pt x="534" y="1048"/>
                  </a:cubicBezTo>
                  <a:cubicBezTo>
                    <a:pt x="585" y="1065"/>
                    <a:pt x="631" y="1073"/>
                    <a:pt x="673" y="1073"/>
                  </a:cubicBezTo>
                  <a:cubicBezTo>
                    <a:pt x="1152" y="1073"/>
                    <a:pt x="1055" y="34"/>
                    <a:pt x="961" y="3"/>
                  </a:cubicBezTo>
                  <a:cubicBezTo>
                    <a:pt x="956" y="1"/>
                    <a:pt x="950" y="0"/>
                    <a:pt x="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9"/>
            <p:cNvSpPr/>
            <p:nvPr/>
          </p:nvSpPr>
          <p:spPr>
            <a:xfrm>
              <a:off x="2750200" y="1386205"/>
              <a:ext cx="96307" cy="86271"/>
            </a:xfrm>
            <a:custGeom>
              <a:avLst/>
              <a:gdLst/>
              <a:ahLst/>
              <a:cxnLst/>
              <a:rect l="l" t="t" r="r" b="b"/>
              <a:pathLst>
                <a:path w="1190" h="1066" extrusionOk="0">
                  <a:moveTo>
                    <a:pt x="152" y="0"/>
                  </a:moveTo>
                  <a:cubicBezTo>
                    <a:pt x="147" y="0"/>
                    <a:pt x="143" y="1"/>
                    <a:pt x="140" y="3"/>
                  </a:cubicBezTo>
                  <a:cubicBezTo>
                    <a:pt x="0" y="80"/>
                    <a:pt x="90" y="1065"/>
                    <a:pt x="478" y="1065"/>
                  </a:cubicBezTo>
                  <a:cubicBezTo>
                    <a:pt x="522" y="1065"/>
                    <a:pt x="570" y="1053"/>
                    <a:pt x="623" y="1024"/>
                  </a:cubicBezTo>
                  <a:cubicBezTo>
                    <a:pt x="1190" y="714"/>
                    <a:pt x="29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9"/>
            <p:cNvSpPr/>
            <p:nvPr/>
          </p:nvSpPr>
          <p:spPr>
            <a:xfrm>
              <a:off x="2405273" y="1481137"/>
              <a:ext cx="100110" cy="91613"/>
            </a:xfrm>
            <a:custGeom>
              <a:avLst/>
              <a:gdLst/>
              <a:ahLst/>
              <a:cxnLst/>
              <a:rect l="l" t="t" r="r" b="b"/>
              <a:pathLst>
                <a:path w="1237" h="1132" extrusionOk="0">
                  <a:moveTo>
                    <a:pt x="580" y="0"/>
                  </a:moveTo>
                  <a:cubicBezTo>
                    <a:pt x="579" y="0"/>
                    <a:pt x="579" y="0"/>
                    <a:pt x="579" y="0"/>
                  </a:cubicBezTo>
                  <a:cubicBezTo>
                    <a:pt x="403" y="10"/>
                    <a:pt x="1" y="1132"/>
                    <a:pt x="548" y="1132"/>
                  </a:cubicBezTo>
                  <a:cubicBezTo>
                    <a:pt x="555" y="1132"/>
                    <a:pt x="562" y="1132"/>
                    <a:pt x="570" y="1131"/>
                  </a:cubicBezTo>
                  <a:cubicBezTo>
                    <a:pt x="1236" y="1095"/>
                    <a:pt x="686"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9"/>
            <p:cNvSpPr/>
            <p:nvPr/>
          </p:nvSpPr>
          <p:spPr>
            <a:xfrm>
              <a:off x="2263563" y="1315472"/>
              <a:ext cx="98168" cy="90318"/>
            </a:xfrm>
            <a:custGeom>
              <a:avLst/>
              <a:gdLst/>
              <a:ahLst/>
              <a:cxnLst/>
              <a:rect l="l" t="t" r="r" b="b"/>
              <a:pathLst>
                <a:path w="1213" h="1116" extrusionOk="0">
                  <a:moveTo>
                    <a:pt x="771" y="0"/>
                  </a:moveTo>
                  <a:cubicBezTo>
                    <a:pt x="587" y="0"/>
                    <a:pt x="1" y="1042"/>
                    <a:pt x="571" y="1112"/>
                  </a:cubicBezTo>
                  <a:cubicBezTo>
                    <a:pt x="592" y="1114"/>
                    <a:pt x="613" y="1115"/>
                    <a:pt x="633" y="1115"/>
                  </a:cubicBezTo>
                  <a:cubicBezTo>
                    <a:pt x="1213" y="1115"/>
                    <a:pt x="875" y="13"/>
                    <a:pt x="776" y="1"/>
                  </a:cubicBezTo>
                  <a:cubicBezTo>
                    <a:pt x="775" y="0"/>
                    <a:pt x="773" y="0"/>
                    <a:pt x="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9"/>
            <p:cNvSpPr/>
            <p:nvPr/>
          </p:nvSpPr>
          <p:spPr>
            <a:xfrm>
              <a:off x="2558070" y="1273954"/>
              <a:ext cx="94850" cy="90318"/>
            </a:xfrm>
            <a:custGeom>
              <a:avLst/>
              <a:gdLst/>
              <a:ahLst/>
              <a:cxnLst/>
              <a:rect l="l" t="t" r="r" b="b"/>
              <a:pathLst>
                <a:path w="1172" h="1116" extrusionOk="0">
                  <a:moveTo>
                    <a:pt x="284" y="0"/>
                  </a:moveTo>
                  <a:cubicBezTo>
                    <a:pt x="282" y="0"/>
                    <a:pt x="280" y="0"/>
                    <a:pt x="278" y="1"/>
                  </a:cubicBezTo>
                  <a:cubicBezTo>
                    <a:pt x="118" y="51"/>
                    <a:pt x="0" y="1115"/>
                    <a:pt x="438" y="1115"/>
                  </a:cubicBezTo>
                  <a:cubicBezTo>
                    <a:pt x="469" y="1115"/>
                    <a:pt x="503" y="1110"/>
                    <a:pt x="540" y="1098"/>
                  </a:cubicBezTo>
                  <a:cubicBezTo>
                    <a:pt x="1171" y="906"/>
                    <a:pt x="403"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9"/>
            <p:cNvSpPr/>
            <p:nvPr/>
          </p:nvSpPr>
          <p:spPr>
            <a:xfrm>
              <a:off x="2305971" y="801642"/>
              <a:ext cx="54142" cy="41274"/>
            </a:xfrm>
            <a:custGeom>
              <a:avLst/>
              <a:gdLst/>
              <a:ahLst/>
              <a:cxnLst/>
              <a:rect l="l" t="t" r="r" b="b"/>
              <a:pathLst>
                <a:path w="669" h="510" extrusionOk="0">
                  <a:moveTo>
                    <a:pt x="324" y="1"/>
                  </a:moveTo>
                  <a:cubicBezTo>
                    <a:pt x="1" y="13"/>
                    <a:pt x="17" y="509"/>
                    <a:pt x="335" y="509"/>
                  </a:cubicBezTo>
                  <a:lnTo>
                    <a:pt x="344" y="509"/>
                  </a:lnTo>
                  <a:cubicBezTo>
                    <a:pt x="669" y="497"/>
                    <a:pt x="652" y="1"/>
                    <a:pt x="338" y="1"/>
                  </a:cubicBezTo>
                  <a:close/>
                </a:path>
              </a:pathLst>
            </a:custGeom>
            <a:solidFill>
              <a:srgbClr val="F2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9" name="Google Shape;2269;p39"/>
          <p:cNvGrpSpPr/>
          <p:nvPr/>
        </p:nvGrpSpPr>
        <p:grpSpPr>
          <a:xfrm rot="-268815">
            <a:off x="2924992" y="446539"/>
            <a:ext cx="535042" cy="607335"/>
            <a:chOff x="4257150" y="439500"/>
            <a:chExt cx="496378" cy="634217"/>
          </a:xfrm>
        </p:grpSpPr>
        <p:sp>
          <p:nvSpPr>
            <p:cNvPr id="2270" name="Google Shape;2270;p39"/>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9"/>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9"/>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9"/>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9"/>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9"/>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9"/>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7" name="Google Shape;2277;p39"/>
          <p:cNvGrpSpPr/>
          <p:nvPr/>
        </p:nvGrpSpPr>
        <p:grpSpPr>
          <a:xfrm>
            <a:off x="6326078" y="3972928"/>
            <a:ext cx="435645" cy="436781"/>
            <a:chOff x="-222388" y="1680158"/>
            <a:chExt cx="776827" cy="778853"/>
          </a:xfrm>
        </p:grpSpPr>
        <p:sp>
          <p:nvSpPr>
            <p:cNvPr id="2278" name="Google Shape;2278;p39"/>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9"/>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9"/>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9"/>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9"/>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9"/>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9"/>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9"/>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9"/>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9"/>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9"/>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9"/>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9"/>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1" name="Google Shape;2291;p39"/>
          <p:cNvGrpSpPr/>
          <p:nvPr/>
        </p:nvGrpSpPr>
        <p:grpSpPr>
          <a:xfrm>
            <a:off x="1652252" y="1190250"/>
            <a:ext cx="643680" cy="867872"/>
            <a:chOff x="-1392125" y="1088625"/>
            <a:chExt cx="918100" cy="1237872"/>
          </a:xfrm>
        </p:grpSpPr>
        <p:sp>
          <p:nvSpPr>
            <p:cNvPr id="2292" name="Google Shape;2292;p39"/>
            <p:cNvSpPr/>
            <p:nvPr/>
          </p:nvSpPr>
          <p:spPr>
            <a:xfrm>
              <a:off x="-1392125" y="1408993"/>
              <a:ext cx="657516" cy="917504"/>
            </a:xfrm>
            <a:custGeom>
              <a:avLst/>
              <a:gdLst/>
              <a:ahLst/>
              <a:cxnLst/>
              <a:rect l="l" t="t" r="r" b="b"/>
              <a:pathLst>
                <a:path w="10063" h="14042" extrusionOk="0">
                  <a:moveTo>
                    <a:pt x="3326" y="1129"/>
                  </a:moveTo>
                  <a:cubicBezTo>
                    <a:pt x="3988" y="1129"/>
                    <a:pt x="4580" y="1621"/>
                    <a:pt x="4874" y="2107"/>
                  </a:cubicBezTo>
                  <a:cubicBezTo>
                    <a:pt x="5307" y="2829"/>
                    <a:pt x="5638" y="3972"/>
                    <a:pt x="5731" y="4680"/>
                  </a:cubicBezTo>
                  <a:cubicBezTo>
                    <a:pt x="5744" y="4779"/>
                    <a:pt x="5760" y="4882"/>
                    <a:pt x="5783" y="4994"/>
                  </a:cubicBezTo>
                  <a:lnTo>
                    <a:pt x="5814" y="5156"/>
                  </a:lnTo>
                  <a:lnTo>
                    <a:pt x="5929" y="5275"/>
                  </a:lnTo>
                  <a:cubicBezTo>
                    <a:pt x="6214" y="5570"/>
                    <a:pt x="6412" y="5805"/>
                    <a:pt x="6478" y="5880"/>
                  </a:cubicBezTo>
                  <a:cubicBezTo>
                    <a:pt x="6977" y="6697"/>
                    <a:pt x="6888" y="7213"/>
                    <a:pt x="6875" y="7282"/>
                  </a:cubicBezTo>
                  <a:lnTo>
                    <a:pt x="6862" y="7316"/>
                  </a:lnTo>
                  <a:lnTo>
                    <a:pt x="6842" y="7458"/>
                  </a:lnTo>
                  <a:lnTo>
                    <a:pt x="6763" y="7501"/>
                  </a:lnTo>
                  <a:lnTo>
                    <a:pt x="6809" y="7577"/>
                  </a:lnTo>
                  <a:cubicBezTo>
                    <a:pt x="6812" y="7580"/>
                    <a:pt x="6818" y="7586"/>
                    <a:pt x="6822" y="7593"/>
                  </a:cubicBezTo>
                  <a:lnTo>
                    <a:pt x="6818" y="7603"/>
                  </a:lnTo>
                  <a:lnTo>
                    <a:pt x="6918" y="7775"/>
                  </a:lnTo>
                  <a:cubicBezTo>
                    <a:pt x="8945" y="11267"/>
                    <a:pt x="8796" y="11981"/>
                    <a:pt x="8776" y="12044"/>
                  </a:cubicBezTo>
                  <a:cubicBezTo>
                    <a:pt x="8512" y="12546"/>
                    <a:pt x="7903" y="12914"/>
                    <a:pt x="7321" y="12914"/>
                  </a:cubicBezTo>
                  <a:cubicBezTo>
                    <a:pt x="7146" y="12914"/>
                    <a:pt x="6984" y="12881"/>
                    <a:pt x="6838" y="12815"/>
                  </a:cubicBezTo>
                  <a:cubicBezTo>
                    <a:pt x="6329" y="12580"/>
                    <a:pt x="5707" y="11578"/>
                    <a:pt x="5251" y="10847"/>
                  </a:cubicBezTo>
                  <a:cubicBezTo>
                    <a:pt x="5037" y="10503"/>
                    <a:pt x="4831" y="10176"/>
                    <a:pt x="4646" y="9927"/>
                  </a:cubicBezTo>
                  <a:cubicBezTo>
                    <a:pt x="4454" y="9674"/>
                    <a:pt x="4184" y="9309"/>
                    <a:pt x="3889" y="8909"/>
                  </a:cubicBezTo>
                  <a:lnTo>
                    <a:pt x="3826" y="8824"/>
                  </a:lnTo>
                  <a:lnTo>
                    <a:pt x="3737" y="8767"/>
                  </a:lnTo>
                  <a:cubicBezTo>
                    <a:pt x="3668" y="8721"/>
                    <a:pt x="3608" y="8681"/>
                    <a:pt x="3552" y="8638"/>
                  </a:cubicBezTo>
                  <a:lnTo>
                    <a:pt x="3416" y="8539"/>
                  </a:lnTo>
                  <a:cubicBezTo>
                    <a:pt x="3291" y="8416"/>
                    <a:pt x="3059" y="8132"/>
                    <a:pt x="2900" y="7580"/>
                  </a:cubicBezTo>
                  <a:lnTo>
                    <a:pt x="2877" y="7491"/>
                  </a:lnTo>
                  <a:lnTo>
                    <a:pt x="2824" y="7415"/>
                  </a:lnTo>
                  <a:cubicBezTo>
                    <a:pt x="2549" y="7015"/>
                    <a:pt x="2351" y="6707"/>
                    <a:pt x="2232" y="6502"/>
                  </a:cubicBezTo>
                  <a:cubicBezTo>
                    <a:pt x="1783" y="5712"/>
                    <a:pt x="1164" y="4630"/>
                    <a:pt x="1359" y="3083"/>
                  </a:cubicBezTo>
                  <a:cubicBezTo>
                    <a:pt x="1362" y="3070"/>
                    <a:pt x="1568" y="1803"/>
                    <a:pt x="2632" y="1294"/>
                  </a:cubicBezTo>
                  <a:cubicBezTo>
                    <a:pt x="2864" y="1185"/>
                    <a:pt x="3099" y="1129"/>
                    <a:pt x="3326" y="1129"/>
                  </a:cubicBezTo>
                  <a:close/>
                  <a:moveTo>
                    <a:pt x="3326" y="1"/>
                  </a:moveTo>
                  <a:cubicBezTo>
                    <a:pt x="2930" y="1"/>
                    <a:pt x="2533" y="94"/>
                    <a:pt x="2146" y="279"/>
                  </a:cubicBezTo>
                  <a:cubicBezTo>
                    <a:pt x="533" y="1049"/>
                    <a:pt x="255" y="2841"/>
                    <a:pt x="245" y="2928"/>
                  </a:cubicBezTo>
                  <a:cubicBezTo>
                    <a:pt x="0" y="4862"/>
                    <a:pt x="787" y="6237"/>
                    <a:pt x="1253" y="7061"/>
                  </a:cubicBezTo>
                  <a:cubicBezTo>
                    <a:pt x="1382" y="7282"/>
                    <a:pt x="1574" y="7583"/>
                    <a:pt x="1842" y="7977"/>
                  </a:cubicBezTo>
                  <a:cubicBezTo>
                    <a:pt x="2196" y="9131"/>
                    <a:pt x="2850" y="9535"/>
                    <a:pt x="2934" y="9584"/>
                  </a:cubicBezTo>
                  <a:cubicBezTo>
                    <a:pt x="2969" y="9607"/>
                    <a:pt x="3003" y="9634"/>
                    <a:pt x="3039" y="9657"/>
                  </a:cubicBezTo>
                  <a:cubicBezTo>
                    <a:pt x="3360" y="10093"/>
                    <a:pt x="3618" y="10437"/>
                    <a:pt x="3747" y="10606"/>
                  </a:cubicBezTo>
                  <a:cubicBezTo>
                    <a:pt x="3902" y="10814"/>
                    <a:pt x="4094" y="11122"/>
                    <a:pt x="4295" y="11446"/>
                  </a:cubicBezTo>
                  <a:cubicBezTo>
                    <a:pt x="4884" y="12388"/>
                    <a:pt x="5553" y="13459"/>
                    <a:pt x="6366" y="13836"/>
                  </a:cubicBezTo>
                  <a:cubicBezTo>
                    <a:pt x="6660" y="13972"/>
                    <a:pt x="6981" y="14042"/>
                    <a:pt x="7321" y="14042"/>
                  </a:cubicBezTo>
                  <a:cubicBezTo>
                    <a:pt x="8330" y="14042"/>
                    <a:pt x="9315" y="13446"/>
                    <a:pt x="9775" y="12563"/>
                  </a:cubicBezTo>
                  <a:cubicBezTo>
                    <a:pt x="10056" y="12024"/>
                    <a:pt x="10063" y="10983"/>
                    <a:pt x="7996" y="7388"/>
                  </a:cubicBezTo>
                  <a:cubicBezTo>
                    <a:pt x="8045" y="7018"/>
                    <a:pt x="8036" y="6244"/>
                    <a:pt x="7414" y="5252"/>
                  </a:cubicBezTo>
                  <a:lnTo>
                    <a:pt x="7371" y="5193"/>
                  </a:lnTo>
                  <a:cubicBezTo>
                    <a:pt x="7364" y="5182"/>
                    <a:pt x="7169" y="4948"/>
                    <a:pt x="6858" y="4617"/>
                  </a:cubicBezTo>
                  <a:cubicBezTo>
                    <a:pt x="6855" y="4587"/>
                    <a:pt x="6852" y="4561"/>
                    <a:pt x="6848" y="4538"/>
                  </a:cubicBezTo>
                  <a:cubicBezTo>
                    <a:pt x="6739" y="3694"/>
                    <a:pt x="6356" y="2388"/>
                    <a:pt x="5840" y="1525"/>
                  </a:cubicBezTo>
                  <a:cubicBezTo>
                    <a:pt x="5417" y="825"/>
                    <a:pt x="4504" y="1"/>
                    <a:pt x="3326"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9"/>
            <p:cNvSpPr/>
            <p:nvPr/>
          </p:nvSpPr>
          <p:spPr>
            <a:xfrm>
              <a:off x="-1354096" y="1445845"/>
              <a:ext cx="599821" cy="843801"/>
            </a:xfrm>
            <a:custGeom>
              <a:avLst/>
              <a:gdLst/>
              <a:ahLst/>
              <a:cxnLst/>
              <a:rect l="l" t="t" r="r" b="b"/>
              <a:pathLst>
                <a:path w="9180" h="12914" extrusionOk="0">
                  <a:moveTo>
                    <a:pt x="2747" y="1"/>
                  </a:moveTo>
                  <a:cubicBezTo>
                    <a:pt x="2451" y="1"/>
                    <a:pt x="2136" y="67"/>
                    <a:pt x="1809" y="224"/>
                  </a:cubicBezTo>
                  <a:cubicBezTo>
                    <a:pt x="447" y="872"/>
                    <a:pt x="222" y="2433"/>
                    <a:pt x="222" y="2433"/>
                  </a:cubicBezTo>
                  <a:cubicBezTo>
                    <a:pt x="0" y="4182"/>
                    <a:pt x="705" y="5412"/>
                    <a:pt x="1161" y="6216"/>
                  </a:cubicBezTo>
                  <a:cubicBezTo>
                    <a:pt x="1621" y="7022"/>
                    <a:pt x="3009" y="8904"/>
                    <a:pt x="3614" y="9705"/>
                  </a:cubicBezTo>
                  <a:cubicBezTo>
                    <a:pt x="4217" y="10505"/>
                    <a:pt x="5096" y="12333"/>
                    <a:pt x="6022" y="12760"/>
                  </a:cubicBezTo>
                  <a:cubicBezTo>
                    <a:pt x="6248" y="12865"/>
                    <a:pt x="6493" y="12913"/>
                    <a:pt x="6742" y="12913"/>
                  </a:cubicBezTo>
                  <a:cubicBezTo>
                    <a:pt x="7516" y="12913"/>
                    <a:pt x="8326" y="12446"/>
                    <a:pt x="8693" y="11741"/>
                  </a:cubicBezTo>
                  <a:cubicBezTo>
                    <a:pt x="9180" y="10809"/>
                    <a:pt x="6918" y="7106"/>
                    <a:pt x="6581" y="6506"/>
                  </a:cubicBezTo>
                  <a:cubicBezTo>
                    <a:pt x="6243" y="5908"/>
                    <a:pt x="5810" y="4853"/>
                    <a:pt x="5708" y="4043"/>
                  </a:cubicBezTo>
                  <a:cubicBezTo>
                    <a:pt x="5601" y="3233"/>
                    <a:pt x="5238" y="2026"/>
                    <a:pt x="4775" y="1253"/>
                  </a:cubicBezTo>
                  <a:cubicBezTo>
                    <a:pt x="4421" y="665"/>
                    <a:pt x="3680" y="1"/>
                    <a:pt x="2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9"/>
            <p:cNvSpPr/>
            <p:nvPr/>
          </p:nvSpPr>
          <p:spPr>
            <a:xfrm>
              <a:off x="-1256869" y="1592928"/>
              <a:ext cx="364989" cy="410335"/>
            </a:xfrm>
            <a:custGeom>
              <a:avLst/>
              <a:gdLst/>
              <a:ahLst/>
              <a:cxnLst/>
              <a:rect l="l" t="t" r="r" b="b"/>
              <a:pathLst>
                <a:path w="5586" h="6280" extrusionOk="0">
                  <a:moveTo>
                    <a:pt x="1105" y="0"/>
                  </a:moveTo>
                  <a:cubicBezTo>
                    <a:pt x="0" y="1253"/>
                    <a:pt x="205" y="4563"/>
                    <a:pt x="205" y="4563"/>
                  </a:cubicBezTo>
                  <a:cubicBezTo>
                    <a:pt x="460" y="5896"/>
                    <a:pt x="1145" y="6279"/>
                    <a:pt x="1145" y="6279"/>
                  </a:cubicBezTo>
                  <a:cubicBezTo>
                    <a:pt x="844" y="4232"/>
                    <a:pt x="1673" y="1455"/>
                    <a:pt x="1673" y="1455"/>
                  </a:cubicBezTo>
                  <a:cubicBezTo>
                    <a:pt x="1673" y="1455"/>
                    <a:pt x="4170" y="2926"/>
                    <a:pt x="5344" y="4632"/>
                  </a:cubicBezTo>
                  <a:cubicBezTo>
                    <a:pt x="5344" y="4632"/>
                    <a:pt x="5586" y="3886"/>
                    <a:pt x="4867" y="2735"/>
                  </a:cubicBezTo>
                  <a:cubicBezTo>
                    <a:pt x="4867" y="2735"/>
                    <a:pt x="2764" y="168"/>
                    <a:pt x="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9"/>
            <p:cNvSpPr/>
            <p:nvPr/>
          </p:nvSpPr>
          <p:spPr>
            <a:xfrm>
              <a:off x="-967800" y="1829463"/>
              <a:ext cx="60113" cy="145251"/>
            </a:xfrm>
            <a:custGeom>
              <a:avLst/>
              <a:gdLst/>
              <a:ahLst/>
              <a:cxnLst/>
              <a:rect l="l" t="t" r="r" b="b"/>
              <a:pathLst>
                <a:path w="920" h="2223" extrusionOk="0">
                  <a:moveTo>
                    <a:pt x="60" y="1"/>
                  </a:moveTo>
                  <a:cubicBezTo>
                    <a:pt x="60" y="1"/>
                    <a:pt x="242" y="1020"/>
                    <a:pt x="1" y="1621"/>
                  </a:cubicBezTo>
                  <a:cubicBezTo>
                    <a:pt x="1" y="1621"/>
                    <a:pt x="27" y="2173"/>
                    <a:pt x="556" y="2223"/>
                  </a:cubicBezTo>
                  <a:cubicBezTo>
                    <a:pt x="556" y="2223"/>
                    <a:pt x="831" y="1667"/>
                    <a:pt x="920" y="1012"/>
                  </a:cubicBezTo>
                  <a:cubicBezTo>
                    <a:pt x="920" y="1012"/>
                    <a:pt x="467" y="365"/>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9"/>
            <p:cNvSpPr/>
            <p:nvPr/>
          </p:nvSpPr>
          <p:spPr>
            <a:xfrm>
              <a:off x="-1189894" y="1916824"/>
              <a:ext cx="102714" cy="124473"/>
            </a:xfrm>
            <a:custGeom>
              <a:avLst/>
              <a:gdLst/>
              <a:ahLst/>
              <a:cxnLst/>
              <a:rect l="l" t="t" r="r" b="b"/>
              <a:pathLst>
                <a:path w="1572" h="1905" extrusionOk="0">
                  <a:moveTo>
                    <a:pt x="60" y="0"/>
                  </a:moveTo>
                  <a:cubicBezTo>
                    <a:pt x="0" y="588"/>
                    <a:pt x="116" y="1316"/>
                    <a:pt x="116" y="1316"/>
                  </a:cubicBezTo>
                  <a:cubicBezTo>
                    <a:pt x="645" y="1713"/>
                    <a:pt x="1234" y="1905"/>
                    <a:pt x="1234" y="1905"/>
                  </a:cubicBezTo>
                  <a:cubicBezTo>
                    <a:pt x="1571" y="1494"/>
                    <a:pt x="1194" y="1088"/>
                    <a:pt x="1194" y="1088"/>
                  </a:cubicBezTo>
                  <a:cubicBezTo>
                    <a:pt x="596" y="837"/>
                    <a:pt x="60"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9"/>
            <p:cNvSpPr/>
            <p:nvPr/>
          </p:nvSpPr>
          <p:spPr>
            <a:xfrm>
              <a:off x="-951595" y="1088625"/>
              <a:ext cx="477570" cy="966901"/>
            </a:xfrm>
            <a:custGeom>
              <a:avLst/>
              <a:gdLst/>
              <a:ahLst/>
              <a:cxnLst/>
              <a:rect l="l" t="t" r="r" b="b"/>
              <a:pathLst>
                <a:path w="7309" h="14798" extrusionOk="0">
                  <a:moveTo>
                    <a:pt x="2861" y="1125"/>
                  </a:moveTo>
                  <a:cubicBezTo>
                    <a:pt x="3870" y="1125"/>
                    <a:pt x="4607" y="1902"/>
                    <a:pt x="4607" y="1902"/>
                  </a:cubicBezTo>
                  <a:cubicBezTo>
                    <a:pt x="5645" y="3085"/>
                    <a:pt x="5741" y="4329"/>
                    <a:pt x="5810" y="5235"/>
                  </a:cubicBezTo>
                  <a:cubicBezTo>
                    <a:pt x="5827" y="5473"/>
                    <a:pt x="5837" y="5840"/>
                    <a:pt x="5834" y="6323"/>
                  </a:cubicBezTo>
                  <a:lnTo>
                    <a:pt x="5834" y="6415"/>
                  </a:lnTo>
                  <a:lnTo>
                    <a:pt x="5860" y="6501"/>
                  </a:lnTo>
                  <a:cubicBezTo>
                    <a:pt x="6042" y="7050"/>
                    <a:pt x="6009" y="7417"/>
                    <a:pt x="5973" y="7589"/>
                  </a:cubicBezTo>
                  <a:lnTo>
                    <a:pt x="5917" y="7744"/>
                  </a:lnTo>
                  <a:cubicBezTo>
                    <a:pt x="5894" y="7811"/>
                    <a:pt x="5867" y="7880"/>
                    <a:pt x="5834" y="7953"/>
                  </a:cubicBezTo>
                  <a:lnTo>
                    <a:pt x="5794" y="8049"/>
                  </a:lnTo>
                  <a:lnTo>
                    <a:pt x="5790" y="8155"/>
                  </a:lnTo>
                  <a:cubicBezTo>
                    <a:pt x="5771" y="8654"/>
                    <a:pt x="5751" y="9107"/>
                    <a:pt x="5735" y="9424"/>
                  </a:cubicBezTo>
                  <a:cubicBezTo>
                    <a:pt x="5718" y="9735"/>
                    <a:pt x="5735" y="10119"/>
                    <a:pt x="5748" y="10525"/>
                  </a:cubicBezTo>
                  <a:cubicBezTo>
                    <a:pt x="5781" y="11385"/>
                    <a:pt x="5824" y="12562"/>
                    <a:pt x="5536" y="13045"/>
                  </a:cubicBezTo>
                  <a:cubicBezTo>
                    <a:pt x="5305" y="13426"/>
                    <a:pt x="4802" y="13673"/>
                    <a:pt x="4250" y="13673"/>
                  </a:cubicBezTo>
                  <a:cubicBezTo>
                    <a:pt x="3979" y="13673"/>
                    <a:pt x="3717" y="13611"/>
                    <a:pt x="3509" y="13498"/>
                  </a:cubicBezTo>
                  <a:cubicBezTo>
                    <a:pt x="3449" y="13452"/>
                    <a:pt x="2924" y="12946"/>
                    <a:pt x="2643" y="8915"/>
                  </a:cubicBezTo>
                  <a:lnTo>
                    <a:pt x="2629" y="8720"/>
                  </a:lnTo>
                  <a:lnTo>
                    <a:pt x="2623" y="8713"/>
                  </a:lnTo>
                  <a:lnTo>
                    <a:pt x="2623" y="8690"/>
                  </a:lnTo>
                  <a:lnTo>
                    <a:pt x="2626" y="8644"/>
                  </a:lnTo>
                  <a:lnTo>
                    <a:pt x="2620" y="8594"/>
                  </a:lnTo>
                  <a:lnTo>
                    <a:pt x="2524" y="8605"/>
                  </a:lnTo>
                  <a:lnTo>
                    <a:pt x="2471" y="8545"/>
                  </a:lnTo>
                  <a:lnTo>
                    <a:pt x="2451" y="8518"/>
                  </a:lnTo>
                  <a:lnTo>
                    <a:pt x="2405" y="8482"/>
                  </a:lnTo>
                  <a:cubicBezTo>
                    <a:pt x="2348" y="8432"/>
                    <a:pt x="1991" y="8052"/>
                    <a:pt x="1945" y="7100"/>
                  </a:cubicBezTo>
                  <a:cubicBezTo>
                    <a:pt x="1958" y="7001"/>
                    <a:pt x="1991" y="6696"/>
                    <a:pt x="2060" y="6293"/>
                  </a:cubicBezTo>
                  <a:lnTo>
                    <a:pt x="2091" y="6131"/>
                  </a:lnTo>
                  <a:lnTo>
                    <a:pt x="2025" y="5978"/>
                  </a:lnTo>
                  <a:cubicBezTo>
                    <a:pt x="1981" y="5870"/>
                    <a:pt x="1938" y="5774"/>
                    <a:pt x="1892" y="5688"/>
                  </a:cubicBezTo>
                  <a:cubicBezTo>
                    <a:pt x="1572" y="5049"/>
                    <a:pt x="1204" y="3918"/>
                    <a:pt x="1158" y="3075"/>
                  </a:cubicBezTo>
                  <a:cubicBezTo>
                    <a:pt x="1155" y="3006"/>
                    <a:pt x="1082" y="1372"/>
                    <a:pt x="2560" y="1148"/>
                  </a:cubicBezTo>
                  <a:cubicBezTo>
                    <a:pt x="2660" y="1134"/>
                    <a:pt x="2759" y="1125"/>
                    <a:pt x="2861" y="1125"/>
                  </a:cubicBezTo>
                  <a:close/>
                  <a:moveTo>
                    <a:pt x="2861" y="0"/>
                  </a:moveTo>
                  <a:cubicBezTo>
                    <a:pt x="2702" y="0"/>
                    <a:pt x="2547" y="10"/>
                    <a:pt x="2391" y="33"/>
                  </a:cubicBezTo>
                  <a:cubicBezTo>
                    <a:pt x="1555" y="162"/>
                    <a:pt x="894" y="602"/>
                    <a:pt x="473" y="1310"/>
                  </a:cubicBezTo>
                  <a:cubicBezTo>
                    <a:pt x="160" y="1839"/>
                    <a:pt x="1" y="2506"/>
                    <a:pt x="33" y="3138"/>
                  </a:cubicBezTo>
                  <a:cubicBezTo>
                    <a:pt x="90" y="4144"/>
                    <a:pt x="503" y="5436"/>
                    <a:pt x="887" y="6194"/>
                  </a:cubicBezTo>
                  <a:cubicBezTo>
                    <a:pt x="900" y="6217"/>
                    <a:pt x="910" y="6244"/>
                    <a:pt x="923" y="6270"/>
                  </a:cubicBezTo>
                  <a:cubicBezTo>
                    <a:pt x="850" y="6716"/>
                    <a:pt x="824" y="7020"/>
                    <a:pt x="821" y="7033"/>
                  </a:cubicBezTo>
                  <a:lnTo>
                    <a:pt x="818" y="7070"/>
                  </a:lnTo>
                  <a:lnTo>
                    <a:pt x="821" y="7106"/>
                  </a:lnTo>
                  <a:cubicBezTo>
                    <a:pt x="864" y="8277"/>
                    <a:pt x="1287" y="8922"/>
                    <a:pt x="1535" y="9203"/>
                  </a:cubicBezTo>
                  <a:cubicBezTo>
                    <a:pt x="1839" y="13336"/>
                    <a:pt x="2428" y="14196"/>
                    <a:pt x="2967" y="14484"/>
                  </a:cubicBezTo>
                  <a:cubicBezTo>
                    <a:pt x="3347" y="14688"/>
                    <a:pt x="3790" y="14798"/>
                    <a:pt x="4250" y="14798"/>
                  </a:cubicBezTo>
                  <a:cubicBezTo>
                    <a:pt x="5202" y="14798"/>
                    <a:pt x="6065" y="14348"/>
                    <a:pt x="6501" y="13627"/>
                  </a:cubicBezTo>
                  <a:cubicBezTo>
                    <a:pt x="6965" y="12857"/>
                    <a:pt x="6915" y="11596"/>
                    <a:pt x="6875" y="10482"/>
                  </a:cubicBezTo>
                  <a:cubicBezTo>
                    <a:pt x="6859" y="10102"/>
                    <a:pt x="6846" y="9742"/>
                    <a:pt x="6859" y="9481"/>
                  </a:cubicBezTo>
                  <a:cubicBezTo>
                    <a:pt x="6875" y="9183"/>
                    <a:pt x="6895" y="8763"/>
                    <a:pt x="6912" y="8300"/>
                  </a:cubicBezTo>
                  <a:cubicBezTo>
                    <a:pt x="6928" y="8257"/>
                    <a:pt x="6945" y="8217"/>
                    <a:pt x="6958" y="8178"/>
                  </a:cubicBezTo>
                  <a:cubicBezTo>
                    <a:pt x="7008" y="8075"/>
                    <a:pt x="7309" y="7378"/>
                    <a:pt x="6958" y="6240"/>
                  </a:cubicBezTo>
                  <a:cubicBezTo>
                    <a:pt x="6961" y="5771"/>
                    <a:pt x="6951" y="5403"/>
                    <a:pt x="6932" y="5148"/>
                  </a:cubicBezTo>
                  <a:cubicBezTo>
                    <a:pt x="6859" y="4206"/>
                    <a:pt x="6736" y="2625"/>
                    <a:pt x="5447" y="1151"/>
                  </a:cubicBezTo>
                  <a:cubicBezTo>
                    <a:pt x="5404" y="1105"/>
                    <a:pt x="4379" y="0"/>
                    <a:pt x="2861"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9"/>
            <p:cNvSpPr/>
            <p:nvPr/>
          </p:nvSpPr>
          <p:spPr>
            <a:xfrm>
              <a:off x="-915919" y="1125347"/>
              <a:ext cx="391975" cy="893394"/>
            </a:xfrm>
            <a:custGeom>
              <a:avLst/>
              <a:gdLst/>
              <a:ahLst/>
              <a:cxnLst/>
              <a:rect l="l" t="t" r="r" b="b"/>
              <a:pathLst>
                <a:path w="5999" h="13673" extrusionOk="0">
                  <a:moveTo>
                    <a:pt x="2316" y="1"/>
                  </a:moveTo>
                  <a:cubicBezTo>
                    <a:pt x="2190" y="1"/>
                    <a:pt x="2061" y="10"/>
                    <a:pt x="1928" y="30"/>
                  </a:cubicBezTo>
                  <a:cubicBezTo>
                    <a:pt x="437" y="255"/>
                    <a:pt x="0" y="1647"/>
                    <a:pt x="50" y="2547"/>
                  </a:cubicBezTo>
                  <a:cubicBezTo>
                    <a:pt x="99" y="3446"/>
                    <a:pt x="476" y="4650"/>
                    <a:pt x="844" y="5380"/>
                  </a:cubicBezTo>
                  <a:cubicBezTo>
                    <a:pt x="1214" y="6108"/>
                    <a:pt x="1445" y="7225"/>
                    <a:pt x="1502" y="7910"/>
                  </a:cubicBezTo>
                  <a:cubicBezTo>
                    <a:pt x="1558" y="8594"/>
                    <a:pt x="1760" y="12926"/>
                    <a:pt x="2685" y="13426"/>
                  </a:cubicBezTo>
                  <a:cubicBezTo>
                    <a:pt x="2996" y="13593"/>
                    <a:pt x="3351" y="13673"/>
                    <a:pt x="3707" y="13673"/>
                  </a:cubicBezTo>
                  <a:cubicBezTo>
                    <a:pt x="4415" y="13673"/>
                    <a:pt x="5123" y="13355"/>
                    <a:pt x="5473" y="12774"/>
                  </a:cubicBezTo>
                  <a:cubicBezTo>
                    <a:pt x="5998" y="11901"/>
                    <a:pt x="5701" y="9894"/>
                    <a:pt x="5751" y="8892"/>
                  </a:cubicBezTo>
                  <a:cubicBezTo>
                    <a:pt x="5800" y="7890"/>
                    <a:pt x="5896" y="5552"/>
                    <a:pt x="5824" y="4630"/>
                  </a:cubicBezTo>
                  <a:cubicBezTo>
                    <a:pt x="5754" y="3707"/>
                    <a:pt x="5645" y="2295"/>
                    <a:pt x="4484" y="969"/>
                  </a:cubicBezTo>
                  <a:cubicBezTo>
                    <a:pt x="4484" y="969"/>
                    <a:pt x="3601" y="1"/>
                    <a:pt x="23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9"/>
            <p:cNvSpPr/>
            <p:nvPr/>
          </p:nvSpPr>
          <p:spPr>
            <a:xfrm>
              <a:off x="-861293" y="1265765"/>
              <a:ext cx="354208" cy="405827"/>
            </a:xfrm>
            <a:custGeom>
              <a:avLst/>
              <a:gdLst/>
              <a:ahLst/>
              <a:cxnLst/>
              <a:rect l="l" t="t" r="r" b="b"/>
              <a:pathLst>
                <a:path w="5421" h="6211" extrusionOk="0">
                  <a:moveTo>
                    <a:pt x="1582" y="1"/>
                  </a:moveTo>
                  <a:cubicBezTo>
                    <a:pt x="301" y="1068"/>
                    <a:pt x="1" y="4372"/>
                    <a:pt x="1" y="4372"/>
                  </a:cubicBezTo>
                  <a:cubicBezTo>
                    <a:pt x="51" y="5728"/>
                    <a:pt x="669" y="6211"/>
                    <a:pt x="669" y="6211"/>
                  </a:cubicBezTo>
                  <a:cubicBezTo>
                    <a:pt x="686" y="4140"/>
                    <a:pt x="1925" y="1522"/>
                    <a:pt x="1925" y="1522"/>
                  </a:cubicBezTo>
                  <a:cubicBezTo>
                    <a:pt x="1925" y="1522"/>
                    <a:pt x="4167" y="3357"/>
                    <a:pt x="5070" y="5222"/>
                  </a:cubicBezTo>
                  <a:cubicBezTo>
                    <a:pt x="5070" y="5222"/>
                    <a:pt x="5420" y="4517"/>
                    <a:pt x="4885" y="3275"/>
                  </a:cubicBezTo>
                  <a:cubicBezTo>
                    <a:pt x="4885" y="3275"/>
                    <a:pt x="3198" y="418"/>
                    <a:pt x="1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9"/>
            <p:cNvSpPr/>
            <p:nvPr/>
          </p:nvSpPr>
          <p:spPr>
            <a:xfrm>
              <a:off x="-817646" y="1585544"/>
              <a:ext cx="91019" cy="138325"/>
            </a:xfrm>
            <a:custGeom>
              <a:avLst/>
              <a:gdLst/>
              <a:ahLst/>
              <a:cxnLst/>
              <a:rect l="l" t="t" r="r" b="b"/>
              <a:pathLst>
                <a:path w="1393" h="2117" extrusionOk="0">
                  <a:moveTo>
                    <a:pt x="143" y="0"/>
                  </a:moveTo>
                  <a:cubicBezTo>
                    <a:pt x="10" y="530"/>
                    <a:pt x="1" y="1317"/>
                    <a:pt x="1" y="1317"/>
                  </a:cubicBezTo>
                  <a:cubicBezTo>
                    <a:pt x="441" y="1809"/>
                    <a:pt x="983" y="2117"/>
                    <a:pt x="983" y="2117"/>
                  </a:cubicBezTo>
                  <a:cubicBezTo>
                    <a:pt x="1393" y="1780"/>
                    <a:pt x="1106" y="1307"/>
                    <a:pt x="1106" y="1307"/>
                  </a:cubicBezTo>
                  <a:cubicBezTo>
                    <a:pt x="566" y="943"/>
                    <a:pt x="143"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9"/>
            <p:cNvSpPr/>
            <p:nvPr/>
          </p:nvSpPr>
          <p:spPr>
            <a:xfrm>
              <a:off x="-602216" y="1533076"/>
              <a:ext cx="72266" cy="146362"/>
            </a:xfrm>
            <a:custGeom>
              <a:avLst/>
              <a:gdLst/>
              <a:ahLst/>
              <a:cxnLst/>
              <a:rect l="l" t="t" r="r" b="b"/>
              <a:pathLst>
                <a:path w="1106" h="2240" extrusionOk="0">
                  <a:moveTo>
                    <a:pt x="411" y="0"/>
                  </a:moveTo>
                  <a:cubicBezTo>
                    <a:pt x="411" y="0"/>
                    <a:pt x="437" y="995"/>
                    <a:pt x="83" y="1537"/>
                  </a:cubicBezTo>
                  <a:cubicBezTo>
                    <a:pt x="83" y="1537"/>
                    <a:pt x="1" y="2087"/>
                    <a:pt x="507" y="2239"/>
                  </a:cubicBezTo>
                  <a:cubicBezTo>
                    <a:pt x="507" y="2239"/>
                    <a:pt x="887" y="1746"/>
                    <a:pt x="1105" y="1121"/>
                  </a:cubicBezTo>
                  <a:cubicBezTo>
                    <a:pt x="1105" y="1121"/>
                    <a:pt x="791" y="457"/>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3468860" y="2472280"/>
            <a:ext cx="4100803" cy="707886"/>
          </a:xfrm>
          <a:prstGeom prst="rect">
            <a:avLst/>
          </a:prstGeom>
        </p:spPr>
        <p:txBody>
          <a:bodyPr wrap="none">
            <a:spAutoFit/>
          </a:bodyPr>
          <a:lstStyle/>
          <a:p>
            <a:r>
              <a:rPr lang="en-US" sz="4000" b="1" dirty="0">
                <a:solidFill>
                  <a:srgbClr val="FFFBEF"/>
                </a:solidFill>
                <a:latin typeface="UVN Dung Dan" panose="03060902040502020204" pitchFamily="66" charset="0"/>
                <a:ea typeface="Permanent Marker"/>
                <a:cs typeface="Permanent Marker"/>
              </a:rPr>
              <a:t>III. VẬN DỤNG </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2123"/>
        <p:cNvGrpSpPr/>
        <p:nvPr/>
      </p:nvGrpSpPr>
      <p:grpSpPr>
        <a:xfrm>
          <a:off x="0" y="0"/>
          <a:ext cx="0" cy="0"/>
          <a:chOff x="0" y="0"/>
          <a:chExt cx="0" cy="0"/>
        </a:xfrm>
      </p:grpSpPr>
      <p:grpSp>
        <p:nvGrpSpPr>
          <p:cNvPr id="11" name="Group 10"/>
          <p:cNvGrpSpPr/>
          <p:nvPr/>
        </p:nvGrpSpPr>
        <p:grpSpPr>
          <a:xfrm>
            <a:off x="1838951" y="1039602"/>
            <a:ext cx="6567055" cy="1323439"/>
            <a:chOff x="1859972" y="1120046"/>
            <a:chExt cx="6567055" cy="1323439"/>
          </a:xfrm>
        </p:grpSpPr>
        <p:sp>
          <p:nvSpPr>
            <p:cNvPr id="7" name="Rounded Rectangle 6"/>
            <p:cNvSpPr/>
            <p:nvPr/>
          </p:nvSpPr>
          <p:spPr>
            <a:xfrm>
              <a:off x="1859972" y="1120046"/>
              <a:ext cx="6567055" cy="132343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62586" y="1120046"/>
              <a:ext cx="6260531" cy="1323439"/>
            </a:xfrm>
            <a:prstGeom prst="rect">
              <a:avLst/>
            </a:prstGeom>
          </p:spPr>
          <p:txBody>
            <a:bodyPr wrap="square">
              <a:spAutoFit/>
            </a:bodyPr>
            <a:lstStyle/>
            <a:p>
              <a:pPr algn="just"/>
              <a:r>
                <a:rPr lang="en-US" sz="2000">
                  <a:solidFill>
                    <a:srgbClr val="5295AF">
                      <a:lumMod val="50000"/>
                    </a:srgbClr>
                  </a:solidFill>
                  <a:latin typeface="Cambria Math" panose="02040503050406030204" pitchFamily="18" charset="0"/>
                  <a:ea typeface="Cambria Math" panose="02040503050406030204" pitchFamily="18" charset="0"/>
                  <a:cs typeface="Comfortaa Regular"/>
                </a:rPr>
                <a:t>Một biến trở con chạy có điện trở lớn nhất là 20</a:t>
              </a:r>
              <a:r>
                <a:rPr lang="el-GR"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Ω</a:t>
              </a:r>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 Dây điện trở của biến trở là dây hợp kim nicrom có tiết diện 0,5mm</a:t>
              </a:r>
              <a:r>
                <a:rPr lang="en-US" sz="2000" baseline="30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2</a:t>
              </a:r>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 và được quấn đều xung quanh một lõi sứ tròn đường kính 2cm. Tính số vòng dây của biến trở này.</a:t>
              </a:r>
              <a:endParaRPr lang="en-US" sz="1200"/>
            </a:p>
          </p:txBody>
        </p:sp>
      </p:grpSp>
      <p:sp>
        <p:nvSpPr>
          <p:cNvPr id="3" name="Rectangle 2"/>
          <p:cNvSpPr/>
          <p:nvPr/>
        </p:nvSpPr>
        <p:spPr>
          <a:xfrm>
            <a:off x="1283763" y="420180"/>
            <a:ext cx="3090911" cy="523220"/>
          </a:xfrm>
          <a:prstGeom prst="rect">
            <a:avLst/>
          </a:prstGeom>
        </p:spPr>
        <p:txBody>
          <a:bodyPr wrap="none">
            <a:spAutoFit/>
          </a:bodyPr>
          <a:lstStyle/>
          <a:p>
            <a:pPr lvl="0"/>
            <a:r>
              <a:rPr lang="en-US" sz="2800" b="1">
                <a:solidFill>
                  <a:schemeClr val="accent6">
                    <a:lumMod val="10000"/>
                  </a:schemeClr>
                </a:solidFill>
                <a:latin typeface="UVN Dung Dan" panose="03060902040502020204" pitchFamily="66" charset="0"/>
                <a:ea typeface="Permanent Marker"/>
                <a:cs typeface="Permanent Marker"/>
              </a:rPr>
              <a:t>III - VẬN DỤNG </a:t>
            </a:r>
            <a:endParaRPr lang="en-US" sz="2800">
              <a:solidFill>
                <a:schemeClr val="accent6">
                  <a:lumMod val="10000"/>
                </a:schemeClr>
              </a:solidFill>
            </a:endParaRPr>
          </a:p>
        </p:txBody>
      </p:sp>
      <p:grpSp>
        <p:nvGrpSpPr>
          <p:cNvPr id="4" name="Google Shape;3212;p47"/>
          <p:cNvGrpSpPr/>
          <p:nvPr/>
        </p:nvGrpSpPr>
        <p:grpSpPr>
          <a:xfrm flipH="1">
            <a:off x="4453085" y="464663"/>
            <a:ext cx="324130" cy="322718"/>
            <a:chOff x="5881974" y="3343444"/>
            <a:chExt cx="480264" cy="478243"/>
          </a:xfrm>
        </p:grpSpPr>
        <p:sp>
          <p:nvSpPr>
            <p:cNvPr id="5" name="Google Shape;3213;p47"/>
            <p:cNvSpPr/>
            <p:nvPr/>
          </p:nvSpPr>
          <p:spPr>
            <a:xfrm>
              <a:off x="5881974" y="3343444"/>
              <a:ext cx="480264" cy="478243"/>
            </a:xfrm>
            <a:custGeom>
              <a:avLst/>
              <a:gdLst/>
              <a:ahLst/>
              <a:cxnLst/>
              <a:rect l="l" t="t" r="r" b="b"/>
              <a:pathLst>
                <a:path w="10930" h="10884" extrusionOk="0">
                  <a:moveTo>
                    <a:pt x="7508" y="1"/>
                  </a:moveTo>
                  <a:cubicBezTo>
                    <a:pt x="7452" y="1"/>
                    <a:pt x="7394" y="19"/>
                    <a:pt x="7343" y="60"/>
                  </a:cubicBezTo>
                  <a:lnTo>
                    <a:pt x="4709" y="2145"/>
                  </a:lnTo>
                  <a:cubicBezTo>
                    <a:pt x="4660" y="2182"/>
                    <a:pt x="4599" y="2202"/>
                    <a:pt x="4539" y="2202"/>
                  </a:cubicBezTo>
                  <a:cubicBezTo>
                    <a:pt x="4513" y="2202"/>
                    <a:pt x="4488" y="2199"/>
                    <a:pt x="4463" y="2191"/>
                  </a:cubicBezTo>
                  <a:lnTo>
                    <a:pt x="1255" y="1203"/>
                  </a:lnTo>
                  <a:cubicBezTo>
                    <a:pt x="1227" y="1194"/>
                    <a:pt x="1199" y="1190"/>
                    <a:pt x="1172" y="1190"/>
                  </a:cubicBezTo>
                  <a:cubicBezTo>
                    <a:pt x="993" y="1190"/>
                    <a:pt x="854" y="1369"/>
                    <a:pt x="923" y="1551"/>
                  </a:cubicBezTo>
                  <a:lnTo>
                    <a:pt x="2090" y="4700"/>
                  </a:lnTo>
                  <a:cubicBezTo>
                    <a:pt x="2120" y="4782"/>
                    <a:pt x="2110" y="4876"/>
                    <a:pt x="2057" y="4949"/>
                  </a:cubicBezTo>
                  <a:lnTo>
                    <a:pt x="124" y="7696"/>
                  </a:lnTo>
                  <a:cubicBezTo>
                    <a:pt x="0" y="7876"/>
                    <a:pt x="131" y="8120"/>
                    <a:pt x="348" y="8120"/>
                  </a:cubicBezTo>
                  <a:cubicBezTo>
                    <a:pt x="351" y="8120"/>
                    <a:pt x="354" y="8120"/>
                    <a:pt x="357" y="8120"/>
                  </a:cubicBezTo>
                  <a:lnTo>
                    <a:pt x="3710" y="7981"/>
                  </a:lnTo>
                  <a:cubicBezTo>
                    <a:pt x="3714" y="7981"/>
                    <a:pt x="3717" y="7981"/>
                    <a:pt x="3720" y="7981"/>
                  </a:cubicBezTo>
                  <a:cubicBezTo>
                    <a:pt x="3807" y="7981"/>
                    <a:pt x="3888" y="8020"/>
                    <a:pt x="3940" y="8087"/>
                  </a:cubicBezTo>
                  <a:lnTo>
                    <a:pt x="5954" y="10775"/>
                  </a:lnTo>
                  <a:cubicBezTo>
                    <a:pt x="6009" y="10849"/>
                    <a:pt x="6089" y="10883"/>
                    <a:pt x="6168" y="10883"/>
                  </a:cubicBezTo>
                  <a:cubicBezTo>
                    <a:pt x="6281" y="10883"/>
                    <a:pt x="6393" y="10813"/>
                    <a:pt x="6429" y="10686"/>
                  </a:cubicBezTo>
                  <a:lnTo>
                    <a:pt x="7334" y="7450"/>
                  </a:lnTo>
                  <a:cubicBezTo>
                    <a:pt x="7357" y="7368"/>
                    <a:pt x="7423" y="7299"/>
                    <a:pt x="7506" y="7268"/>
                  </a:cubicBezTo>
                  <a:lnTo>
                    <a:pt x="10684" y="6185"/>
                  </a:lnTo>
                  <a:cubicBezTo>
                    <a:pt x="10893" y="6112"/>
                    <a:pt x="10929" y="5827"/>
                    <a:pt x="10744" y="5704"/>
                  </a:cubicBezTo>
                  <a:lnTo>
                    <a:pt x="7950" y="3845"/>
                  </a:lnTo>
                  <a:cubicBezTo>
                    <a:pt x="7877" y="3795"/>
                    <a:pt x="7831" y="3712"/>
                    <a:pt x="7831" y="3626"/>
                  </a:cubicBezTo>
                  <a:lnTo>
                    <a:pt x="7778" y="265"/>
                  </a:lnTo>
                  <a:cubicBezTo>
                    <a:pt x="7775" y="108"/>
                    <a:pt x="7645" y="1"/>
                    <a:pt x="7508" y="1"/>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14;p47"/>
            <p:cNvSpPr/>
            <p:nvPr/>
          </p:nvSpPr>
          <p:spPr>
            <a:xfrm>
              <a:off x="5967308" y="3433785"/>
              <a:ext cx="292992" cy="289784"/>
            </a:xfrm>
            <a:custGeom>
              <a:avLst/>
              <a:gdLst/>
              <a:ahLst/>
              <a:cxnLst/>
              <a:rect l="l" t="t" r="r" b="b"/>
              <a:pathLst>
                <a:path w="6668" h="6595" extrusionOk="0">
                  <a:moveTo>
                    <a:pt x="4541" y="0"/>
                  </a:moveTo>
                  <a:cubicBezTo>
                    <a:pt x="4490" y="0"/>
                    <a:pt x="4439" y="17"/>
                    <a:pt x="4393" y="52"/>
                  </a:cubicBezTo>
                  <a:lnTo>
                    <a:pt x="2906" y="1232"/>
                  </a:lnTo>
                  <a:cubicBezTo>
                    <a:pt x="2862" y="1264"/>
                    <a:pt x="2808" y="1282"/>
                    <a:pt x="2755" y="1282"/>
                  </a:cubicBezTo>
                  <a:cubicBezTo>
                    <a:pt x="2732" y="1282"/>
                    <a:pt x="2709" y="1278"/>
                    <a:pt x="2687" y="1272"/>
                  </a:cubicBezTo>
                  <a:lnTo>
                    <a:pt x="870" y="712"/>
                  </a:lnTo>
                  <a:cubicBezTo>
                    <a:pt x="846" y="704"/>
                    <a:pt x="822" y="701"/>
                    <a:pt x="799" y="701"/>
                  </a:cubicBezTo>
                  <a:cubicBezTo>
                    <a:pt x="639" y="701"/>
                    <a:pt x="514" y="861"/>
                    <a:pt x="572" y="1027"/>
                  </a:cubicBezTo>
                  <a:lnTo>
                    <a:pt x="1235" y="2806"/>
                  </a:lnTo>
                  <a:cubicBezTo>
                    <a:pt x="1262" y="2882"/>
                    <a:pt x="1251" y="2965"/>
                    <a:pt x="1205" y="3028"/>
                  </a:cubicBezTo>
                  <a:lnTo>
                    <a:pt x="111" y="4583"/>
                  </a:lnTo>
                  <a:cubicBezTo>
                    <a:pt x="0" y="4743"/>
                    <a:pt x="118" y="4961"/>
                    <a:pt x="312" y="4961"/>
                  </a:cubicBezTo>
                  <a:cubicBezTo>
                    <a:pt x="315" y="4961"/>
                    <a:pt x="318" y="4961"/>
                    <a:pt x="321" y="4961"/>
                  </a:cubicBezTo>
                  <a:lnTo>
                    <a:pt x="2216" y="4885"/>
                  </a:lnTo>
                  <a:cubicBezTo>
                    <a:pt x="2220" y="4884"/>
                    <a:pt x="2223" y="4884"/>
                    <a:pt x="2227" y="4884"/>
                  </a:cubicBezTo>
                  <a:cubicBezTo>
                    <a:pt x="2303" y="4884"/>
                    <a:pt x="2374" y="4917"/>
                    <a:pt x="2418" y="4977"/>
                  </a:cubicBezTo>
                  <a:lnTo>
                    <a:pt x="3558" y="6499"/>
                  </a:lnTo>
                  <a:cubicBezTo>
                    <a:pt x="3607" y="6564"/>
                    <a:pt x="3679" y="6595"/>
                    <a:pt x="3750" y="6595"/>
                  </a:cubicBezTo>
                  <a:cubicBezTo>
                    <a:pt x="3852" y="6595"/>
                    <a:pt x="3952" y="6532"/>
                    <a:pt x="3983" y="6419"/>
                  </a:cubicBezTo>
                  <a:lnTo>
                    <a:pt x="4497" y="4589"/>
                  </a:lnTo>
                  <a:cubicBezTo>
                    <a:pt x="4517" y="4513"/>
                    <a:pt x="4572" y="4453"/>
                    <a:pt x="4649" y="4427"/>
                  </a:cubicBezTo>
                  <a:lnTo>
                    <a:pt x="6446" y="3811"/>
                  </a:lnTo>
                  <a:cubicBezTo>
                    <a:pt x="6634" y="3748"/>
                    <a:pt x="6668" y="3496"/>
                    <a:pt x="6501" y="3386"/>
                  </a:cubicBezTo>
                  <a:lnTo>
                    <a:pt x="4921" y="2332"/>
                  </a:lnTo>
                  <a:cubicBezTo>
                    <a:pt x="4855" y="2289"/>
                    <a:pt x="4815" y="2217"/>
                    <a:pt x="4815" y="2137"/>
                  </a:cubicBezTo>
                  <a:lnTo>
                    <a:pt x="4785" y="237"/>
                  </a:lnTo>
                  <a:cubicBezTo>
                    <a:pt x="4783" y="96"/>
                    <a:pt x="4665" y="0"/>
                    <a:pt x="4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Chevron 7"/>
          <p:cNvSpPr/>
          <p:nvPr/>
        </p:nvSpPr>
        <p:spPr>
          <a:xfrm rot="5400000">
            <a:off x="1258585" y="1482633"/>
            <a:ext cx="588579" cy="3363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1042024" y="2615262"/>
            <a:ext cx="2743059" cy="2154436"/>
          </a:xfrm>
          <a:prstGeom prst="rect">
            <a:avLst/>
          </a:prstGeom>
        </p:spPr>
        <p:txBody>
          <a:bodyPr wrap="none">
            <a:spAutoFit/>
          </a:bodyPr>
          <a:lstStyle/>
          <a:p>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Tóm tắt:</a:t>
            </a:r>
          </a:p>
          <a:p>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R = 20</a:t>
            </a:r>
            <a:r>
              <a:rPr lang="el-GR"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Ω</a:t>
            </a:r>
            <a:endPar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endParaRPr>
          </a:p>
          <a:p>
            <a:r>
              <a:rPr lang="el-GR"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ρ</a:t>
            </a:r>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 = 1,1.10</a:t>
            </a:r>
            <a:r>
              <a:rPr lang="en-US" sz="2000" baseline="30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-6</a:t>
            </a:r>
            <a:r>
              <a:rPr lang="el-GR"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 Ω</a:t>
            </a:r>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.m</a:t>
            </a:r>
          </a:p>
          <a:p>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S = 0,5mm</a:t>
            </a:r>
            <a:r>
              <a:rPr lang="en-US" sz="2000" baseline="30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2</a:t>
            </a:r>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 = 0,5.10</a:t>
            </a:r>
            <a:r>
              <a:rPr lang="en-US" sz="2000" baseline="30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-6</a:t>
            </a:r>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m</a:t>
            </a:r>
            <a:r>
              <a:rPr lang="en-US" sz="2000" baseline="30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2</a:t>
            </a:r>
            <a:endPar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endParaRPr>
          </a:p>
          <a:p>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d = 2cm = 0,02m</a:t>
            </a:r>
          </a:p>
          <a:p>
            <a:r>
              <a:rPr lang="en-US" sz="20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N = ?</a:t>
            </a:r>
          </a:p>
          <a:p>
            <a:endParaRPr lang="en-US"/>
          </a:p>
        </p:txBody>
      </p:sp>
      <mc:AlternateContent xmlns:mc="http://schemas.openxmlformats.org/markup-compatibility/2006" xmlns:a14="http://schemas.microsoft.com/office/drawing/2010/main">
        <mc:Choice Requires="a14">
          <p:sp>
            <p:nvSpPr>
              <p:cNvPr id="10" name="Rectangle 9"/>
              <p:cNvSpPr/>
              <p:nvPr/>
            </p:nvSpPr>
            <p:spPr>
              <a:xfrm>
                <a:off x="3885961" y="2363041"/>
                <a:ext cx="4572000" cy="2622449"/>
              </a:xfrm>
              <a:prstGeom prst="rect">
                <a:avLst/>
              </a:prstGeom>
            </p:spPr>
            <p:txBody>
              <a:bodyPr>
                <a:spAutoFit/>
              </a:bodyPr>
              <a:lstStyle/>
              <a:p>
                <a:pPr lvl="0" algn="ctr"/>
                <a:r>
                  <a:rPr lang="en-US" sz="18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Giải</a:t>
                </a:r>
              </a:p>
              <a:p>
                <a:pPr lvl="0" algn="just"/>
                <a:r>
                  <a:rPr lang="en-US" sz="18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Ta có: </a:t>
                </a:r>
                <a14:m>
                  <m:oMath xmlns:m="http://schemas.openxmlformats.org/officeDocument/2006/math">
                    <m:r>
                      <m:rPr>
                        <m:sty m:val="p"/>
                      </m:rPr>
                      <a:rPr lang="en-US" sz="1800" b="0" i="0"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R</m:t>
                    </m:r>
                    <m:r>
                      <a:rPr lang="en-US" sz="1800" b="0" i="0"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𝜌</m:t>
                    </m:r>
                    <m:f>
                      <m:fPr>
                        <m:ctrlPr>
                          <a:rPr lang="en-US" sz="180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𝑙</m:t>
                        </m:r>
                      </m:num>
                      <m:den>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𝑆</m:t>
                        </m:r>
                      </m:den>
                    </m:f>
                  </m:oMath>
                </a14:m>
                <a:endParaRPr lang="en-US" sz="18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endParaRPr>
              </a:p>
              <a:p>
                <a:pPr lvl="0" algn="just"/>
                <a14:m>
                  <m:oMathPara xmlns:m="http://schemas.openxmlformats.org/officeDocument/2006/math">
                    <m:oMathParaPr>
                      <m:jc m:val="centerGroup"/>
                    </m:oMathParaPr>
                    <m:oMath xmlns:m="http://schemas.openxmlformats.org/officeDocument/2006/math">
                      <m:r>
                        <a:rPr lang="en-US" sz="180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𝑙</m:t>
                      </m:r>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𝑅</m:t>
                          </m:r>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𝑆</m:t>
                          </m:r>
                        </m:num>
                        <m:den>
                          <m:r>
                            <a:rPr lang="en-US" sz="180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𝜌</m:t>
                          </m:r>
                        </m:den>
                      </m:f>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20.0,5.</m:t>
                          </m:r>
                          <m:sSup>
                            <m:sSupPr>
                              <m:ctrlP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−6</m:t>
                              </m:r>
                            </m:sup>
                          </m:sSup>
                        </m:num>
                        <m:den>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1,1.</m:t>
                          </m:r>
                          <m:sSup>
                            <m:sSupPr>
                              <m:ctrlP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−6</m:t>
                              </m:r>
                            </m:sup>
                          </m:sSup>
                        </m:den>
                      </m:f>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=9,09</m:t>
                      </m:r>
                      <m:d>
                        <m:dPr>
                          <m:ctrlP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𝑚</m:t>
                          </m:r>
                        </m:e>
                      </m:d>
                    </m:oMath>
                  </m:oMathPara>
                </a14:m>
                <a:endParaRPr lang="en-US" sz="1800" b="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endParaRPr>
              </a:p>
              <a:p>
                <a:pPr lvl="0" algn="just"/>
                <a:r>
                  <a:rPr lang="en-US" sz="18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Chu vi của đường tròn đường kính 2cm là:</a:t>
                </a:r>
              </a:p>
              <a:p>
                <a:pPr lvl="0" algn="ctr"/>
                <a:r>
                  <a:rPr lang="en-US" sz="18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C = 2</a:t>
                </a:r>
                <a:r>
                  <a:rPr lang="el-GR" sz="18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π</a:t>
                </a:r>
                <a:r>
                  <a:rPr lang="en-US" sz="18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r = </a:t>
                </a:r>
                <a:r>
                  <a:rPr lang="el-GR" sz="18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π</a:t>
                </a:r>
                <a:r>
                  <a:rPr lang="en-US" sz="18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d = 3,14.0,02 = 0,0628 (m)</a:t>
                </a:r>
              </a:p>
              <a:p>
                <a:pPr lvl="0" algn="just"/>
                <a:r>
                  <a:rPr lang="en-US" sz="18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Số vòng dây của biến trở là:</a:t>
                </a:r>
              </a:p>
              <a:p>
                <a:pPr lvl="0" algn="ctr"/>
                <a14:m>
                  <m:oMath xmlns:m="http://schemas.openxmlformats.org/officeDocument/2006/math">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𝑁</m:t>
                    </m:r>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𝑙</m:t>
                        </m:r>
                      </m:num>
                      <m:den>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𝐶</m:t>
                        </m:r>
                      </m:den>
                    </m:f>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9,09</m:t>
                        </m:r>
                      </m:num>
                      <m:den>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0,0628</m:t>
                        </m:r>
                      </m:den>
                    </m:f>
                    <m:r>
                      <a:rPr lang="en-US" sz="1800" i="1">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solidFill>
                          <a:srgbClr val="5295AF">
                            <a:lumMod val="50000"/>
                          </a:srgbClr>
                        </a:solidFill>
                        <a:latin typeface="Cambria Math" panose="02040503050406030204" pitchFamily="18" charset="0"/>
                        <a:ea typeface="Cambria Math" panose="02040503050406030204" pitchFamily="18" charset="0"/>
                        <a:cs typeface="Times New Roman" panose="02020603050405020304" pitchFamily="18" charset="0"/>
                      </a:rPr>
                      <m:t>145</m:t>
                    </m:r>
                  </m:oMath>
                </a14:m>
                <a:r>
                  <a:rPr lang="en-US" sz="1800">
                    <a:solidFill>
                      <a:srgbClr val="5295AF">
                        <a:lumMod val="50000"/>
                      </a:srgbClr>
                    </a:solidFill>
                    <a:latin typeface="Times New Roman" panose="02020603050405020304" pitchFamily="18" charset="0"/>
                    <a:ea typeface="Cambria Math" panose="02040503050406030204" pitchFamily="18" charset="0"/>
                    <a:cs typeface="Times New Roman" panose="02020603050405020304" pitchFamily="18" charset="0"/>
                  </a:rPr>
                  <a:t> vòng</a:t>
                </a:r>
              </a:p>
            </p:txBody>
          </p:sp>
        </mc:Choice>
        <mc:Fallback xmlns="">
          <p:sp>
            <p:nvSpPr>
              <p:cNvPr id="10" name="Rectangle 9"/>
              <p:cNvSpPr>
                <a:spLocks noRot="1" noChangeAspect="1" noMove="1" noResize="1" noEditPoints="1" noAdjustHandles="1" noChangeArrowheads="1" noChangeShapeType="1" noTextEdit="1"/>
              </p:cNvSpPr>
              <p:nvPr/>
            </p:nvSpPr>
            <p:spPr>
              <a:xfrm>
                <a:off x="3885961" y="2363041"/>
                <a:ext cx="4572000" cy="2622449"/>
              </a:xfrm>
              <a:prstGeom prst="rect">
                <a:avLst/>
              </a:prstGeom>
              <a:blipFill>
                <a:blip r:embed="rId3"/>
                <a:stretch>
                  <a:fillRect l="-1067" t="-1395"/>
                </a:stretch>
              </a:blipFill>
            </p:spPr>
            <p:txBody>
              <a:bodyPr/>
              <a:lstStyle/>
              <a:p>
                <a:r>
                  <a:rPr lang="en-US">
                    <a:noFill/>
                  </a:rPr>
                  <a:t> </a:t>
                </a:r>
              </a:p>
            </p:txBody>
          </p:sp>
        </mc:Fallback>
      </mc:AlternateContent>
    </p:spTree>
    <p:extLst>
      <p:ext uri="{BB962C8B-B14F-4D97-AF65-F5344CB8AC3E}">
        <p14:creationId xmlns:p14="http://schemas.microsoft.com/office/powerpoint/2010/main" val="37399181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3218"/>
        <p:cNvGrpSpPr/>
        <p:nvPr/>
      </p:nvGrpSpPr>
      <p:grpSpPr>
        <a:xfrm>
          <a:off x="0" y="0"/>
          <a:ext cx="0" cy="0"/>
          <a:chOff x="0" y="0"/>
          <a:chExt cx="0" cy="0"/>
        </a:xfrm>
      </p:grpSpPr>
      <p:grpSp>
        <p:nvGrpSpPr>
          <p:cNvPr id="6" name="Group 5"/>
          <p:cNvGrpSpPr/>
          <p:nvPr/>
        </p:nvGrpSpPr>
        <p:grpSpPr>
          <a:xfrm>
            <a:off x="981585" y="947900"/>
            <a:ext cx="2554569" cy="1218180"/>
            <a:chOff x="3294957" y="94374"/>
            <a:chExt cx="3382794" cy="1218180"/>
          </a:xfrm>
        </p:grpSpPr>
        <p:grpSp>
          <p:nvGrpSpPr>
            <p:cNvPr id="3507" name="Google Shape;3507;p48"/>
            <p:cNvGrpSpPr/>
            <p:nvPr/>
          </p:nvGrpSpPr>
          <p:grpSpPr>
            <a:xfrm>
              <a:off x="3294957" y="94374"/>
              <a:ext cx="3382794" cy="1218180"/>
              <a:chOff x="2214886" y="42503"/>
              <a:chExt cx="5478967" cy="1264809"/>
            </a:xfrm>
          </p:grpSpPr>
          <p:sp>
            <p:nvSpPr>
              <p:cNvPr id="3508" name="Google Shape;3508;p48"/>
              <p:cNvSpPr/>
              <p:nvPr/>
            </p:nvSpPr>
            <p:spPr>
              <a:xfrm>
                <a:off x="2255339" y="374888"/>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l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8"/>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8"/>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4020377" y="498249"/>
              <a:ext cx="2080688" cy="461665"/>
            </a:xfrm>
            <a:prstGeom prst="rect">
              <a:avLst/>
            </a:prstGeom>
          </p:spPr>
          <p:txBody>
            <a:bodyPr wrap="none">
              <a:spAutoFit/>
            </a:bodyPr>
            <a:lstStyle/>
            <a:p>
              <a:pPr algn="ctr"/>
              <a:r>
                <a:rPr lang="en-US" sz="2400" b="1">
                  <a:solidFill>
                    <a:srgbClr val="FFFBEF"/>
                  </a:solidFill>
                  <a:latin typeface="UVN Dung Dan" panose="03060902040502020204" pitchFamily="66" charset="0"/>
                  <a:ea typeface="Permanent Marker"/>
                  <a:cs typeface="Permanent Marker"/>
                </a:rPr>
                <a:t>GHI NHỚ</a:t>
              </a:r>
              <a:endParaRPr lang="en-US" sz="1600"/>
            </a:p>
          </p:txBody>
        </p:sp>
      </p:grpSp>
      <p:grpSp>
        <p:nvGrpSpPr>
          <p:cNvPr id="5" name="Group 4"/>
          <p:cNvGrpSpPr/>
          <p:nvPr/>
        </p:nvGrpSpPr>
        <p:grpSpPr>
          <a:xfrm rot="547667">
            <a:off x="3735425" y="384516"/>
            <a:ext cx="5146195" cy="4257848"/>
            <a:chOff x="2728102" y="1170221"/>
            <a:chExt cx="5146195" cy="4257848"/>
          </a:xfrm>
        </p:grpSpPr>
        <p:grpSp>
          <p:nvGrpSpPr>
            <p:cNvPr id="3219" name="Google Shape;3219;p48"/>
            <p:cNvGrpSpPr/>
            <p:nvPr/>
          </p:nvGrpSpPr>
          <p:grpSpPr>
            <a:xfrm rot="20753406">
              <a:off x="2728102" y="1170221"/>
              <a:ext cx="5146195" cy="4257848"/>
              <a:chOff x="5153506" y="1629277"/>
              <a:chExt cx="3570000" cy="2931858"/>
            </a:xfrm>
          </p:grpSpPr>
          <p:sp>
            <p:nvSpPr>
              <p:cNvPr id="3220" name="Google Shape;3220;p48"/>
              <p:cNvSpPr/>
              <p:nvPr/>
            </p:nvSpPr>
            <p:spPr>
              <a:xfrm rot="820672">
                <a:off x="5284988" y="1888404"/>
                <a:ext cx="3303691" cy="2392492"/>
              </a:xfrm>
              <a:prstGeom prst="frame">
                <a:avLst>
                  <a:gd name="adj1" fmla="val 12500"/>
                </a:avLst>
              </a:prstGeom>
              <a:solidFill>
                <a:schemeClr val="dk2"/>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1" name="Google Shape;3221;p48"/>
              <p:cNvGrpSpPr/>
              <p:nvPr/>
            </p:nvGrpSpPr>
            <p:grpSpPr>
              <a:xfrm rot="7013662" flipH="1">
                <a:off x="7292056" y="4074113"/>
                <a:ext cx="155795" cy="322663"/>
                <a:chOff x="5574851" y="1857489"/>
                <a:chExt cx="178776" cy="370258"/>
              </a:xfrm>
            </p:grpSpPr>
            <p:sp>
              <p:nvSpPr>
                <p:cNvPr id="3222" name="Google Shape;3222;p48"/>
                <p:cNvSpPr/>
                <p:nvPr/>
              </p:nvSpPr>
              <p:spPr>
                <a:xfrm rot="6234685">
                  <a:off x="5470270" y="1962070"/>
                  <a:ext cx="370258" cy="161096"/>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8"/>
                <p:cNvSpPr/>
                <p:nvPr/>
              </p:nvSpPr>
              <p:spPr>
                <a:xfrm rot="6234685">
                  <a:off x="5506160" y="1977941"/>
                  <a:ext cx="320798" cy="136555"/>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8"/>
                <p:cNvSpPr/>
                <p:nvPr/>
              </p:nvSpPr>
              <p:spPr>
                <a:xfrm rot="6234685">
                  <a:off x="5602293" y="2016417"/>
                  <a:ext cx="52256" cy="37422"/>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8"/>
                <p:cNvSpPr/>
                <p:nvPr/>
              </p:nvSpPr>
              <p:spPr>
                <a:xfrm rot="6234685">
                  <a:off x="5629119" y="2089644"/>
                  <a:ext cx="52392" cy="37464"/>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8"/>
                <p:cNvSpPr/>
                <p:nvPr/>
              </p:nvSpPr>
              <p:spPr>
                <a:xfrm rot="6234685">
                  <a:off x="5658914" y="1971891"/>
                  <a:ext cx="52256" cy="37464"/>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8"/>
                <p:cNvSpPr/>
                <p:nvPr/>
              </p:nvSpPr>
              <p:spPr>
                <a:xfrm rot="6234685">
                  <a:off x="5708660" y="1928090"/>
                  <a:ext cx="52301" cy="37633"/>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8"/>
                <p:cNvSpPr/>
                <p:nvPr/>
              </p:nvSpPr>
              <p:spPr>
                <a:xfrm rot="6234685">
                  <a:off x="5681288" y="2036362"/>
                  <a:ext cx="52256" cy="37590"/>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8"/>
                <p:cNvSpPr/>
                <p:nvPr/>
              </p:nvSpPr>
              <p:spPr>
                <a:xfrm rot="6234685">
                  <a:off x="5653061" y="2147659"/>
                  <a:ext cx="52301" cy="37506"/>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8"/>
                <p:cNvSpPr/>
                <p:nvPr/>
              </p:nvSpPr>
              <p:spPr>
                <a:xfrm rot="6234685">
                  <a:off x="5650673" y="1960480"/>
                  <a:ext cx="100861" cy="6907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8"/>
                <p:cNvSpPr/>
                <p:nvPr/>
              </p:nvSpPr>
              <p:spPr>
                <a:xfrm rot="6234685">
                  <a:off x="5684193" y="1976712"/>
                  <a:ext cx="15826" cy="24541"/>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8"/>
                <p:cNvSpPr/>
                <p:nvPr/>
              </p:nvSpPr>
              <p:spPr>
                <a:xfrm rot="6234685">
                  <a:off x="5719918" y="1941049"/>
                  <a:ext cx="14518" cy="25215"/>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8"/>
                <p:cNvSpPr/>
                <p:nvPr/>
              </p:nvSpPr>
              <p:spPr>
                <a:xfrm rot="6234685">
                  <a:off x="5695963" y="2041989"/>
                  <a:ext cx="19433" cy="19532"/>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48"/>
              <p:cNvGrpSpPr/>
              <p:nvPr/>
            </p:nvGrpSpPr>
            <p:grpSpPr>
              <a:xfrm rot="7013662" flipH="1">
                <a:off x="6829761" y="3982509"/>
                <a:ext cx="213801" cy="346903"/>
                <a:chOff x="5397982" y="2328265"/>
                <a:chExt cx="245338" cy="398074"/>
              </a:xfrm>
            </p:grpSpPr>
            <p:sp>
              <p:nvSpPr>
                <p:cNvPr id="3235" name="Google Shape;3235;p48"/>
                <p:cNvSpPr/>
                <p:nvPr/>
              </p:nvSpPr>
              <p:spPr>
                <a:xfrm rot="6234685">
                  <a:off x="5335545" y="2446775"/>
                  <a:ext cx="370213" cy="161054"/>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8"/>
                <p:cNvSpPr/>
                <p:nvPr/>
              </p:nvSpPr>
              <p:spPr>
                <a:xfrm rot="6234685">
                  <a:off x="5348921" y="2455235"/>
                  <a:ext cx="320752" cy="136429"/>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8"/>
                <p:cNvSpPr/>
                <p:nvPr/>
              </p:nvSpPr>
              <p:spPr>
                <a:xfrm rot="6234685">
                  <a:off x="5533898" y="2524353"/>
                  <a:ext cx="52437" cy="37506"/>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8"/>
                <p:cNvSpPr/>
                <p:nvPr/>
              </p:nvSpPr>
              <p:spPr>
                <a:xfrm rot="6234685">
                  <a:off x="5507100" y="2451104"/>
                  <a:ext cx="52256" cy="37464"/>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8"/>
                <p:cNvSpPr/>
                <p:nvPr/>
              </p:nvSpPr>
              <p:spPr>
                <a:xfrm rot="6234685">
                  <a:off x="5477352" y="2568743"/>
                  <a:ext cx="52301" cy="37506"/>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8"/>
                <p:cNvSpPr/>
                <p:nvPr/>
              </p:nvSpPr>
              <p:spPr>
                <a:xfrm rot="6234685">
                  <a:off x="5427627" y="2612633"/>
                  <a:ext cx="52301" cy="37506"/>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8"/>
                <p:cNvSpPr/>
                <p:nvPr/>
              </p:nvSpPr>
              <p:spPr>
                <a:xfrm rot="6234685">
                  <a:off x="5455060" y="2504251"/>
                  <a:ext cx="52301" cy="37464"/>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8"/>
                <p:cNvSpPr/>
                <p:nvPr/>
              </p:nvSpPr>
              <p:spPr>
                <a:xfrm rot="6234685">
                  <a:off x="5483144" y="2393128"/>
                  <a:ext cx="52301" cy="37464"/>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8"/>
                <p:cNvSpPr/>
                <p:nvPr/>
              </p:nvSpPr>
              <p:spPr>
                <a:xfrm rot="6234685">
                  <a:off x="5437124" y="2548657"/>
                  <a:ext cx="100680" cy="6903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8"/>
                <p:cNvSpPr/>
                <p:nvPr/>
              </p:nvSpPr>
              <p:spPr>
                <a:xfrm rot="6234685">
                  <a:off x="5488573" y="2576934"/>
                  <a:ext cx="15690" cy="24583"/>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8"/>
                <p:cNvSpPr/>
                <p:nvPr/>
              </p:nvSpPr>
              <p:spPr>
                <a:xfrm rot="6234685">
                  <a:off x="5454153" y="2612094"/>
                  <a:ext cx="14518" cy="2508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8"/>
                <p:cNvSpPr/>
                <p:nvPr/>
              </p:nvSpPr>
              <p:spPr>
                <a:xfrm rot="6234685">
                  <a:off x="5473064" y="2516671"/>
                  <a:ext cx="19613" cy="19532"/>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7" name="Google Shape;3247;p48"/>
              <p:cNvGrpSpPr/>
              <p:nvPr/>
            </p:nvGrpSpPr>
            <p:grpSpPr>
              <a:xfrm rot="7013662" flipH="1">
                <a:off x="6396962" y="3869927"/>
                <a:ext cx="213846" cy="346950"/>
                <a:chOff x="5288507" y="2829566"/>
                <a:chExt cx="245389" cy="398127"/>
              </a:xfrm>
            </p:grpSpPr>
            <p:sp>
              <p:nvSpPr>
                <p:cNvPr id="3248" name="Google Shape;3248;p48"/>
                <p:cNvSpPr/>
                <p:nvPr/>
              </p:nvSpPr>
              <p:spPr>
                <a:xfrm rot="6234685">
                  <a:off x="5226072" y="2948081"/>
                  <a:ext cx="370258" cy="161096"/>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8"/>
                <p:cNvSpPr/>
                <p:nvPr/>
              </p:nvSpPr>
              <p:spPr>
                <a:xfrm rot="6234685">
                  <a:off x="5262666" y="2962978"/>
                  <a:ext cx="320707" cy="136555"/>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8"/>
                <p:cNvSpPr/>
                <p:nvPr/>
              </p:nvSpPr>
              <p:spPr>
                <a:xfrm rot="6234685">
                  <a:off x="5358063" y="3002559"/>
                  <a:ext cx="52256" cy="37422"/>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8"/>
                <p:cNvSpPr/>
                <p:nvPr/>
              </p:nvSpPr>
              <p:spPr>
                <a:xfrm rot="6234685">
                  <a:off x="5384956" y="3075699"/>
                  <a:ext cx="52301" cy="37464"/>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8"/>
                <p:cNvSpPr/>
                <p:nvPr/>
              </p:nvSpPr>
              <p:spPr>
                <a:xfrm rot="6234685">
                  <a:off x="5414684" y="2958034"/>
                  <a:ext cx="52256" cy="37464"/>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8"/>
                <p:cNvSpPr/>
                <p:nvPr/>
              </p:nvSpPr>
              <p:spPr>
                <a:xfrm rot="6234685">
                  <a:off x="5464458" y="2914211"/>
                  <a:ext cx="52256" cy="37633"/>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8"/>
                <p:cNvSpPr/>
                <p:nvPr/>
              </p:nvSpPr>
              <p:spPr>
                <a:xfrm rot="6234685">
                  <a:off x="5437058" y="3022504"/>
                  <a:ext cx="52256" cy="37590"/>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8"/>
                <p:cNvSpPr/>
                <p:nvPr/>
              </p:nvSpPr>
              <p:spPr>
                <a:xfrm rot="6234685">
                  <a:off x="5408769" y="3133780"/>
                  <a:ext cx="52437" cy="37506"/>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8"/>
                <p:cNvSpPr/>
                <p:nvPr/>
              </p:nvSpPr>
              <p:spPr>
                <a:xfrm rot="6234685">
                  <a:off x="5406544" y="2946579"/>
                  <a:ext cx="100680" cy="6907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8"/>
                <p:cNvSpPr/>
                <p:nvPr/>
              </p:nvSpPr>
              <p:spPr>
                <a:xfrm rot="6234685">
                  <a:off x="5440029" y="2962767"/>
                  <a:ext cx="15736" cy="24541"/>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8"/>
                <p:cNvSpPr/>
                <p:nvPr/>
              </p:nvSpPr>
              <p:spPr>
                <a:xfrm rot="6234685">
                  <a:off x="5475749" y="2927038"/>
                  <a:ext cx="14473" cy="25215"/>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8"/>
                <p:cNvSpPr/>
                <p:nvPr/>
              </p:nvSpPr>
              <p:spPr>
                <a:xfrm rot="6234685">
                  <a:off x="5451722" y="3028175"/>
                  <a:ext cx="19433" cy="19532"/>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0" name="Google Shape;3260;p48"/>
              <p:cNvGrpSpPr/>
              <p:nvPr/>
            </p:nvGrpSpPr>
            <p:grpSpPr>
              <a:xfrm rot="7013662" flipH="1">
                <a:off x="5937932" y="3757538"/>
                <a:ext cx="213801" cy="346903"/>
                <a:chOff x="5397982" y="2328265"/>
                <a:chExt cx="245338" cy="398074"/>
              </a:xfrm>
            </p:grpSpPr>
            <p:sp>
              <p:nvSpPr>
                <p:cNvPr id="3261" name="Google Shape;3261;p48"/>
                <p:cNvSpPr/>
                <p:nvPr/>
              </p:nvSpPr>
              <p:spPr>
                <a:xfrm rot="6234685">
                  <a:off x="5335545" y="2446775"/>
                  <a:ext cx="370213" cy="161054"/>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8"/>
                <p:cNvSpPr/>
                <p:nvPr/>
              </p:nvSpPr>
              <p:spPr>
                <a:xfrm rot="6234685">
                  <a:off x="5348921" y="2455235"/>
                  <a:ext cx="320752" cy="136429"/>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8"/>
                <p:cNvSpPr/>
                <p:nvPr/>
              </p:nvSpPr>
              <p:spPr>
                <a:xfrm rot="6234685">
                  <a:off x="5533898" y="2524353"/>
                  <a:ext cx="52437" cy="37506"/>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8"/>
                <p:cNvSpPr/>
                <p:nvPr/>
              </p:nvSpPr>
              <p:spPr>
                <a:xfrm rot="6234685">
                  <a:off x="5507100" y="2451104"/>
                  <a:ext cx="52256" cy="37464"/>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8"/>
                <p:cNvSpPr/>
                <p:nvPr/>
              </p:nvSpPr>
              <p:spPr>
                <a:xfrm rot="6234685">
                  <a:off x="5477352" y="2568743"/>
                  <a:ext cx="52301" cy="37506"/>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8"/>
                <p:cNvSpPr/>
                <p:nvPr/>
              </p:nvSpPr>
              <p:spPr>
                <a:xfrm rot="6234685">
                  <a:off x="5427627" y="2612633"/>
                  <a:ext cx="52301" cy="37506"/>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8"/>
                <p:cNvSpPr/>
                <p:nvPr/>
              </p:nvSpPr>
              <p:spPr>
                <a:xfrm rot="6234685">
                  <a:off x="5455060" y="2504251"/>
                  <a:ext cx="52301" cy="37464"/>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8"/>
                <p:cNvSpPr/>
                <p:nvPr/>
              </p:nvSpPr>
              <p:spPr>
                <a:xfrm rot="6234685">
                  <a:off x="5483144" y="2393128"/>
                  <a:ext cx="52301" cy="37464"/>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8"/>
                <p:cNvSpPr/>
                <p:nvPr/>
              </p:nvSpPr>
              <p:spPr>
                <a:xfrm rot="6234685">
                  <a:off x="5437124" y="2548657"/>
                  <a:ext cx="100680" cy="6903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8"/>
                <p:cNvSpPr/>
                <p:nvPr/>
              </p:nvSpPr>
              <p:spPr>
                <a:xfrm rot="6234685">
                  <a:off x="5488573" y="2576934"/>
                  <a:ext cx="15690" cy="24583"/>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8"/>
                <p:cNvSpPr/>
                <p:nvPr/>
              </p:nvSpPr>
              <p:spPr>
                <a:xfrm rot="6234685">
                  <a:off x="5454153" y="2612094"/>
                  <a:ext cx="14518" cy="2508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8"/>
                <p:cNvSpPr/>
                <p:nvPr/>
              </p:nvSpPr>
              <p:spPr>
                <a:xfrm rot="6234685">
                  <a:off x="5473064" y="2516671"/>
                  <a:ext cx="19613" cy="19532"/>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3" name="Google Shape;3273;p48"/>
              <p:cNvGrpSpPr/>
              <p:nvPr/>
            </p:nvGrpSpPr>
            <p:grpSpPr>
              <a:xfrm rot="7013662" flipH="1">
                <a:off x="5495037" y="3652176"/>
                <a:ext cx="213846" cy="346950"/>
                <a:chOff x="5288507" y="2829566"/>
                <a:chExt cx="245389" cy="398127"/>
              </a:xfrm>
            </p:grpSpPr>
            <p:sp>
              <p:nvSpPr>
                <p:cNvPr id="3274" name="Google Shape;3274;p48"/>
                <p:cNvSpPr/>
                <p:nvPr/>
              </p:nvSpPr>
              <p:spPr>
                <a:xfrm rot="6234685">
                  <a:off x="5226072" y="2948081"/>
                  <a:ext cx="370258" cy="161096"/>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8"/>
                <p:cNvSpPr/>
                <p:nvPr/>
              </p:nvSpPr>
              <p:spPr>
                <a:xfrm rot="6234685">
                  <a:off x="5262666" y="2962978"/>
                  <a:ext cx="320707" cy="136555"/>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8"/>
                <p:cNvSpPr/>
                <p:nvPr/>
              </p:nvSpPr>
              <p:spPr>
                <a:xfrm rot="6234685">
                  <a:off x="5358063" y="3002559"/>
                  <a:ext cx="52256" cy="37422"/>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8"/>
                <p:cNvSpPr/>
                <p:nvPr/>
              </p:nvSpPr>
              <p:spPr>
                <a:xfrm rot="6234685">
                  <a:off x="5384956" y="3075699"/>
                  <a:ext cx="52301" cy="37464"/>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8"/>
                <p:cNvSpPr/>
                <p:nvPr/>
              </p:nvSpPr>
              <p:spPr>
                <a:xfrm rot="6234685">
                  <a:off x="5414684" y="2958034"/>
                  <a:ext cx="52256" cy="37464"/>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8"/>
                <p:cNvSpPr/>
                <p:nvPr/>
              </p:nvSpPr>
              <p:spPr>
                <a:xfrm rot="6234685">
                  <a:off x="5464458" y="2914211"/>
                  <a:ext cx="52256" cy="37633"/>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8"/>
                <p:cNvSpPr/>
                <p:nvPr/>
              </p:nvSpPr>
              <p:spPr>
                <a:xfrm rot="6234685">
                  <a:off x="5437058" y="3022504"/>
                  <a:ext cx="52256" cy="37590"/>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8"/>
                <p:cNvSpPr/>
                <p:nvPr/>
              </p:nvSpPr>
              <p:spPr>
                <a:xfrm rot="6234685">
                  <a:off x="5408769" y="3133780"/>
                  <a:ext cx="52437" cy="37506"/>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8"/>
                <p:cNvSpPr/>
                <p:nvPr/>
              </p:nvSpPr>
              <p:spPr>
                <a:xfrm rot="6234685">
                  <a:off x="5406544" y="2946579"/>
                  <a:ext cx="100680" cy="6907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8"/>
                <p:cNvSpPr/>
                <p:nvPr/>
              </p:nvSpPr>
              <p:spPr>
                <a:xfrm rot="6234685">
                  <a:off x="5440029" y="2962767"/>
                  <a:ext cx="15736" cy="24541"/>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8"/>
                <p:cNvSpPr/>
                <p:nvPr/>
              </p:nvSpPr>
              <p:spPr>
                <a:xfrm rot="6234685">
                  <a:off x="5475749" y="2927038"/>
                  <a:ext cx="14473" cy="25215"/>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8"/>
                <p:cNvSpPr/>
                <p:nvPr/>
              </p:nvSpPr>
              <p:spPr>
                <a:xfrm rot="6234685">
                  <a:off x="5451722" y="3028175"/>
                  <a:ext cx="19433" cy="19532"/>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6" name="Google Shape;3286;p48"/>
              <p:cNvGrpSpPr/>
              <p:nvPr/>
            </p:nvGrpSpPr>
            <p:grpSpPr>
              <a:xfrm rot="7013662" flipH="1">
                <a:off x="7665677" y="4173383"/>
                <a:ext cx="213801" cy="346903"/>
                <a:chOff x="5397982" y="2328265"/>
                <a:chExt cx="245338" cy="398074"/>
              </a:xfrm>
            </p:grpSpPr>
            <p:sp>
              <p:nvSpPr>
                <p:cNvPr id="3287" name="Google Shape;3287;p48"/>
                <p:cNvSpPr/>
                <p:nvPr/>
              </p:nvSpPr>
              <p:spPr>
                <a:xfrm rot="6234685">
                  <a:off x="5335545" y="2446775"/>
                  <a:ext cx="370213" cy="161054"/>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8"/>
                <p:cNvSpPr/>
                <p:nvPr/>
              </p:nvSpPr>
              <p:spPr>
                <a:xfrm rot="6234685">
                  <a:off x="5348921" y="2455235"/>
                  <a:ext cx="320752" cy="136429"/>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8"/>
                <p:cNvSpPr/>
                <p:nvPr/>
              </p:nvSpPr>
              <p:spPr>
                <a:xfrm rot="6234685">
                  <a:off x="5533898" y="2524353"/>
                  <a:ext cx="52437" cy="37506"/>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8"/>
                <p:cNvSpPr/>
                <p:nvPr/>
              </p:nvSpPr>
              <p:spPr>
                <a:xfrm rot="6234685">
                  <a:off x="5507100" y="2451104"/>
                  <a:ext cx="52256" cy="37464"/>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8"/>
                <p:cNvSpPr/>
                <p:nvPr/>
              </p:nvSpPr>
              <p:spPr>
                <a:xfrm rot="6234685">
                  <a:off x="5477352" y="2568743"/>
                  <a:ext cx="52301" cy="37506"/>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8"/>
                <p:cNvSpPr/>
                <p:nvPr/>
              </p:nvSpPr>
              <p:spPr>
                <a:xfrm rot="6234685">
                  <a:off x="5427627" y="2612633"/>
                  <a:ext cx="52301" cy="37506"/>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8"/>
                <p:cNvSpPr/>
                <p:nvPr/>
              </p:nvSpPr>
              <p:spPr>
                <a:xfrm rot="6234685">
                  <a:off x="5455060" y="2504251"/>
                  <a:ext cx="52301" cy="37464"/>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8"/>
                <p:cNvSpPr/>
                <p:nvPr/>
              </p:nvSpPr>
              <p:spPr>
                <a:xfrm rot="6234685">
                  <a:off x="5483144" y="2393128"/>
                  <a:ext cx="52301" cy="37464"/>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8"/>
                <p:cNvSpPr/>
                <p:nvPr/>
              </p:nvSpPr>
              <p:spPr>
                <a:xfrm rot="6234685">
                  <a:off x="5437124" y="2548657"/>
                  <a:ext cx="100680" cy="6903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8"/>
                <p:cNvSpPr/>
                <p:nvPr/>
              </p:nvSpPr>
              <p:spPr>
                <a:xfrm rot="6234685">
                  <a:off x="5488573" y="2576934"/>
                  <a:ext cx="15690" cy="24583"/>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8"/>
                <p:cNvSpPr/>
                <p:nvPr/>
              </p:nvSpPr>
              <p:spPr>
                <a:xfrm rot="6234685">
                  <a:off x="5454153" y="2612094"/>
                  <a:ext cx="14518" cy="2508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8"/>
                <p:cNvSpPr/>
                <p:nvPr/>
              </p:nvSpPr>
              <p:spPr>
                <a:xfrm rot="6234685">
                  <a:off x="5473064" y="2516671"/>
                  <a:ext cx="19613" cy="19532"/>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9" name="Google Shape;3299;p48"/>
              <p:cNvGrpSpPr/>
              <p:nvPr/>
            </p:nvGrpSpPr>
            <p:grpSpPr>
              <a:xfrm>
                <a:off x="5598136" y="1629277"/>
                <a:ext cx="222863" cy="361579"/>
                <a:chOff x="5532704" y="1843554"/>
                <a:chExt cx="245389" cy="398127"/>
              </a:xfrm>
            </p:grpSpPr>
            <p:sp>
              <p:nvSpPr>
                <p:cNvPr id="3300" name="Google Shape;3300;p48"/>
                <p:cNvSpPr/>
                <p:nvPr/>
              </p:nvSpPr>
              <p:spPr>
                <a:xfrm rot="6234685">
                  <a:off x="5470270" y="1962070"/>
                  <a:ext cx="370258" cy="161096"/>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8"/>
                <p:cNvSpPr/>
                <p:nvPr/>
              </p:nvSpPr>
              <p:spPr>
                <a:xfrm rot="6234685">
                  <a:off x="5506818" y="1976966"/>
                  <a:ext cx="320797" cy="136555"/>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8"/>
                <p:cNvSpPr/>
                <p:nvPr/>
              </p:nvSpPr>
              <p:spPr>
                <a:xfrm rot="6234685">
                  <a:off x="5602293" y="2016417"/>
                  <a:ext cx="52256" cy="37422"/>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8"/>
                <p:cNvSpPr/>
                <p:nvPr/>
              </p:nvSpPr>
              <p:spPr>
                <a:xfrm rot="6234685">
                  <a:off x="5629119" y="2089644"/>
                  <a:ext cx="52392" cy="37464"/>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8"/>
                <p:cNvSpPr/>
                <p:nvPr/>
              </p:nvSpPr>
              <p:spPr>
                <a:xfrm rot="6234685">
                  <a:off x="5658914" y="1971891"/>
                  <a:ext cx="52256" cy="37464"/>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8"/>
                <p:cNvSpPr/>
                <p:nvPr/>
              </p:nvSpPr>
              <p:spPr>
                <a:xfrm rot="6234685">
                  <a:off x="5708660" y="1928090"/>
                  <a:ext cx="52301" cy="37633"/>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8"/>
                <p:cNvSpPr/>
                <p:nvPr/>
              </p:nvSpPr>
              <p:spPr>
                <a:xfrm rot="6234685">
                  <a:off x="5681288" y="2036362"/>
                  <a:ext cx="52256" cy="37590"/>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8"/>
                <p:cNvSpPr/>
                <p:nvPr/>
              </p:nvSpPr>
              <p:spPr>
                <a:xfrm rot="6234685">
                  <a:off x="5653061" y="2147659"/>
                  <a:ext cx="52301" cy="37506"/>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8"/>
                <p:cNvSpPr/>
                <p:nvPr/>
              </p:nvSpPr>
              <p:spPr>
                <a:xfrm rot="6234685">
                  <a:off x="5650673" y="1960480"/>
                  <a:ext cx="100861" cy="6907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8"/>
                <p:cNvSpPr/>
                <p:nvPr/>
              </p:nvSpPr>
              <p:spPr>
                <a:xfrm rot="6234685">
                  <a:off x="5684193" y="1976712"/>
                  <a:ext cx="15826" cy="24541"/>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8"/>
                <p:cNvSpPr/>
                <p:nvPr/>
              </p:nvSpPr>
              <p:spPr>
                <a:xfrm rot="6234685">
                  <a:off x="5719918" y="1941049"/>
                  <a:ext cx="14518" cy="25215"/>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8"/>
                <p:cNvSpPr/>
                <p:nvPr/>
              </p:nvSpPr>
              <p:spPr>
                <a:xfrm rot="6234685">
                  <a:off x="5695963" y="2041989"/>
                  <a:ext cx="19433" cy="19532"/>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2" name="Google Shape;3312;p48"/>
              <p:cNvGrpSpPr/>
              <p:nvPr/>
            </p:nvGrpSpPr>
            <p:grpSpPr>
              <a:xfrm>
                <a:off x="5475782" y="2069491"/>
                <a:ext cx="222816" cy="361530"/>
                <a:chOff x="5397982" y="2328265"/>
                <a:chExt cx="245338" cy="398074"/>
              </a:xfrm>
            </p:grpSpPr>
            <p:sp>
              <p:nvSpPr>
                <p:cNvPr id="3313" name="Google Shape;3313;p48"/>
                <p:cNvSpPr/>
                <p:nvPr/>
              </p:nvSpPr>
              <p:spPr>
                <a:xfrm rot="6234685">
                  <a:off x="5335545" y="2446775"/>
                  <a:ext cx="370213" cy="161054"/>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8"/>
                <p:cNvSpPr/>
                <p:nvPr/>
              </p:nvSpPr>
              <p:spPr>
                <a:xfrm rot="6234685">
                  <a:off x="5348921" y="2455235"/>
                  <a:ext cx="320752" cy="136429"/>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8"/>
                <p:cNvSpPr/>
                <p:nvPr/>
              </p:nvSpPr>
              <p:spPr>
                <a:xfrm rot="6234685">
                  <a:off x="5533898" y="2524353"/>
                  <a:ext cx="52437" cy="37506"/>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8"/>
                <p:cNvSpPr/>
                <p:nvPr/>
              </p:nvSpPr>
              <p:spPr>
                <a:xfrm rot="6234685">
                  <a:off x="5507100" y="2451104"/>
                  <a:ext cx="52256" cy="37464"/>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8"/>
                <p:cNvSpPr/>
                <p:nvPr/>
              </p:nvSpPr>
              <p:spPr>
                <a:xfrm rot="6234685">
                  <a:off x="5477352" y="2568743"/>
                  <a:ext cx="52301" cy="37506"/>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8"/>
                <p:cNvSpPr/>
                <p:nvPr/>
              </p:nvSpPr>
              <p:spPr>
                <a:xfrm rot="6234685">
                  <a:off x="5427627" y="2612633"/>
                  <a:ext cx="52301" cy="37506"/>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8"/>
                <p:cNvSpPr/>
                <p:nvPr/>
              </p:nvSpPr>
              <p:spPr>
                <a:xfrm rot="6234685">
                  <a:off x="5455060" y="2504251"/>
                  <a:ext cx="52301" cy="37464"/>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8"/>
                <p:cNvSpPr/>
                <p:nvPr/>
              </p:nvSpPr>
              <p:spPr>
                <a:xfrm rot="6234685">
                  <a:off x="5483144" y="2393128"/>
                  <a:ext cx="52301" cy="37464"/>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8"/>
                <p:cNvSpPr/>
                <p:nvPr/>
              </p:nvSpPr>
              <p:spPr>
                <a:xfrm rot="6234685">
                  <a:off x="5437124" y="2548657"/>
                  <a:ext cx="100680" cy="6903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8"/>
                <p:cNvSpPr/>
                <p:nvPr/>
              </p:nvSpPr>
              <p:spPr>
                <a:xfrm rot="6234685">
                  <a:off x="5488573" y="2576934"/>
                  <a:ext cx="15690" cy="24583"/>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8"/>
                <p:cNvSpPr/>
                <p:nvPr/>
              </p:nvSpPr>
              <p:spPr>
                <a:xfrm rot="6234685">
                  <a:off x="5454153" y="2612094"/>
                  <a:ext cx="14518" cy="2508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8"/>
                <p:cNvSpPr/>
                <p:nvPr/>
              </p:nvSpPr>
              <p:spPr>
                <a:xfrm rot="6234685">
                  <a:off x="5473064" y="2516671"/>
                  <a:ext cx="19613" cy="19532"/>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5" name="Google Shape;3325;p48"/>
              <p:cNvGrpSpPr/>
              <p:nvPr/>
            </p:nvGrpSpPr>
            <p:grpSpPr>
              <a:xfrm>
                <a:off x="5376356" y="2524772"/>
                <a:ext cx="222863" cy="361579"/>
                <a:chOff x="5288507" y="2829566"/>
                <a:chExt cx="245389" cy="398127"/>
              </a:xfrm>
            </p:grpSpPr>
            <p:sp>
              <p:nvSpPr>
                <p:cNvPr id="3326" name="Google Shape;3326;p48"/>
                <p:cNvSpPr/>
                <p:nvPr/>
              </p:nvSpPr>
              <p:spPr>
                <a:xfrm rot="6234685">
                  <a:off x="5226072" y="2948081"/>
                  <a:ext cx="370258" cy="161096"/>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8"/>
                <p:cNvSpPr/>
                <p:nvPr/>
              </p:nvSpPr>
              <p:spPr>
                <a:xfrm rot="6234685">
                  <a:off x="5262666" y="2962978"/>
                  <a:ext cx="320707" cy="136555"/>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8"/>
                <p:cNvSpPr/>
                <p:nvPr/>
              </p:nvSpPr>
              <p:spPr>
                <a:xfrm rot="6234685">
                  <a:off x="5358063" y="3002559"/>
                  <a:ext cx="52256" cy="37422"/>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8"/>
                <p:cNvSpPr/>
                <p:nvPr/>
              </p:nvSpPr>
              <p:spPr>
                <a:xfrm rot="6234685">
                  <a:off x="5384956" y="3075699"/>
                  <a:ext cx="52301" cy="37464"/>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8"/>
                <p:cNvSpPr/>
                <p:nvPr/>
              </p:nvSpPr>
              <p:spPr>
                <a:xfrm rot="6234685">
                  <a:off x="5414684" y="2958034"/>
                  <a:ext cx="52256" cy="37464"/>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8"/>
                <p:cNvSpPr/>
                <p:nvPr/>
              </p:nvSpPr>
              <p:spPr>
                <a:xfrm rot="6234685">
                  <a:off x="5464458" y="2914211"/>
                  <a:ext cx="52256" cy="37633"/>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8"/>
                <p:cNvSpPr/>
                <p:nvPr/>
              </p:nvSpPr>
              <p:spPr>
                <a:xfrm rot="6234685">
                  <a:off x="5437058" y="3022504"/>
                  <a:ext cx="52256" cy="37590"/>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8"/>
                <p:cNvSpPr/>
                <p:nvPr/>
              </p:nvSpPr>
              <p:spPr>
                <a:xfrm rot="6234685">
                  <a:off x="5408769" y="3133780"/>
                  <a:ext cx="52437" cy="37506"/>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8"/>
                <p:cNvSpPr/>
                <p:nvPr/>
              </p:nvSpPr>
              <p:spPr>
                <a:xfrm rot="6234685">
                  <a:off x="5406544" y="2946579"/>
                  <a:ext cx="100680" cy="6907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8"/>
                <p:cNvSpPr/>
                <p:nvPr/>
              </p:nvSpPr>
              <p:spPr>
                <a:xfrm rot="6234685">
                  <a:off x="5440029" y="2962767"/>
                  <a:ext cx="15736" cy="24541"/>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8"/>
                <p:cNvSpPr/>
                <p:nvPr/>
              </p:nvSpPr>
              <p:spPr>
                <a:xfrm rot="6234685">
                  <a:off x="5475749" y="2927038"/>
                  <a:ext cx="14473" cy="25215"/>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8"/>
                <p:cNvSpPr/>
                <p:nvPr/>
              </p:nvSpPr>
              <p:spPr>
                <a:xfrm rot="6234685">
                  <a:off x="5451722" y="3028175"/>
                  <a:ext cx="19433" cy="19532"/>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8" name="Google Shape;3338;p48"/>
              <p:cNvGrpSpPr/>
              <p:nvPr/>
            </p:nvGrpSpPr>
            <p:grpSpPr>
              <a:xfrm>
                <a:off x="5264402" y="3004486"/>
                <a:ext cx="222816" cy="361530"/>
                <a:chOff x="5397982" y="2328265"/>
                <a:chExt cx="245338" cy="398074"/>
              </a:xfrm>
            </p:grpSpPr>
            <p:sp>
              <p:nvSpPr>
                <p:cNvPr id="3339" name="Google Shape;3339;p48"/>
                <p:cNvSpPr/>
                <p:nvPr/>
              </p:nvSpPr>
              <p:spPr>
                <a:xfrm rot="6234685">
                  <a:off x="5335545" y="2446775"/>
                  <a:ext cx="370213" cy="161054"/>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8"/>
                <p:cNvSpPr/>
                <p:nvPr/>
              </p:nvSpPr>
              <p:spPr>
                <a:xfrm rot="6234685">
                  <a:off x="5348921" y="2455235"/>
                  <a:ext cx="320752" cy="136429"/>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8"/>
                <p:cNvSpPr/>
                <p:nvPr/>
              </p:nvSpPr>
              <p:spPr>
                <a:xfrm rot="6234685">
                  <a:off x="5533898" y="2524353"/>
                  <a:ext cx="52437" cy="37506"/>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8"/>
                <p:cNvSpPr/>
                <p:nvPr/>
              </p:nvSpPr>
              <p:spPr>
                <a:xfrm rot="6234685">
                  <a:off x="5507100" y="2451104"/>
                  <a:ext cx="52256" cy="37464"/>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8"/>
                <p:cNvSpPr/>
                <p:nvPr/>
              </p:nvSpPr>
              <p:spPr>
                <a:xfrm rot="6234685">
                  <a:off x="5477352" y="2568743"/>
                  <a:ext cx="52301" cy="37506"/>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8"/>
                <p:cNvSpPr/>
                <p:nvPr/>
              </p:nvSpPr>
              <p:spPr>
                <a:xfrm rot="6234685">
                  <a:off x="5427627" y="2612633"/>
                  <a:ext cx="52301" cy="37506"/>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8"/>
                <p:cNvSpPr/>
                <p:nvPr/>
              </p:nvSpPr>
              <p:spPr>
                <a:xfrm rot="6234685">
                  <a:off x="5455060" y="2504251"/>
                  <a:ext cx="52301" cy="37464"/>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8"/>
                <p:cNvSpPr/>
                <p:nvPr/>
              </p:nvSpPr>
              <p:spPr>
                <a:xfrm rot="6234685">
                  <a:off x="5483144" y="2393128"/>
                  <a:ext cx="52301" cy="37464"/>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8"/>
                <p:cNvSpPr/>
                <p:nvPr/>
              </p:nvSpPr>
              <p:spPr>
                <a:xfrm rot="6234685">
                  <a:off x="5437124" y="2548657"/>
                  <a:ext cx="100680" cy="6903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8"/>
                <p:cNvSpPr/>
                <p:nvPr/>
              </p:nvSpPr>
              <p:spPr>
                <a:xfrm rot="6234685">
                  <a:off x="5488573" y="2576934"/>
                  <a:ext cx="15690" cy="24583"/>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8"/>
                <p:cNvSpPr/>
                <p:nvPr/>
              </p:nvSpPr>
              <p:spPr>
                <a:xfrm rot="6234685">
                  <a:off x="5454153" y="2612094"/>
                  <a:ext cx="14518" cy="2508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8"/>
                <p:cNvSpPr/>
                <p:nvPr/>
              </p:nvSpPr>
              <p:spPr>
                <a:xfrm rot="6234685">
                  <a:off x="5473064" y="2516671"/>
                  <a:ext cx="19613" cy="19532"/>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1" name="Google Shape;3351;p48"/>
              <p:cNvGrpSpPr/>
              <p:nvPr/>
            </p:nvGrpSpPr>
            <p:grpSpPr>
              <a:xfrm>
                <a:off x="5153506" y="3465747"/>
                <a:ext cx="222863" cy="361579"/>
                <a:chOff x="5288507" y="2829566"/>
                <a:chExt cx="245389" cy="398127"/>
              </a:xfrm>
            </p:grpSpPr>
            <p:sp>
              <p:nvSpPr>
                <p:cNvPr id="3352" name="Google Shape;3352;p48"/>
                <p:cNvSpPr/>
                <p:nvPr/>
              </p:nvSpPr>
              <p:spPr>
                <a:xfrm rot="6234685">
                  <a:off x="5226072" y="2948081"/>
                  <a:ext cx="370258" cy="161096"/>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8"/>
                <p:cNvSpPr/>
                <p:nvPr/>
              </p:nvSpPr>
              <p:spPr>
                <a:xfrm rot="6234685">
                  <a:off x="5262666" y="2962978"/>
                  <a:ext cx="320707" cy="136555"/>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8"/>
                <p:cNvSpPr/>
                <p:nvPr/>
              </p:nvSpPr>
              <p:spPr>
                <a:xfrm rot="6234685">
                  <a:off x="5358063" y="3002559"/>
                  <a:ext cx="52256" cy="37422"/>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8"/>
                <p:cNvSpPr/>
                <p:nvPr/>
              </p:nvSpPr>
              <p:spPr>
                <a:xfrm rot="6234685">
                  <a:off x="5384956" y="3075699"/>
                  <a:ext cx="52301" cy="37464"/>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8"/>
                <p:cNvSpPr/>
                <p:nvPr/>
              </p:nvSpPr>
              <p:spPr>
                <a:xfrm rot="6234685">
                  <a:off x="5414684" y="2958034"/>
                  <a:ext cx="52256" cy="37464"/>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8"/>
                <p:cNvSpPr/>
                <p:nvPr/>
              </p:nvSpPr>
              <p:spPr>
                <a:xfrm rot="6234685">
                  <a:off x="5464458" y="2914211"/>
                  <a:ext cx="52256" cy="37633"/>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8"/>
                <p:cNvSpPr/>
                <p:nvPr/>
              </p:nvSpPr>
              <p:spPr>
                <a:xfrm rot="6234685">
                  <a:off x="5437058" y="3022504"/>
                  <a:ext cx="52256" cy="37590"/>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8"/>
                <p:cNvSpPr/>
                <p:nvPr/>
              </p:nvSpPr>
              <p:spPr>
                <a:xfrm rot="6234685">
                  <a:off x="5408769" y="3133780"/>
                  <a:ext cx="52437" cy="37506"/>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8"/>
                <p:cNvSpPr/>
                <p:nvPr/>
              </p:nvSpPr>
              <p:spPr>
                <a:xfrm rot="6234685">
                  <a:off x="5406544" y="2946579"/>
                  <a:ext cx="100680" cy="6907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8"/>
                <p:cNvSpPr/>
                <p:nvPr/>
              </p:nvSpPr>
              <p:spPr>
                <a:xfrm rot="6234685">
                  <a:off x="5440029" y="2962767"/>
                  <a:ext cx="15736" cy="24541"/>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8"/>
                <p:cNvSpPr/>
                <p:nvPr/>
              </p:nvSpPr>
              <p:spPr>
                <a:xfrm rot="6234685">
                  <a:off x="5475749" y="2927038"/>
                  <a:ext cx="14473" cy="25215"/>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8"/>
                <p:cNvSpPr/>
                <p:nvPr/>
              </p:nvSpPr>
              <p:spPr>
                <a:xfrm rot="6234685">
                  <a:off x="5451722" y="3028175"/>
                  <a:ext cx="19433" cy="19532"/>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4" name="Google Shape;3364;p48"/>
              <p:cNvGrpSpPr/>
              <p:nvPr/>
            </p:nvGrpSpPr>
            <p:grpSpPr>
              <a:xfrm rot="1611000" flipH="1">
                <a:off x="8500640" y="2360261"/>
                <a:ext cx="222866" cy="361584"/>
                <a:chOff x="5532704" y="1843554"/>
                <a:chExt cx="245389" cy="398127"/>
              </a:xfrm>
            </p:grpSpPr>
            <p:sp>
              <p:nvSpPr>
                <p:cNvPr id="3365" name="Google Shape;3365;p48"/>
                <p:cNvSpPr/>
                <p:nvPr/>
              </p:nvSpPr>
              <p:spPr>
                <a:xfrm rot="6234685">
                  <a:off x="5470270" y="1962070"/>
                  <a:ext cx="370258" cy="161096"/>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8"/>
                <p:cNvSpPr/>
                <p:nvPr/>
              </p:nvSpPr>
              <p:spPr>
                <a:xfrm rot="6234685">
                  <a:off x="5506818" y="1976966"/>
                  <a:ext cx="320797" cy="136555"/>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8"/>
                <p:cNvSpPr/>
                <p:nvPr/>
              </p:nvSpPr>
              <p:spPr>
                <a:xfrm rot="6234685">
                  <a:off x="5602293" y="2016417"/>
                  <a:ext cx="52256" cy="37422"/>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8"/>
                <p:cNvSpPr/>
                <p:nvPr/>
              </p:nvSpPr>
              <p:spPr>
                <a:xfrm rot="6234685">
                  <a:off x="5629119" y="2089644"/>
                  <a:ext cx="52392" cy="37464"/>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8"/>
                <p:cNvSpPr/>
                <p:nvPr/>
              </p:nvSpPr>
              <p:spPr>
                <a:xfrm rot="6234685">
                  <a:off x="5658914" y="1971891"/>
                  <a:ext cx="52256" cy="37464"/>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8"/>
                <p:cNvSpPr/>
                <p:nvPr/>
              </p:nvSpPr>
              <p:spPr>
                <a:xfrm rot="6234685">
                  <a:off x="5708660" y="1928090"/>
                  <a:ext cx="52301" cy="37633"/>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8"/>
                <p:cNvSpPr/>
                <p:nvPr/>
              </p:nvSpPr>
              <p:spPr>
                <a:xfrm rot="6234685">
                  <a:off x="5681288" y="2036362"/>
                  <a:ext cx="52256" cy="37590"/>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8"/>
                <p:cNvSpPr/>
                <p:nvPr/>
              </p:nvSpPr>
              <p:spPr>
                <a:xfrm rot="6234685">
                  <a:off x="5653061" y="2147659"/>
                  <a:ext cx="52301" cy="37506"/>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8"/>
                <p:cNvSpPr/>
                <p:nvPr/>
              </p:nvSpPr>
              <p:spPr>
                <a:xfrm rot="6234685">
                  <a:off x="5650673" y="1960480"/>
                  <a:ext cx="100861" cy="6907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8"/>
                <p:cNvSpPr/>
                <p:nvPr/>
              </p:nvSpPr>
              <p:spPr>
                <a:xfrm rot="6234685">
                  <a:off x="5684193" y="1976712"/>
                  <a:ext cx="15826" cy="24541"/>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8"/>
                <p:cNvSpPr/>
                <p:nvPr/>
              </p:nvSpPr>
              <p:spPr>
                <a:xfrm rot="6234685">
                  <a:off x="5719918" y="1941049"/>
                  <a:ext cx="14518" cy="25215"/>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8"/>
                <p:cNvSpPr/>
                <p:nvPr/>
              </p:nvSpPr>
              <p:spPr>
                <a:xfrm rot="6234685">
                  <a:off x="5695963" y="2041989"/>
                  <a:ext cx="19433" cy="19532"/>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7" name="Google Shape;3377;p48"/>
              <p:cNvGrpSpPr/>
              <p:nvPr/>
            </p:nvGrpSpPr>
            <p:grpSpPr>
              <a:xfrm rot="1611000" flipH="1">
                <a:off x="8411032" y="2808298"/>
                <a:ext cx="222819" cy="361535"/>
                <a:chOff x="5397982" y="2328265"/>
                <a:chExt cx="245338" cy="398074"/>
              </a:xfrm>
            </p:grpSpPr>
            <p:sp>
              <p:nvSpPr>
                <p:cNvPr id="3378" name="Google Shape;3378;p48"/>
                <p:cNvSpPr/>
                <p:nvPr/>
              </p:nvSpPr>
              <p:spPr>
                <a:xfrm rot="6234685">
                  <a:off x="5335545" y="2446775"/>
                  <a:ext cx="370213" cy="161054"/>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8"/>
                <p:cNvSpPr/>
                <p:nvPr/>
              </p:nvSpPr>
              <p:spPr>
                <a:xfrm rot="6234685">
                  <a:off x="5348921" y="2455235"/>
                  <a:ext cx="320752" cy="136429"/>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8"/>
                <p:cNvSpPr/>
                <p:nvPr/>
              </p:nvSpPr>
              <p:spPr>
                <a:xfrm rot="6234685">
                  <a:off x="5533898" y="2524353"/>
                  <a:ext cx="52437" cy="37506"/>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8"/>
                <p:cNvSpPr/>
                <p:nvPr/>
              </p:nvSpPr>
              <p:spPr>
                <a:xfrm rot="6234685">
                  <a:off x="5507100" y="2451104"/>
                  <a:ext cx="52256" cy="37464"/>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8"/>
                <p:cNvSpPr/>
                <p:nvPr/>
              </p:nvSpPr>
              <p:spPr>
                <a:xfrm rot="6234685">
                  <a:off x="5477352" y="2568743"/>
                  <a:ext cx="52301" cy="37506"/>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8"/>
                <p:cNvSpPr/>
                <p:nvPr/>
              </p:nvSpPr>
              <p:spPr>
                <a:xfrm rot="6234685">
                  <a:off x="5427627" y="2612633"/>
                  <a:ext cx="52301" cy="37506"/>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8"/>
                <p:cNvSpPr/>
                <p:nvPr/>
              </p:nvSpPr>
              <p:spPr>
                <a:xfrm rot="6234685">
                  <a:off x="5455060" y="2504251"/>
                  <a:ext cx="52301" cy="37464"/>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8"/>
                <p:cNvSpPr/>
                <p:nvPr/>
              </p:nvSpPr>
              <p:spPr>
                <a:xfrm rot="6234685">
                  <a:off x="5483144" y="2393128"/>
                  <a:ext cx="52301" cy="37464"/>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8"/>
                <p:cNvSpPr/>
                <p:nvPr/>
              </p:nvSpPr>
              <p:spPr>
                <a:xfrm rot="6234685">
                  <a:off x="5437124" y="2548657"/>
                  <a:ext cx="100680" cy="6903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8"/>
                <p:cNvSpPr/>
                <p:nvPr/>
              </p:nvSpPr>
              <p:spPr>
                <a:xfrm rot="6234685">
                  <a:off x="5488573" y="2576934"/>
                  <a:ext cx="15690" cy="24583"/>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8"/>
                <p:cNvSpPr/>
                <p:nvPr/>
              </p:nvSpPr>
              <p:spPr>
                <a:xfrm rot="6234685">
                  <a:off x="5454153" y="2612094"/>
                  <a:ext cx="14518" cy="2508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8"/>
                <p:cNvSpPr/>
                <p:nvPr/>
              </p:nvSpPr>
              <p:spPr>
                <a:xfrm rot="6234685">
                  <a:off x="5473064" y="2516671"/>
                  <a:ext cx="19613" cy="19532"/>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0" name="Google Shape;3390;p48"/>
              <p:cNvGrpSpPr/>
              <p:nvPr/>
            </p:nvGrpSpPr>
            <p:grpSpPr>
              <a:xfrm rot="1611000" flipH="1">
                <a:off x="8294051" y="3259395"/>
                <a:ext cx="222866" cy="361584"/>
                <a:chOff x="5288507" y="2829566"/>
                <a:chExt cx="245389" cy="398127"/>
              </a:xfrm>
            </p:grpSpPr>
            <p:sp>
              <p:nvSpPr>
                <p:cNvPr id="3391" name="Google Shape;3391;p48"/>
                <p:cNvSpPr/>
                <p:nvPr/>
              </p:nvSpPr>
              <p:spPr>
                <a:xfrm rot="6234685">
                  <a:off x="5226072" y="2948081"/>
                  <a:ext cx="370258" cy="161096"/>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8"/>
                <p:cNvSpPr/>
                <p:nvPr/>
              </p:nvSpPr>
              <p:spPr>
                <a:xfrm rot="6234685">
                  <a:off x="5262666" y="2962978"/>
                  <a:ext cx="320707" cy="136555"/>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8"/>
                <p:cNvSpPr/>
                <p:nvPr/>
              </p:nvSpPr>
              <p:spPr>
                <a:xfrm rot="6234685">
                  <a:off x="5358063" y="3002559"/>
                  <a:ext cx="52256" cy="37422"/>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8"/>
                <p:cNvSpPr/>
                <p:nvPr/>
              </p:nvSpPr>
              <p:spPr>
                <a:xfrm rot="6234685">
                  <a:off x="5384956" y="3075699"/>
                  <a:ext cx="52301" cy="37464"/>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8"/>
                <p:cNvSpPr/>
                <p:nvPr/>
              </p:nvSpPr>
              <p:spPr>
                <a:xfrm rot="6234685">
                  <a:off x="5414684" y="2958034"/>
                  <a:ext cx="52256" cy="37464"/>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8"/>
                <p:cNvSpPr/>
                <p:nvPr/>
              </p:nvSpPr>
              <p:spPr>
                <a:xfrm rot="6234685">
                  <a:off x="5464458" y="2914211"/>
                  <a:ext cx="52256" cy="37633"/>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8"/>
                <p:cNvSpPr/>
                <p:nvPr/>
              </p:nvSpPr>
              <p:spPr>
                <a:xfrm rot="6234685">
                  <a:off x="5437058" y="3022504"/>
                  <a:ext cx="52256" cy="37590"/>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8"/>
                <p:cNvSpPr/>
                <p:nvPr/>
              </p:nvSpPr>
              <p:spPr>
                <a:xfrm rot="6234685">
                  <a:off x="5408769" y="3133780"/>
                  <a:ext cx="52437" cy="37506"/>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8"/>
                <p:cNvSpPr/>
                <p:nvPr/>
              </p:nvSpPr>
              <p:spPr>
                <a:xfrm rot="6234685">
                  <a:off x="5406544" y="2946579"/>
                  <a:ext cx="100680" cy="6907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8"/>
                <p:cNvSpPr/>
                <p:nvPr/>
              </p:nvSpPr>
              <p:spPr>
                <a:xfrm rot="6234685">
                  <a:off x="5440029" y="2962767"/>
                  <a:ext cx="15736" cy="24541"/>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8"/>
                <p:cNvSpPr/>
                <p:nvPr/>
              </p:nvSpPr>
              <p:spPr>
                <a:xfrm rot="6234685">
                  <a:off x="5475749" y="2927038"/>
                  <a:ext cx="14473" cy="25215"/>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8"/>
                <p:cNvSpPr/>
                <p:nvPr/>
              </p:nvSpPr>
              <p:spPr>
                <a:xfrm rot="6234685">
                  <a:off x="5451722" y="3028175"/>
                  <a:ext cx="19433" cy="19532"/>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3" name="Google Shape;3403;p48"/>
              <p:cNvGrpSpPr/>
              <p:nvPr/>
            </p:nvGrpSpPr>
            <p:grpSpPr>
              <a:xfrm rot="1611000" flipH="1">
                <a:off x="8177217" y="3737937"/>
                <a:ext cx="222819" cy="361535"/>
                <a:chOff x="5397982" y="2328265"/>
                <a:chExt cx="245338" cy="398074"/>
              </a:xfrm>
            </p:grpSpPr>
            <p:sp>
              <p:nvSpPr>
                <p:cNvPr id="3404" name="Google Shape;3404;p48"/>
                <p:cNvSpPr/>
                <p:nvPr/>
              </p:nvSpPr>
              <p:spPr>
                <a:xfrm rot="6234685">
                  <a:off x="5335545" y="2446775"/>
                  <a:ext cx="370213" cy="161054"/>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8"/>
                <p:cNvSpPr/>
                <p:nvPr/>
              </p:nvSpPr>
              <p:spPr>
                <a:xfrm rot="6234685">
                  <a:off x="5348921" y="2455235"/>
                  <a:ext cx="320752" cy="136429"/>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8"/>
                <p:cNvSpPr/>
                <p:nvPr/>
              </p:nvSpPr>
              <p:spPr>
                <a:xfrm rot="6234685">
                  <a:off x="5533898" y="2524353"/>
                  <a:ext cx="52437" cy="37506"/>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8"/>
                <p:cNvSpPr/>
                <p:nvPr/>
              </p:nvSpPr>
              <p:spPr>
                <a:xfrm rot="6234685">
                  <a:off x="5507100" y="2451104"/>
                  <a:ext cx="52256" cy="37464"/>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8"/>
                <p:cNvSpPr/>
                <p:nvPr/>
              </p:nvSpPr>
              <p:spPr>
                <a:xfrm rot="6234685">
                  <a:off x="5477352" y="2568743"/>
                  <a:ext cx="52301" cy="37506"/>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8"/>
                <p:cNvSpPr/>
                <p:nvPr/>
              </p:nvSpPr>
              <p:spPr>
                <a:xfrm rot="6234685">
                  <a:off x="5427627" y="2612633"/>
                  <a:ext cx="52301" cy="37506"/>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8"/>
                <p:cNvSpPr/>
                <p:nvPr/>
              </p:nvSpPr>
              <p:spPr>
                <a:xfrm rot="6234685">
                  <a:off x="5455060" y="2504251"/>
                  <a:ext cx="52301" cy="37464"/>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8"/>
                <p:cNvSpPr/>
                <p:nvPr/>
              </p:nvSpPr>
              <p:spPr>
                <a:xfrm rot="6234685">
                  <a:off x="5483144" y="2393128"/>
                  <a:ext cx="52301" cy="37464"/>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8"/>
                <p:cNvSpPr/>
                <p:nvPr/>
              </p:nvSpPr>
              <p:spPr>
                <a:xfrm rot="6234685">
                  <a:off x="5437124" y="2548657"/>
                  <a:ext cx="100680" cy="6903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8"/>
                <p:cNvSpPr/>
                <p:nvPr/>
              </p:nvSpPr>
              <p:spPr>
                <a:xfrm rot="6234685">
                  <a:off x="5488573" y="2576934"/>
                  <a:ext cx="15690" cy="24583"/>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8"/>
                <p:cNvSpPr/>
                <p:nvPr/>
              </p:nvSpPr>
              <p:spPr>
                <a:xfrm rot="6234685">
                  <a:off x="5454153" y="2612094"/>
                  <a:ext cx="14518" cy="2508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8"/>
                <p:cNvSpPr/>
                <p:nvPr/>
              </p:nvSpPr>
              <p:spPr>
                <a:xfrm rot="6234685">
                  <a:off x="5473064" y="2516671"/>
                  <a:ext cx="19613" cy="19532"/>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6" name="Google Shape;3416;p48"/>
              <p:cNvGrpSpPr/>
              <p:nvPr/>
            </p:nvGrpSpPr>
            <p:grpSpPr>
              <a:xfrm rot="1611000" flipH="1">
                <a:off x="8067769" y="4199551"/>
                <a:ext cx="222866" cy="361584"/>
                <a:chOff x="5288507" y="2829566"/>
                <a:chExt cx="245389" cy="398127"/>
              </a:xfrm>
            </p:grpSpPr>
            <p:sp>
              <p:nvSpPr>
                <p:cNvPr id="3417" name="Google Shape;3417;p48"/>
                <p:cNvSpPr/>
                <p:nvPr/>
              </p:nvSpPr>
              <p:spPr>
                <a:xfrm rot="6234685">
                  <a:off x="5226072" y="2948081"/>
                  <a:ext cx="370258" cy="161096"/>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8"/>
                <p:cNvSpPr/>
                <p:nvPr/>
              </p:nvSpPr>
              <p:spPr>
                <a:xfrm rot="6234685">
                  <a:off x="5262666" y="2962978"/>
                  <a:ext cx="320707" cy="136555"/>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8"/>
                <p:cNvSpPr/>
                <p:nvPr/>
              </p:nvSpPr>
              <p:spPr>
                <a:xfrm rot="6234685">
                  <a:off x="5358063" y="3002559"/>
                  <a:ext cx="52256" cy="37422"/>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8"/>
                <p:cNvSpPr/>
                <p:nvPr/>
              </p:nvSpPr>
              <p:spPr>
                <a:xfrm rot="6234685">
                  <a:off x="5384956" y="3075699"/>
                  <a:ext cx="52301" cy="37464"/>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8"/>
                <p:cNvSpPr/>
                <p:nvPr/>
              </p:nvSpPr>
              <p:spPr>
                <a:xfrm rot="6234685">
                  <a:off x="5414684" y="2958034"/>
                  <a:ext cx="52256" cy="37464"/>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8"/>
                <p:cNvSpPr/>
                <p:nvPr/>
              </p:nvSpPr>
              <p:spPr>
                <a:xfrm rot="6234685">
                  <a:off x="5464458" y="2914211"/>
                  <a:ext cx="52256" cy="37633"/>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8"/>
                <p:cNvSpPr/>
                <p:nvPr/>
              </p:nvSpPr>
              <p:spPr>
                <a:xfrm rot="6234685">
                  <a:off x="5437058" y="3022504"/>
                  <a:ext cx="52256" cy="37590"/>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8"/>
                <p:cNvSpPr/>
                <p:nvPr/>
              </p:nvSpPr>
              <p:spPr>
                <a:xfrm rot="6234685">
                  <a:off x="5408769" y="3133780"/>
                  <a:ext cx="52437" cy="37506"/>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8"/>
                <p:cNvSpPr/>
                <p:nvPr/>
              </p:nvSpPr>
              <p:spPr>
                <a:xfrm rot="6234685">
                  <a:off x="5406544" y="2946579"/>
                  <a:ext cx="100680" cy="6907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8"/>
                <p:cNvSpPr/>
                <p:nvPr/>
              </p:nvSpPr>
              <p:spPr>
                <a:xfrm rot="6234685">
                  <a:off x="5440029" y="2962767"/>
                  <a:ext cx="15736" cy="24541"/>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8"/>
                <p:cNvSpPr/>
                <p:nvPr/>
              </p:nvSpPr>
              <p:spPr>
                <a:xfrm rot="6234685">
                  <a:off x="5475749" y="2927038"/>
                  <a:ext cx="14473" cy="25215"/>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8"/>
                <p:cNvSpPr/>
                <p:nvPr/>
              </p:nvSpPr>
              <p:spPr>
                <a:xfrm rot="6234685">
                  <a:off x="5451722" y="3028175"/>
                  <a:ext cx="19433" cy="19532"/>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9" name="Google Shape;3429;p48"/>
              <p:cNvGrpSpPr/>
              <p:nvPr/>
            </p:nvGrpSpPr>
            <p:grpSpPr>
              <a:xfrm rot="7013662" flipH="1">
                <a:off x="7754815" y="2057897"/>
                <a:ext cx="213846" cy="346950"/>
                <a:chOff x="5532704" y="1843554"/>
                <a:chExt cx="245389" cy="398127"/>
              </a:xfrm>
            </p:grpSpPr>
            <p:sp>
              <p:nvSpPr>
                <p:cNvPr id="3430" name="Google Shape;3430;p48"/>
                <p:cNvSpPr/>
                <p:nvPr/>
              </p:nvSpPr>
              <p:spPr>
                <a:xfrm rot="6234685">
                  <a:off x="5470270" y="1962070"/>
                  <a:ext cx="370258" cy="161096"/>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8"/>
                <p:cNvSpPr/>
                <p:nvPr/>
              </p:nvSpPr>
              <p:spPr>
                <a:xfrm rot="6234685">
                  <a:off x="5506818" y="1976966"/>
                  <a:ext cx="320797" cy="136555"/>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8"/>
                <p:cNvSpPr/>
                <p:nvPr/>
              </p:nvSpPr>
              <p:spPr>
                <a:xfrm rot="6234685">
                  <a:off x="5602293" y="2016417"/>
                  <a:ext cx="52256" cy="37422"/>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8"/>
                <p:cNvSpPr/>
                <p:nvPr/>
              </p:nvSpPr>
              <p:spPr>
                <a:xfrm rot="6234685">
                  <a:off x="5629119" y="2089644"/>
                  <a:ext cx="52392" cy="37464"/>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8"/>
                <p:cNvSpPr/>
                <p:nvPr/>
              </p:nvSpPr>
              <p:spPr>
                <a:xfrm rot="6234685">
                  <a:off x="5658914" y="1971891"/>
                  <a:ext cx="52256" cy="37464"/>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8"/>
                <p:cNvSpPr/>
                <p:nvPr/>
              </p:nvSpPr>
              <p:spPr>
                <a:xfrm rot="6234685">
                  <a:off x="5708660" y="1928090"/>
                  <a:ext cx="52301" cy="37633"/>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8"/>
                <p:cNvSpPr/>
                <p:nvPr/>
              </p:nvSpPr>
              <p:spPr>
                <a:xfrm rot="6234685">
                  <a:off x="5681288" y="2036362"/>
                  <a:ext cx="52256" cy="37590"/>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8"/>
                <p:cNvSpPr/>
                <p:nvPr/>
              </p:nvSpPr>
              <p:spPr>
                <a:xfrm rot="6234685">
                  <a:off x="5653061" y="2147659"/>
                  <a:ext cx="52301" cy="37506"/>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8"/>
                <p:cNvSpPr/>
                <p:nvPr/>
              </p:nvSpPr>
              <p:spPr>
                <a:xfrm rot="6234685">
                  <a:off x="5650673" y="1960480"/>
                  <a:ext cx="100861" cy="6907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8"/>
                <p:cNvSpPr/>
                <p:nvPr/>
              </p:nvSpPr>
              <p:spPr>
                <a:xfrm rot="6234685">
                  <a:off x="5684193" y="1976712"/>
                  <a:ext cx="15826" cy="24541"/>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8"/>
                <p:cNvSpPr/>
                <p:nvPr/>
              </p:nvSpPr>
              <p:spPr>
                <a:xfrm rot="6234685">
                  <a:off x="5719918" y="1941049"/>
                  <a:ext cx="14518" cy="25215"/>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8"/>
                <p:cNvSpPr/>
                <p:nvPr/>
              </p:nvSpPr>
              <p:spPr>
                <a:xfrm rot="6234685">
                  <a:off x="5695963" y="2041989"/>
                  <a:ext cx="19433" cy="19532"/>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2" name="Google Shape;3442;p48"/>
              <p:cNvGrpSpPr/>
              <p:nvPr/>
            </p:nvGrpSpPr>
            <p:grpSpPr>
              <a:xfrm rot="7013662" flipH="1">
                <a:off x="7325024" y="1971584"/>
                <a:ext cx="213801" cy="346903"/>
                <a:chOff x="5397982" y="2328265"/>
                <a:chExt cx="245338" cy="398074"/>
              </a:xfrm>
            </p:grpSpPr>
            <p:sp>
              <p:nvSpPr>
                <p:cNvPr id="3443" name="Google Shape;3443;p48"/>
                <p:cNvSpPr/>
                <p:nvPr/>
              </p:nvSpPr>
              <p:spPr>
                <a:xfrm rot="6234685">
                  <a:off x="5335545" y="2446775"/>
                  <a:ext cx="370213" cy="161054"/>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8"/>
                <p:cNvSpPr/>
                <p:nvPr/>
              </p:nvSpPr>
              <p:spPr>
                <a:xfrm rot="6234685">
                  <a:off x="5348921" y="2455235"/>
                  <a:ext cx="320752" cy="136429"/>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8"/>
                <p:cNvSpPr/>
                <p:nvPr/>
              </p:nvSpPr>
              <p:spPr>
                <a:xfrm rot="6234685">
                  <a:off x="5533898" y="2524353"/>
                  <a:ext cx="52437" cy="37506"/>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8"/>
                <p:cNvSpPr/>
                <p:nvPr/>
              </p:nvSpPr>
              <p:spPr>
                <a:xfrm rot="6234685">
                  <a:off x="5507100" y="2451104"/>
                  <a:ext cx="52256" cy="37464"/>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8"/>
                <p:cNvSpPr/>
                <p:nvPr/>
              </p:nvSpPr>
              <p:spPr>
                <a:xfrm rot="6234685">
                  <a:off x="5477352" y="2568743"/>
                  <a:ext cx="52301" cy="37506"/>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8"/>
                <p:cNvSpPr/>
                <p:nvPr/>
              </p:nvSpPr>
              <p:spPr>
                <a:xfrm rot="6234685">
                  <a:off x="5427627" y="2612633"/>
                  <a:ext cx="52301" cy="37506"/>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8"/>
                <p:cNvSpPr/>
                <p:nvPr/>
              </p:nvSpPr>
              <p:spPr>
                <a:xfrm rot="6234685">
                  <a:off x="5455060" y="2504251"/>
                  <a:ext cx="52301" cy="37464"/>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8"/>
                <p:cNvSpPr/>
                <p:nvPr/>
              </p:nvSpPr>
              <p:spPr>
                <a:xfrm rot="6234685">
                  <a:off x="5483144" y="2393128"/>
                  <a:ext cx="52301" cy="37464"/>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8"/>
                <p:cNvSpPr/>
                <p:nvPr/>
              </p:nvSpPr>
              <p:spPr>
                <a:xfrm rot="6234685">
                  <a:off x="5437124" y="2548657"/>
                  <a:ext cx="100680" cy="6903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48"/>
                <p:cNvSpPr/>
                <p:nvPr/>
              </p:nvSpPr>
              <p:spPr>
                <a:xfrm rot="6234685">
                  <a:off x="5488573" y="2576934"/>
                  <a:ext cx="15690" cy="24583"/>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8"/>
                <p:cNvSpPr/>
                <p:nvPr/>
              </p:nvSpPr>
              <p:spPr>
                <a:xfrm rot="6234685">
                  <a:off x="5454153" y="2612094"/>
                  <a:ext cx="14518" cy="2508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8"/>
                <p:cNvSpPr/>
                <p:nvPr/>
              </p:nvSpPr>
              <p:spPr>
                <a:xfrm rot="6234685">
                  <a:off x="5473064" y="2516671"/>
                  <a:ext cx="19613" cy="19532"/>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5" name="Google Shape;3455;p48"/>
              <p:cNvGrpSpPr/>
              <p:nvPr/>
            </p:nvGrpSpPr>
            <p:grpSpPr>
              <a:xfrm rot="7013662" flipH="1">
                <a:off x="6892224" y="1859002"/>
                <a:ext cx="213846" cy="346950"/>
                <a:chOff x="5288507" y="2829566"/>
                <a:chExt cx="245389" cy="398127"/>
              </a:xfrm>
            </p:grpSpPr>
            <p:sp>
              <p:nvSpPr>
                <p:cNvPr id="3456" name="Google Shape;3456;p48"/>
                <p:cNvSpPr/>
                <p:nvPr/>
              </p:nvSpPr>
              <p:spPr>
                <a:xfrm rot="6234685">
                  <a:off x="5226072" y="2948081"/>
                  <a:ext cx="370258" cy="161096"/>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8"/>
                <p:cNvSpPr/>
                <p:nvPr/>
              </p:nvSpPr>
              <p:spPr>
                <a:xfrm rot="6234685">
                  <a:off x="5262666" y="2962978"/>
                  <a:ext cx="320707" cy="136555"/>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8"/>
                <p:cNvSpPr/>
                <p:nvPr/>
              </p:nvSpPr>
              <p:spPr>
                <a:xfrm rot="6234685">
                  <a:off x="5358063" y="3002559"/>
                  <a:ext cx="52256" cy="37422"/>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8"/>
                <p:cNvSpPr/>
                <p:nvPr/>
              </p:nvSpPr>
              <p:spPr>
                <a:xfrm rot="6234685">
                  <a:off x="5384956" y="3075699"/>
                  <a:ext cx="52301" cy="37464"/>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8"/>
                <p:cNvSpPr/>
                <p:nvPr/>
              </p:nvSpPr>
              <p:spPr>
                <a:xfrm rot="6234685">
                  <a:off x="5414684" y="2958034"/>
                  <a:ext cx="52256" cy="37464"/>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8"/>
                <p:cNvSpPr/>
                <p:nvPr/>
              </p:nvSpPr>
              <p:spPr>
                <a:xfrm rot="6234685">
                  <a:off x="5464458" y="2914211"/>
                  <a:ext cx="52256" cy="37633"/>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8"/>
                <p:cNvSpPr/>
                <p:nvPr/>
              </p:nvSpPr>
              <p:spPr>
                <a:xfrm rot="6234685">
                  <a:off x="5437058" y="3022504"/>
                  <a:ext cx="52256" cy="37590"/>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8"/>
                <p:cNvSpPr/>
                <p:nvPr/>
              </p:nvSpPr>
              <p:spPr>
                <a:xfrm rot="6234685">
                  <a:off x="5408769" y="3133780"/>
                  <a:ext cx="52437" cy="37506"/>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48"/>
                <p:cNvSpPr/>
                <p:nvPr/>
              </p:nvSpPr>
              <p:spPr>
                <a:xfrm rot="6234685">
                  <a:off x="5406544" y="2946579"/>
                  <a:ext cx="100680" cy="6907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48"/>
                <p:cNvSpPr/>
                <p:nvPr/>
              </p:nvSpPr>
              <p:spPr>
                <a:xfrm rot="6234685">
                  <a:off x="5440029" y="2962767"/>
                  <a:ext cx="15736" cy="24541"/>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48"/>
                <p:cNvSpPr/>
                <p:nvPr/>
              </p:nvSpPr>
              <p:spPr>
                <a:xfrm rot="6234685">
                  <a:off x="5475749" y="2927038"/>
                  <a:ext cx="14473" cy="25215"/>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48"/>
                <p:cNvSpPr/>
                <p:nvPr/>
              </p:nvSpPr>
              <p:spPr>
                <a:xfrm rot="6234685">
                  <a:off x="5451722" y="3028175"/>
                  <a:ext cx="19433" cy="19532"/>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48"/>
              <p:cNvGrpSpPr/>
              <p:nvPr/>
            </p:nvGrpSpPr>
            <p:grpSpPr>
              <a:xfrm rot="7013662" flipH="1">
                <a:off x="6433194" y="1746613"/>
                <a:ext cx="213801" cy="346903"/>
                <a:chOff x="5397982" y="2328265"/>
                <a:chExt cx="245338" cy="398074"/>
              </a:xfrm>
            </p:grpSpPr>
            <p:sp>
              <p:nvSpPr>
                <p:cNvPr id="3469" name="Google Shape;3469;p48"/>
                <p:cNvSpPr/>
                <p:nvPr/>
              </p:nvSpPr>
              <p:spPr>
                <a:xfrm rot="6234685">
                  <a:off x="5335545" y="2446775"/>
                  <a:ext cx="370213" cy="161054"/>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8"/>
                <p:cNvSpPr/>
                <p:nvPr/>
              </p:nvSpPr>
              <p:spPr>
                <a:xfrm rot="6234685">
                  <a:off x="5348921" y="2455235"/>
                  <a:ext cx="320752" cy="136429"/>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48"/>
                <p:cNvSpPr/>
                <p:nvPr/>
              </p:nvSpPr>
              <p:spPr>
                <a:xfrm rot="6234685">
                  <a:off x="5533898" y="2524353"/>
                  <a:ext cx="52437" cy="37506"/>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48"/>
                <p:cNvSpPr/>
                <p:nvPr/>
              </p:nvSpPr>
              <p:spPr>
                <a:xfrm rot="6234685">
                  <a:off x="5507100" y="2451104"/>
                  <a:ext cx="52256" cy="37464"/>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48"/>
                <p:cNvSpPr/>
                <p:nvPr/>
              </p:nvSpPr>
              <p:spPr>
                <a:xfrm rot="6234685">
                  <a:off x="5477352" y="2568743"/>
                  <a:ext cx="52301" cy="37506"/>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48"/>
                <p:cNvSpPr/>
                <p:nvPr/>
              </p:nvSpPr>
              <p:spPr>
                <a:xfrm rot="6234685">
                  <a:off x="5427627" y="2612633"/>
                  <a:ext cx="52301" cy="37506"/>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48"/>
                <p:cNvSpPr/>
                <p:nvPr/>
              </p:nvSpPr>
              <p:spPr>
                <a:xfrm rot="6234685">
                  <a:off x="5455060" y="2504251"/>
                  <a:ext cx="52301" cy="37464"/>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48"/>
                <p:cNvSpPr/>
                <p:nvPr/>
              </p:nvSpPr>
              <p:spPr>
                <a:xfrm rot="6234685">
                  <a:off x="5483144" y="2393128"/>
                  <a:ext cx="52301" cy="37464"/>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48"/>
                <p:cNvSpPr/>
                <p:nvPr/>
              </p:nvSpPr>
              <p:spPr>
                <a:xfrm rot="6234685">
                  <a:off x="5437124" y="2548657"/>
                  <a:ext cx="100680" cy="6903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48"/>
                <p:cNvSpPr/>
                <p:nvPr/>
              </p:nvSpPr>
              <p:spPr>
                <a:xfrm rot="6234685">
                  <a:off x="5488573" y="2576934"/>
                  <a:ext cx="15690" cy="24583"/>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48"/>
                <p:cNvSpPr/>
                <p:nvPr/>
              </p:nvSpPr>
              <p:spPr>
                <a:xfrm rot="6234685">
                  <a:off x="5454153" y="2612094"/>
                  <a:ext cx="14518" cy="2508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48"/>
                <p:cNvSpPr/>
                <p:nvPr/>
              </p:nvSpPr>
              <p:spPr>
                <a:xfrm rot="6234685">
                  <a:off x="5473064" y="2516671"/>
                  <a:ext cx="19613" cy="19532"/>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1" name="Google Shape;3481;p48"/>
              <p:cNvGrpSpPr/>
              <p:nvPr/>
            </p:nvGrpSpPr>
            <p:grpSpPr>
              <a:xfrm rot="7013662" flipH="1">
                <a:off x="5990299" y="1641251"/>
                <a:ext cx="213846" cy="346950"/>
                <a:chOff x="5288507" y="2829566"/>
                <a:chExt cx="245389" cy="398127"/>
              </a:xfrm>
            </p:grpSpPr>
            <p:sp>
              <p:nvSpPr>
                <p:cNvPr id="3482" name="Google Shape;3482;p48"/>
                <p:cNvSpPr/>
                <p:nvPr/>
              </p:nvSpPr>
              <p:spPr>
                <a:xfrm rot="6234685">
                  <a:off x="5226072" y="2948081"/>
                  <a:ext cx="370258" cy="161096"/>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48"/>
                <p:cNvSpPr/>
                <p:nvPr/>
              </p:nvSpPr>
              <p:spPr>
                <a:xfrm rot="6234685">
                  <a:off x="5262666" y="2962978"/>
                  <a:ext cx="320707" cy="136555"/>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48"/>
                <p:cNvSpPr/>
                <p:nvPr/>
              </p:nvSpPr>
              <p:spPr>
                <a:xfrm rot="6234685">
                  <a:off x="5358063" y="3002559"/>
                  <a:ext cx="52256" cy="37422"/>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8"/>
                <p:cNvSpPr/>
                <p:nvPr/>
              </p:nvSpPr>
              <p:spPr>
                <a:xfrm rot="6234685">
                  <a:off x="5384956" y="3075699"/>
                  <a:ext cx="52301" cy="37464"/>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48"/>
                <p:cNvSpPr/>
                <p:nvPr/>
              </p:nvSpPr>
              <p:spPr>
                <a:xfrm rot="6234685">
                  <a:off x="5414684" y="2958034"/>
                  <a:ext cx="52256" cy="37464"/>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48"/>
                <p:cNvSpPr/>
                <p:nvPr/>
              </p:nvSpPr>
              <p:spPr>
                <a:xfrm rot="6234685">
                  <a:off x="5464458" y="2914211"/>
                  <a:ext cx="52256" cy="37633"/>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48"/>
                <p:cNvSpPr/>
                <p:nvPr/>
              </p:nvSpPr>
              <p:spPr>
                <a:xfrm rot="6234685">
                  <a:off x="5437058" y="3022504"/>
                  <a:ext cx="52256" cy="37590"/>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48"/>
                <p:cNvSpPr/>
                <p:nvPr/>
              </p:nvSpPr>
              <p:spPr>
                <a:xfrm rot="6234685">
                  <a:off x="5408769" y="3133780"/>
                  <a:ext cx="52437" cy="37506"/>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48"/>
                <p:cNvSpPr/>
                <p:nvPr/>
              </p:nvSpPr>
              <p:spPr>
                <a:xfrm rot="6234685">
                  <a:off x="5406544" y="2946579"/>
                  <a:ext cx="100680" cy="6907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48"/>
                <p:cNvSpPr/>
                <p:nvPr/>
              </p:nvSpPr>
              <p:spPr>
                <a:xfrm rot="6234685">
                  <a:off x="5440029" y="2962767"/>
                  <a:ext cx="15736" cy="24541"/>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48"/>
                <p:cNvSpPr/>
                <p:nvPr/>
              </p:nvSpPr>
              <p:spPr>
                <a:xfrm rot="6234685">
                  <a:off x="5475749" y="2927038"/>
                  <a:ext cx="14473" cy="25215"/>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8"/>
                <p:cNvSpPr/>
                <p:nvPr/>
              </p:nvSpPr>
              <p:spPr>
                <a:xfrm rot="6234685">
                  <a:off x="5451722" y="3028175"/>
                  <a:ext cx="19433" cy="19532"/>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4" name="Google Shape;3494;p48"/>
              <p:cNvGrpSpPr/>
              <p:nvPr/>
            </p:nvGrpSpPr>
            <p:grpSpPr>
              <a:xfrm rot="7013662" flipH="1">
                <a:off x="8160939" y="2162458"/>
                <a:ext cx="213801" cy="346903"/>
                <a:chOff x="5397982" y="2328265"/>
                <a:chExt cx="245338" cy="398074"/>
              </a:xfrm>
            </p:grpSpPr>
            <p:sp>
              <p:nvSpPr>
                <p:cNvPr id="3495" name="Google Shape;3495;p48"/>
                <p:cNvSpPr/>
                <p:nvPr/>
              </p:nvSpPr>
              <p:spPr>
                <a:xfrm rot="6234685">
                  <a:off x="5335545" y="2446775"/>
                  <a:ext cx="370213" cy="161054"/>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8"/>
                <p:cNvSpPr/>
                <p:nvPr/>
              </p:nvSpPr>
              <p:spPr>
                <a:xfrm rot="6234685">
                  <a:off x="5348921" y="2455235"/>
                  <a:ext cx="320752" cy="136429"/>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8"/>
                <p:cNvSpPr/>
                <p:nvPr/>
              </p:nvSpPr>
              <p:spPr>
                <a:xfrm rot="6234685">
                  <a:off x="5533898" y="2524353"/>
                  <a:ext cx="52437" cy="37506"/>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8"/>
                <p:cNvSpPr/>
                <p:nvPr/>
              </p:nvSpPr>
              <p:spPr>
                <a:xfrm rot="6234685">
                  <a:off x="5507100" y="2451104"/>
                  <a:ext cx="52256" cy="37464"/>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8"/>
                <p:cNvSpPr/>
                <p:nvPr/>
              </p:nvSpPr>
              <p:spPr>
                <a:xfrm rot="6234685">
                  <a:off x="5477352" y="2568743"/>
                  <a:ext cx="52301" cy="37506"/>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8"/>
                <p:cNvSpPr/>
                <p:nvPr/>
              </p:nvSpPr>
              <p:spPr>
                <a:xfrm rot="6234685">
                  <a:off x="5427627" y="2612633"/>
                  <a:ext cx="52301" cy="37506"/>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8"/>
                <p:cNvSpPr/>
                <p:nvPr/>
              </p:nvSpPr>
              <p:spPr>
                <a:xfrm rot="6234685">
                  <a:off x="5455060" y="2504251"/>
                  <a:ext cx="52301" cy="37464"/>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8"/>
                <p:cNvSpPr/>
                <p:nvPr/>
              </p:nvSpPr>
              <p:spPr>
                <a:xfrm rot="6234685">
                  <a:off x="5483144" y="2393128"/>
                  <a:ext cx="52301" cy="37464"/>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8"/>
                <p:cNvSpPr/>
                <p:nvPr/>
              </p:nvSpPr>
              <p:spPr>
                <a:xfrm rot="6234685">
                  <a:off x="5437124" y="2548657"/>
                  <a:ext cx="100680" cy="6903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8"/>
                <p:cNvSpPr/>
                <p:nvPr/>
              </p:nvSpPr>
              <p:spPr>
                <a:xfrm rot="6234685">
                  <a:off x="5488573" y="2576934"/>
                  <a:ext cx="15690" cy="24583"/>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8"/>
                <p:cNvSpPr/>
                <p:nvPr/>
              </p:nvSpPr>
              <p:spPr>
                <a:xfrm rot="6234685">
                  <a:off x="5454153" y="2612094"/>
                  <a:ext cx="14518" cy="2508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8"/>
                <p:cNvSpPr/>
                <p:nvPr/>
              </p:nvSpPr>
              <p:spPr>
                <a:xfrm rot="6234685">
                  <a:off x="5473064" y="2516671"/>
                  <a:ext cx="19613" cy="19532"/>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12" name="Google Shape;3512;p48"/>
            <p:cNvSpPr/>
            <p:nvPr/>
          </p:nvSpPr>
          <p:spPr>
            <a:xfrm>
              <a:off x="3383404" y="2056068"/>
              <a:ext cx="3801857" cy="2461585"/>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4" name="Google Shape;3514;p48"/>
            <p:cNvGrpSpPr/>
            <p:nvPr/>
          </p:nvGrpSpPr>
          <p:grpSpPr>
            <a:xfrm>
              <a:off x="4147270" y="4818731"/>
              <a:ext cx="2204539" cy="457713"/>
              <a:chOff x="5889124" y="4026299"/>
              <a:chExt cx="1800075" cy="249075"/>
            </a:xfrm>
          </p:grpSpPr>
          <p:sp>
            <p:nvSpPr>
              <p:cNvPr id="3515" name="Google Shape;3515;p48"/>
              <p:cNvSpPr/>
              <p:nvPr/>
            </p:nvSpPr>
            <p:spPr>
              <a:xfrm rot="10800000">
                <a:off x="5889124" y="4026299"/>
                <a:ext cx="1800075" cy="249075"/>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6" name="Google Shape;3516;p48"/>
              <p:cNvGrpSpPr/>
              <p:nvPr/>
            </p:nvGrpSpPr>
            <p:grpSpPr>
              <a:xfrm rot="-5400000">
                <a:off x="6116695" y="4027378"/>
                <a:ext cx="57254" cy="137072"/>
                <a:chOff x="3197462" y="129838"/>
                <a:chExt cx="465478" cy="1040001"/>
              </a:xfrm>
            </p:grpSpPr>
            <p:sp>
              <p:nvSpPr>
                <p:cNvPr id="3517" name="Google Shape;3517;p48"/>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48"/>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48"/>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48"/>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48"/>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48"/>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3" name="Google Shape;3523;p48"/>
              <p:cNvGrpSpPr/>
              <p:nvPr/>
            </p:nvGrpSpPr>
            <p:grpSpPr>
              <a:xfrm rot="-5400000">
                <a:off x="6393433" y="4027378"/>
                <a:ext cx="57254" cy="137072"/>
                <a:chOff x="3197462" y="129838"/>
                <a:chExt cx="465478" cy="1040001"/>
              </a:xfrm>
            </p:grpSpPr>
            <p:sp>
              <p:nvSpPr>
                <p:cNvPr id="3524" name="Google Shape;3524;p48"/>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48"/>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48"/>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48"/>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48"/>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48"/>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0" name="Google Shape;3530;p48"/>
              <p:cNvGrpSpPr/>
              <p:nvPr/>
            </p:nvGrpSpPr>
            <p:grpSpPr>
              <a:xfrm rot="-5400000">
                <a:off x="6670171" y="4027378"/>
                <a:ext cx="57254" cy="137072"/>
                <a:chOff x="3197462" y="129838"/>
                <a:chExt cx="465478" cy="1040001"/>
              </a:xfrm>
            </p:grpSpPr>
            <p:sp>
              <p:nvSpPr>
                <p:cNvPr id="3531" name="Google Shape;3531;p48"/>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48"/>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48"/>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48"/>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48"/>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48"/>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7" name="Google Shape;3537;p48"/>
              <p:cNvGrpSpPr/>
              <p:nvPr/>
            </p:nvGrpSpPr>
            <p:grpSpPr>
              <a:xfrm rot="-5400000">
                <a:off x="6946909" y="4027378"/>
                <a:ext cx="57254" cy="137072"/>
                <a:chOff x="3197462" y="129838"/>
                <a:chExt cx="465478" cy="1040001"/>
              </a:xfrm>
            </p:grpSpPr>
            <p:sp>
              <p:nvSpPr>
                <p:cNvPr id="3538" name="Google Shape;3538;p48"/>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48"/>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48"/>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48"/>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48"/>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48"/>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4" name="Google Shape;3544;p48"/>
              <p:cNvGrpSpPr/>
              <p:nvPr/>
            </p:nvGrpSpPr>
            <p:grpSpPr>
              <a:xfrm rot="-5400000">
                <a:off x="7223647" y="4027378"/>
                <a:ext cx="57254" cy="137072"/>
                <a:chOff x="3197462" y="129838"/>
                <a:chExt cx="465478" cy="1040001"/>
              </a:xfrm>
            </p:grpSpPr>
            <p:sp>
              <p:nvSpPr>
                <p:cNvPr id="3545" name="Google Shape;3545;p48"/>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48"/>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48"/>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48"/>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48"/>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48"/>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1" name="Google Shape;3551;p48"/>
              <p:cNvGrpSpPr/>
              <p:nvPr/>
            </p:nvGrpSpPr>
            <p:grpSpPr>
              <a:xfrm rot="-5400000">
                <a:off x="7500384" y="4027378"/>
                <a:ext cx="57254" cy="137072"/>
                <a:chOff x="3197462" y="129838"/>
                <a:chExt cx="465478" cy="1040001"/>
              </a:xfrm>
            </p:grpSpPr>
            <p:sp>
              <p:nvSpPr>
                <p:cNvPr id="3552" name="Google Shape;3552;p48"/>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8"/>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8"/>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8"/>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8"/>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48"/>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8" name="Google Shape;3558;p48"/>
              <p:cNvGrpSpPr/>
              <p:nvPr/>
            </p:nvGrpSpPr>
            <p:grpSpPr>
              <a:xfrm rot="-5400000">
                <a:off x="6269480" y="4131553"/>
                <a:ext cx="57254" cy="137072"/>
                <a:chOff x="3197462" y="129838"/>
                <a:chExt cx="465478" cy="1040001"/>
              </a:xfrm>
            </p:grpSpPr>
            <p:sp>
              <p:nvSpPr>
                <p:cNvPr id="3559" name="Google Shape;3559;p48"/>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48"/>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48"/>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8"/>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8"/>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8"/>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5" name="Google Shape;3565;p48"/>
              <p:cNvGrpSpPr/>
              <p:nvPr/>
            </p:nvGrpSpPr>
            <p:grpSpPr>
              <a:xfrm rot="-5400000">
                <a:off x="6546218" y="4131553"/>
                <a:ext cx="57254" cy="137072"/>
                <a:chOff x="3197462" y="129838"/>
                <a:chExt cx="465478" cy="1040001"/>
              </a:xfrm>
            </p:grpSpPr>
            <p:sp>
              <p:nvSpPr>
                <p:cNvPr id="3566" name="Google Shape;3566;p48"/>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48"/>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48"/>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48"/>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48"/>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48"/>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2" name="Google Shape;3572;p48"/>
              <p:cNvGrpSpPr/>
              <p:nvPr/>
            </p:nvGrpSpPr>
            <p:grpSpPr>
              <a:xfrm rot="-5400000">
                <a:off x="6822956" y="4131553"/>
                <a:ext cx="57254" cy="137072"/>
                <a:chOff x="3197462" y="129838"/>
                <a:chExt cx="465478" cy="1040001"/>
              </a:xfrm>
            </p:grpSpPr>
            <p:sp>
              <p:nvSpPr>
                <p:cNvPr id="3573" name="Google Shape;3573;p48"/>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48"/>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48"/>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48"/>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48"/>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48"/>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9" name="Google Shape;3579;p48"/>
              <p:cNvGrpSpPr/>
              <p:nvPr/>
            </p:nvGrpSpPr>
            <p:grpSpPr>
              <a:xfrm rot="-5400000">
                <a:off x="7099693" y="4131553"/>
                <a:ext cx="57254" cy="137072"/>
                <a:chOff x="3197462" y="129838"/>
                <a:chExt cx="465478" cy="1040001"/>
              </a:xfrm>
            </p:grpSpPr>
            <p:sp>
              <p:nvSpPr>
                <p:cNvPr id="3580" name="Google Shape;3580;p48"/>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48"/>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48"/>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48"/>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48"/>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48"/>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6" name="Google Shape;3586;p48"/>
              <p:cNvGrpSpPr/>
              <p:nvPr/>
            </p:nvGrpSpPr>
            <p:grpSpPr>
              <a:xfrm rot="-5400000">
                <a:off x="7376431" y="4131553"/>
                <a:ext cx="57254" cy="137072"/>
                <a:chOff x="3197462" y="129838"/>
                <a:chExt cx="465478" cy="1040001"/>
              </a:xfrm>
            </p:grpSpPr>
            <p:sp>
              <p:nvSpPr>
                <p:cNvPr id="3587" name="Google Shape;3587;p48"/>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48"/>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48"/>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48"/>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48"/>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48"/>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3421486" y="2168638"/>
              <a:ext cx="3673994" cy="2123658"/>
            </a:xfrm>
            <a:prstGeom prst="rect">
              <a:avLst/>
            </a:prstGeom>
          </p:spPr>
          <p:txBody>
            <a:bodyPr wrap="square">
              <a:spAutoFit/>
            </a:bodyPr>
            <a:lstStyle/>
            <a:p>
              <a:pPr algn="just">
                <a:lnSpc>
                  <a:spcPct val="150000"/>
                </a:lnSpc>
              </a:pPr>
              <a:r>
                <a:rPr lang="en-US" sz="2200">
                  <a:solidFill>
                    <a:srgbClr val="5295AF">
                      <a:lumMod val="50000"/>
                    </a:srgbClr>
                  </a:solidFill>
                  <a:latin typeface="Cambria Math" panose="02040503050406030204" pitchFamily="18" charset="0"/>
                  <a:ea typeface="Cambria Math" panose="02040503050406030204" pitchFamily="18" charset="0"/>
                  <a:cs typeface="Comfortaa Regular"/>
                </a:rPr>
                <a:t>Biến trở là điện trở có thể thay đổi trị số và có thể được sử dụng để điều chỉnh cường độ dòng điện trong mạch.</a:t>
              </a:r>
              <a:endParaRPr lang="en-US"/>
            </a:p>
          </p:txBody>
        </p:sp>
      </p:grpSp>
      <p:pic>
        <p:nvPicPr>
          <p:cNvPr id="7" name="Picture 6"/>
          <p:cNvPicPr>
            <a:picLocks noChangeAspect="1"/>
          </p:cNvPicPr>
          <p:nvPr/>
        </p:nvPicPr>
        <p:blipFill>
          <a:blip r:embed="rId3"/>
          <a:stretch>
            <a:fillRect/>
          </a:stretch>
        </p:blipFill>
        <p:spPr>
          <a:xfrm>
            <a:off x="786629" y="3184384"/>
            <a:ext cx="3006661" cy="1829768"/>
          </a:xfrm>
          <a:prstGeom prst="rect">
            <a:avLst/>
          </a:prstGeom>
        </p:spPr>
      </p:pic>
    </p:spTree>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3991"/>
        <p:cNvGrpSpPr/>
        <p:nvPr/>
      </p:nvGrpSpPr>
      <p:grpSpPr>
        <a:xfrm>
          <a:off x="0" y="0"/>
          <a:ext cx="0" cy="0"/>
          <a:chOff x="0" y="0"/>
          <a:chExt cx="0" cy="0"/>
        </a:xfrm>
      </p:grpSpPr>
      <p:grpSp>
        <p:nvGrpSpPr>
          <p:cNvPr id="11" name="Google Shape;3634;p49"/>
          <p:cNvGrpSpPr/>
          <p:nvPr/>
        </p:nvGrpSpPr>
        <p:grpSpPr>
          <a:xfrm>
            <a:off x="2513580" y="1251165"/>
            <a:ext cx="4488038" cy="3308572"/>
            <a:chOff x="1750219" y="431884"/>
            <a:chExt cx="5813156" cy="1302796"/>
          </a:xfrm>
        </p:grpSpPr>
        <p:sp>
          <p:nvSpPr>
            <p:cNvPr id="12" name="Google Shape;3635;p49"/>
            <p:cNvSpPr/>
            <p:nvPr/>
          </p:nvSpPr>
          <p:spPr>
            <a:xfrm>
              <a:off x="1934425" y="664874"/>
              <a:ext cx="5438514" cy="86877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5"/>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36;p49"/>
            <p:cNvSpPr/>
            <p:nvPr/>
          </p:nvSpPr>
          <p:spPr>
            <a:xfrm rot="7791998">
              <a:off x="6724830" y="115073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637;p49"/>
            <p:cNvSpPr/>
            <p:nvPr/>
          </p:nvSpPr>
          <p:spPr>
            <a:xfrm rot="7791998">
              <a:off x="1706680"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3638;p49"/>
          <p:cNvSpPr txBox="1">
            <a:spLocks/>
          </p:cNvSpPr>
          <p:nvPr/>
        </p:nvSpPr>
        <p:spPr>
          <a:xfrm>
            <a:off x="3073076" y="2098593"/>
            <a:ext cx="3178527" cy="8391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Odibee Sans"/>
              <a:buNone/>
              <a:defRPr sz="3300" b="0" i="0" u="none" strike="noStrike" cap="none">
                <a:solidFill>
                  <a:schemeClr val="dk1"/>
                </a:solidFill>
                <a:latin typeface="Odibee Sans"/>
                <a:ea typeface="Odibee Sans"/>
                <a:cs typeface="Odibee Sans"/>
                <a:sym typeface="Odibee Sans"/>
              </a:defRPr>
            </a:lvl1pPr>
            <a:lvl2pPr marR="0" lvl="1" algn="l" rtl="0">
              <a:lnSpc>
                <a:spcPct val="100000"/>
              </a:lnSpc>
              <a:spcBef>
                <a:spcPts val="0"/>
              </a:spcBef>
              <a:spcAft>
                <a:spcPts val="0"/>
              </a:spcAft>
              <a:buClr>
                <a:srgbClr val="434343"/>
              </a:buClr>
              <a:buSzPts val="2800"/>
              <a:buFont typeface="Odibee Sans"/>
              <a:buNone/>
              <a:defRPr sz="2800" b="0" i="0" u="none" strike="noStrike" cap="none">
                <a:solidFill>
                  <a:srgbClr val="434343"/>
                </a:solidFill>
                <a:latin typeface="Odibee Sans"/>
                <a:ea typeface="Odibee Sans"/>
                <a:cs typeface="Odibee Sans"/>
                <a:sym typeface="Odibee Sans"/>
              </a:defRPr>
            </a:lvl2pPr>
            <a:lvl3pPr marR="0" lvl="2" algn="l" rtl="0">
              <a:lnSpc>
                <a:spcPct val="100000"/>
              </a:lnSpc>
              <a:spcBef>
                <a:spcPts val="0"/>
              </a:spcBef>
              <a:spcAft>
                <a:spcPts val="0"/>
              </a:spcAft>
              <a:buClr>
                <a:srgbClr val="434343"/>
              </a:buClr>
              <a:buSzPts val="2800"/>
              <a:buFont typeface="Odibee Sans"/>
              <a:buNone/>
              <a:defRPr sz="2800" b="0" i="0" u="none" strike="noStrike" cap="none">
                <a:solidFill>
                  <a:srgbClr val="434343"/>
                </a:solidFill>
                <a:latin typeface="Odibee Sans"/>
                <a:ea typeface="Odibee Sans"/>
                <a:cs typeface="Odibee Sans"/>
                <a:sym typeface="Odibee Sans"/>
              </a:defRPr>
            </a:lvl3pPr>
            <a:lvl4pPr marR="0" lvl="3" algn="l" rtl="0">
              <a:lnSpc>
                <a:spcPct val="100000"/>
              </a:lnSpc>
              <a:spcBef>
                <a:spcPts val="0"/>
              </a:spcBef>
              <a:spcAft>
                <a:spcPts val="0"/>
              </a:spcAft>
              <a:buClr>
                <a:srgbClr val="434343"/>
              </a:buClr>
              <a:buSzPts val="2800"/>
              <a:buFont typeface="Odibee Sans"/>
              <a:buNone/>
              <a:defRPr sz="2800" b="0" i="0" u="none" strike="noStrike" cap="none">
                <a:solidFill>
                  <a:srgbClr val="434343"/>
                </a:solidFill>
                <a:latin typeface="Odibee Sans"/>
                <a:ea typeface="Odibee Sans"/>
                <a:cs typeface="Odibee Sans"/>
                <a:sym typeface="Odibee Sans"/>
              </a:defRPr>
            </a:lvl4pPr>
            <a:lvl5pPr marR="0" lvl="4" algn="l" rtl="0">
              <a:lnSpc>
                <a:spcPct val="100000"/>
              </a:lnSpc>
              <a:spcBef>
                <a:spcPts val="0"/>
              </a:spcBef>
              <a:spcAft>
                <a:spcPts val="0"/>
              </a:spcAft>
              <a:buClr>
                <a:srgbClr val="434343"/>
              </a:buClr>
              <a:buSzPts val="2800"/>
              <a:buFont typeface="Odibee Sans"/>
              <a:buNone/>
              <a:defRPr sz="2800" b="0" i="0" u="none" strike="noStrike" cap="none">
                <a:solidFill>
                  <a:srgbClr val="434343"/>
                </a:solidFill>
                <a:latin typeface="Odibee Sans"/>
                <a:ea typeface="Odibee Sans"/>
                <a:cs typeface="Odibee Sans"/>
                <a:sym typeface="Odibee Sans"/>
              </a:defRPr>
            </a:lvl5pPr>
            <a:lvl6pPr marR="0" lvl="5" algn="l" rtl="0">
              <a:lnSpc>
                <a:spcPct val="100000"/>
              </a:lnSpc>
              <a:spcBef>
                <a:spcPts val="0"/>
              </a:spcBef>
              <a:spcAft>
                <a:spcPts val="0"/>
              </a:spcAft>
              <a:buClr>
                <a:srgbClr val="434343"/>
              </a:buClr>
              <a:buSzPts val="2800"/>
              <a:buFont typeface="Odibee Sans"/>
              <a:buNone/>
              <a:defRPr sz="2800" b="0" i="0" u="none" strike="noStrike" cap="none">
                <a:solidFill>
                  <a:srgbClr val="434343"/>
                </a:solidFill>
                <a:latin typeface="Odibee Sans"/>
                <a:ea typeface="Odibee Sans"/>
                <a:cs typeface="Odibee Sans"/>
                <a:sym typeface="Odibee Sans"/>
              </a:defRPr>
            </a:lvl6pPr>
            <a:lvl7pPr marR="0" lvl="6" algn="l" rtl="0">
              <a:lnSpc>
                <a:spcPct val="100000"/>
              </a:lnSpc>
              <a:spcBef>
                <a:spcPts val="0"/>
              </a:spcBef>
              <a:spcAft>
                <a:spcPts val="0"/>
              </a:spcAft>
              <a:buClr>
                <a:srgbClr val="434343"/>
              </a:buClr>
              <a:buSzPts val="2800"/>
              <a:buFont typeface="Odibee Sans"/>
              <a:buNone/>
              <a:defRPr sz="2800" b="0" i="0" u="none" strike="noStrike" cap="none">
                <a:solidFill>
                  <a:srgbClr val="434343"/>
                </a:solidFill>
                <a:latin typeface="Odibee Sans"/>
                <a:ea typeface="Odibee Sans"/>
                <a:cs typeface="Odibee Sans"/>
                <a:sym typeface="Odibee Sans"/>
              </a:defRPr>
            </a:lvl7pPr>
            <a:lvl8pPr marR="0" lvl="7" algn="l" rtl="0">
              <a:lnSpc>
                <a:spcPct val="100000"/>
              </a:lnSpc>
              <a:spcBef>
                <a:spcPts val="0"/>
              </a:spcBef>
              <a:spcAft>
                <a:spcPts val="0"/>
              </a:spcAft>
              <a:buClr>
                <a:srgbClr val="434343"/>
              </a:buClr>
              <a:buSzPts val="2800"/>
              <a:buFont typeface="Odibee Sans"/>
              <a:buNone/>
              <a:defRPr sz="2800" b="0" i="0" u="none" strike="noStrike" cap="none">
                <a:solidFill>
                  <a:srgbClr val="434343"/>
                </a:solidFill>
                <a:latin typeface="Odibee Sans"/>
                <a:ea typeface="Odibee Sans"/>
                <a:cs typeface="Odibee Sans"/>
                <a:sym typeface="Odibee Sans"/>
              </a:defRPr>
            </a:lvl8pPr>
            <a:lvl9pPr marR="0" lvl="8" algn="l" rtl="0">
              <a:lnSpc>
                <a:spcPct val="100000"/>
              </a:lnSpc>
              <a:spcBef>
                <a:spcPts val="0"/>
              </a:spcBef>
              <a:spcAft>
                <a:spcPts val="0"/>
              </a:spcAft>
              <a:buClr>
                <a:srgbClr val="434343"/>
              </a:buClr>
              <a:buSzPts val="2800"/>
              <a:buFont typeface="Odibee Sans"/>
              <a:buNone/>
              <a:defRPr sz="2800" b="0" i="0" u="none" strike="noStrike" cap="none">
                <a:solidFill>
                  <a:srgbClr val="434343"/>
                </a:solidFill>
                <a:latin typeface="Odibee Sans"/>
                <a:ea typeface="Odibee Sans"/>
                <a:cs typeface="Odibee Sans"/>
                <a:sym typeface="Odibee Sans"/>
              </a:defRPr>
            </a:lvl9pPr>
          </a:lstStyle>
          <a:p>
            <a:r>
              <a:rPr lang="en-US" sz="4000">
                <a:latin typeface="UVN Dung Dan" panose="03060902040502020204" pitchFamily="66" charset="0"/>
              </a:rPr>
              <a:t>THANKS!</a:t>
            </a:r>
          </a:p>
        </p:txBody>
      </p:sp>
      <p:grpSp>
        <p:nvGrpSpPr>
          <p:cNvPr id="26" name="Google Shape;1726;p35"/>
          <p:cNvGrpSpPr/>
          <p:nvPr/>
        </p:nvGrpSpPr>
        <p:grpSpPr>
          <a:xfrm>
            <a:off x="4336738" y="4208398"/>
            <a:ext cx="491848" cy="775893"/>
            <a:chOff x="6197800" y="1300650"/>
            <a:chExt cx="2889824" cy="4558714"/>
          </a:xfrm>
        </p:grpSpPr>
        <p:sp>
          <p:nvSpPr>
            <p:cNvPr id="27" name="Google Shape;1727;p35"/>
            <p:cNvSpPr/>
            <p:nvPr/>
          </p:nvSpPr>
          <p:spPr>
            <a:xfrm>
              <a:off x="6197800" y="1300650"/>
              <a:ext cx="2889824" cy="4558714"/>
            </a:xfrm>
            <a:custGeom>
              <a:avLst/>
              <a:gdLst/>
              <a:ahLst/>
              <a:cxnLst/>
              <a:rect l="l" t="t" r="r" b="b"/>
              <a:pathLst>
                <a:path w="26985" h="42569" extrusionOk="0">
                  <a:moveTo>
                    <a:pt x="13592" y="0"/>
                  </a:moveTo>
                  <a:cubicBezTo>
                    <a:pt x="12530" y="0"/>
                    <a:pt x="11496" y="152"/>
                    <a:pt x="10520" y="449"/>
                  </a:cubicBezTo>
                  <a:cubicBezTo>
                    <a:pt x="9505" y="759"/>
                    <a:pt x="8573" y="1220"/>
                    <a:pt x="7752" y="1823"/>
                  </a:cubicBezTo>
                  <a:cubicBezTo>
                    <a:pt x="6885" y="2456"/>
                    <a:pt x="6150" y="3237"/>
                    <a:pt x="5570" y="4143"/>
                  </a:cubicBezTo>
                  <a:cubicBezTo>
                    <a:pt x="4964" y="5089"/>
                    <a:pt x="4532" y="6169"/>
                    <a:pt x="4285" y="7353"/>
                  </a:cubicBezTo>
                  <a:cubicBezTo>
                    <a:pt x="4011" y="8655"/>
                    <a:pt x="3890" y="9792"/>
                    <a:pt x="3912" y="10830"/>
                  </a:cubicBezTo>
                  <a:cubicBezTo>
                    <a:pt x="3929" y="11753"/>
                    <a:pt x="4054" y="12438"/>
                    <a:pt x="4166" y="13041"/>
                  </a:cubicBezTo>
                  <a:cubicBezTo>
                    <a:pt x="4291" y="13727"/>
                    <a:pt x="4381" y="14224"/>
                    <a:pt x="4275" y="14874"/>
                  </a:cubicBezTo>
                  <a:cubicBezTo>
                    <a:pt x="4219" y="15219"/>
                    <a:pt x="4008" y="15736"/>
                    <a:pt x="3804" y="16191"/>
                  </a:cubicBezTo>
                  <a:cubicBezTo>
                    <a:pt x="3474" y="16541"/>
                    <a:pt x="3141" y="16985"/>
                    <a:pt x="2822" y="17516"/>
                  </a:cubicBezTo>
                  <a:cubicBezTo>
                    <a:pt x="2466" y="18100"/>
                    <a:pt x="2133" y="18762"/>
                    <a:pt x="1839" y="19484"/>
                  </a:cubicBezTo>
                  <a:cubicBezTo>
                    <a:pt x="1537" y="20228"/>
                    <a:pt x="1286" y="20993"/>
                    <a:pt x="1095" y="21761"/>
                  </a:cubicBezTo>
                  <a:cubicBezTo>
                    <a:pt x="897" y="22549"/>
                    <a:pt x="772" y="23317"/>
                    <a:pt x="719" y="24041"/>
                  </a:cubicBezTo>
                  <a:cubicBezTo>
                    <a:pt x="511" y="24855"/>
                    <a:pt x="337" y="25686"/>
                    <a:pt x="201" y="26513"/>
                  </a:cubicBezTo>
                  <a:cubicBezTo>
                    <a:pt x="67" y="27350"/>
                    <a:pt x="1" y="28197"/>
                    <a:pt x="11" y="29027"/>
                  </a:cubicBezTo>
                  <a:cubicBezTo>
                    <a:pt x="17" y="29881"/>
                    <a:pt x="103" y="30728"/>
                    <a:pt x="265" y="31538"/>
                  </a:cubicBezTo>
                  <a:cubicBezTo>
                    <a:pt x="429" y="32382"/>
                    <a:pt x="676" y="33196"/>
                    <a:pt x="1003" y="33958"/>
                  </a:cubicBezTo>
                  <a:cubicBezTo>
                    <a:pt x="1339" y="34755"/>
                    <a:pt x="1764" y="35503"/>
                    <a:pt x="2265" y="36182"/>
                  </a:cubicBezTo>
                  <a:cubicBezTo>
                    <a:pt x="3138" y="37372"/>
                    <a:pt x="4239" y="38357"/>
                    <a:pt x="5544" y="39108"/>
                  </a:cubicBezTo>
                  <a:cubicBezTo>
                    <a:pt x="6318" y="39557"/>
                    <a:pt x="7166" y="39922"/>
                    <a:pt x="8075" y="40203"/>
                  </a:cubicBezTo>
                  <a:cubicBezTo>
                    <a:pt x="8075" y="40232"/>
                    <a:pt x="8075" y="40262"/>
                    <a:pt x="8078" y="40288"/>
                  </a:cubicBezTo>
                  <a:cubicBezTo>
                    <a:pt x="8115" y="40757"/>
                    <a:pt x="8355" y="41165"/>
                    <a:pt x="8740" y="41416"/>
                  </a:cubicBezTo>
                  <a:cubicBezTo>
                    <a:pt x="8830" y="41472"/>
                    <a:pt x="8925" y="41521"/>
                    <a:pt x="9024" y="41557"/>
                  </a:cubicBezTo>
                  <a:cubicBezTo>
                    <a:pt x="9031" y="41577"/>
                    <a:pt x="9037" y="41597"/>
                    <a:pt x="9044" y="41620"/>
                  </a:cubicBezTo>
                  <a:cubicBezTo>
                    <a:pt x="9113" y="41821"/>
                    <a:pt x="9222" y="41998"/>
                    <a:pt x="9373" y="42147"/>
                  </a:cubicBezTo>
                  <a:cubicBezTo>
                    <a:pt x="9511" y="42286"/>
                    <a:pt x="9677" y="42394"/>
                    <a:pt x="9864" y="42467"/>
                  </a:cubicBezTo>
                  <a:cubicBezTo>
                    <a:pt x="10036" y="42532"/>
                    <a:pt x="10217" y="42569"/>
                    <a:pt x="10401" y="42569"/>
                  </a:cubicBezTo>
                  <a:cubicBezTo>
                    <a:pt x="10642" y="42569"/>
                    <a:pt x="10883" y="42509"/>
                    <a:pt x="11110" y="42398"/>
                  </a:cubicBezTo>
                  <a:cubicBezTo>
                    <a:pt x="11288" y="42480"/>
                    <a:pt x="11486" y="42526"/>
                    <a:pt x="11683" y="42526"/>
                  </a:cubicBezTo>
                  <a:cubicBezTo>
                    <a:pt x="12042" y="42526"/>
                    <a:pt x="12395" y="42388"/>
                    <a:pt x="12757" y="42108"/>
                  </a:cubicBezTo>
                  <a:cubicBezTo>
                    <a:pt x="12952" y="41959"/>
                    <a:pt x="13157" y="41761"/>
                    <a:pt x="13354" y="41541"/>
                  </a:cubicBezTo>
                  <a:cubicBezTo>
                    <a:pt x="13489" y="41382"/>
                    <a:pt x="13684" y="41145"/>
                    <a:pt x="13865" y="40856"/>
                  </a:cubicBezTo>
                  <a:cubicBezTo>
                    <a:pt x="14561" y="40829"/>
                    <a:pt x="15233" y="40766"/>
                    <a:pt x="15872" y="40678"/>
                  </a:cubicBezTo>
                  <a:cubicBezTo>
                    <a:pt x="16353" y="40608"/>
                    <a:pt x="16827" y="40523"/>
                    <a:pt x="17282" y="40417"/>
                  </a:cubicBezTo>
                  <a:cubicBezTo>
                    <a:pt x="17395" y="40588"/>
                    <a:pt x="17520" y="40757"/>
                    <a:pt x="17655" y="40918"/>
                  </a:cubicBezTo>
                  <a:cubicBezTo>
                    <a:pt x="17863" y="41165"/>
                    <a:pt x="18080" y="41385"/>
                    <a:pt x="18287" y="41554"/>
                  </a:cubicBezTo>
                  <a:cubicBezTo>
                    <a:pt x="18670" y="41864"/>
                    <a:pt x="19042" y="42012"/>
                    <a:pt x="19418" y="42012"/>
                  </a:cubicBezTo>
                  <a:cubicBezTo>
                    <a:pt x="19619" y="42012"/>
                    <a:pt x="19813" y="41969"/>
                    <a:pt x="19991" y="41884"/>
                  </a:cubicBezTo>
                  <a:cubicBezTo>
                    <a:pt x="20222" y="41998"/>
                    <a:pt x="20459" y="42055"/>
                    <a:pt x="20700" y="42055"/>
                  </a:cubicBezTo>
                  <a:cubicBezTo>
                    <a:pt x="20884" y="42055"/>
                    <a:pt x="21066" y="42022"/>
                    <a:pt x="21237" y="41956"/>
                  </a:cubicBezTo>
                  <a:cubicBezTo>
                    <a:pt x="21425" y="41884"/>
                    <a:pt x="21590" y="41775"/>
                    <a:pt x="21731" y="41636"/>
                  </a:cubicBezTo>
                  <a:cubicBezTo>
                    <a:pt x="21880" y="41484"/>
                    <a:pt x="21991" y="41306"/>
                    <a:pt x="22058" y="41106"/>
                  </a:cubicBezTo>
                  <a:cubicBezTo>
                    <a:pt x="22067" y="41086"/>
                    <a:pt x="22070" y="41066"/>
                    <a:pt x="22078" y="41046"/>
                  </a:cubicBezTo>
                  <a:cubicBezTo>
                    <a:pt x="22180" y="41007"/>
                    <a:pt x="22272" y="40961"/>
                    <a:pt x="22364" y="40901"/>
                  </a:cubicBezTo>
                  <a:cubicBezTo>
                    <a:pt x="22747" y="40654"/>
                    <a:pt x="22987" y="40243"/>
                    <a:pt x="23024" y="39778"/>
                  </a:cubicBezTo>
                  <a:cubicBezTo>
                    <a:pt x="23053" y="39399"/>
                    <a:pt x="22921" y="39026"/>
                    <a:pt x="22651" y="38730"/>
                  </a:cubicBezTo>
                  <a:cubicBezTo>
                    <a:pt x="22532" y="38597"/>
                    <a:pt x="22387" y="38479"/>
                    <a:pt x="22206" y="38364"/>
                  </a:cubicBezTo>
                  <a:cubicBezTo>
                    <a:pt x="22173" y="38344"/>
                    <a:pt x="22137" y="38321"/>
                    <a:pt x="22104" y="38301"/>
                  </a:cubicBezTo>
                  <a:cubicBezTo>
                    <a:pt x="22875" y="37741"/>
                    <a:pt x="23564" y="37088"/>
                    <a:pt x="24157" y="36357"/>
                  </a:cubicBezTo>
                  <a:cubicBezTo>
                    <a:pt x="25159" y="35131"/>
                    <a:pt x="25891" y="33681"/>
                    <a:pt x="26332" y="32053"/>
                  </a:cubicBezTo>
                  <a:cubicBezTo>
                    <a:pt x="26737" y="30563"/>
                    <a:pt x="26892" y="28952"/>
                    <a:pt x="26793" y="27264"/>
                  </a:cubicBezTo>
                  <a:cubicBezTo>
                    <a:pt x="26790" y="27195"/>
                    <a:pt x="26784" y="27126"/>
                    <a:pt x="26780" y="27054"/>
                  </a:cubicBezTo>
                  <a:cubicBezTo>
                    <a:pt x="26935" y="26154"/>
                    <a:pt x="26984" y="25188"/>
                    <a:pt x="26928" y="24173"/>
                  </a:cubicBezTo>
                  <a:cubicBezTo>
                    <a:pt x="26889" y="23458"/>
                    <a:pt x="26784" y="22697"/>
                    <a:pt x="26615" y="21913"/>
                  </a:cubicBezTo>
                  <a:cubicBezTo>
                    <a:pt x="26460" y="21188"/>
                    <a:pt x="26259" y="20459"/>
                    <a:pt x="26012" y="19750"/>
                  </a:cubicBezTo>
                  <a:cubicBezTo>
                    <a:pt x="25535" y="18383"/>
                    <a:pt x="24942" y="17210"/>
                    <a:pt x="24335" y="16422"/>
                  </a:cubicBezTo>
                  <a:cubicBezTo>
                    <a:pt x="24134" y="15842"/>
                    <a:pt x="23956" y="15324"/>
                    <a:pt x="23824" y="14874"/>
                  </a:cubicBezTo>
                  <a:lnTo>
                    <a:pt x="23818" y="14854"/>
                  </a:lnTo>
                  <a:cubicBezTo>
                    <a:pt x="23761" y="14666"/>
                    <a:pt x="23716" y="14484"/>
                    <a:pt x="23686" y="14346"/>
                  </a:cubicBezTo>
                  <a:cubicBezTo>
                    <a:pt x="23488" y="13509"/>
                    <a:pt x="23534" y="12721"/>
                    <a:pt x="23587" y="11805"/>
                  </a:cubicBezTo>
                  <a:cubicBezTo>
                    <a:pt x="23603" y="11541"/>
                    <a:pt x="23617" y="11271"/>
                    <a:pt x="23626" y="10988"/>
                  </a:cubicBezTo>
                  <a:cubicBezTo>
                    <a:pt x="23646" y="10437"/>
                    <a:pt x="23656" y="9699"/>
                    <a:pt x="23550" y="8839"/>
                  </a:cubicBezTo>
                  <a:cubicBezTo>
                    <a:pt x="23442" y="7966"/>
                    <a:pt x="23234" y="7103"/>
                    <a:pt x="22911" y="6203"/>
                  </a:cubicBezTo>
                  <a:cubicBezTo>
                    <a:pt x="22657" y="5488"/>
                    <a:pt x="22358" y="4832"/>
                    <a:pt x="22018" y="4251"/>
                  </a:cubicBezTo>
                  <a:cubicBezTo>
                    <a:pt x="21669" y="3655"/>
                    <a:pt x="21267" y="3115"/>
                    <a:pt x="20825" y="2650"/>
                  </a:cubicBezTo>
                  <a:cubicBezTo>
                    <a:pt x="20377" y="2182"/>
                    <a:pt x="19873" y="1773"/>
                    <a:pt x="19326" y="1434"/>
                  </a:cubicBezTo>
                  <a:cubicBezTo>
                    <a:pt x="18792" y="1101"/>
                    <a:pt x="18199" y="824"/>
                    <a:pt x="17559" y="613"/>
                  </a:cubicBezTo>
                  <a:lnTo>
                    <a:pt x="17550" y="607"/>
                  </a:lnTo>
                  <a:cubicBezTo>
                    <a:pt x="17285" y="525"/>
                    <a:pt x="17045" y="452"/>
                    <a:pt x="16811" y="396"/>
                  </a:cubicBezTo>
                  <a:cubicBezTo>
                    <a:pt x="16024" y="195"/>
                    <a:pt x="15167" y="70"/>
                    <a:pt x="14194" y="17"/>
                  </a:cubicBezTo>
                  <a:cubicBezTo>
                    <a:pt x="13994" y="7"/>
                    <a:pt x="13793" y="0"/>
                    <a:pt x="13592"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28;p35"/>
            <p:cNvSpPr/>
            <p:nvPr/>
          </p:nvSpPr>
          <p:spPr>
            <a:xfrm>
              <a:off x="7189664" y="5479717"/>
              <a:ext cx="472374" cy="248984"/>
            </a:xfrm>
            <a:custGeom>
              <a:avLst/>
              <a:gdLst/>
              <a:ahLst/>
              <a:cxnLst/>
              <a:rect l="l" t="t" r="r" b="b"/>
              <a:pathLst>
                <a:path w="4411" h="2325" extrusionOk="0">
                  <a:moveTo>
                    <a:pt x="3369" y="0"/>
                  </a:moveTo>
                  <a:cubicBezTo>
                    <a:pt x="2386" y="0"/>
                    <a:pt x="0" y="760"/>
                    <a:pt x="32" y="1172"/>
                  </a:cubicBezTo>
                  <a:cubicBezTo>
                    <a:pt x="46" y="1359"/>
                    <a:pt x="188" y="1421"/>
                    <a:pt x="375" y="1421"/>
                  </a:cubicBezTo>
                  <a:cubicBezTo>
                    <a:pt x="659" y="1421"/>
                    <a:pt x="1049" y="1277"/>
                    <a:pt x="1258" y="1205"/>
                  </a:cubicBezTo>
                  <a:cubicBezTo>
                    <a:pt x="1277" y="1198"/>
                    <a:pt x="1292" y="1195"/>
                    <a:pt x="1303" y="1195"/>
                  </a:cubicBezTo>
                  <a:cubicBezTo>
                    <a:pt x="1500" y="1195"/>
                    <a:pt x="611" y="2138"/>
                    <a:pt x="1043" y="2306"/>
                  </a:cubicBezTo>
                  <a:cubicBezTo>
                    <a:pt x="1075" y="2319"/>
                    <a:pt x="1108" y="2324"/>
                    <a:pt x="1141" y="2324"/>
                  </a:cubicBezTo>
                  <a:cubicBezTo>
                    <a:pt x="1358" y="2324"/>
                    <a:pt x="1597" y="2073"/>
                    <a:pt x="1811" y="1818"/>
                  </a:cubicBezTo>
                  <a:cubicBezTo>
                    <a:pt x="2027" y="1568"/>
                    <a:pt x="2216" y="1315"/>
                    <a:pt x="2325" y="1315"/>
                  </a:cubicBezTo>
                  <a:cubicBezTo>
                    <a:pt x="2331" y="1315"/>
                    <a:pt x="2337" y="1316"/>
                    <a:pt x="2342" y="1317"/>
                  </a:cubicBezTo>
                  <a:cubicBezTo>
                    <a:pt x="2570" y="1380"/>
                    <a:pt x="2009" y="2072"/>
                    <a:pt x="2365" y="2270"/>
                  </a:cubicBezTo>
                  <a:cubicBezTo>
                    <a:pt x="2381" y="2279"/>
                    <a:pt x="2401" y="2283"/>
                    <a:pt x="2422" y="2283"/>
                  </a:cubicBezTo>
                  <a:cubicBezTo>
                    <a:pt x="2874" y="2283"/>
                    <a:pt x="4410" y="401"/>
                    <a:pt x="3697" y="52"/>
                  </a:cubicBezTo>
                  <a:cubicBezTo>
                    <a:pt x="3625" y="16"/>
                    <a:pt x="3512" y="0"/>
                    <a:pt x="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29;p35"/>
            <p:cNvSpPr/>
            <p:nvPr/>
          </p:nvSpPr>
          <p:spPr>
            <a:xfrm>
              <a:off x="8064159" y="5424780"/>
              <a:ext cx="472374" cy="249091"/>
            </a:xfrm>
            <a:custGeom>
              <a:avLst/>
              <a:gdLst/>
              <a:ahLst/>
              <a:cxnLst/>
              <a:rect l="l" t="t" r="r" b="b"/>
              <a:pathLst>
                <a:path w="4411" h="2326" extrusionOk="0">
                  <a:moveTo>
                    <a:pt x="1039" y="0"/>
                  </a:moveTo>
                  <a:cubicBezTo>
                    <a:pt x="898" y="0"/>
                    <a:pt x="786" y="16"/>
                    <a:pt x="715" y="51"/>
                  </a:cubicBezTo>
                  <a:cubicBezTo>
                    <a:pt x="1" y="400"/>
                    <a:pt x="1537" y="2282"/>
                    <a:pt x="1989" y="2282"/>
                  </a:cubicBezTo>
                  <a:cubicBezTo>
                    <a:pt x="2010" y="2282"/>
                    <a:pt x="2030" y="2278"/>
                    <a:pt x="2046" y="2269"/>
                  </a:cubicBezTo>
                  <a:cubicBezTo>
                    <a:pt x="2402" y="2071"/>
                    <a:pt x="1845" y="1382"/>
                    <a:pt x="2069" y="1316"/>
                  </a:cubicBezTo>
                  <a:cubicBezTo>
                    <a:pt x="2074" y="1315"/>
                    <a:pt x="2080" y="1314"/>
                    <a:pt x="2086" y="1314"/>
                  </a:cubicBezTo>
                  <a:cubicBezTo>
                    <a:pt x="2195" y="1314"/>
                    <a:pt x="2384" y="1567"/>
                    <a:pt x="2600" y="1820"/>
                  </a:cubicBezTo>
                  <a:cubicBezTo>
                    <a:pt x="2815" y="2073"/>
                    <a:pt x="3058" y="2325"/>
                    <a:pt x="3274" y="2325"/>
                  </a:cubicBezTo>
                  <a:cubicBezTo>
                    <a:pt x="3306" y="2325"/>
                    <a:pt x="3337" y="2320"/>
                    <a:pt x="3368" y="2308"/>
                  </a:cubicBezTo>
                  <a:cubicBezTo>
                    <a:pt x="3801" y="2140"/>
                    <a:pt x="2909" y="1195"/>
                    <a:pt x="3108" y="1195"/>
                  </a:cubicBezTo>
                  <a:cubicBezTo>
                    <a:pt x="3120" y="1195"/>
                    <a:pt x="3134" y="1198"/>
                    <a:pt x="3153" y="1204"/>
                  </a:cubicBezTo>
                  <a:cubicBezTo>
                    <a:pt x="3364" y="1276"/>
                    <a:pt x="3754" y="1420"/>
                    <a:pt x="4037" y="1420"/>
                  </a:cubicBezTo>
                  <a:cubicBezTo>
                    <a:pt x="4224" y="1420"/>
                    <a:pt x="4365" y="1358"/>
                    <a:pt x="4379" y="1171"/>
                  </a:cubicBezTo>
                  <a:cubicBezTo>
                    <a:pt x="4411" y="759"/>
                    <a:pt x="2019" y="0"/>
                    <a:pt x="1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30;p35"/>
            <p:cNvSpPr/>
            <p:nvPr/>
          </p:nvSpPr>
          <p:spPr>
            <a:xfrm>
              <a:off x="6242242" y="1431406"/>
              <a:ext cx="2713446" cy="4116004"/>
            </a:xfrm>
            <a:custGeom>
              <a:avLst/>
              <a:gdLst/>
              <a:ahLst/>
              <a:cxnLst/>
              <a:rect l="l" t="t" r="r" b="b"/>
              <a:pathLst>
                <a:path w="25338" h="38435" extrusionOk="0">
                  <a:moveTo>
                    <a:pt x="13174" y="1"/>
                  </a:moveTo>
                  <a:cubicBezTo>
                    <a:pt x="9442" y="1"/>
                    <a:pt x="5959" y="2100"/>
                    <a:pt x="5063" y="6382"/>
                  </a:cubicBezTo>
                  <a:cubicBezTo>
                    <a:pt x="4124" y="10874"/>
                    <a:pt x="5415" y="11675"/>
                    <a:pt x="5063" y="13850"/>
                  </a:cubicBezTo>
                  <a:cubicBezTo>
                    <a:pt x="4749" y="15778"/>
                    <a:pt x="1985" y="19380"/>
                    <a:pt x="989" y="25486"/>
                  </a:cubicBezTo>
                  <a:cubicBezTo>
                    <a:pt x="1" y="31596"/>
                    <a:pt x="3073" y="38424"/>
                    <a:pt x="12474" y="38435"/>
                  </a:cubicBezTo>
                  <a:cubicBezTo>
                    <a:pt x="12482" y="38435"/>
                    <a:pt x="12489" y="38435"/>
                    <a:pt x="12496" y="38435"/>
                  </a:cubicBezTo>
                  <a:cubicBezTo>
                    <a:pt x="15864" y="38435"/>
                    <a:pt x="18464" y="37700"/>
                    <a:pt x="20407" y="36474"/>
                  </a:cubicBezTo>
                  <a:cubicBezTo>
                    <a:pt x="21356" y="35881"/>
                    <a:pt x="22147" y="35166"/>
                    <a:pt x="22796" y="34368"/>
                  </a:cubicBezTo>
                  <a:cubicBezTo>
                    <a:pt x="24651" y="32094"/>
                    <a:pt x="25337" y="29115"/>
                    <a:pt x="25162" y="26113"/>
                  </a:cubicBezTo>
                  <a:cubicBezTo>
                    <a:pt x="24823" y="20368"/>
                    <a:pt x="22964" y="16503"/>
                    <a:pt x="22239" y="13989"/>
                  </a:cubicBezTo>
                  <a:cubicBezTo>
                    <a:pt x="22177" y="13787"/>
                    <a:pt x="22127" y="13589"/>
                    <a:pt x="22081" y="13405"/>
                  </a:cubicBezTo>
                  <a:cubicBezTo>
                    <a:pt x="21784" y="12126"/>
                    <a:pt x="21949" y="11009"/>
                    <a:pt x="21996" y="9721"/>
                  </a:cubicBezTo>
                  <a:cubicBezTo>
                    <a:pt x="22038" y="8515"/>
                    <a:pt x="21982" y="7163"/>
                    <a:pt x="21349" y="5394"/>
                  </a:cubicBezTo>
                  <a:cubicBezTo>
                    <a:pt x="20426" y="2800"/>
                    <a:pt x="18943" y="1281"/>
                    <a:pt x="16759" y="546"/>
                  </a:cubicBezTo>
                  <a:cubicBezTo>
                    <a:pt x="16545" y="477"/>
                    <a:pt x="16324" y="411"/>
                    <a:pt x="16096" y="355"/>
                  </a:cubicBezTo>
                  <a:cubicBezTo>
                    <a:pt x="15375" y="170"/>
                    <a:pt x="14581" y="61"/>
                    <a:pt x="13714" y="15"/>
                  </a:cubicBezTo>
                  <a:cubicBezTo>
                    <a:pt x="13534" y="6"/>
                    <a:pt x="13354" y="1"/>
                    <a:pt x="13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31;p35"/>
            <p:cNvSpPr/>
            <p:nvPr/>
          </p:nvSpPr>
          <p:spPr>
            <a:xfrm>
              <a:off x="7948609" y="1622133"/>
              <a:ext cx="350934" cy="268046"/>
            </a:xfrm>
            <a:custGeom>
              <a:avLst/>
              <a:gdLst/>
              <a:ahLst/>
              <a:cxnLst/>
              <a:rect l="l" t="t" r="r" b="b"/>
              <a:pathLst>
                <a:path w="3277" h="2503" extrusionOk="0">
                  <a:moveTo>
                    <a:pt x="1237" y="1"/>
                  </a:moveTo>
                  <a:cubicBezTo>
                    <a:pt x="1026" y="1"/>
                    <a:pt x="822" y="83"/>
                    <a:pt x="640" y="281"/>
                  </a:cubicBezTo>
                  <a:cubicBezTo>
                    <a:pt x="1" y="986"/>
                    <a:pt x="1497" y="2502"/>
                    <a:pt x="2360" y="2502"/>
                  </a:cubicBezTo>
                  <a:cubicBezTo>
                    <a:pt x="2522" y="2502"/>
                    <a:pt x="2664" y="2449"/>
                    <a:pt x="2763" y="2327"/>
                  </a:cubicBezTo>
                  <a:cubicBezTo>
                    <a:pt x="3277" y="1695"/>
                    <a:pt x="2189" y="1"/>
                    <a:pt x="123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32;p35"/>
            <p:cNvSpPr/>
            <p:nvPr/>
          </p:nvSpPr>
          <p:spPr>
            <a:xfrm>
              <a:off x="8213977" y="1971138"/>
              <a:ext cx="197795" cy="169523"/>
            </a:xfrm>
            <a:custGeom>
              <a:avLst/>
              <a:gdLst/>
              <a:ahLst/>
              <a:cxnLst/>
              <a:rect l="l" t="t" r="r" b="b"/>
              <a:pathLst>
                <a:path w="1847" h="1583" extrusionOk="0">
                  <a:moveTo>
                    <a:pt x="828" y="1"/>
                  </a:moveTo>
                  <a:cubicBezTo>
                    <a:pt x="762" y="1"/>
                    <a:pt x="693" y="14"/>
                    <a:pt x="621" y="47"/>
                  </a:cubicBezTo>
                  <a:cubicBezTo>
                    <a:pt x="1" y="321"/>
                    <a:pt x="130" y="1583"/>
                    <a:pt x="779" y="1583"/>
                  </a:cubicBezTo>
                  <a:cubicBezTo>
                    <a:pt x="861" y="1583"/>
                    <a:pt x="954" y="1563"/>
                    <a:pt x="1056" y="1514"/>
                  </a:cubicBezTo>
                  <a:cubicBezTo>
                    <a:pt x="1847" y="1141"/>
                    <a:pt x="1431" y="1"/>
                    <a:pt x="8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33;p35"/>
            <p:cNvSpPr/>
            <p:nvPr/>
          </p:nvSpPr>
          <p:spPr>
            <a:xfrm>
              <a:off x="6329413" y="1431192"/>
              <a:ext cx="2098214" cy="4116218"/>
            </a:xfrm>
            <a:custGeom>
              <a:avLst/>
              <a:gdLst/>
              <a:ahLst/>
              <a:cxnLst/>
              <a:rect l="l" t="t" r="r" b="b"/>
              <a:pathLst>
                <a:path w="19593" h="38437" extrusionOk="0">
                  <a:moveTo>
                    <a:pt x="12363" y="1"/>
                  </a:moveTo>
                  <a:cubicBezTo>
                    <a:pt x="8629" y="1"/>
                    <a:pt x="5146" y="2100"/>
                    <a:pt x="4249" y="6384"/>
                  </a:cubicBezTo>
                  <a:cubicBezTo>
                    <a:pt x="3988" y="7630"/>
                    <a:pt x="3900" y="8593"/>
                    <a:pt x="3900" y="9376"/>
                  </a:cubicBezTo>
                  <a:cubicBezTo>
                    <a:pt x="3900" y="11067"/>
                    <a:pt x="4311" y="11947"/>
                    <a:pt x="4311" y="13084"/>
                  </a:cubicBezTo>
                  <a:cubicBezTo>
                    <a:pt x="4311" y="13325"/>
                    <a:pt x="4291" y="13579"/>
                    <a:pt x="4249" y="13852"/>
                  </a:cubicBezTo>
                  <a:cubicBezTo>
                    <a:pt x="4170" y="14343"/>
                    <a:pt x="3929" y="14946"/>
                    <a:pt x="3596" y="15675"/>
                  </a:cubicBezTo>
                  <a:cubicBezTo>
                    <a:pt x="3920" y="15368"/>
                    <a:pt x="4229" y="15197"/>
                    <a:pt x="4503" y="15197"/>
                  </a:cubicBezTo>
                  <a:cubicBezTo>
                    <a:pt x="4542" y="15197"/>
                    <a:pt x="4582" y="15200"/>
                    <a:pt x="4621" y="15206"/>
                  </a:cubicBezTo>
                  <a:cubicBezTo>
                    <a:pt x="5254" y="15328"/>
                    <a:pt x="5751" y="15694"/>
                    <a:pt x="6042" y="16379"/>
                  </a:cubicBezTo>
                  <a:lnTo>
                    <a:pt x="6045" y="16379"/>
                  </a:lnTo>
                  <a:cubicBezTo>
                    <a:pt x="6381" y="17154"/>
                    <a:pt x="6457" y="18344"/>
                    <a:pt x="6180" y="20061"/>
                  </a:cubicBezTo>
                  <a:cubicBezTo>
                    <a:pt x="6095" y="20591"/>
                    <a:pt x="6055" y="21056"/>
                    <a:pt x="6045" y="21475"/>
                  </a:cubicBezTo>
                  <a:cubicBezTo>
                    <a:pt x="6101" y="21346"/>
                    <a:pt x="6157" y="21221"/>
                    <a:pt x="6213" y="21099"/>
                  </a:cubicBezTo>
                  <a:cubicBezTo>
                    <a:pt x="7211" y="18697"/>
                    <a:pt x="8233" y="17336"/>
                    <a:pt x="8115" y="16772"/>
                  </a:cubicBezTo>
                  <a:cubicBezTo>
                    <a:pt x="8036" y="16413"/>
                    <a:pt x="5452" y="17190"/>
                    <a:pt x="4825" y="13226"/>
                  </a:cubicBezTo>
                  <a:cubicBezTo>
                    <a:pt x="4358" y="10277"/>
                    <a:pt x="5709" y="8279"/>
                    <a:pt x="7373" y="7663"/>
                  </a:cubicBezTo>
                  <a:cubicBezTo>
                    <a:pt x="7544" y="6944"/>
                    <a:pt x="7788" y="6243"/>
                    <a:pt x="8115" y="5571"/>
                  </a:cubicBezTo>
                  <a:cubicBezTo>
                    <a:pt x="9262" y="3187"/>
                    <a:pt x="11505" y="1306"/>
                    <a:pt x="14070" y="634"/>
                  </a:cubicBezTo>
                  <a:cubicBezTo>
                    <a:pt x="14485" y="528"/>
                    <a:pt x="14883" y="433"/>
                    <a:pt x="15282" y="357"/>
                  </a:cubicBezTo>
                  <a:cubicBezTo>
                    <a:pt x="14561" y="172"/>
                    <a:pt x="13767" y="63"/>
                    <a:pt x="12900" y="17"/>
                  </a:cubicBezTo>
                  <a:cubicBezTo>
                    <a:pt x="12722" y="7"/>
                    <a:pt x="12541" y="1"/>
                    <a:pt x="12363" y="1"/>
                  </a:cubicBezTo>
                  <a:close/>
                  <a:moveTo>
                    <a:pt x="700" y="23017"/>
                  </a:moveTo>
                  <a:cubicBezTo>
                    <a:pt x="499" y="23791"/>
                    <a:pt x="317" y="24615"/>
                    <a:pt x="175" y="25488"/>
                  </a:cubicBezTo>
                  <a:cubicBezTo>
                    <a:pt x="60" y="26211"/>
                    <a:pt x="1" y="26942"/>
                    <a:pt x="1" y="27674"/>
                  </a:cubicBezTo>
                  <a:cubicBezTo>
                    <a:pt x="1" y="33115"/>
                    <a:pt x="3369" y="38426"/>
                    <a:pt x="11660" y="38437"/>
                  </a:cubicBezTo>
                  <a:lnTo>
                    <a:pt x="11683" y="38437"/>
                  </a:lnTo>
                  <a:cubicBezTo>
                    <a:pt x="15048" y="38437"/>
                    <a:pt x="17649" y="37702"/>
                    <a:pt x="19593" y="36476"/>
                  </a:cubicBezTo>
                  <a:lnTo>
                    <a:pt x="19593" y="36476"/>
                  </a:lnTo>
                  <a:cubicBezTo>
                    <a:pt x="18284" y="36931"/>
                    <a:pt x="16943" y="37250"/>
                    <a:pt x="15589" y="37250"/>
                  </a:cubicBezTo>
                  <a:cubicBezTo>
                    <a:pt x="15500" y="37250"/>
                    <a:pt x="15411" y="37247"/>
                    <a:pt x="15322" y="37244"/>
                  </a:cubicBezTo>
                  <a:cubicBezTo>
                    <a:pt x="15104" y="37329"/>
                    <a:pt x="14887" y="37402"/>
                    <a:pt x="14669" y="37468"/>
                  </a:cubicBezTo>
                  <a:cubicBezTo>
                    <a:pt x="13737" y="37778"/>
                    <a:pt x="12791" y="37919"/>
                    <a:pt x="11881" y="37919"/>
                  </a:cubicBezTo>
                  <a:cubicBezTo>
                    <a:pt x="9143" y="37919"/>
                    <a:pt x="6708" y="36651"/>
                    <a:pt x="5781" y="34894"/>
                  </a:cubicBezTo>
                  <a:cubicBezTo>
                    <a:pt x="5047" y="33507"/>
                    <a:pt x="4608" y="31602"/>
                    <a:pt x="4513" y="29555"/>
                  </a:cubicBezTo>
                  <a:cubicBezTo>
                    <a:pt x="4401" y="29575"/>
                    <a:pt x="4288" y="29585"/>
                    <a:pt x="4170" y="29585"/>
                  </a:cubicBezTo>
                  <a:cubicBezTo>
                    <a:pt x="3939" y="29585"/>
                    <a:pt x="3705" y="29545"/>
                    <a:pt x="3465" y="29460"/>
                  </a:cubicBezTo>
                  <a:cubicBezTo>
                    <a:pt x="1870" y="28876"/>
                    <a:pt x="677" y="26744"/>
                    <a:pt x="677" y="23748"/>
                  </a:cubicBezTo>
                  <a:cubicBezTo>
                    <a:pt x="677" y="23511"/>
                    <a:pt x="683" y="23268"/>
                    <a:pt x="700" y="23020"/>
                  </a:cubicBezTo>
                  <a:lnTo>
                    <a:pt x="700" y="23017"/>
                  </a:ln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34;p35"/>
            <p:cNvSpPr/>
            <p:nvPr/>
          </p:nvSpPr>
          <p:spPr>
            <a:xfrm>
              <a:off x="6779083" y="2229974"/>
              <a:ext cx="1844839" cy="3253930"/>
            </a:xfrm>
            <a:custGeom>
              <a:avLst/>
              <a:gdLst/>
              <a:ahLst/>
              <a:cxnLst/>
              <a:rect l="l" t="t" r="r" b="b"/>
              <a:pathLst>
                <a:path w="17227" h="30385" extrusionOk="0">
                  <a:moveTo>
                    <a:pt x="4289" y="0"/>
                  </a:moveTo>
                  <a:cubicBezTo>
                    <a:pt x="3913" y="0"/>
                    <a:pt x="3535" y="70"/>
                    <a:pt x="3174" y="204"/>
                  </a:cubicBezTo>
                  <a:cubicBezTo>
                    <a:pt x="1510" y="820"/>
                    <a:pt x="159" y="2818"/>
                    <a:pt x="626" y="5767"/>
                  </a:cubicBezTo>
                  <a:cubicBezTo>
                    <a:pt x="1253" y="9731"/>
                    <a:pt x="3837" y="8954"/>
                    <a:pt x="3916" y="9313"/>
                  </a:cubicBezTo>
                  <a:cubicBezTo>
                    <a:pt x="4071" y="10044"/>
                    <a:pt x="2294" y="12134"/>
                    <a:pt x="1147" y="16102"/>
                  </a:cubicBezTo>
                  <a:cubicBezTo>
                    <a:pt x="1" y="20066"/>
                    <a:pt x="468" y="24871"/>
                    <a:pt x="2034" y="27583"/>
                  </a:cubicBezTo>
                  <a:cubicBezTo>
                    <a:pt x="2988" y="29235"/>
                    <a:pt x="5312" y="30385"/>
                    <a:pt x="7916" y="30385"/>
                  </a:cubicBezTo>
                  <a:cubicBezTo>
                    <a:pt x="8963" y="30385"/>
                    <a:pt x="10056" y="30199"/>
                    <a:pt x="11123" y="29785"/>
                  </a:cubicBezTo>
                  <a:cubicBezTo>
                    <a:pt x="11759" y="29537"/>
                    <a:pt x="12388" y="29208"/>
                    <a:pt x="12998" y="28786"/>
                  </a:cubicBezTo>
                  <a:cubicBezTo>
                    <a:pt x="17121" y="25916"/>
                    <a:pt x="16610" y="19605"/>
                    <a:pt x="16287" y="15578"/>
                  </a:cubicBezTo>
                  <a:cubicBezTo>
                    <a:pt x="15961" y="11550"/>
                    <a:pt x="13885" y="9260"/>
                    <a:pt x="14023" y="9052"/>
                  </a:cubicBezTo>
                  <a:cubicBezTo>
                    <a:pt x="14161" y="8845"/>
                    <a:pt x="15239" y="8634"/>
                    <a:pt x="16491" y="7734"/>
                  </a:cubicBezTo>
                  <a:cubicBezTo>
                    <a:pt x="16864" y="7474"/>
                    <a:pt x="17091" y="7036"/>
                    <a:pt x="17226" y="6532"/>
                  </a:cubicBezTo>
                  <a:cubicBezTo>
                    <a:pt x="17164" y="6330"/>
                    <a:pt x="17114" y="6132"/>
                    <a:pt x="17068" y="5948"/>
                  </a:cubicBezTo>
                  <a:cubicBezTo>
                    <a:pt x="16771" y="4669"/>
                    <a:pt x="16936" y="3552"/>
                    <a:pt x="16983" y="2264"/>
                  </a:cubicBezTo>
                  <a:cubicBezTo>
                    <a:pt x="16745" y="1307"/>
                    <a:pt x="16207" y="116"/>
                    <a:pt x="14265" y="116"/>
                  </a:cubicBezTo>
                  <a:cubicBezTo>
                    <a:pt x="14154" y="116"/>
                    <a:pt x="14038" y="120"/>
                    <a:pt x="13918" y="128"/>
                  </a:cubicBezTo>
                  <a:cubicBezTo>
                    <a:pt x="10978" y="319"/>
                    <a:pt x="10856" y="4199"/>
                    <a:pt x="10715" y="5084"/>
                  </a:cubicBezTo>
                  <a:cubicBezTo>
                    <a:pt x="10637" y="5559"/>
                    <a:pt x="10339" y="5945"/>
                    <a:pt x="10007" y="5945"/>
                  </a:cubicBezTo>
                  <a:cubicBezTo>
                    <a:pt x="9718" y="5945"/>
                    <a:pt x="9404" y="5654"/>
                    <a:pt x="9185" y="4877"/>
                  </a:cubicBezTo>
                  <a:cubicBezTo>
                    <a:pt x="8717" y="3206"/>
                    <a:pt x="7254" y="596"/>
                    <a:pt x="4957" y="75"/>
                  </a:cubicBezTo>
                  <a:cubicBezTo>
                    <a:pt x="4737" y="25"/>
                    <a:pt x="4513" y="0"/>
                    <a:pt x="4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35;p35"/>
            <p:cNvSpPr/>
            <p:nvPr/>
          </p:nvSpPr>
          <p:spPr>
            <a:xfrm>
              <a:off x="8036851" y="1489877"/>
              <a:ext cx="902876" cy="3621998"/>
            </a:xfrm>
            <a:custGeom>
              <a:avLst/>
              <a:gdLst/>
              <a:ahLst/>
              <a:cxnLst/>
              <a:rect l="l" t="t" r="r" b="b"/>
              <a:pathLst>
                <a:path w="8431" h="33822" extrusionOk="0">
                  <a:moveTo>
                    <a:pt x="1" y="0"/>
                  </a:moveTo>
                  <a:lnTo>
                    <a:pt x="1" y="0"/>
                  </a:lnTo>
                  <a:cubicBezTo>
                    <a:pt x="103" y="76"/>
                    <a:pt x="215" y="142"/>
                    <a:pt x="343" y="207"/>
                  </a:cubicBezTo>
                  <a:cubicBezTo>
                    <a:pt x="2351" y="1219"/>
                    <a:pt x="3458" y="2989"/>
                    <a:pt x="4024" y="5227"/>
                  </a:cubicBezTo>
                  <a:cubicBezTo>
                    <a:pt x="4222" y="6008"/>
                    <a:pt x="4328" y="6805"/>
                    <a:pt x="4377" y="7610"/>
                  </a:cubicBezTo>
                  <a:cubicBezTo>
                    <a:pt x="4882" y="8041"/>
                    <a:pt x="5105" y="8644"/>
                    <a:pt x="5238" y="9175"/>
                  </a:cubicBezTo>
                  <a:cubicBezTo>
                    <a:pt x="5244" y="8983"/>
                    <a:pt x="5247" y="8789"/>
                    <a:pt x="5247" y="8591"/>
                  </a:cubicBezTo>
                  <a:cubicBezTo>
                    <a:pt x="5247" y="7531"/>
                    <a:pt x="5125" y="6337"/>
                    <a:pt x="4591" y="4848"/>
                  </a:cubicBezTo>
                  <a:cubicBezTo>
                    <a:pt x="3668" y="2254"/>
                    <a:pt x="2185" y="735"/>
                    <a:pt x="1" y="0"/>
                  </a:cubicBezTo>
                  <a:close/>
                  <a:moveTo>
                    <a:pt x="5481" y="13443"/>
                  </a:moveTo>
                  <a:cubicBezTo>
                    <a:pt x="5346" y="13947"/>
                    <a:pt x="5119" y="14385"/>
                    <a:pt x="4746" y="14645"/>
                  </a:cubicBezTo>
                  <a:cubicBezTo>
                    <a:pt x="4716" y="14669"/>
                    <a:pt x="4687" y="14688"/>
                    <a:pt x="4657" y="14711"/>
                  </a:cubicBezTo>
                  <a:cubicBezTo>
                    <a:pt x="4664" y="14731"/>
                    <a:pt x="4674" y="14751"/>
                    <a:pt x="4684" y="14768"/>
                  </a:cubicBezTo>
                  <a:cubicBezTo>
                    <a:pt x="4684" y="14774"/>
                    <a:pt x="4687" y="14777"/>
                    <a:pt x="4687" y="14780"/>
                  </a:cubicBezTo>
                  <a:cubicBezTo>
                    <a:pt x="4803" y="14728"/>
                    <a:pt x="4924" y="14688"/>
                    <a:pt x="5053" y="14658"/>
                  </a:cubicBezTo>
                  <a:cubicBezTo>
                    <a:pt x="5086" y="14652"/>
                    <a:pt x="5122" y="14649"/>
                    <a:pt x="5158" y="14649"/>
                  </a:cubicBezTo>
                  <a:cubicBezTo>
                    <a:pt x="5435" y="14649"/>
                    <a:pt x="5752" y="14870"/>
                    <a:pt x="6081" y="15255"/>
                  </a:cubicBezTo>
                  <a:cubicBezTo>
                    <a:pt x="5843" y="14586"/>
                    <a:pt x="5636" y="13983"/>
                    <a:pt x="5481" y="13443"/>
                  </a:cubicBezTo>
                  <a:close/>
                  <a:moveTo>
                    <a:pt x="8381" y="25220"/>
                  </a:moveTo>
                  <a:cubicBezTo>
                    <a:pt x="8160" y="26394"/>
                    <a:pt x="7752" y="27346"/>
                    <a:pt x="7221" y="28008"/>
                  </a:cubicBezTo>
                  <a:cubicBezTo>
                    <a:pt x="7076" y="29996"/>
                    <a:pt x="6697" y="31954"/>
                    <a:pt x="6038" y="33822"/>
                  </a:cubicBezTo>
                  <a:cubicBezTo>
                    <a:pt x="7709" y="31776"/>
                    <a:pt x="8431" y="29155"/>
                    <a:pt x="8431" y="26463"/>
                  </a:cubicBezTo>
                  <a:cubicBezTo>
                    <a:pt x="8431" y="26166"/>
                    <a:pt x="8421" y="25867"/>
                    <a:pt x="8404" y="25567"/>
                  </a:cubicBezTo>
                  <a:cubicBezTo>
                    <a:pt x="8397" y="25451"/>
                    <a:pt x="8388" y="25336"/>
                    <a:pt x="8381" y="25220"/>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36;p35"/>
            <p:cNvSpPr/>
            <p:nvPr/>
          </p:nvSpPr>
          <p:spPr>
            <a:xfrm>
              <a:off x="8502370" y="2304723"/>
              <a:ext cx="121547" cy="760660"/>
            </a:xfrm>
            <a:custGeom>
              <a:avLst/>
              <a:gdLst/>
              <a:ahLst/>
              <a:cxnLst/>
              <a:rect l="l" t="t" r="r" b="b"/>
              <a:pathLst>
                <a:path w="1135" h="7103" extrusionOk="0">
                  <a:moveTo>
                    <a:pt x="30" y="1"/>
                  </a:moveTo>
                  <a:lnTo>
                    <a:pt x="30" y="1"/>
                  </a:lnTo>
                  <a:cubicBezTo>
                    <a:pt x="132" y="1677"/>
                    <a:pt x="1" y="3388"/>
                    <a:pt x="13" y="5075"/>
                  </a:cubicBezTo>
                  <a:cubicBezTo>
                    <a:pt x="17" y="5764"/>
                    <a:pt x="47" y="6470"/>
                    <a:pt x="310" y="7102"/>
                  </a:cubicBezTo>
                  <a:cubicBezTo>
                    <a:pt x="340" y="7079"/>
                    <a:pt x="369" y="7060"/>
                    <a:pt x="399" y="7036"/>
                  </a:cubicBezTo>
                  <a:cubicBezTo>
                    <a:pt x="772" y="6776"/>
                    <a:pt x="999" y="6338"/>
                    <a:pt x="1134" y="5834"/>
                  </a:cubicBezTo>
                  <a:cubicBezTo>
                    <a:pt x="1072" y="5632"/>
                    <a:pt x="1022" y="5434"/>
                    <a:pt x="976" y="5250"/>
                  </a:cubicBezTo>
                  <a:cubicBezTo>
                    <a:pt x="844" y="4677"/>
                    <a:pt x="801" y="4133"/>
                    <a:pt x="801" y="3592"/>
                  </a:cubicBezTo>
                  <a:cubicBezTo>
                    <a:pt x="801" y="2933"/>
                    <a:pt x="864" y="2275"/>
                    <a:pt x="891" y="1566"/>
                  </a:cubicBezTo>
                  <a:cubicBezTo>
                    <a:pt x="758" y="1035"/>
                    <a:pt x="535" y="432"/>
                    <a:pt x="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37;p35"/>
            <p:cNvSpPr/>
            <p:nvPr/>
          </p:nvSpPr>
          <p:spPr>
            <a:xfrm>
              <a:off x="6812602" y="3690570"/>
              <a:ext cx="1087820" cy="1801468"/>
            </a:xfrm>
            <a:custGeom>
              <a:avLst/>
              <a:gdLst/>
              <a:ahLst/>
              <a:cxnLst/>
              <a:rect l="l" t="t" r="r" b="b"/>
              <a:pathLst>
                <a:path w="10158" h="16822" extrusionOk="0">
                  <a:moveTo>
                    <a:pt x="1701" y="1"/>
                  </a:moveTo>
                  <a:cubicBezTo>
                    <a:pt x="1645" y="123"/>
                    <a:pt x="1589" y="248"/>
                    <a:pt x="1533" y="377"/>
                  </a:cubicBezTo>
                  <a:lnTo>
                    <a:pt x="1533" y="413"/>
                  </a:lnTo>
                  <a:cubicBezTo>
                    <a:pt x="1589" y="271"/>
                    <a:pt x="1645" y="136"/>
                    <a:pt x="1701" y="1"/>
                  </a:cubicBezTo>
                  <a:close/>
                  <a:moveTo>
                    <a:pt x="241" y="8401"/>
                  </a:moveTo>
                  <a:cubicBezTo>
                    <a:pt x="162" y="8424"/>
                    <a:pt x="83" y="8444"/>
                    <a:pt x="1" y="8457"/>
                  </a:cubicBezTo>
                  <a:cubicBezTo>
                    <a:pt x="96" y="10504"/>
                    <a:pt x="535" y="12409"/>
                    <a:pt x="1269" y="13796"/>
                  </a:cubicBezTo>
                  <a:cubicBezTo>
                    <a:pt x="2196" y="15553"/>
                    <a:pt x="4631" y="16821"/>
                    <a:pt x="7369" y="16821"/>
                  </a:cubicBezTo>
                  <a:cubicBezTo>
                    <a:pt x="8279" y="16821"/>
                    <a:pt x="9225" y="16680"/>
                    <a:pt x="10157" y="16370"/>
                  </a:cubicBezTo>
                  <a:lnTo>
                    <a:pt x="10157" y="16370"/>
                  </a:lnTo>
                  <a:cubicBezTo>
                    <a:pt x="9301" y="16630"/>
                    <a:pt x="8437" y="16746"/>
                    <a:pt x="7603" y="16746"/>
                  </a:cubicBezTo>
                  <a:cubicBezTo>
                    <a:pt x="4999" y="16746"/>
                    <a:pt x="2677" y="15599"/>
                    <a:pt x="1721" y="13944"/>
                  </a:cubicBezTo>
                  <a:cubicBezTo>
                    <a:pt x="903" y="12528"/>
                    <a:pt x="386" y="10540"/>
                    <a:pt x="241" y="8401"/>
                  </a:cubicBezTo>
                  <a:close/>
                </a:path>
              </a:pathLst>
            </a:custGeom>
            <a:solidFill>
              <a:srgbClr val="1D5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38;p35"/>
            <p:cNvSpPr/>
            <p:nvPr/>
          </p:nvSpPr>
          <p:spPr>
            <a:xfrm>
              <a:off x="6790785" y="2242182"/>
              <a:ext cx="1073684" cy="3241721"/>
            </a:xfrm>
            <a:custGeom>
              <a:avLst/>
              <a:gdLst/>
              <a:ahLst/>
              <a:cxnLst/>
              <a:rect l="l" t="t" r="r" b="b"/>
              <a:pathLst>
                <a:path w="10026" h="30271" extrusionOk="0">
                  <a:moveTo>
                    <a:pt x="3184" y="1"/>
                  </a:moveTo>
                  <a:cubicBezTo>
                    <a:pt x="1496" y="555"/>
                    <a:pt x="72" y="2503"/>
                    <a:pt x="428" y="5465"/>
                  </a:cubicBezTo>
                  <a:cubicBezTo>
                    <a:pt x="910" y="9449"/>
                    <a:pt x="3520" y="8771"/>
                    <a:pt x="3586" y="9133"/>
                  </a:cubicBezTo>
                  <a:cubicBezTo>
                    <a:pt x="3684" y="9710"/>
                    <a:pt x="2571" y="11074"/>
                    <a:pt x="1460" y="13526"/>
                  </a:cubicBezTo>
                  <a:cubicBezTo>
                    <a:pt x="1404" y="13661"/>
                    <a:pt x="1348" y="13796"/>
                    <a:pt x="1292" y="13938"/>
                  </a:cubicBezTo>
                  <a:cubicBezTo>
                    <a:pt x="1259" y="16040"/>
                    <a:pt x="2054" y="16910"/>
                    <a:pt x="2054" y="18647"/>
                  </a:cubicBezTo>
                  <a:cubicBezTo>
                    <a:pt x="2054" y="19092"/>
                    <a:pt x="1981" y="19520"/>
                    <a:pt x="1852" y="19916"/>
                  </a:cubicBezTo>
                  <a:cubicBezTo>
                    <a:pt x="1523" y="20901"/>
                    <a:pt x="831" y="21672"/>
                    <a:pt x="0" y="21926"/>
                  </a:cubicBezTo>
                  <a:cubicBezTo>
                    <a:pt x="145" y="24065"/>
                    <a:pt x="662" y="26053"/>
                    <a:pt x="1480" y="27469"/>
                  </a:cubicBezTo>
                  <a:cubicBezTo>
                    <a:pt x="2436" y="29124"/>
                    <a:pt x="4758" y="30271"/>
                    <a:pt x="7362" y="30271"/>
                  </a:cubicBezTo>
                  <a:cubicBezTo>
                    <a:pt x="8196" y="30271"/>
                    <a:pt x="9060" y="30155"/>
                    <a:pt x="9916" y="29895"/>
                  </a:cubicBezTo>
                  <a:cubicBezTo>
                    <a:pt x="9952" y="29885"/>
                    <a:pt x="9989" y="29872"/>
                    <a:pt x="10025" y="29858"/>
                  </a:cubicBezTo>
                  <a:cubicBezTo>
                    <a:pt x="9755" y="29839"/>
                    <a:pt x="9488" y="29805"/>
                    <a:pt x="9221" y="29763"/>
                  </a:cubicBezTo>
                  <a:cubicBezTo>
                    <a:pt x="6506" y="29298"/>
                    <a:pt x="4126" y="27255"/>
                    <a:pt x="3253" y="24645"/>
                  </a:cubicBezTo>
                  <a:cubicBezTo>
                    <a:pt x="2716" y="23030"/>
                    <a:pt x="2732" y="21287"/>
                    <a:pt x="2837" y="19587"/>
                  </a:cubicBezTo>
                  <a:cubicBezTo>
                    <a:pt x="3015" y="16720"/>
                    <a:pt x="3441" y="13868"/>
                    <a:pt x="4096" y="11074"/>
                  </a:cubicBezTo>
                  <a:cubicBezTo>
                    <a:pt x="4258" y="10395"/>
                    <a:pt x="4426" y="9653"/>
                    <a:pt x="4130" y="9021"/>
                  </a:cubicBezTo>
                  <a:cubicBezTo>
                    <a:pt x="3829" y="8385"/>
                    <a:pt x="3572" y="7726"/>
                    <a:pt x="3368" y="7047"/>
                  </a:cubicBezTo>
                  <a:cubicBezTo>
                    <a:pt x="3216" y="7119"/>
                    <a:pt x="3032" y="7162"/>
                    <a:pt x="2837" y="7162"/>
                  </a:cubicBezTo>
                  <a:cubicBezTo>
                    <a:pt x="2317" y="7162"/>
                    <a:pt x="1895" y="6865"/>
                    <a:pt x="1895" y="6497"/>
                  </a:cubicBezTo>
                  <a:cubicBezTo>
                    <a:pt x="1895" y="6131"/>
                    <a:pt x="2317" y="5834"/>
                    <a:pt x="2837" y="5834"/>
                  </a:cubicBezTo>
                  <a:cubicBezTo>
                    <a:pt x="2913" y="5834"/>
                    <a:pt x="2989" y="5840"/>
                    <a:pt x="3062" y="5851"/>
                  </a:cubicBezTo>
                  <a:cubicBezTo>
                    <a:pt x="2653" y="3907"/>
                    <a:pt x="2663" y="1883"/>
                    <a:pt x="3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1739;p35"/>
            <p:cNvGrpSpPr/>
            <p:nvPr/>
          </p:nvGrpSpPr>
          <p:grpSpPr>
            <a:xfrm>
              <a:off x="6993720" y="2829462"/>
              <a:ext cx="1477058" cy="179697"/>
              <a:chOff x="6993720" y="2829462"/>
              <a:chExt cx="1477058" cy="179697"/>
            </a:xfrm>
          </p:grpSpPr>
          <p:sp>
            <p:nvSpPr>
              <p:cNvPr id="48" name="Google Shape;1740;p35"/>
              <p:cNvSpPr/>
              <p:nvPr/>
            </p:nvSpPr>
            <p:spPr>
              <a:xfrm>
                <a:off x="7118587" y="2868657"/>
                <a:ext cx="76676" cy="128187"/>
              </a:xfrm>
              <a:custGeom>
                <a:avLst/>
                <a:gdLst/>
                <a:ahLst/>
                <a:cxnLst/>
                <a:rect l="l" t="t" r="r" b="b"/>
                <a:pathLst>
                  <a:path w="716" h="1197" extrusionOk="0">
                    <a:moveTo>
                      <a:pt x="1" y="1"/>
                    </a:moveTo>
                    <a:cubicBezTo>
                      <a:pt x="83" y="402"/>
                      <a:pt x="185" y="805"/>
                      <a:pt x="307" y="1197"/>
                    </a:cubicBezTo>
                    <a:cubicBezTo>
                      <a:pt x="551" y="1078"/>
                      <a:pt x="716" y="877"/>
                      <a:pt x="716" y="647"/>
                    </a:cubicBezTo>
                    <a:cubicBezTo>
                      <a:pt x="716" y="337"/>
                      <a:pt x="409" y="73"/>
                      <a:pt x="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41;p35"/>
              <p:cNvSpPr/>
              <p:nvPr/>
            </p:nvSpPr>
            <p:spPr>
              <a:xfrm>
                <a:off x="6993720" y="2866943"/>
                <a:ext cx="157851" cy="142216"/>
              </a:xfrm>
              <a:custGeom>
                <a:avLst/>
                <a:gdLst/>
                <a:ahLst/>
                <a:cxnLst/>
                <a:rect l="l" t="t" r="r" b="b"/>
                <a:pathLst>
                  <a:path w="1474" h="1328" extrusionOk="0">
                    <a:moveTo>
                      <a:pt x="942" y="0"/>
                    </a:moveTo>
                    <a:cubicBezTo>
                      <a:pt x="422" y="0"/>
                      <a:pt x="0" y="297"/>
                      <a:pt x="0" y="663"/>
                    </a:cubicBezTo>
                    <a:cubicBezTo>
                      <a:pt x="0" y="1031"/>
                      <a:pt x="422" y="1328"/>
                      <a:pt x="942" y="1328"/>
                    </a:cubicBezTo>
                    <a:cubicBezTo>
                      <a:pt x="1137" y="1328"/>
                      <a:pt x="1321" y="1285"/>
                      <a:pt x="1473" y="1213"/>
                    </a:cubicBezTo>
                    <a:cubicBezTo>
                      <a:pt x="1351" y="821"/>
                      <a:pt x="1249" y="418"/>
                      <a:pt x="1167" y="17"/>
                    </a:cubicBezTo>
                    <a:cubicBezTo>
                      <a:pt x="1094" y="6"/>
                      <a:pt x="1018" y="0"/>
                      <a:pt x="9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42;p35"/>
              <p:cNvSpPr/>
              <p:nvPr/>
            </p:nvSpPr>
            <p:spPr>
              <a:xfrm>
                <a:off x="8269450" y="2829462"/>
                <a:ext cx="201329" cy="142751"/>
              </a:xfrm>
              <a:custGeom>
                <a:avLst/>
                <a:gdLst/>
                <a:ahLst/>
                <a:cxnLst/>
                <a:rect l="l" t="t" r="r" b="b"/>
                <a:pathLst>
                  <a:path w="1880" h="1333" extrusionOk="0">
                    <a:moveTo>
                      <a:pt x="940" y="0"/>
                    </a:moveTo>
                    <a:cubicBezTo>
                      <a:pt x="422" y="0"/>
                      <a:pt x="1" y="301"/>
                      <a:pt x="1" y="666"/>
                    </a:cubicBezTo>
                    <a:cubicBezTo>
                      <a:pt x="1" y="1036"/>
                      <a:pt x="422" y="1332"/>
                      <a:pt x="940" y="1332"/>
                    </a:cubicBezTo>
                    <a:cubicBezTo>
                      <a:pt x="1457" y="1332"/>
                      <a:pt x="1879" y="1036"/>
                      <a:pt x="1879" y="666"/>
                    </a:cubicBezTo>
                    <a:cubicBezTo>
                      <a:pt x="1879" y="301"/>
                      <a:pt x="1457" y="0"/>
                      <a:pt x="94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1743;p35"/>
            <p:cNvSpPr/>
            <p:nvPr/>
          </p:nvSpPr>
          <p:spPr>
            <a:xfrm>
              <a:off x="7687203" y="2690460"/>
              <a:ext cx="344509" cy="211503"/>
            </a:xfrm>
            <a:custGeom>
              <a:avLst/>
              <a:gdLst/>
              <a:ahLst/>
              <a:cxnLst/>
              <a:rect l="l" t="t" r="r" b="b"/>
              <a:pathLst>
                <a:path w="3217" h="1975" extrusionOk="0">
                  <a:moveTo>
                    <a:pt x="1526" y="0"/>
                  </a:moveTo>
                  <a:cubicBezTo>
                    <a:pt x="1514" y="0"/>
                    <a:pt x="1502" y="2"/>
                    <a:pt x="1489" y="4"/>
                  </a:cubicBezTo>
                  <a:cubicBezTo>
                    <a:pt x="1213" y="40"/>
                    <a:pt x="1213" y="198"/>
                    <a:pt x="863" y="472"/>
                  </a:cubicBezTo>
                  <a:cubicBezTo>
                    <a:pt x="773" y="541"/>
                    <a:pt x="683" y="565"/>
                    <a:pt x="597" y="565"/>
                  </a:cubicBezTo>
                  <a:cubicBezTo>
                    <a:pt x="498" y="565"/>
                    <a:pt x="403" y="533"/>
                    <a:pt x="317" y="501"/>
                  </a:cubicBezTo>
                  <a:cubicBezTo>
                    <a:pt x="231" y="470"/>
                    <a:pt x="154" y="438"/>
                    <a:pt x="91" y="438"/>
                  </a:cubicBezTo>
                  <a:cubicBezTo>
                    <a:pt x="56" y="438"/>
                    <a:pt x="26" y="447"/>
                    <a:pt x="0" y="472"/>
                  </a:cubicBezTo>
                  <a:cubicBezTo>
                    <a:pt x="0" y="472"/>
                    <a:pt x="1034" y="1975"/>
                    <a:pt x="1717" y="1975"/>
                  </a:cubicBezTo>
                  <a:cubicBezTo>
                    <a:pt x="1719" y="1975"/>
                    <a:pt x="1721" y="1975"/>
                    <a:pt x="1724" y="1975"/>
                  </a:cubicBezTo>
                  <a:cubicBezTo>
                    <a:pt x="1835" y="1975"/>
                    <a:pt x="1951" y="1931"/>
                    <a:pt x="2066" y="1859"/>
                  </a:cubicBezTo>
                  <a:cubicBezTo>
                    <a:pt x="2662" y="1490"/>
                    <a:pt x="3216" y="334"/>
                    <a:pt x="3055" y="238"/>
                  </a:cubicBezTo>
                  <a:cubicBezTo>
                    <a:pt x="3024" y="220"/>
                    <a:pt x="2993" y="212"/>
                    <a:pt x="2961" y="212"/>
                  </a:cubicBezTo>
                  <a:cubicBezTo>
                    <a:pt x="2792" y="212"/>
                    <a:pt x="2607" y="432"/>
                    <a:pt x="2310" y="432"/>
                  </a:cubicBezTo>
                  <a:cubicBezTo>
                    <a:pt x="2060" y="432"/>
                    <a:pt x="1885" y="188"/>
                    <a:pt x="1704" y="69"/>
                  </a:cubicBezTo>
                  <a:cubicBezTo>
                    <a:pt x="1645" y="28"/>
                    <a:pt x="1588" y="0"/>
                    <a:pt x="1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44;p35"/>
            <p:cNvSpPr/>
            <p:nvPr/>
          </p:nvSpPr>
          <p:spPr>
            <a:xfrm>
              <a:off x="7687203" y="2690460"/>
              <a:ext cx="221355" cy="211824"/>
            </a:xfrm>
            <a:custGeom>
              <a:avLst/>
              <a:gdLst/>
              <a:ahLst/>
              <a:cxnLst/>
              <a:rect l="l" t="t" r="r" b="b"/>
              <a:pathLst>
                <a:path w="2067" h="1978" extrusionOk="0">
                  <a:moveTo>
                    <a:pt x="1523" y="1"/>
                  </a:moveTo>
                  <a:cubicBezTo>
                    <a:pt x="1512" y="1"/>
                    <a:pt x="1499" y="1"/>
                    <a:pt x="1489" y="4"/>
                  </a:cubicBezTo>
                  <a:cubicBezTo>
                    <a:pt x="1213" y="40"/>
                    <a:pt x="1213" y="198"/>
                    <a:pt x="863" y="472"/>
                  </a:cubicBezTo>
                  <a:cubicBezTo>
                    <a:pt x="807" y="515"/>
                    <a:pt x="755" y="541"/>
                    <a:pt x="699" y="554"/>
                  </a:cubicBezTo>
                  <a:cubicBezTo>
                    <a:pt x="665" y="561"/>
                    <a:pt x="633" y="564"/>
                    <a:pt x="597" y="564"/>
                  </a:cubicBezTo>
                  <a:cubicBezTo>
                    <a:pt x="498" y="564"/>
                    <a:pt x="402" y="534"/>
                    <a:pt x="317" y="501"/>
                  </a:cubicBezTo>
                  <a:cubicBezTo>
                    <a:pt x="230" y="468"/>
                    <a:pt x="154" y="439"/>
                    <a:pt x="92" y="439"/>
                  </a:cubicBezTo>
                  <a:cubicBezTo>
                    <a:pt x="56" y="439"/>
                    <a:pt x="26" y="448"/>
                    <a:pt x="0" y="472"/>
                  </a:cubicBezTo>
                  <a:cubicBezTo>
                    <a:pt x="0" y="472"/>
                    <a:pt x="1035" y="1978"/>
                    <a:pt x="1716" y="1978"/>
                  </a:cubicBezTo>
                  <a:cubicBezTo>
                    <a:pt x="1720" y="1978"/>
                    <a:pt x="1720" y="1978"/>
                    <a:pt x="1724" y="1975"/>
                  </a:cubicBezTo>
                  <a:cubicBezTo>
                    <a:pt x="1835" y="1975"/>
                    <a:pt x="1951" y="1931"/>
                    <a:pt x="2066" y="1859"/>
                  </a:cubicBezTo>
                  <a:cubicBezTo>
                    <a:pt x="2057" y="1820"/>
                    <a:pt x="1591" y="1391"/>
                    <a:pt x="1450" y="1157"/>
                  </a:cubicBezTo>
                  <a:cubicBezTo>
                    <a:pt x="1239" y="814"/>
                    <a:pt x="1433" y="405"/>
                    <a:pt x="1704" y="69"/>
                  </a:cubicBezTo>
                  <a:cubicBezTo>
                    <a:pt x="1648" y="30"/>
                    <a:pt x="1585" y="1"/>
                    <a:pt x="1523"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45;p35"/>
            <p:cNvSpPr/>
            <p:nvPr/>
          </p:nvSpPr>
          <p:spPr>
            <a:xfrm>
              <a:off x="6381673" y="3058420"/>
              <a:ext cx="676702" cy="1541239"/>
            </a:xfrm>
            <a:custGeom>
              <a:avLst/>
              <a:gdLst/>
              <a:ahLst/>
              <a:cxnLst/>
              <a:rect l="l" t="t" r="r" b="b"/>
              <a:pathLst>
                <a:path w="6319" h="14392" extrusionOk="0">
                  <a:moveTo>
                    <a:pt x="4015" y="0"/>
                  </a:moveTo>
                  <a:cubicBezTo>
                    <a:pt x="2652" y="0"/>
                    <a:pt x="429" y="4250"/>
                    <a:pt x="212" y="7825"/>
                  </a:cubicBezTo>
                  <a:cubicBezTo>
                    <a:pt x="1" y="11203"/>
                    <a:pt x="1257" y="13635"/>
                    <a:pt x="2977" y="14265"/>
                  </a:cubicBezTo>
                  <a:cubicBezTo>
                    <a:pt x="3215" y="14351"/>
                    <a:pt x="3452" y="14391"/>
                    <a:pt x="3682" y="14391"/>
                  </a:cubicBezTo>
                  <a:cubicBezTo>
                    <a:pt x="4764" y="14391"/>
                    <a:pt x="5713" y="13502"/>
                    <a:pt x="6117" y="12294"/>
                  </a:cubicBezTo>
                  <a:cubicBezTo>
                    <a:pt x="6246" y="11898"/>
                    <a:pt x="6319" y="11470"/>
                    <a:pt x="6319" y="11025"/>
                  </a:cubicBezTo>
                  <a:cubicBezTo>
                    <a:pt x="6319" y="8939"/>
                    <a:pt x="5172" y="8102"/>
                    <a:pt x="5692" y="4866"/>
                  </a:cubicBezTo>
                  <a:cubicBezTo>
                    <a:pt x="5969" y="3149"/>
                    <a:pt x="5893" y="1959"/>
                    <a:pt x="5557" y="1184"/>
                  </a:cubicBezTo>
                  <a:lnTo>
                    <a:pt x="5554" y="1184"/>
                  </a:lnTo>
                  <a:cubicBezTo>
                    <a:pt x="5263" y="499"/>
                    <a:pt x="4766" y="133"/>
                    <a:pt x="4133" y="11"/>
                  </a:cubicBezTo>
                  <a:cubicBezTo>
                    <a:pt x="4094" y="4"/>
                    <a:pt x="4055" y="0"/>
                    <a:pt x="4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46;p35"/>
            <p:cNvSpPr/>
            <p:nvPr/>
          </p:nvSpPr>
          <p:spPr>
            <a:xfrm>
              <a:off x="6401806" y="3058527"/>
              <a:ext cx="634937" cy="1540918"/>
            </a:xfrm>
            <a:custGeom>
              <a:avLst/>
              <a:gdLst/>
              <a:ahLst/>
              <a:cxnLst/>
              <a:rect l="l" t="t" r="r" b="b"/>
              <a:pathLst>
                <a:path w="5929" h="14389" extrusionOk="0">
                  <a:moveTo>
                    <a:pt x="3827" y="1"/>
                  </a:moveTo>
                  <a:cubicBezTo>
                    <a:pt x="2465" y="1"/>
                    <a:pt x="244" y="4248"/>
                    <a:pt x="24" y="7824"/>
                  </a:cubicBezTo>
                  <a:cubicBezTo>
                    <a:pt x="7" y="8072"/>
                    <a:pt x="1" y="8315"/>
                    <a:pt x="1" y="8552"/>
                  </a:cubicBezTo>
                  <a:cubicBezTo>
                    <a:pt x="1" y="11548"/>
                    <a:pt x="1194" y="13680"/>
                    <a:pt x="2789" y="14264"/>
                  </a:cubicBezTo>
                  <a:cubicBezTo>
                    <a:pt x="3029" y="14349"/>
                    <a:pt x="3263" y="14389"/>
                    <a:pt x="3494" y="14389"/>
                  </a:cubicBezTo>
                  <a:cubicBezTo>
                    <a:pt x="4575" y="14389"/>
                    <a:pt x="5524" y="13499"/>
                    <a:pt x="5929" y="12293"/>
                  </a:cubicBezTo>
                  <a:lnTo>
                    <a:pt x="5929" y="12293"/>
                  </a:lnTo>
                  <a:cubicBezTo>
                    <a:pt x="5676" y="12379"/>
                    <a:pt x="5438" y="12672"/>
                    <a:pt x="5174" y="12794"/>
                  </a:cubicBezTo>
                  <a:cubicBezTo>
                    <a:pt x="5069" y="12843"/>
                    <a:pt x="4964" y="12866"/>
                    <a:pt x="4858" y="12866"/>
                  </a:cubicBezTo>
                  <a:cubicBezTo>
                    <a:pt x="4371" y="12866"/>
                    <a:pt x="3899" y="12402"/>
                    <a:pt x="3603" y="11957"/>
                  </a:cubicBezTo>
                  <a:cubicBezTo>
                    <a:pt x="1922" y="9429"/>
                    <a:pt x="1319" y="6203"/>
                    <a:pt x="1974" y="3233"/>
                  </a:cubicBezTo>
                  <a:cubicBezTo>
                    <a:pt x="2162" y="2390"/>
                    <a:pt x="2726" y="857"/>
                    <a:pt x="3738" y="676"/>
                  </a:cubicBezTo>
                  <a:cubicBezTo>
                    <a:pt x="3787" y="666"/>
                    <a:pt x="3833" y="663"/>
                    <a:pt x="3883" y="663"/>
                  </a:cubicBezTo>
                  <a:cubicBezTo>
                    <a:pt x="4390" y="663"/>
                    <a:pt x="4875" y="1121"/>
                    <a:pt x="5366" y="1183"/>
                  </a:cubicBezTo>
                  <a:cubicBezTo>
                    <a:pt x="5075" y="498"/>
                    <a:pt x="4578" y="132"/>
                    <a:pt x="3945" y="10"/>
                  </a:cubicBezTo>
                  <a:cubicBezTo>
                    <a:pt x="3906" y="4"/>
                    <a:pt x="3866" y="1"/>
                    <a:pt x="3827"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47;p35"/>
            <p:cNvSpPr/>
            <p:nvPr/>
          </p:nvSpPr>
          <p:spPr>
            <a:xfrm>
              <a:off x="8370007" y="3058420"/>
              <a:ext cx="595849" cy="1541346"/>
            </a:xfrm>
            <a:custGeom>
              <a:avLst/>
              <a:gdLst/>
              <a:ahLst/>
              <a:cxnLst/>
              <a:rect l="l" t="t" r="r" b="b"/>
              <a:pathLst>
                <a:path w="5564" h="14393" extrusionOk="0">
                  <a:moveTo>
                    <a:pt x="2047" y="0"/>
                  </a:moveTo>
                  <a:cubicBezTo>
                    <a:pt x="2011" y="0"/>
                    <a:pt x="1976" y="4"/>
                    <a:pt x="1942" y="11"/>
                  </a:cubicBezTo>
                  <a:cubicBezTo>
                    <a:pt x="746" y="272"/>
                    <a:pt x="93" y="1630"/>
                    <a:pt x="557" y="4866"/>
                  </a:cubicBezTo>
                  <a:cubicBezTo>
                    <a:pt x="1019" y="8102"/>
                    <a:pt x="1" y="8939"/>
                    <a:pt x="1" y="11025"/>
                  </a:cubicBezTo>
                  <a:cubicBezTo>
                    <a:pt x="1" y="12825"/>
                    <a:pt x="1069" y="14392"/>
                    <a:pt x="2340" y="14392"/>
                  </a:cubicBezTo>
                  <a:cubicBezTo>
                    <a:pt x="2545" y="14392"/>
                    <a:pt x="2755" y="14352"/>
                    <a:pt x="2967" y="14265"/>
                  </a:cubicBezTo>
                  <a:cubicBezTo>
                    <a:pt x="3362" y="14103"/>
                    <a:pt x="3728" y="13823"/>
                    <a:pt x="4051" y="13437"/>
                  </a:cubicBezTo>
                  <a:cubicBezTo>
                    <a:pt x="4983" y="12321"/>
                    <a:pt x="5563" y="10336"/>
                    <a:pt x="5425" y="7825"/>
                  </a:cubicBezTo>
                  <a:cubicBezTo>
                    <a:pt x="5277" y="5113"/>
                    <a:pt x="4107" y="2015"/>
                    <a:pt x="3026" y="677"/>
                  </a:cubicBezTo>
                  <a:cubicBezTo>
                    <a:pt x="2676" y="248"/>
                    <a:pt x="2340" y="0"/>
                    <a:pt x="2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48;p35"/>
            <p:cNvSpPr/>
            <p:nvPr/>
          </p:nvSpPr>
          <p:spPr>
            <a:xfrm>
              <a:off x="8370007" y="3058527"/>
              <a:ext cx="433822" cy="1540918"/>
            </a:xfrm>
            <a:custGeom>
              <a:avLst/>
              <a:gdLst/>
              <a:ahLst/>
              <a:cxnLst/>
              <a:rect l="l" t="t" r="r" b="b"/>
              <a:pathLst>
                <a:path w="4051" h="14389" extrusionOk="0">
                  <a:moveTo>
                    <a:pt x="2047" y="1"/>
                  </a:moveTo>
                  <a:cubicBezTo>
                    <a:pt x="2011" y="1"/>
                    <a:pt x="1975" y="4"/>
                    <a:pt x="1942" y="10"/>
                  </a:cubicBezTo>
                  <a:cubicBezTo>
                    <a:pt x="1009" y="214"/>
                    <a:pt x="406" y="1081"/>
                    <a:pt x="406" y="2990"/>
                  </a:cubicBezTo>
                  <a:cubicBezTo>
                    <a:pt x="406" y="3527"/>
                    <a:pt x="455" y="4149"/>
                    <a:pt x="557" y="4865"/>
                  </a:cubicBezTo>
                  <a:cubicBezTo>
                    <a:pt x="644" y="5465"/>
                    <a:pt x="676" y="5985"/>
                    <a:pt x="676" y="6443"/>
                  </a:cubicBezTo>
                  <a:cubicBezTo>
                    <a:pt x="676" y="8454"/>
                    <a:pt x="1" y="9324"/>
                    <a:pt x="1" y="11024"/>
                  </a:cubicBezTo>
                  <a:cubicBezTo>
                    <a:pt x="1" y="12823"/>
                    <a:pt x="1068" y="14389"/>
                    <a:pt x="2340" y="14389"/>
                  </a:cubicBezTo>
                  <a:cubicBezTo>
                    <a:pt x="2545" y="14389"/>
                    <a:pt x="2755" y="14349"/>
                    <a:pt x="2967" y="14264"/>
                  </a:cubicBezTo>
                  <a:cubicBezTo>
                    <a:pt x="3362" y="14102"/>
                    <a:pt x="3728" y="13822"/>
                    <a:pt x="4051" y="13436"/>
                  </a:cubicBezTo>
                  <a:lnTo>
                    <a:pt x="4051" y="13436"/>
                  </a:lnTo>
                  <a:cubicBezTo>
                    <a:pt x="3972" y="13440"/>
                    <a:pt x="3890" y="13440"/>
                    <a:pt x="3810" y="13440"/>
                  </a:cubicBezTo>
                  <a:cubicBezTo>
                    <a:pt x="3570" y="13440"/>
                    <a:pt x="3336" y="13420"/>
                    <a:pt x="3108" y="13351"/>
                  </a:cubicBezTo>
                  <a:cubicBezTo>
                    <a:pt x="2182" y="13061"/>
                    <a:pt x="1731" y="11964"/>
                    <a:pt x="1777" y="10991"/>
                  </a:cubicBezTo>
                  <a:cubicBezTo>
                    <a:pt x="1826" y="10022"/>
                    <a:pt x="2235" y="9109"/>
                    <a:pt x="2475" y="8170"/>
                  </a:cubicBezTo>
                  <a:cubicBezTo>
                    <a:pt x="2819" y="6842"/>
                    <a:pt x="2822" y="5428"/>
                    <a:pt x="2489" y="4100"/>
                  </a:cubicBezTo>
                  <a:cubicBezTo>
                    <a:pt x="2288" y="3306"/>
                    <a:pt x="1964" y="2482"/>
                    <a:pt x="2176" y="1688"/>
                  </a:cubicBezTo>
                  <a:cubicBezTo>
                    <a:pt x="2317" y="993"/>
                    <a:pt x="2627" y="719"/>
                    <a:pt x="3026" y="676"/>
                  </a:cubicBezTo>
                  <a:cubicBezTo>
                    <a:pt x="2676" y="248"/>
                    <a:pt x="2337" y="1"/>
                    <a:pt x="2047"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49;p35"/>
            <p:cNvSpPr/>
            <p:nvPr/>
          </p:nvSpPr>
          <p:spPr>
            <a:xfrm>
              <a:off x="7220625" y="2491559"/>
              <a:ext cx="271787" cy="337893"/>
            </a:xfrm>
            <a:custGeom>
              <a:avLst/>
              <a:gdLst/>
              <a:ahLst/>
              <a:cxnLst/>
              <a:rect l="l" t="t" r="r" b="b"/>
              <a:pathLst>
                <a:path w="2097" h="2607" extrusionOk="0">
                  <a:moveTo>
                    <a:pt x="430" y="0"/>
                  </a:moveTo>
                  <a:cubicBezTo>
                    <a:pt x="352" y="0"/>
                    <a:pt x="282" y="59"/>
                    <a:pt x="271" y="141"/>
                  </a:cubicBezTo>
                  <a:cubicBezTo>
                    <a:pt x="241" y="316"/>
                    <a:pt x="1" y="1868"/>
                    <a:pt x="515" y="2409"/>
                  </a:cubicBezTo>
                  <a:cubicBezTo>
                    <a:pt x="637" y="2537"/>
                    <a:pt x="795" y="2607"/>
                    <a:pt x="973" y="2607"/>
                  </a:cubicBezTo>
                  <a:cubicBezTo>
                    <a:pt x="1000" y="2607"/>
                    <a:pt x="1026" y="2603"/>
                    <a:pt x="1055" y="2600"/>
                  </a:cubicBezTo>
                  <a:cubicBezTo>
                    <a:pt x="1296" y="2573"/>
                    <a:pt x="1497" y="2461"/>
                    <a:pt x="1645" y="2267"/>
                  </a:cubicBezTo>
                  <a:cubicBezTo>
                    <a:pt x="2097" y="1684"/>
                    <a:pt x="1932" y="527"/>
                    <a:pt x="1922" y="477"/>
                  </a:cubicBezTo>
                  <a:cubicBezTo>
                    <a:pt x="1910" y="397"/>
                    <a:pt x="1841" y="337"/>
                    <a:pt x="1759" y="337"/>
                  </a:cubicBezTo>
                  <a:cubicBezTo>
                    <a:pt x="1751" y="337"/>
                    <a:pt x="1743" y="338"/>
                    <a:pt x="1734" y="339"/>
                  </a:cubicBezTo>
                  <a:cubicBezTo>
                    <a:pt x="1645" y="352"/>
                    <a:pt x="1583" y="435"/>
                    <a:pt x="1596" y="527"/>
                  </a:cubicBezTo>
                  <a:cubicBezTo>
                    <a:pt x="1639" y="820"/>
                    <a:pt x="1685" y="1674"/>
                    <a:pt x="1385" y="2066"/>
                  </a:cubicBezTo>
                  <a:cubicBezTo>
                    <a:pt x="1289" y="2188"/>
                    <a:pt x="1170" y="2254"/>
                    <a:pt x="1019" y="2270"/>
                  </a:cubicBezTo>
                  <a:cubicBezTo>
                    <a:pt x="1003" y="2272"/>
                    <a:pt x="987" y="2273"/>
                    <a:pt x="972" y="2273"/>
                  </a:cubicBezTo>
                  <a:cubicBezTo>
                    <a:pt x="886" y="2273"/>
                    <a:pt x="818" y="2243"/>
                    <a:pt x="758" y="2181"/>
                  </a:cubicBezTo>
                  <a:cubicBezTo>
                    <a:pt x="416" y="1822"/>
                    <a:pt x="525" y="626"/>
                    <a:pt x="597" y="194"/>
                  </a:cubicBezTo>
                  <a:cubicBezTo>
                    <a:pt x="610" y="105"/>
                    <a:pt x="551" y="20"/>
                    <a:pt x="459" y="3"/>
                  </a:cubicBezTo>
                  <a:cubicBezTo>
                    <a:pt x="449" y="1"/>
                    <a:pt x="439" y="0"/>
                    <a:pt x="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0;p35"/>
            <p:cNvSpPr/>
            <p:nvPr/>
          </p:nvSpPr>
          <p:spPr>
            <a:xfrm>
              <a:off x="8110855" y="2385237"/>
              <a:ext cx="312354" cy="373018"/>
            </a:xfrm>
            <a:custGeom>
              <a:avLst/>
              <a:gdLst/>
              <a:ahLst/>
              <a:cxnLst/>
              <a:rect l="l" t="t" r="r" b="b"/>
              <a:pathLst>
                <a:path w="2410" h="2878" extrusionOk="0">
                  <a:moveTo>
                    <a:pt x="1732" y="0"/>
                  </a:moveTo>
                  <a:cubicBezTo>
                    <a:pt x="1716" y="0"/>
                    <a:pt x="1700" y="2"/>
                    <a:pt x="1684" y="7"/>
                  </a:cubicBezTo>
                  <a:cubicBezTo>
                    <a:pt x="1595" y="37"/>
                    <a:pt x="1549" y="129"/>
                    <a:pt x="1576" y="215"/>
                  </a:cubicBezTo>
                  <a:cubicBezTo>
                    <a:pt x="1707" y="633"/>
                    <a:pt x="1977" y="1826"/>
                    <a:pt x="1644" y="2324"/>
                  </a:cubicBezTo>
                  <a:cubicBezTo>
                    <a:pt x="1559" y="2455"/>
                    <a:pt x="1430" y="2528"/>
                    <a:pt x="1259" y="2545"/>
                  </a:cubicBezTo>
                  <a:cubicBezTo>
                    <a:pt x="1236" y="2547"/>
                    <a:pt x="1213" y="2548"/>
                    <a:pt x="1190" y="2548"/>
                  </a:cubicBezTo>
                  <a:cubicBezTo>
                    <a:pt x="1026" y="2548"/>
                    <a:pt x="896" y="2494"/>
                    <a:pt x="794" y="2386"/>
                  </a:cubicBezTo>
                  <a:cubicBezTo>
                    <a:pt x="429" y="1994"/>
                    <a:pt x="485" y="986"/>
                    <a:pt x="537" y="630"/>
                  </a:cubicBezTo>
                  <a:cubicBezTo>
                    <a:pt x="551" y="541"/>
                    <a:pt x="488" y="455"/>
                    <a:pt x="399" y="442"/>
                  </a:cubicBezTo>
                  <a:cubicBezTo>
                    <a:pt x="390" y="441"/>
                    <a:pt x="382" y="441"/>
                    <a:pt x="374" y="441"/>
                  </a:cubicBezTo>
                  <a:cubicBezTo>
                    <a:pt x="292" y="441"/>
                    <a:pt x="223" y="500"/>
                    <a:pt x="211" y="581"/>
                  </a:cubicBezTo>
                  <a:cubicBezTo>
                    <a:pt x="201" y="640"/>
                    <a:pt x="0" y="2024"/>
                    <a:pt x="554" y="2613"/>
                  </a:cubicBezTo>
                  <a:cubicBezTo>
                    <a:pt x="718" y="2788"/>
                    <a:pt x="933" y="2878"/>
                    <a:pt x="1186" y="2878"/>
                  </a:cubicBezTo>
                  <a:cubicBezTo>
                    <a:pt x="1220" y="2878"/>
                    <a:pt x="1252" y="2878"/>
                    <a:pt x="1285" y="2874"/>
                  </a:cubicBezTo>
                  <a:cubicBezTo>
                    <a:pt x="1562" y="2851"/>
                    <a:pt x="1776" y="2726"/>
                    <a:pt x="1921" y="2508"/>
                  </a:cubicBezTo>
                  <a:cubicBezTo>
                    <a:pt x="2409" y="1780"/>
                    <a:pt x="1915" y="185"/>
                    <a:pt x="1892" y="116"/>
                  </a:cubicBezTo>
                  <a:cubicBezTo>
                    <a:pt x="1870" y="46"/>
                    <a:pt x="1803" y="0"/>
                    <a:pt x="1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751;p35"/>
          <p:cNvGrpSpPr/>
          <p:nvPr/>
        </p:nvGrpSpPr>
        <p:grpSpPr>
          <a:xfrm>
            <a:off x="6274944" y="492848"/>
            <a:ext cx="1501441" cy="1610151"/>
            <a:chOff x="6332575" y="2756700"/>
            <a:chExt cx="2335687" cy="3044619"/>
          </a:xfrm>
        </p:grpSpPr>
        <p:sp>
          <p:nvSpPr>
            <p:cNvPr id="52" name="Google Shape;1752;p35"/>
            <p:cNvSpPr/>
            <p:nvPr/>
          </p:nvSpPr>
          <p:spPr>
            <a:xfrm>
              <a:off x="6332575" y="2756700"/>
              <a:ext cx="2335687" cy="3044619"/>
            </a:xfrm>
            <a:custGeom>
              <a:avLst/>
              <a:gdLst/>
              <a:ahLst/>
              <a:cxnLst/>
              <a:rect l="l" t="t" r="r" b="b"/>
              <a:pathLst>
                <a:path w="37368" h="48710" extrusionOk="0">
                  <a:moveTo>
                    <a:pt x="30388" y="1"/>
                  </a:moveTo>
                  <a:cubicBezTo>
                    <a:pt x="29280" y="1"/>
                    <a:pt x="28190" y="90"/>
                    <a:pt x="27149" y="265"/>
                  </a:cubicBezTo>
                  <a:cubicBezTo>
                    <a:pt x="25781" y="495"/>
                    <a:pt x="24472" y="878"/>
                    <a:pt x="23260" y="1402"/>
                  </a:cubicBezTo>
                  <a:lnTo>
                    <a:pt x="22472" y="1744"/>
                  </a:lnTo>
                  <a:lnTo>
                    <a:pt x="22528" y="2605"/>
                  </a:lnTo>
                  <a:cubicBezTo>
                    <a:pt x="22532" y="2624"/>
                    <a:pt x="22660" y="4532"/>
                    <a:pt x="22854" y="7195"/>
                  </a:cubicBezTo>
                  <a:cubicBezTo>
                    <a:pt x="22673" y="6981"/>
                    <a:pt x="22423" y="6786"/>
                    <a:pt x="22093" y="6605"/>
                  </a:cubicBezTo>
                  <a:cubicBezTo>
                    <a:pt x="21925" y="6513"/>
                    <a:pt x="21744" y="6437"/>
                    <a:pt x="21553" y="6381"/>
                  </a:cubicBezTo>
                  <a:cubicBezTo>
                    <a:pt x="21628" y="6091"/>
                    <a:pt x="21625" y="5794"/>
                    <a:pt x="21540" y="5521"/>
                  </a:cubicBezTo>
                  <a:cubicBezTo>
                    <a:pt x="21415" y="5116"/>
                    <a:pt x="21121" y="4789"/>
                    <a:pt x="20719" y="4605"/>
                  </a:cubicBezTo>
                  <a:cubicBezTo>
                    <a:pt x="20475" y="4493"/>
                    <a:pt x="20192" y="4437"/>
                    <a:pt x="19882" y="4437"/>
                  </a:cubicBezTo>
                  <a:cubicBezTo>
                    <a:pt x="19424" y="4437"/>
                    <a:pt x="18887" y="4562"/>
                    <a:pt x="18333" y="4799"/>
                  </a:cubicBezTo>
                  <a:cubicBezTo>
                    <a:pt x="17776" y="5040"/>
                    <a:pt x="17213" y="5386"/>
                    <a:pt x="16698" y="5808"/>
                  </a:cubicBezTo>
                  <a:cubicBezTo>
                    <a:pt x="16158" y="6256"/>
                    <a:pt x="15661" y="6760"/>
                    <a:pt x="15215" y="7307"/>
                  </a:cubicBezTo>
                  <a:cubicBezTo>
                    <a:pt x="14863" y="7749"/>
                    <a:pt x="14543" y="8217"/>
                    <a:pt x="14270" y="8701"/>
                  </a:cubicBezTo>
                  <a:cubicBezTo>
                    <a:pt x="14043" y="9104"/>
                    <a:pt x="13877" y="9452"/>
                    <a:pt x="13769" y="9713"/>
                  </a:cubicBezTo>
                  <a:cubicBezTo>
                    <a:pt x="13706" y="9749"/>
                    <a:pt x="13644" y="9789"/>
                    <a:pt x="13581" y="9825"/>
                  </a:cubicBezTo>
                  <a:cubicBezTo>
                    <a:pt x="13024" y="9275"/>
                    <a:pt x="12418" y="8790"/>
                    <a:pt x="11775" y="8382"/>
                  </a:cubicBezTo>
                  <a:cubicBezTo>
                    <a:pt x="10809" y="7769"/>
                    <a:pt x="9798" y="7350"/>
                    <a:pt x="8766" y="7139"/>
                  </a:cubicBezTo>
                  <a:cubicBezTo>
                    <a:pt x="8555" y="7096"/>
                    <a:pt x="8351" y="7063"/>
                    <a:pt x="8140" y="7034"/>
                  </a:cubicBezTo>
                  <a:lnTo>
                    <a:pt x="8123" y="7034"/>
                  </a:lnTo>
                  <a:lnTo>
                    <a:pt x="8107" y="7031"/>
                  </a:lnTo>
                  <a:cubicBezTo>
                    <a:pt x="8064" y="7027"/>
                    <a:pt x="8009" y="7020"/>
                    <a:pt x="7949" y="7017"/>
                  </a:cubicBezTo>
                  <a:cubicBezTo>
                    <a:pt x="7774" y="7001"/>
                    <a:pt x="7596" y="6991"/>
                    <a:pt x="7422" y="6991"/>
                  </a:cubicBezTo>
                  <a:cubicBezTo>
                    <a:pt x="6499" y="6991"/>
                    <a:pt x="5589" y="7212"/>
                    <a:pt x="4713" y="7640"/>
                  </a:cubicBezTo>
                  <a:cubicBezTo>
                    <a:pt x="3965" y="8009"/>
                    <a:pt x="3256" y="8523"/>
                    <a:pt x="2607" y="9176"/>
                  </a:cubicBezTo>
                  <a:cubicBezTo>
                    <a:pt x="2047" y="9736"/>
                    <a:pt x="1536" y="10398"/>
                    <a:pt x="1128" y="11090"/>
                  </a:cubicBezTo>
                  <a:cubicBezTo>
                    <a:pt x="735" y="11753"/>
                    <a:pt x="445" y="12429"/>
                    <a:pt x="287" y="13048"/>
                  </a:cubicBezTo>
                  <a:cubicBezTo>
                    <a:pt x="125" y="13667"/>
                    <a:pt x="36" y="14208"/>
                    <a:pt x="13" y="14656"/>
                  </a:cubicBezTo>
                  <a:cubicBezTo>
                    <a:pt x="0" y="14926"/>
                    <a:pt x="13" y="15161"/>
                    <a:pt x="53" y="15375"/>
                  </a:cubicBezTo>
                  <a:cubicBezTo>
                    <a:pt x="109" y="15698"/>
                    <a:pt x="224" y="15971"/>
                    <a:pt x="399" y="16195"/>
                  </a:cubicBezTo>
                  <a:cubicBezTo>
                    <a:pt x="603" y="16459"/>
                    <a:pt x="880" y="16644"/>
                    <a:pt x="1193" y="16726"/>
                  </a:cubicBezTo>
                  <a:cubicBezTo>
                    <a:pt x="1236" y="17550"/>
                    <a:pt x="1397" y="18274"/>
                    <a:pt x="1677" y="18881"/>
                  </a:cubicBezTo>
                  <a:cubicBezTo>
                    <a:pt x="1796" y="19145"/>
                    <a:pt x="1925" y="19353"/>
                    <a:pt x="2066" y="19517"/>
                  </a:cubicBezTo>
                  <a:cubicBezTo>
                    <a:pt x="2380" y="19880"/>
                    <a:pt x="2732" y="19999"/>
                    <a:pt x="2982" y="20031"/>
                  </a:cubicBezTo>
                  <a:cubicBezTo>
                    <a:pt x="3015" y="20107"/>
                    <a:pt x="3049" y="20183"/>
                    <a:pt x="3085" y="20256"/>
                  </a:cubicBezTo>
                  <a:cubicBezTo>
                    <a:pt x="3507" y="21158"/>
                    <a:pt x="4097" y="21883"/>
                    <a:pt x="4841" y="22411"/>
                  </a:cubicBezTo>
                  <a:cubicBezTo>
                    <a:pt x="5764" y="23067"/>
                    <a:pt x="6891" y="23400"/>
                    <a:pt x="8196" y="23400"/>
                  </a:cubicBezTo>
                  <a:lnTo>
                    <a:pt x="8354" y="23400"/>
                  </a:lnTo>
                  <a:cubicBezTo>
                    <a:pt x="8546" y="23884"/>
                    <a:pt x="8796" y="24342"/>
                    <a:pt x="9099" y="24764"/>
                  </a:cubicBezTo>
                  <a:cubicBezTo>
                    <a:pt x="9501" y="25330"/>
                    <a:pt x="10006" y="25838"/>
                    <a:pt x="10589" y="26273"/>
                  </a:cubicBezTo>
                  <a:cubicBezTo>
                    <a:pt x="11149" y="26692"/>
                    <a:pt x="11792" y="27047"/>
                    <a:pt x="12497" y="27335"/>
                  </a:cubicBezTo>
                  <a:cubicBezTo>
                    <a:pt x="12730" y="27429"/>
                    <a:pt x="12972" y="27516"/>
                    <a:pt x="13218" y="27595"/>
                  </a:cubicBezTo>
                  <a:cubicBezTo>
                    <a:pt x="12961" y="28231"/>
                    <a:pt x="12688" y="29018"/>
                    <a:pt x="12464" y="29928"/>
                  </a:cubicBezTo>
                  <a:cubicBezTo>
                    <a:pt x="12220" y="30923"/>
                    <a:pt x="12062" y="31945"/>
                    <a:pt x="11999" y="32960"/>
                  </a:cubicBezTo>
                  <a:cubicBezTo>
                    <a:pt x="11920" y="34169"/>
                    <a:pt x="11976" y="35389"/>
                    <a:pt x="12157" y="36588"/>
                  </a:cubicBezTo>
                  <a:cubicBezTo>
                    <a:pt x="12348" y="37840"/>
                    <a:pt x="12803" y="38987"/>
                    <a:pt x="13505" y="39993"/>
                  </a:cubicBezTo>
                  <a:cubicBezTo>
                    <a:pt x="14141" y="40902"/>
                    <a:pt x="14975" y="41686"/>
                    <a:pt x="15980" y="42323"/>
                  </a:cubicBezTo>
                  <a:cubicBezTo>
                    <a:pt x="16883" y="42892"/>
                    <a:pt x="17901" y="43334"/>
                    <a:pt x="19009" y="43631"/>
                  </a:cubicBezTo>
                  <a:cubicBezTo>
                    <a:pt x="19526" y="43769"/>
                    <a:pt x="20060" y="43874"/>
                    <a:pt x="20597" y="43944"/>
                  </a:cubicBezTo>
                  <a:cubicBezTo>
                    <a:pt x="21121" y="44013"/>
                    <a:pt x="21648" y="44046"/>
                    <a:pt x="22169" y="44046"/>
                  </a:cubicBezTo>
                  <a:cubicBezTo>
                    <a:pt x="22558" y="44046"/>
                    <a:pt x="22940" y="44026"/>
                    <a:pt x="23313" y="43990"/>
                  </a:cubicBezTo>
                  <a:lnTo>
                    <a:pt x="23313" y="43990"/>
                  </a:lnTo>
                  <a:cubicBezTo>
                    <a:pt x="23263" y="45796"/>
                    <a:pt x="23227" y="46923"/>
                    <a:pt x="23227" y="46936"/>
                  </a:cubicBezTo>
                  <a:lnTo>
                    <a:pt x="23194" y="47951"/>
                  </a:lnTo>
                  <a:lnTo>
                    <a:pt x="24183" y="48165"/>
                  </a:lnTo>
                  <a:cubicBezTo>
                    <a:pt x="24285" y="48188"/>
                    <a:pt x="26684" y="48709"/>
                    <a:pt x="29587" y="48709"/>
                  </a:cubicBezTo>
                  <a:cubicBezTo>
                    <a:pt x="29838" y="48709"/>
                    <a:pt x="30085" y="48705"/>
                    <a:pt x="30328" y="48696"/>
                  </a:cubicBezTo>
                  <a:cubicBezTo>
                    <a:pt x="32932" y="48617"/>
                    <a:pt x="35071" y="48092"/>
                    <a:pt x="36686" y="47140"/>
                  </a:cubicBezTo>
                  <a:lnTo>
                    <a:pt x="37279" y="46791"/>
                  </a:lnTo>
                  <a:lnTo>
                    <a:pt x="37285" y="46102"/>
                  </a:lnTo>
                  <a:cubicBezTo>
                    <a:pt x="37285" y="46007"/>
                    <a:pt x="37368" y="36644"/>
                    <a:pt x="37368" y="26567"/>
                  </a:cubicBezTo>
                  <a:cubicBezTo>
                    <a:pt x="37364" y="20647"/>
                    <a:pt x="37338" y="15641"/>
                    <a:pt x="37279" y="11694"/>
                  </a:cubicBezTo>
                  <a:cubicBezTo>
                    <a:pt x="37209" y="6727"/>
                    <a:pt x="37095" y="3409"/>
                    <a:pt x="36937" y="1820"/>
                  </a:cubicBezTo>
                  <a:lnTo>
                    <a:pt x="36858" y="1026"/>
                  </a:lnTo>
                  <a:lnTo>
                    <a:pt x="36096" y="782"/>
                  </a:lnTo>
                  <a:cubicBezTo>
                    <a:pt x="35997" y="749"/>
                    <a:pt x="33624" y="1"/>
                    <a:pt x="30388"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53;p35"/>
            <p:cNvSpPr/>
            <p:nvPr/>
          </p:nvSpPr>
          <p:spPr>
            <a:xfrm>
              <a:off x="7818760" y="2832894"/>
              <a:ext cx="790813" cy="2892231"/>
            </a:xfrm>
            <a:custGeom>
              <a:avLst/>
              <a:gdLst/>
              <a:ahLst/>
              <a:cxnLst/>
              <a:rect l="l" t="t" r="r" b="b"/>
              <a:pathLst>
                <a:path w="12652" h="46272" extrusionOk="0">
                  <a:moveTo>
                    <a:pt x="6646" y="1"/>
                  </a:moveTo>
                  <a:cubicBezTo>
                    <a:pt x="5697" y="1"/>
                    <a:pt x="4670" y="69"/>
                    <a:pt x="3605" y="248"/>
                  </a:cubicBezTo>
                  <a:cubicBezTo>
                    <a:pt x="2432" y="446"/>
                    <a:pt x="1210" y="779"/>
                    <a:pt x="0" y="1303"/>
                  </a:cubicBezTo>
                  <a:cubicBezTo>
                    <a:pt x="0" y="1303"/>
                    <a:pt x="468" y="8204"/>
                    <a:pt x="986" y="14334"/>
                  </a:cubicBezTo>
                  <a:cubicBezTo>
                    <a:pt x="1506" y="20464"/>
                    <a:pt x="699" y="45757"/>
                    <a:pt x="699" y="45757"/>
                  </a:cubicBezTo>
                  <a:cubicBezTo>
                    <a:pt x="699" y="45757"/>
                    <a:pt x="3041" y="46271"/>
                    <a:pt x="5846" y="46271"/>
                  </a:cubicBezTo>
                  <a:cubicBezTo>
                    <a:pt x="6077" y="46271"/>
                    <a:pt x="6310" y="46268"/>
                    <a:pt x="6545" y="46260"/>
                  </a:cubicBezTo>
                  <a:cubicBezTo>
                    <a:pt x="8533" y="46198"/>
                    <a:pt x="10664" y="45849"/>
                    <a:pt x="12322" y="44870"/>
                  </a:cubicBezTo>
                  <a:cubicBezTo>
                    <a:pt x="12322" y="44870"/>
                    <a:pt x="12652" y="7525"/>
                    <a:pt x="11976" y="723"/>
                  </a:cubicBezTo>
                  <a:cubicBezTo>
                    <a:pt x="11976" y="723"/>
                    <a:pt x="9726" y="1"/>
                    <a:pt x="66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54;p35"/>
            <p:cNvSpPr/>
            <p:nvPr/>
          </p:nvSpPr>
          <p:spPr>
            <a:xfrm>
              <a:off x="7818760" y="2848395"/>
              <a:ext cx="409158" cy="2876668"/>
            </a:xfrm>
            <a:custGeom>
              <a:avLst/>
              <a:gdLst/>
              <a:ahLst/>
              <a:cxnLst/>
              <a:rect l="l" t="t" r="r" b="b"/>
              <a:pathLst>
                <a:path w="6546" h="46023" extrusionOk="0">
                  <a:moveTo>
                    <a:pt x="3605" y="0"/>
                  </a:moveTo>
                  <a:cubicBezTo>
                    <a:pt x="2432" y="198"/>
                    <a:pt x="1210" y="531"/>
                    <a:pt x="0" y="1055"/>
                  </a:cubicBezTo>
                  <a:cubicBezTo>
                    <a:pt x="0" y="1055"/>
                    <a:pt x="175" y="3635"/>
                    <a:pt x="429" y="7047"/>
                  </a:cubicBezTo>
                  <a:cubicBezTo>
                    <a:pt x="1121" y="6589"/>
                    <a:pt x="1938" y="6196"/>
                    <a:pt x="2878" y="5988"/>
                  </a:cubicBezTo>
                  <a:cubicBezTo>
                    <a:pt x="3045" y="5952"/>
                    <a:pt x="3217" y="5923"/>
                    <a:pt x="3385" y="5906"/>
                  </a:cubicBezTo>
                  <a:cubicBezTo>
                    <a:pt x="3546" y="5890"/>
                    <a:pt x="3708" y="5880"/>
                    <a:pt x="3866" y="5880"/>
                  </a:cubicBezTo>
                  <a:cubicBezTo>
                    <a:pt x="3787" y="3405"/>
                    <a:pt x="3691" y="1460"/>
                    <a:pt x="3605" y="0"/>
                  </a:cubicBezTo>
                  <a:close/>
                  <a:moveTo>
                    <a:pt x="4218" y="19860"/>
                  </a:moveTo>
                  <a:cubicBezTo>
                    <a:pt x="3941" y="19896"/>
                    <a:pt x="3642" y="19916"/>
                    <a:pt x="3322" y="19916"/>
                  </a:cubicBezTo>
                  <a:cubicBezTo>
                    <a:pt x="3230" y="19916"/>
                    <a:pt x="3138" y="19912"/>
                    <a:pt x="3042" y="19912"/>
                  </a:cubicBezTo>
                  <a:cubicBezTo>
                    <a:pt x="2785" y="21118"/>
                    <a:pt x="2122" y="22202"/>
                    <a:pt x="1157" y="23089"/>
                  </a:cubicBezTo>
                  <a:cubicBezTo>
                    <a:pt x="1153" y="23594"/>
                    <a:pt x="1150" y="24104"/>
                    <a:pt x="1144" y="24625"/>
                  </a:cubicBezTo>
                  <a:cubicBezTo>
                    <a:pt x="1197" y="24681"/>
                    <a:pt x="1220" y="24710"/>
                    <a:pt x="1220" y="24710"/>
                  </a:cubicBezTo>
                  <a:lnTo>
                    <a:pt x="1206" y="25742"/>
                  </a:lnTo>
                  <a:lnTo>
                    <a:pt x="1150" y="29753"/>
                  </a:lnTo>
                  <a:cubicBezTo>
                    <a:pt x="1282" y="29684"/>
                    <a:pt x="1440" y="29617"/>
                    <a:pt x="1562" y="29617"/>
                  </a:cubicBezTo>
                  <a:cubicBezTo>
                    <a:pt x="1661" y="29617"/>
                    <a:pt x="1737" y="29660"/>
                    <a:pt x="1751" y="29779"/>
                  </a:cubicBezTo>
                  <a:cubicBezTo>
                    <a:pt x="1810" y="30204"/>
                    <a:pt x="1147" y="30270"/>
                    <a:pt x="1147" y="30270"/>
                  </a:cubicBezTo>
                  <a:cubicBezTo>
                    <a:pt x="1147" y="30270"/>
                    <a:pt x="1612" y="30323"/>
                    <a:pt x="1740" y="30481"/>
                  </a:cubicBezTo>
                  <a:cubicBezTo>
                    <a:pt x="2192" y="30557"/>
                    <a:pt x="2683" y="30752"/>
                    <a:pt x="2683" y="30752"/>
                  </a:cubicBezTo>
                  <a:cubicBezTo>
                    <a:pt x="2492" y="30778"/>
                    <a:pt x="2314" y="30787"/>
                    <a:pt x="2152" y="30787"/>
                  </a:cubicBezTo>
                  <a:cubicBezTo>
                    <a:pt x="1909" y="30787"/>
                    <a:pt x="1704" y="30764"/>
                    <a:pt x="1556" y="30738"/>
                  </a:cubicBezTo>
                  <a:cubicBezTo>
                    <a:pt x="1486" y="30755"/>
                    <a:pt x="1407" y="30758"/>
                    <a:pt x="1338" y="30758"/>
                  </a:cubicBezTo>
                  <a:cubicBezTo>
                    <a:pt x="1229" y="30758"/>
                    <a:pt x="1144" y="30748"/>
                    <a:pt x="1138" y="30748"/>
                  </a:cubicBezTo>
                  <a:lnTo>
                    <a:pt x="1138" y="30748"/>
                  </a:lnTo>
                  <a:cubicBezTo>
                    <a:pt x="1147" y="30755"/>
                    <a:pt x="1322" y="30860"/>
                    <a:pt x="1395" y="31005"/>
                  </a:cubicBezTo>
                  <a:cubicBezTo>
                    <a:pt x="1872" y="31193"/>
                    <a:pt x="2333" y="31605"/>
                    <a:pt x="2333" y="31605"/>
                  </a:cubicBezTo>
                  <a:cubicBezTo>
                    <a:pt x="1935" y="31585"/>
                    <a:pt x="1536" y="31444"/>
                    <a:pt x="1285" y="31338"/>
                  </a:cubicBezTo>
                  <a:cubicBezTo>
                    <a:pt x="1249" y="31357"/>
                    <a:pt x="1210" y="31365"/>
                    <a:pt x="1167" y="31365"/>
                  </a:cubicBezTo>
                  <a:lnTo>
                    <a:pt x="1130" y="31365"/>
                  </a:lnTo>
                  <a:lnTo>
                    <a:pt x="1062" y="36489"/>
                  </a:lnTo>
                  <a:cubicBezTo>
                    <a:pt x="2096" y="37510"/>
                    <a:pt x="2712" y="38921"/>
                    <a:pt x="2712" y="38921"/>
                  </a:cubicBezTo>
                  <a:cubicBezTo>
                    <a:pt x="2712" y="38921"/>
                    <a:pt x="3345" y="39033"/>
                    <a:pt x="3345" y="39286"/>
                  </a:cubicBezTo>
                  <a:cubicBezTo>
                    <a:pt x="3345" y="39300"/>
                    <a:pt x="3345" y="39317"/>
                    <a:pt x="3339" y="39333"/>
                  </a:cubicBezTo>
                  <a:cubicBezTo>
                    <a:pt x="3293" y="39487"/>
                    <a:pt x="3068" y="39524"/>
                    <a:pt x="2867" y="39524"/>
                  </a:cubicBezTo>
                  <a:cubicBezTo>
                    <a:pt x="2715" y="39524"/>
                    <a:pt x="2577" y="39501"/>
                    <a:pt x="2545" y="39498"/>
                  </a:cubicBezTo>
                  <a:lnTo>
                    <a:pt x="2545" y="39498"/>
                  </a:lnTo>
                  <a:cubicBezTo>
                    <a:pt x="2577" y="39514"/>
                    <a:pt x="2709" y="39586"/>
                    <a:pt x="2834" y="39689"/>
                  </a:cubicBezTo>
                  <a:cubicBezTo>
                    <a:pt x="2950" y="39784"/>
                    <a:pt x="3056" y="39910"/>
                    <a:pt x="3059" y="40035"/>
                  </a:cubicBezTo>
                  <a:cubicBezTo>
                    <a:pt x="3059" y="40038"/>
                    <a:pt x="3056" y="40045"/>
                    <a:pt x="3056" y="40048"/>
                  </a:cubicBezTo>
                  <a:cubicBezTo>
                    <a:pt x="3431" y="40444"/>
                    <a:pt x="3570" y="41043"/>
                    <a:pt x="3570" y="41043"/>
                  </a:cubicBezTo>
                  <a:cubicBezTo>
                    <a:pt x="3408" y="40780"/>
                    <a:pt x="3075" y="40470"/>
                    <a:pt x="2867" y="40298"/>
                  </a:cubicBezTo>
                  <a:cubicBezTo>
                    <a:pt x="2775" y="40357"/>
                    <a:pt x="2683" y="40377"/>
                    <a:pt x="2597" y="40377"/>
                  </a:cubicBezTo>
                  <a:cubicBezTo>
                    <a:pt x="2399" y="40377"/>
                    <a:pt x="2231" y="40262"/>
                    <a:pt x="2159" y="40199"/>
                  </a:cubicBezTo>
                  <a:lnTo>
                    <a:pt x="2159" y="40199"/>
                  </a:lnTo>
                  <a:cubicBezTo>
                    <a:pt x="2248" y="40285"/>
                    <a:pt x="2472" y="40509"/>
                    <a:pt x="2518" y="40687"/>
                  </a:cubicBezTo>
                  <a:cubicBezTo>
                    <a:pt x="2904" y="41083"/>
                    <a:pt x="3045" y="41699"/>
                    <a:pt x="3045" y="41699"/>
                  </a:cubicBezTo>
                  <a:cubicBezTo>
                    <a:pt x="2878" y="41425"/>
                    <a:pt x="2525" y="41102"/>
                    <a:pt x="2320" y="40938"/>
                  </a:cubicBezTo>
                  <a:cubicBezTo>
                    <a:pt x="2268" y="40947"/>
                    <a:pt x="2205" y="40955"/>
                    <a:pt x="2139" y="40955"/>
                  </a:cubicBezTo>
                  <a:cubicBezTo>
                    <a:pt x="1830" y="40955"/>
                    <a:pt x="1454" y="40845"/>
                    <a:pt x="1454" y="40845"/>
                  </a:cubicBezTo>
                  <a:cubicBezTo>
                    <a:pt x="1252" y="40924"/>
                    <a:pt x="1045" y="40994"/>
                    <a:pt x="828" y="41053"/>
                  </a:cubicBezTo>
                  <a:cubicBezTo>
                    <a:pt x="755" y="43749"/>
                    <a:pt x="699" y="45506"/>
                    <a:pt x="699" y="45509"/>
                  </a:cubicBezTo>
                  <a:cubicBezTo>
                    <a:pt x="699" y="45509"/>
                    <a:pt x="3039" y="46023"/>
                    <a:pt x="5840" y="46023"/>
                  </a:cubicBezTo>
                  <a:cubicBezTo>
                    <a:pt x="6074" y="46023"/>
                    <a:pt x="6308" y="46020"/>
                    <a:pt x="6545" y="46012"/>
                  </a:cubicBezTo>
                  <a:cubicBezTo>
                    <a:pt x="5701" y="43251"/>
                    <a:pt x="5471" y="38621"/>
                    <a:pt x="5207" y="33483"/>
                  </a:cubicBezTo>
                  <a:cubicBezTo>
                    <a:pt x="5068" y="30721"/>
                    <a:pt x="4528" y="26727"/>
                    <a:pt x="4218" y="19860"/>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55;p35"/>
            <p:cNvSpPr/>
            <p:nvPr/>
          </p:nvSpPr>
          <p:spPr>
            <a:xfrm>
              <a:off x="7114264" y="4299577"/>
              <a:ext cx="918761" cy="1134028"/>
            </a:xfrm>
            <a:custGeom>
              <a:avLst/>
              <a:gdLst/>
              <a:ahLst/>
              <a:cxnLst/>
              <a:rect l="l" t="t" r="r" b="b"/>
              <a:pathLst>
                <a:path w="14699" h="18143" extrusionOk="0">
                  <a:moveTo>
                    <a:pt x="9522" y="1"/>
                  </a:moveTo>
                  <a:cubicBezTo>
                    <a:pt x="7410" y="1"/>
                    <a:pt x="3729" y="798"/>
                    <a:pt x="2690" y="1711"/>
                  </a:cubicBezTo>
                  <a:cubicBezTo>
                    <a:pt x="2690" y="1711"/>
                    <a:pt x="1" y="5900"/>
                    <a:pt x="887" y="11719"/>
                  </a:cubicBezTo>
                  <a:cubicBezTo>
                    <a:pt x="1571" y="16193"/>
                    <a:pt x="5989" y="18143"/>
                    <a:pt x="9694" y="18143"/>
                  </a:cubicBezTo>
                  <a:cubicBezTo>
                    <a:pt x="10809" y="18143"/>
                    <a:pt x="11860" y="17966"/>
                    <a:pt x="12725" y="17628"/>
                  </a:cubicBezTo>
                  <a:cubicBezTo>
                    <a:pt x="12725" y="17628"/>
                    <a:pt x="13102" y="17735"/>
                    <a:pt x="13412" y="17735"/>
                  </a:cubicBezTo>
                  <a:cubicBezTo>
                    <a:pt x="13548" y="17735"/>
                    <a:pt x="13671" y="17714"/>
                    <a:pt x="13743" y="17654"/>
                  </a:cubicBezTo>
                  <a:cubicBezTo>
                    <a:pt x="13937" y="17490"/>
                    <a:pt x="13555" y="17101"/>
                    <a:pt x="13430" y="16982"/>
                  </a:cubicBezTo>
                  <a:lnTo>
                    <a:pt x="13430" y="16982"/>
                  </a:lnTo>
                  <a:cubicBezTo>
                    <a:pt x="13503" y="17042"/>
                    <a:pt x="13670" y="17162"/>
                    <a:pt x="13869" y="17162"/>
                  </a:cubicBezTo>
                  <a:cubicBezTo>
                    <a:pt x="13977" y="17162"/>
                    <a:pt x="14094" y="17127"/>
                    <a:pt x="14211" y="17029"/>
                  </a:cubicBezTo>
                  <a:cubicBezTo>
                    <a:pt x="14599" y="16705"/>
                    <a:pt x="13895" y="16323"/>
                    <a:pt x="13816" y="16281"/>
                  </a:cubicBezTo>
                  <a:lnTo>
                    <a:pt x="13816" y="16281"/>
                  </a:lnTo>
                  <a:cubicBezTo>
                    <a:pt x="13848" y="16286"/>
                    <a:pt x="13983" y="16306"/>
                    <a:pt x="14133" y="16306"/>
                  </a:cubicBezTo>
                  <a:cubicBezTo>
                    <a:pt x="14334" y="16306"/>
                    <a:pt x="14563" y="16270"/>
                    <a:pt x="14610" y="16116"/>
                  </a:cubicBezTo>
                  <a:cubicBezTo>
                    <a:pt x="14698" y="15829"/>
                    <a:pt x="13983" y="15704"/>
                    <a:pt x="13983" y="15704"/>
                  </a:cubicBezTo>
                  <a:cubicBezTo>
                    <a:pt x="13983" y="15704"/>
                    <a:pt x="13367" y="14293"/>
                    <a:pt x="12333" y="13272"/>
                  </a:cubicBezTo>
                  <a:lnTo>
                    <a:pt x="12477" y="2525"/>
                  </a:lnTo>
                  <a:lnTo>
                    <a:pt x="12491" y="1493"/>
                  </a:lnTo>
                  <a:cubicBezTo>
                    <a:pt x="12491" y="1493"/>
                    <a:pt x="12316" y="1270"/>
                    <a:pt x="11937" y="950"/>
                  </a:cubicBezTo>
                  <a:cubicBezTo>
                    <a:pt x="11673" y="729"/>
                    <a:pt x="11308" y="465"/>
                    <a:pt x="10836" y="205"/>
                  </a:cubicBezTo>
                  <a:cubicBezTo>
                    <a:pt x="10585" y="64"/>
                    <a:pt x="10115" y="1"/>
                    <a:pt x="9522"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56;p35"/>
            <p:cNvSpPr/>
            <p:nvPr/>
          </p:nvSpPr>
          <p:spPr>
            <a:xfrm>
              <a:off x="7158580" y="4337455"/>
              <a:ext cx="735621" cy="791688"/>
            </a:xfrm>
            <a:custGeom>
              <a:avLst/>
              <a:gdLst/>
              <a:ahLst/>
              <a:cxnLst/>
              <a:rect l="l" t="t" r="r" b="b"/>
              <a:pathLst>
                <a:path w="11769" h="12666" extrusionOk="0">
                  <a:moveTo>
                    <a:pt x="11768" y="1919"/>
                  </a:moveTo>
                  <a:lnTo>
                    <a:pt x="11768" y="1919"/>
                  </a:lnTo>
                  <a:cubicBezTo>
                    <a:pt x="11630" y="2094"/>
                    <a:pt x="11525" y="2291"/>
                    <a:pt x="11478" y="2506"/>
                  </a:cubicBezTo>
                  <a:cubicBezTo>
                    <a:pt x="11304" y="3290"/>
                    <a:pt x="11257" y="4492"/>
                    <a:pt x="11241" y="5831"/>
                  </a:cubicBezTo>
                  <a:cubicBezTo>
                    <a:pt x="11396" y="5983"/>
                    <a:pt x="11478" y="6071"/>
                    <a:pt x="11478" y="6071"/>
                  </a:cubicBezTo>
                  <a:cubicBezTo>
                    <a:pt x="11478" y="6071"/>
                    <a:pt x="11581" y="5999"/>
                    <a:pt x="11712" y="5930"/>
                  </a:cubicBezTo>
                  <a:lnTo>
                    <a:pt x="11768" y="1919"/>
                  </a:lnTo>
                  <a:close/>
                  <a:moveTo>
                    <a:pt x="10777" y="1"/>
                  </a:moveTo>
                  <a:cubicBezTo>
                    <a:pt x="10711" y="47"/>
                    <a:pt x="10641" y="93"/>
                    <a:pt x="10572" y="136"/>
                  </a:cubicBezTo>
                  <a:cubicBezTo>
                    <a:pt x="10137" y="410"/>
                    <a:pt x="9666" y="650"/>
                    <a:pt x="9165" y="854"/>
                  </a:cubicBezTo>
                  <a:lnTo>
                    <a:pt x="9165" y="858"/>
                  </a:lnTo>
                  <a:cubicBezTo>
                    <a:pt x="8687" y="1052"/>
                    <a:pt x="8186" y="1214"/>
                    <a:pt x="7659" y="1342"/>
                  </a:cubicBezTo>
                  <a:lnTo>
                    <a:pt x="7656" y="1342"/>
                  </a:lnTo>
                  <a:cubicBezTo>
                    <a:pt x="7652" y="1345"/>
                    <a:pt x="7652" y="1345"/>
                    <a:pt x="7649" y="1345"/>
                  </a:cubicBezTo>
                  <a:cubicBezTo>
                    <a:pt x="7646" y="1345"/>
                    <a:pt x="7642" y="1349"/>
                    <a:pt x="7639" y="1349"/>
                  </a:cubicBezTo>
                  <a:cubicBezTo>
                    <a:pt x="7079" y="1484"/>
                    <a:pt x="6492" y="1580"/>
                    <a:pt x="5889" y="1632"/>
                  </a:cubicBezTo>
                  <a:cubicBezTo>
                    <a:pt x="5356" y="1678"/>
                    <a:pt x="4834" y="1698"/>
                    <a:pt x="4331" y="1698"/>
                  </a:cubicBezTo>
                  <a:cubicBezTo>
                    <a:pt x="3421" y="1698"/>
                    <a:pt x="2560" y="1625"/>
                    <a:pt x="1763" y="1481"/>
                  </a:cubicBezTo>
                  <a:cubicBezTo>
                    <a:pt x="1252" y="2433"/>
                    <a:pt x="0" y="5125"/>
                    <a:pt x="0" y="8748"/>
                  </a:cubicBezTo>
                  <a:cubicBezTo>
                    <a:pt x="0" y="9499"/>
                    <a:pt x="53" y="10290"/>
                    <a:pt x="178" y="11113"/>
                  </a:cubicBezTo>
                  <a:cubicBezTo>
                    <a:pt x="172" y="11041"/>
                    <a:pt x="168" y="10972"/>
                    <a:pt x="168" y="10903"/>
                  </a:cubicBezTo>
                  <a:cubicBezTo>
                    <a:pt x="168" y="9578"/>
                    <a:pt x="1424" y="8813"/>
                    <a:pt x="3283" y="8813"/>
                  </a:cubicBezTo>
                  <a:cubicBezTo>
                    <a:pt x="3503" y="8813"/>
                    <a:pt x="3734" y="8827"/>
                    <a:pt x="3971" y="8847"/>
                  </a:cubicBezTo>
                  <a:cubicBezTo>
                    <a:pt x="4353" y="8882"/>
                    <a:pt x="4752" y="8949"/>
                    <a:pt x="5164" y="9040"/>
                  </a:cubicBezTo>
                  <a:cubicBezTo>
                    <a:pt x="4947" y="8319"/>
                    <a:pt x="4785" y="7574"/>
                    <a:pt x="4664" y="6849"/>
                  </a:cubicBezTo>
                  <a:cubicBezTo>
                    <a:pt x="4653" y="6786"/>
                    <a:pt x="4644" y="6724"/>
                    <a:pt x="4633" y="6658"/>
                  </a:cubicBezTo>
                  <a:cubicBezTo>
                    <a:pt x="4360" y="6546"/>
                    <a:pt x="4209" y="6467"/>
                    <a:pt x="4209" y="6467"/>
                  </a:cubicBezTo>
                  <a:cubicBezTo>
                    <a:pt x="3055" y="6203"/>
                    <a:pt x="2518" y="5330"/>
                    <a:pt x="2518" y="4460"/>
                  </a:cubicBezTo>
                  <a:cubicBezTo>
                    <a:pt x="2518" y="3412"/>
                    <a:pt x="3296" y="2361"/>
                    <a:pt x="4720" y="2361"/>
                  </a:cubicBezTo>
                  <a:cubicBezTo>
                    <a:pt x="4755" y="2361"/>
                    <a:pt x="4792" y="2364"/>
                    <a:pt x="4828" y="2364"/>
                  </a:cubicBezTo>
                  <a:cubicBezTo>
                    <a:pt x="5049" y="2370"/>
                    <a:pt x="5283" y="2404"/>
                    <a:pt x="5534" y="2466"/>
                  </a:cubicBezTo>
                  <a:cubicBezTo>
                    <a:pt x="6848" y="1254"/>
                    <a:pt x="8961" y="1395"/>
                    <a:pt x="10546" y="736"/>
                  </a:cubicBezTo>
                  <a:cubicBezTo>
                    <a:pt x="10790" y="634"/>
                    <a:pt x="11017" y="502"/>
                    <a:pt x="11228" y="344"/>
                  </a:cubicBezTo>
                  <a:cubicBezTo>
                    <a:pt x="11099" y="238"/>
                    <a:pt x="10951" y="123"/>
                    <a:pt x="10777" y="1"/>
                  </a:cubicBezTo>
                  <a:close/>
                  <a:moveTo>
                    <a:pt x="11231" y="7314"/>
                  </a:moveTo>
                  <a:cubicBezTo>
                    <a:pt x="11225" y="9017"/>
                    <a:pt x="11215" y="10774"/>
                    <a:pt x="11027" y="12076"/>
                  </a:cubicBezTo>
                  <a:cubicBezTo>
                    <a:pt x="11221" y="12254"/>
                    <a:pt x="11423" y="12452"/>
                    <a:pt x="11624" y="12666"/>
                  </a:cubicBezTo>
                  <a:lnTo>
                    <a:pt x="11692" y="7542"/>
                  </a:lnTo>
                  <a:cubicBezTo>
                    <a:pt x="11492" y="7518"/>
                    <a:pt x="11274" y="7347"/>
                    <a:pt x="11231" y="7314"/>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57;p35"/>
            <p:cNvSpPr/>
            <p:nvPr/>
          </p:nvSpPr>
          <p:spPr>
            <a:xfrm>
              <a:off x="7675560" y="3215925"/>
              <a:ext cx="791376" cy="877320"/>
            </a:xfrm>
            <a:custGeom>
              <a:avLst/>
              <a:gdLst/>
              <a:ahLst/>
              <a:cxnLst/>
              <a:rect l="l" t="t" r="r" b="b"/>
              <a:pathLst>
                <a:path w="12661" h="14036" extrusionOk="0">
                  <a:moveTo>
                    <a:pt x="6166" y="0"/>
                  </a:moveTo>
                  <a:cubicBezTo>
                    <a:pt x="6004" y="0"/>
                    <a:pt x="5840" y="9"/>
                    <a:pt x="5676" y="26"/>
                  </a:cubicBezTo>
                  <a:cubicBezTo>
                    <a:pt x="5508" y="43"/>
                    <a:pt x="5336" y="72"/>
                    <a:pt x="5169" y="108"/>
                  </a:cubicBezTo>
                  <a:cubicBezTo>
                    <a:pt x="1830" y="847"/>
                    <a:pt x="1" y="3928"/>
                    <a:pt x="1" y="3928"/>
                  </a:cubicBezTo>
                  <a:cubicBezTo>
                    <a:pt x="4259" y="6842"/>
                    <a:pt x="5188" y="14026"/>
                    <a:pt x="5188" y="14026"/>
                  </a:cubicBezTo>
                  <a:cubicBezTo>
                    <a:pt x="5330" y="14033"/>
                    <a:pt x="5468" y="14036"/>
                    <a:pt x="5603" y="14036"/>
                  </a:cubicBezTo>
                  <a:cubicBezTo>
                    <a:pt x="6045" y="14036"/>
                    <a:pt x="6446" y="13999"/>
                    <a:pt x="6810" y="13933"/>
                  </a:cubicBezTo>
                  <a:cubicBezTo>
                    <a:pt x="7053" y="13887"/>
                    <a:pt x="7280" y="13828"/>
                    <a:pt x="7495" y="13759"/>
                  </a:cubicBezTo>
                  <a:cubicBezTo>
                    <a:pt x="7838" y="13644"/>
                    <a:pt x="8141" y="13495"/>
                    <a:pt x="8407" y="13324"/>
                  </a:cubicBezTo>
                  <a:cubicBezTo>
                    <a:pt x="10691" y="11871"/>
                    <a:pt x="10385" y="8701"/>
                    <a:pt x="10385" y="8700"/>
                  </a:cubicBezTo>
                  <a:lnTo>
                    <a:pt x="10385" y="8700"/>
                  </a:lnTo>
                  <a:cubicBezTo>
                    <a:pt x="10385" y="8701"/>
                    <a:pt x="10624" y="10181"/>
                    <a:pt x="10974" y="10181"/>
                  </a:cubicBezTo>
                  <a:cubicBezTo>
                    <a:pt x="11080" y="10181"/>
                    <a:pt x="11196" y="10046"/>
                    <a:pt x="11318" y="9695"/>
                  </a:cubicBezTo>
                  <a:cubicBezTo>
                    <a:pt x="11842" y="8179"/>
                    <a:pt x="11239" y="6130"/>
                    <a:pt x="11239" y="6130"/>
                  </a:cubicBezTo>
                  <a:lnTo>
                    <a:pt x="11239" y="6130"/>
                  </a:lnTo>
                  <a:cubicBezTo>
                    <a:pt x="11675" y="6571"/>
                    <a:pt x="12004" y="6773"/>
                    <a:pt x="12221" y="6773"/>
                  </a:cubicBezTo>
                  <a:cubicBezTo>
                    <a:pt x="12661" y="6773"/>
                    <a:pt x="12645" y="5941"/>
                    <a:pt x="12149" y="4571"/>
                  </a:cubicBezTo>
                  <a:cubicBezTo>
                    <a:pt x="11536" y="2887"/>
                    <a:pt x="9466" y="458"/>
                    <a:pt x="6892" y="56"/>
                  </a:cubicBezTo>
                  <a:cubicBezTo>
                    <a:pt x="6763" y="36"/>
                    <a:pt x="6635" y="23"/>
                    <a:pt x="6503" y="13"/>
                  </a:cubicBezTo>
                  <a:cubicBezTo>
                    <a:pt x="6392" y="5"/>
                    <a:pt x="6279" y="0"/>
                    <a:pt x="6166"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58;p35"/>
            <p:cNvSpPr/>
            <p:nvPr/>
          </p:nvSpPr>
          <p:spPr>
            <a:xfrm>
              <a:off x="7859950" y="3501761"/>
              <a:ext cx="452161" cy="531543"/>
            </a:xfrm>
            <a:custGeom>
              <a:avLst/>
              <a:gdLst/>
              <a:ahLst/>
              <a:cxnLst/>
              <a:rect l="l" t="t" r="r" b="b"/>
              <a:pathLst>
                <a:path w="7234" h="8504" extrusionOk="0">
                  <a:moveTo>
                    <a:pt x="2590" y="0"/>
                  </a:moveTo>
                  <a:cubicBezTo>
                    <a:pt x="649" y="0"/>
                    <a:pt x="0" y="2097"/>
                    <a:pt x="0" y="2097"/>
                  </a:cubicBezTo>
                  <a:lnTo>
                    <a:pt x="2660" y="8503"/>
                  </a:lnTo>
                  <a:cubicBezTo>
                    <a:pt x="7234" y="6760"/>
                    <a:pt x="5629" y="574"/>
                    <a:pt x="3207" y="67"/>
                  </a:cubicBezTo>
                  <a:cubicBezTo>
                    <a:pt x="2988" y="21"/>
                    <a:pt x="2783" y="0"/>
                    <a:pt x="2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59;p35"/>
            <p:cNvSpPr/>
            <p:nvPr/>
          </p:nvSpPr>
          <p:spPr>
            <a:xfrm>
              <a:off x="7687749" y="3217550"/>
              <a:ext cx="413471" cy="875695"/>
            </a:xfrm>
            <a:custGeom>
              <a:avLst/>
              <a:gdLst/>
              <a:ahLst/>
              <a:cxnLst/>
              <a:rect l="l" t="t" r="r" b="b"/>
              <a:pathLst>
                <a:path w="6615" h="14010" extrusionOk="0">
                  <a:moveTo>
                    <a:pt x="5481" y="0"/>
                  </a:moveTo>
                  <a:lnTo>
                    <a:pt x="5481" y="0"/>
                  </a:lnTo>
                  <a:cubicBezTo>
                    <a:pt x="5313" y="17"/>
                    <a:pt x="5141" y="46"/>
                    <a:pt x="4974" y="82"/>
                  </a:cubicBezTo>
                  <a:cubicBezTo>
                    <a:pt x="2271" y="683"/>
                    <a:pt x="557" y="2814"/>
                    <a:pt x="0" y="3605"/>
                  </a:cubicBezTo>
                  <a:cubicBezTo>
                    <a:pt x="1101" y="4324"/>
                    <a:pt x="2050" y="5322"/>
                    <a:pt x="2831" y="6443"/>
                  </a:cubicBezTo>
                  <a:cubicBezTo>
                    <a:pt x="2933" y="6192"/>
                    <a:pt x="3151" y="5754"/>
                    <a:pt x="3520" y="5362"/>
                  </a:cubicBezTo>
                  <a:cubicBezTo>
                    <a:pt x="3045" y="4657"/>
                    <a:pt x="2568" y="3915"/>
                    <a:pt x="2624" y="3085"/>
                  </a:cubicBezTo>
                  <a:cubicBezTo>
                    <a:pt x="2676" y="2327"/>
                    <a:pt x="3174" y="1667"/>
                    <a:pt x="3731" y="1153"/>
                  </a:cubicBezTo>
                  <a:cubicBezTo>
                    <a:pt x="4285" y="636"/>
                    <a:pt x="4861" y="277"/>
                    <a:pt x="5481" y="0"/>
                  </a:cubicBezTo>
                  <a:close/>
                  <a:moveTo>
                    <a:pt x="5246" y="12649"/>
                  </a:moveTo>
                  <a:lnTo>
                    <a:pt x="5246" y="12649"/>
                  </a:lnTo>
                  <a:cubicBezTo>
                    <a:pt x="5250" y="12731"/>
                    <a:pt x="5254" y="12810"/>
                    <a:pt x="5254" y="12889"/>
                  </a:cubicBezTo>
                  <a:cubicBezTo>
                    <a:pt x="5254" y="13271"/>
                    <a:pt x="5214" y="13644"/>
                    <a:pt x="5138" y="14006"/>
                  </a:cubicBezTo>
                  <a:cubicBezTo>
                    <a:pt x="5234" y="14006"/>
                    <a:pt x="5326" y="14010"/>
                    <a:pt x="5418" y="14010"/>
                  </a:cubicBezTo>
                  <a:cubicBezTo>
                    <a:pt x="5856" y="14010"/>
                    <a:pt x="6255" y="13973"/>
                    <a:pt x="6615" y="13907"/>
                  </a:cubicBezTo>
                  <a:cubicBezTo>
                    <a:pt x="6361" y="13575"/>
                    <a:pt x="6203" y="13169"/>
                    <a:pt x="6090" y="12737"/>
                  </a:cubicBezTo>
                  <a:cubicBezTo>
                    <a:pt x="5883" y="12853"/>
                    <a:pt x="5655" y="12958"/>
                    <a:pt x="5415" y="13050"/>
                  </a:cubicBezTo>
                  <a:lnTo>
                    <a:pt x="5246" y="12649"/>
                  </a:ln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60;p35"/>
            <p:cNvSpPr/>
            <p:nvPr/>
          </p:nvSpPr>
          <p:spPr>
            <a:xfrm>
              <a:off x="7864638" y="3552640"/>
              <a:ext cx="203829" cy="480663"/>
            </a:xfrm>
            <a:custGeom>
              <a:avLst/>
              <a:gdLst/>
              <a:ahLst/>
              <a:cxnLst/>
              <a:rect l="l" t="t" r="r" b="b"/>
              <a:pathLst>
                <a:path w="3261" h="7690" extrusionOk="0">
                  <a:moveTo>
                    <a:pt x="690" y="1"/>
                  </a:moveTo>
                  <a:cubicBezTo>
                    <a:pt x="321" y="393"/>
                    <a:pt x="103" y="831"/>
                    <a:pt x="1" y="1082"/>
                  </a:cubicBezTo>
                  <a:cubicBezTo>
                    <a:pt x="1141" y="2720"/>
                    <a:pt x="1922" y="4621"/>
                    <a:pt x="2285" y="6292"/>
                  </a:cubicBezTo>
                  <a:cubicBezTo>
                    <a:pt x="2361" y="6628"/>
                    <a:pt x="2404" y="6961"/>
                    <a:pt x="2416" y="7288"/>
                  </a:cubicBezTo>
                  <a:lnTo>
                    <a:pt x="2585" y="7689"/>
                  </a:lnTo>
                  <a:cubicBezTo>
                    <a:pt x="2825" y="7597"/>
                    <a:pt x="3053" y="7492"/>
                    <a:pt x="3260" y="7376"/>
                  </a:cubicBezTo>
                  <a:cubicBezTo>
                    <a:pt x="3128" y="6853"/>
                    <a:pt x="3066" y="6289"/>
                    <a:pt x="2987" y="5765"/>
                  </a:cubicBezTo>
                  <a:cubicBezTo>
                    <a:pt x="2707" y="3831"/>
                    <a:pt x="1992" y="1962"/>
                    <a:pt x="911" y="331"/>
                  </a:cubicBezTo>
                  <a:cubicBezTo>
                    <a:pt x="839" y="221"/>
                    <a:pt x="763" y="113"/>
                    <a:pt x="69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61;p35"/>
            <p:cNvSpPr/>
            <p:nvPr/>
          </p:nvSpPr>
          <p:spPr>
            <a:xfrm>
              <a:off x="6403893" y="3269867"/>
              <a:ext cx="774124" cy="873382"/>
            </a:xfrm>
            <a:custGeom>
              <a:avLst/>
              <a:gdLst/>
              <a:ahLst/>
              <a:cxnLst/>
              <a:rect l="l" t="t" r="r" b="b"/>
              <a:pathLst>
                <a:path w="12385" h="13973" extrusionOk="0">
                  <a:moveTo>
                    <a:pt x="6314" y="0"/>
                  </a:moveTo>
                  <a:cubicBezTo>
                    <a:pt x="3206" y="0"/>
                    <a:pt x="869" y="3154"/>
                    <a:pt x="355" y="5145"/>
                  </a:cubicBezTo>
                  <a:cubicBezTo>
                    <a:pt x="0" y="6522"/>
                    <a:pt x="53" y="7346"/>
                    <a:pt x="464" y="7346"/>
                  </a:cubicBezTo>
                  <a:cubicBezTo>
                    <a:pt x="682" y="7346"/>
                    <a:pt x="1001" y="7113"/>
                    <a:pt x="1413" y="6608"/>
                  </a:cubicBezTo>
                  <a:lnTo>
                    <a:pt x="1413" y="6608"/>
                  </a:lnTo>
                  <a:cubicBezTo>
                    <a:pt x="1413" y="6608"/>
                    <a:pt x="1004" y="8707"/>
                    <a:pt x="1677" y="10163"/>
                  </a:cubicBezTo>
                  <a:cubicBezTo>
                    <a:pt x="1825" y="10489"/>
                    <a:pt x="1949" y="10615"/>
                    <a:pt x="2052" y="10615"/>
                  </a:cubicBezTo>
                  <a:cubicBezTo>
                    <a:pt x="2408" y="10615"/>
                    <a:pt x="2507" y="9087"/>
                    <a:pt x="2507" y="9086"/>
                  </a:cubicBezTo>
                  <a:lnTo>
                    <a:pt x="2507" y="9086"/>
                  </a:lnTo>
                  <a:cubicBezTo>
                    <a:pt x="2507" y="9088"/>
                    <a:pt x="2505" y="13972"/>
                    <a:pt x="7086" y="13972"/>
                  </a:cubicBezTo>
                  <a:cubicBezTo>
                    <a:pt x="7139" y="13972"/>
                    <a:pt x="7192" y="13971"/>
                    <a:pt x="7246" y="13970"/>
                  </a:cubicBezTo>
                  <a:cubicBezTo>
                    <a:pt x="7540" y="13964"/>
                    <a:pt x="7856" y="13934"/>
                    <a:pt x="8188" y="13885"/>
                  </a:cubicBezTo>
                  <a:cubicBezTo>
                    <a:pt x="8188" y="13885"/>
                    <a:pt x="8423" y="6651"/>
                    <a:pt x="12384" y="3342"/>
                  </a:cubicBezTo>
                  <a:cubicBezTo>
                    <a:pt x="12384" y="3342"/>
                    <a:pt x="12150" y="3025"/>
                    <a:pt x="11715" y="2584"/>
                  </a:cubicBezTo>
                  <a:cubicBezTo>
                    <a:pt x="10911" y="1767"/>
                    <a:pt x="9408" y="531"/>
                    <a:pt x="7411" y="123"/>
                  </a:cubicBezTo>
                  <a:cubicBezTo>
                    <a:pt x="7236" y="89"/>
                    <a:pt x="7058" y="59"/>
                    <a:pt x="6877" y="33"/>
                  </a:cubicBezTo>
                  <a:cubicBezTo>
                    <a:pt x="6831" y="30"/>
                    <a:pt x="6785" y="24"/>
                    <a:pt x="6739" y="20"/>
                  </a:cubicBezTo>
                  <a:cubicBezTo>
                    <a:pt x="6596" y="7"/>
                    <a:pt x="6454" y="0"/>
                    <a:pt x="6314"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62;p35"/>
            <p:cNvSpPr/>
            <p:nvPr/>
          </p:nvSpPr>
          <p:spPr>
            <a:xfrm>
              <a:off x="6612911" y="3533576"/>
              <a:ext cx="422346" cy="530417"/>
            </a:xfrm>
            <a:custGeom>
              <a:avLst/>
              <a:gdLst/>
              <a:ahLst/>
              <a:cxnLst/>
              <a:rect l="l" t="t" r="r" b="b"/>
              <a:pathLst>
                <a:path w="6757" h="8486" extrusionOk="0">
                  <a:moveTo>
                    <a:pt x="4226" y="1"/>
                  </a:moveTo>
                  <a:cubicBezTo>
                    <a:pt x="3962" y="1"/>
                    <a:pt x="3677" y="42"/>
                    <a:pt x="3369" y="138"/>
                  </a:cubicBezTo>
                  <a:cubicBezTo>
                    <a:pt x="1005" y="876"/>
                    <a:pt x="0" y="7187"/>
                    <a:pt x="4723" y="8486"/>
                  </a:cubicBezTo>
                  <a:lnTo>
                    <a:pt x="6756" y="1851"/>
                  </a:lnTo>
                  <a:cubicBezTo>
                    <a:pt x="6756" y="1851"/>
                    <a:pt x="5981" y="1"/>
                    <a:pt x="4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63;p35"/>
            <p:cNvSpPr/>
            <p:nvPr/>
          </p:nvSpPr>
          <p:spPr>
            <a:xfrm>
              <a:off x="6856180" y="3369750"/>
              <a:ext cx="1182407" cy="1074023"/>
            </a:xfrm>
            <a:custGeom>
              <a:avLst/>
              <a:gdLst/>
              <a:ahLst/>
              <a:cxnLst/>
              <a:rect l="l" t="t" r="r" b="b"/>
              <a:pathLst>
                <a:path w="18917" h="17183" extrusionOk="0">
                  <a:moveTo>
                    <a:pt x="9534" y="0"/>
                  </a:moveTo>
                  <a:cubicBezTo>
                    <a:pt x="9366" y="0"/>
                    <a:pt x="9195" y="11"/>
                    <a:pt x="9024" y="20"/>
                  </a:cubicBezTo>
                  <a:cubicBezTo>
                    <a:pt x="2637" y="511"/>
                    <a:pt x="0" y="9380"/>
                    <a:pt x="979" y="12678"/>
                  </a:cubicBezTo>
                  <a:cubicBezTo>
                    <a:pt x="1859" y="15626"/>
                    <a:pt x="4989" y="17182"/>
                    <a:pt x="9175" y="17182"/>
                  </a:cubicBezTo>
                  <a:cubicBezTo>
                    <a:pt x="9678" y="17182"/>
                    <a:pt x="10196" y="17160"/>
                    <a:pt x="10727" y="17114"/>
                  </a:cubicBezTo>
                  <a:cubicBezTo>
                    <a:pt x="11907" y="17012"/>
                    <a:pt x="13014" y="16745"/>
                    <a:pt x="14003" y="16340"/>
                  </a:cubicBezTo>
                  <a:cubicBezTo>
                    <a:pt x="14003" y="16340"/>
                    <a:pt x="14010" y="16333"/>
                    <a:pt x="14026" y="16327"/>
                  </a:cubicBezTo>
                  <a:cubicBezTo>
                    <a:pt x="14873" y="15977"/>
                    <a:pt x="15634" y="15526"/>
                    <a:pt x="16277" y="14992"/>
                  </a:cubicBezTo>
                  <a:cubicBezTo>
                    <a:pt x="18021" y="13545"/>
                    <a:pt x="18917" y="11496"/>
                    <a:pt x="18419" y="9218"/>
                  </a:cubicBezTo>
                  <a:cubicBezTo>
                    <a:pt x="17727" y="6031"/>
                    <a:pt x="15522" y="2017"/>
                    <a:pt x="12187" y="564"/>
                  </a:cubicBezTo>
                  <a:cubicBezTo>
                    <a:pt x="12154" y="551"/>
                    <a:pt x="12138" y="541"/>
                    <a:pt x="12138" y="541"/>
                  </a:cubicBezTo>
                  <a:cubicBezTo>
                    <a:pt x="11333" y="198"/>
                    <a:pt x="10463" y="0"/>
                    <a:pt x="9534"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64;p35"/>
            <p:cNvSpPr/>
            <p:nvPr/>
          </p:nvSpPr>
          <p:spPr>
            <a:xfrm>
              <a:off x="7617931" y="3405003"/>
              <a:ext cx="398219" cy="938700"/>
            </a:xfrm>
            <a:custGeom>
              <a:avLst/>
              <a:gdLst/>
              <a:ahLst/>
              <a:cxnLst/>
              <a:rect l="l" t="t" r="r" b="b"/>
              <a:pathLst>
                <a:path w="6371" h="15018" extrusionOk="0">
                  <a:moveTo>
                    <a:pt x="0" y="0"/>
                  </a:moveTo>
                  <a:cubicBezTo>
                    <a:pt x="448" y="230"/>
                    <a:pt x="4094" y="2247"/>
                    <a:pt x="5434" y="8025"/>
                  </a:cubicBezTo>
                  <a:cubicBezTo>
                    <a:pt x="6298" y="11732"/>
                    <a:pt x="4363" y="13957"/>
                    <a:pt x="3002" y="15018"/>
                  </a:cubicBezTo>
                  <a:cubicBezTo>
                    <a:pt x="3355" y="14823"/>
                    <a:pt x="3711" y="14616"/>
                    <a:pt x="4090" y="14428"/>
                  </a:cubicBezTo>
                  <a:lnTo>
                    <a:pt x="4090" y="14428"/>
                  </a:lnTo>
                  <a:cubicBezTo>
                    <a:pt x="4090" y="14428"/>
                    <a:pt x="4090" y="14428"/>
                    <a:pt x="4090" y="14428"/>
                  </a:cubicBezTo>
                  <a:cubicBezTo>
                    <a:pt x="5510" y="13248"/>
                    <a:pt x="6371" y="11667"/>
                    <a:pt x="6371" y="9890"/>
                  </a:cubicBezTo>
                  <a:cubicBezTo>
                    <a:pt x="6371" y="9811"/>
                    <a:pt x="6367" y="9732"/>
                    <a:pt x="6363" y="9650"/>
                  </a:cubicBezTo>
                  <a:cubicBezTo>
                    <a:pt x="6351" y="9323"/>
                    <a:pt x="6308" y="8990"/>
                    <a:pt x="6232" y="8654"/>
                  </a:cubicBezTo>
                  <a:cubicBezTo>
                    <a:pt x="5869" y="6983"/>
                    <a:pt x="5088" y="5082"/>
                    <a:pt x="3948" y="3444"/>
                  </a:cubicBezTo>
                  <a:cubicBezTo>
                    <a:pt x="3167" y="2323"/>
                    <a:pt x="2218" y="1325"/>
                    <a:pt x="1117" y="606"/>
                  </a:cubicBezTo>
                  <a:cubicBezTo>
                    <a:pt x="761" y="373"/>
                    <a:pt x="389" y="168"/>
                    <a:pt x="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65;p35"/>
            <p:cNvSpPr/>
            <p:nvPr/>
          </p:nvSpPr>
          <p:spPr>
            <a:xfrm>
              <a:off x="7731377" y="4345955"/>
              <a:ext cx="88070" cy="44941"/>
            </a:xfrm>
            <a:custGeom>
              <a:avLst/>
              <a:gdLst/>
              <a:ahLst/>
              <a:cxnLst/>
              <a:rect l="l" t="t" r="r" b="b"/>
              <a:pathLst>
                <a:path w="1409" h="719" extrusionOk="0">
                  <a:moveTo>
                    <a:pt x="1408" y="0"/>
                  </a:moveTo>
                  <a:cubicBezTo>
                    <a:pt x="990" y="261"/>
                    <a:pt x="536" y="494"/>
                    <a:pt x="58" y="695"/>
                  </a:cubicBezTo>
                  <a:lnTo>
                    <a:pt x="58" y="695"/>
                  </a:lnTo>
                  <a:cubicBezTo>
                    <a:pt x="538" y="496"/>
                    <a:pt x="990" y="263"/>
                    <a:pt x="1408" y="0"/>
                  </a:cubicBezTo>
                  <a:close/>
                  <a:moveTo>
                    <a:pt x="58" y="695"/>
                  </a:moveTo>
                  <a:cubicBezTo>
                    <a:pt x="39" y="703"/>
                    <a:pt x="20" y="710"/>
                    <a:pt x="1" y="718"/>
                  </a:cubicBezTo>
                  <a:cubicBezTo>
                    <a:pt x="5" y="718"/>
                    <a:pt x="11" y="715"/>
                    <a:pt x="24" y="709"/>
                  </a:cubicBezTo>
                  <a:cubicBezTo>
                    <a:pt x="36" y="704"/>
                    <a:pt x="47" y="699"/>
                    <a:pt x="58" y="695"/>
                  </a:cubicBezTo>
                  <a:close/>
                </a:path>
              </a:pathLst>
            </a:custGeom>
            <a:solidFill>
              <a:srgbClr val="756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66;p35"/>
            <p:cNvSpPr/>
            <p:nvPr/>
          </p:nvSpPr>
          <p:spPr>
            <a:xfrm>
              <a:off x="6904997" y="3386252"/>
              <a:ext cx="900635" cy="1057397"/>
            </a:xfrm>
            <a:custGeom>
              <a:avLst/>
              <a:gdLst/>
              <a:ahLst/>
              <a:cxnLst/>
              <a:rect l="l" t="t" r="r" b="b"/>
              <a:pathLst>
                <a:path w="14409" h="16917" extrusionOk="0">
                  <a:moveTo>
                    <a:pt x="8243" y="1"/>
                  </a:moveTo>
                  <a:lnTo>
                    <a:pt x="8243" y="1"/>
                  </a:lnTo>
                  <a:cubicBezTo>
                    <a:pt x="7534" y="20"/>
                    <a:pt x="6740" y="80"/>
                    <a:pt x="5633" y="491"/>
                  </a:cubicBezTo>
                  <a:cubicBezTo>
                    <a:pt x="4113" y="1262"/>
                    <a:pt x="2904" y="2558"/>
                    <a:pt x="2001" y="4044"/>
                  </a:cubicBezTo>
                  <a:cubicBezTo>
                    <a:pt x="663" y="6242"/>
                    <a:pt x="1" y="8862"/>
                    <a:pt x="1" y="10806"/>
                  </a:cubicBezTo>
                  <a:cubicBezTo>
                    <a:pt x="1" y="11419"/>
                    <a:pt x="66" y="11970"/>
                    <a:pt x="198" y="12414"/>
                  </a:cubicBezTo>
                  <a:cubicBezTo>
                    <a:pt x="1078" y="15360"/>
                    <a:pt x="4205" y="16916"/>
                    <a:pt x="8388" y="16916"/>
                  </a:cubicBezTo>
                  <a:cubicBezTo>
                    <a:pt x="8891" y="16916"/>
                    <a:pt x="9413" y="16896"/>
                    <a:pt x="9946" y="16850"/>
                  </a:cubicBezTo>
                  <a:cubicBezTo>
                    <a:pt x="10549" y="16798"/>
                    <a:pt x="11136" y="16702"/>
                    <a:pt x="11696" y="16567"/>
                  </a:cubicBezTo>
                  <a:cubicBezTo>
                    <a:pt x="11699" y="16567"/>
                    <a:pt x="11703" y="16563"/>
                    <a:pt x="11706" y="16563"/>
                  </a:cubicBezTo>
                  <a:cubicBezTo>
                    <a:pt x="11709" y="16563"/>
                    <a:pt x="11709" y="16563"/>
                    <a:pt x="11713" y="16560"/>
                  </a:cubicBezTo>
                  <a:lnTo>
                    <a:pt x="11716" y="16560"/>
                  </a:lnTo>
                  <a:cubicBezTo>
                    <a:pt x="12243" y="16432"/>
                    <a:pt x="12744" y="16270"/>
                    <a:pt x="13222" y="16072"/>
                  </a:cubicBezTo>
                  <a:cubicBezTo>
                    <a:pt x="13226" y="16072"/>
                    <a:pt x="13232" y="16069"/>
                    <a:pt x="13245" y="16063"/>
                  </a:cubicBezTo>
                  <a:cubicBezTo>
                    <a:pt x="13357" y="16010"/>
                    <a:pt x="13831" y="15769"/>
                    <a:pt x="14408" y="15318"/>
                  </a:cubicBezTo>
                  <a:lnTo>
                    <a:pt x="14408" y="15318"/>
                  </a:lnTo>
                  <a:cubicBezTo>
                    <a:pt x="13874" y="15614"/>
                    <a:pt x="13351" y="15888"/>
                    <a:pt x="12787" y="16046"/>
                  </a:cubicBezTo>
                  <a:cubicBezTo>
                    <a:pt x="11936" y="16283"/>
                    <a:pt x="11136" y="16468"/>
                    <a:pt x="10319" y="16468"/>
                  </a:cubicBezTo>
                  <a:cubicBezTo>
                    <a:pt x="9043" y="16468"/>
                    <a:pt x="7735" y="16020"/>
                    <a:pt x="6163" y="14622"/>
                  </a:cubicBezTo>
                  <a:cubicBezTo>
                    <a:pt x="4261" y="12935"/>
                    <a:pt x="3668" y="10207"/>
                    <a:pt x="3925" y="7679"/>
                  </a:cubicBezTo>
                  <a:cubicBezTo>
                    <a:pt x="4139" y="5619"/>
                    <a:pt x="4763" y="3553"/>
                    <a:pt x="6031" y="1919"/>
                  </a:cubicBezTo>
                  <a:cubicBezTo>
                    <a:pt x="6634" y="1143"/>
                    <a:pt x="7389" y="481"/>
                    <a:pt x="8243"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67;p35"/>
            <p:cNvSpPr/>
            <p:nvPr/>
          </p:nvSpPr>
          <p:spPr>
            <a:xfrm>
              <a:off x="7732877" y="4306765"/>
              <a:ext cx="140699" cy="83507"/>
            </a:xfrm>
            <a:custGeom>
              <a:avLst/>
              <a:gdLst/>
              <a:ahLst/>
              <a:cxnLst/>
              <a:rect l="l" t="t" r="r" b="b"/>
              <a:pathLst>
                <a:path w="2251" h="1336" extrusionOk="0">
                  <a:moveTo>
                    <a:pt x="2251" y="1"/>
                  </a:moveTo>
                  <a:cubicBezTo>
                    <a:pt x="1872" y="189"/>
                    <a:pt x="1516" y="396"/>
                    <a:pt x="1163" y="591"/>
                  </a:cubicBezTo>
                  <a:cubicBezTo>
                    <a:pt x="586" y="1042"/>
                    <a:pt x="112" y="1283"/>
                    <a:pt x="0" y="1336"/>
                  </a:cubicBezTo>
                  <a:cubicBezTo>
                    <a:pt x="491" y="1132"/>
                    <a:pt x="956" y="894"/>
                    <a:pt x="1384" y="627"/>
                  </a:cubicBezTo>
                  <a:cubicBezTo>
                    <a:pt x="1691" y="432"/>
                    <a:pt x="1981" y="225"/>
                    <a:pt x="2251" y="1"/>
                  </a:cubicBezTo>
                  <a:close/>
                </a:path>
              </a:pathLst>
            </a:custGeom>
            <a:solidFill>
              <a:srgbClr val="8D7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68;p35"/>
            <p:cNvSpPr/>
            <p:nvPr/>
          </p:nvSpPr>
          <p:spPr>
            <a:xfrm>
              <a:off x="7479732" y="3666150"/>
              <a:ext cx="301274" cy="447723"/>
            </a:xfrm>
            <a:custGeom>
              <a:avLst/>
              <a:gdLst/>
              <a:ahLst/>
              <a:cxnLst/>
              <a:rect l="l" t="t" r="r" b="b"/>
              <a:pathLst>
                <a:path w="4820" h="7163" extrusionOk="0">
                  <a:moveTo>
                    <a:pt x="2076" y="0"/>
                  </a:moveTo>
                  <a:cubicBezTo>
                    <a:pt x="2056" y="0"/>
                    <a:pt x="2036" y="2"/>
                    <a:pt x="2017" y="4"/>
                  </a:cubicBezTo>
                  <a:cubicBezTo>
                    <a:pt x="623" y="172"/>
                    <a:pt x="0" y="5185"/>
                    <a:pt x="514" y="6365"/>
                  </a:cubicBezTo>
                  <a:cubicBezTo>
                    <a:pt x="742" y="6883"/>
                    <a:pt x="1337" y="7163"/>
                    <a:pt x="1991" y="7163"/>
                  </a:cubicBezTo>
                  <a:cubicBezTo>
                    <a:pt x="2822" y="7163"/>
                    <a:pt x="3747" y="6712"/>
                    <a:pt x="4136" y="5726"/>
                  </a:cubicBezTo>
                  <a:cubicBezTo>
                    <a:pt x="4819" y="3992"/>
                    <a:pt x="3226" y="0"/>
                    <a:pt x="20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69;p35"/>
            <p:cNvSpPr/>
            <p:nvPr/>
          </p:nvSpPr>
          <p:spPr>
            <a:xfrm>
              <a:off x="7252276" y="3968550"/>
              <a:ext cx="53629" cy="87382"/>
            </a:xfrm>
            <a:custGeom>
              <a:avLst/>
              <a:gdLst/>
              <a:ahLst/>
              <a:cxnLst/>
              <a:rect l="l" t="t" r="r" b="b"/>
              <a:pathLst>
                <a:path w="858" h="1398" extrusionOk="0">
                  <a:moveTo>
                    <a:pt x="424" y="1"/>
                  </a:moveTo>
                  <a:cubicBezTo>
                    <a:pt x="421" y="1"/>
                    <a:pt x="419" y="1"/>
                    <a:pt x="416" y="1"/>
                  </a:cubicBezTo>
                  <a:cubicBezTo>
                    <a:pt x="182" y="4"/>
                    <a:pt x="1" y="324"/>
                    <a:pt x="10" y="710"/>
                  </a:cubicBezTo>
                  <a:cubicBezTo>
                    <a:pt x="21" y="1092"/>
                    <a:pt x="213" y="1398"/>
                    <a:pt x="441" y="1398"/>
                  </a:cubicBezTo>
                  <a:cubicBezTo>
                    <a:pt x="442" y="1398"/>
                    <a:pt x="444" y="1398"/>
                    <a:pt x="445" y="1398"/>
                  </a:cubicBezTo>
                  <a:cubicBezTo>
                    <a:pt x="676" y="1391"/>
                    <a:pt x="857" y="1075"/>
                    <a:pt x="848" y="690"/>
                  </a:cubicBezTo>
                  <a:cubicBezTo>
                    <a:pt x="841" y="308"/>
                    <a:pt x="651"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70;p35"/>
            <p:cNvSpPr/>
            <p:nvPr/>
          </p:nvSpPr>
          <p:spPr>
            <a:xfrm>
              <a:off x="7858513" y="3904919"/>
              <a:ext cx="53379" cy="87382"/>
            </a:xfrm>
            <a:custGeom>
              <a:avLst/>
              <a:gdLst/>
              <a:ahLst/>
              <a:cxnLst/>
              <a:rect l="l" t="t" r="r" b="b"/>
              <a:pathLst>
                <a:path w="854" h="1398" extrusionOk="0">
                  <a:moveTo>
                    <a:pt x="419" y="0"/>
                  </a:moveTo>
                  <a:cubicBezTo>
                    <a:pt x="417" y="0"/>
                    <a:pt x="415" y="0"/>
                    <a:pt x="412" y="0"/>
                  </a:cubicBezTo>
                  <a:cubicBezTo>
                    <a:pt x="181" y="3"/>
                    <a:pt x="0" y="324"/>
                    <a:pt x="7" y="709"/>
                  </a:cubicBezTo>
                  <a:cubicBezTo>
                    <a:pt x="17" y="1091"/>
                    <a:pt x="207" y="1398"/>
                    <a:pt x="435" y="1398"/>
                  </a:cubicBezTo>
                  <a:cubicBezTo>
                    <a:pt x="438" y="1398"/>
                    <a:pt x="440" y="1398"/>
                    <a:pt x="442" y="1398"/>
                  </a:cubicBezTo>
                  <a:cubicBezTo>
                    <a:pt x="676" y="1391"/>
                    <a:pt x="854" y="1075"/>
                    <a:pt x="847" y="689"/>
                  </a:cubicBezTo>
                  <a:cubicBezTo>
                    <a:pt x="838" y="308"/>
                    <a:pt x="647"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71;p35"/>
            <p:cNvSpPr/>
            <p:nvPr/>
          </p:nvSpPr>
          <p:spPr>
            <a:xfrm>
              <a:off x="7175019" y="4120937"/>
              <a:ext cx="204641" cy="118634"/>
            </a:xfrm>
            <a:custGeom>
              <a:avLst/>
              <a:gdLst/>
              <a:ahLst/>
              <a:cxnLst/>
              <a:rect l="l" t="t" r="r" b="b"/>
              <a:pathLst>
                <a:path w="3274" h="1898" extrusionOk="0">
                  <a:moveTo>
                    <a:pt x="1678" y="1"/>
                  </a:moveTo>
                  <a:cubicBezTo>
                    <a:pt x="1657" y="1"/>
                    <a:pt x="1637" y="1"/>
                    <a:pt x="1616" y="1"/>
                  </a:cubicBezTo>
                  <a:cubicBezTo>
                    <a:pt x="720" y="21"/>
                    <a:pt x="1" y="462"/>
                    <a:pt x="14" y="987"/>
                  </a:cubicBezTo>
                  <a:cubicBezTo>
                    <a:pt x="23" y="1495"/>
                    <a:pt x="728" y="1897"/>
                    <a:pt x="1596" y="1897"/>
                  </a:cubicBezTo>
                  <a:cubicBezTo>
                    <a:pt x="1617" y="1897"/>
                    <a:pt x="1638" y="1897"/>
                    <a:pt x="1658" y="1896"/>
                  </a:cubicBezTo>
                  <a:cubicBezTo>
                    <a:pt x="2554" y="1877"/>
                    <a:pt x="3273" y="1438"/>
                    <a:pt x="3263" y="914"/>
                  </a:cubicBezTo>
                  <a:cubicBezTo>
                    <a:pt x="3251" y="403"/>
                    <a:pt x="2549" y="1"/>
                    <a:pt x="1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72;p35"/>
            <p:cNvSpPr/>
            <p:nvPr/>
          </p:nvSpPr>
          <p:spPr>
            <a:xfrm>
              <a:off x="7786632" y="4057494"/>
              <a:ext cx="189140" cy="109509"/>
            </a:xfrm>
            <a:custGeom>
              <a:avLst/>
              <a:gdLst/>
              <a:ahLst/>
              <a:cxnLst/>
              <a:rect l="l" t="t" r="r" b="b"/>
              <a:pathLst>
                <a:path w="3026" h="1752" extrusionOk="0">
                  <a:moveTo>
                    <a:pt x="1555" y="1"/>
                  </a:moveTo>
                  <a:cubicBezTo>
                    <a:pt x="1535" y="1"/>
                    <a:pt x="1514" y="1"/>
                    <a:pt x="1493" y="2"/>
                  </a:cubicBezTo>
                  <a:cubicBezTo>
                    <a:pt x="663" y="18"/>
                    <a:pt x="0" y="426"/>
                    <a:pt x="10" y="908"/>
                  </a:cubicBezTo>
                  <a:cubicBezTo>
                    <a:pt x="20" y="1380"/>
                    <a:pt x="669" y="1752"/>
                    <a:pt x="1471" y="1752"/>
                  </a:cubicBezTo>
                  <a:cubicBezTo>
                    <a:pt x="1491" y="1752"/>
                    <a:pt x="1512" y="1752"/>
                    <a:pt x="1533" y="1751"/>
                  </a:cubicBezTo>
                  <a:cubicBezTo>
                    <a:pt x="2359" y="1731"/>
                    <a:pt x="3025" y="1326"/>
                    <a:pt x="3012" y="842"/>
                  </a:cubicBezTo>
                  <a:cubicBezTo>
                    <a:pt x="3003" y="373"/>
                    <a:pt x="2357" y="1"/>
                    <a:pt x="1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73;p35"/>
            <p:cNvSpPr/>
            <p:nvPr/>
          </p:nvSpPr>
          <p:spPr>
            <a:xfrm>
              <a:off x="7452729" y="4145689"/>
              <a:ext cx="285523" cy="156950"/>
            </a:xfrm>
            <a:custGeom>
              <a:avLst/>
              <a:gdLst/>
              <a:ahLst/>
              <a:cxnLst/>
              <a:rect l="l" t="t" r="r" b="b"/>
              <a:pathLst>
                <a:path w="4568" h="2511" extrusionOk="0">
                  <a:moveTo>
                    <a:pt x="3472" y="0"/>
                  </a:moveTo>
                  <a:cubicBezTo>
                    <a:pt x="3119" y="0"/>
                    <a:pt x="2802" y="176"/>
                    <a:pt x="2422" y="221"/>
                  </a:cubicBezTo>
                  <a:cubicBezTo>
                    <a:pt x="1094" y="390"/>
                    <a:pt x="524" y="252"/>
                    <a:pt x="218" y="834"/>
                  </a:cubicBezTo>
                  <a:cubicBezTo>
                    <a:pt x="204" y="854"/>
                    <a:pt x="195" y="877"/>
                    <a:pt x="185" y="901"/>
                  </a:cubicBezTo>
                  <a:cubicBezTo>
                    <a:pt x="0" y="1303"/>
                    <a:pt x="224" y="1856"/>
                    <a:pt x="761" y="2196"/>
                  </a:cubicBezTo>
                  <a:cubicBezTo>
                    <a:pt x="1059" y="2385"/>
                    <a:pt x="1451" y="2510"/>
                    <a:pt x="1925" y="2510"/>
                  </a:cubicBezTo>
                  <a:cubicBezTo>
                    <a:pt x="2150" y="2510"/>
                    <a:pt x="2393" y="2482"/>
                    <a:pt x="2653" y="2419"/>
                  </a:cubicBezTo>
                  <a:cubicBezTo>
                    <a:pt x="3062" y="2325"/>
                    <a:pt x="3388" y="2176"/>
                    <a:pt x="3645" y="2001"/>
                  </a:cubicBezTo>
                  <a:cubicBezTo>
                    <a:pt x="4525" y="1408"/>
                    <a:pt x="4568" y="501"/>
                    <a:pt x="4073" y="185"/>
                  </a:cubicBezTo>
                  <a:cubicBezTo>
                    <a:pt x="3981" y="130"/>
                    <a:pt x="3896" y="86"/>
                    <a:pt x="3813" y="60"/>
                  </a:cubicBezTo>
                  <a:cubicBezTo>
                    <a:pt x="3694" y="17"/>
                    <a:pt x="3581" y="0"/>
                    <a:pt x="3472"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74;p35"/>
            <p:cNvSpPr/>
            <p:nvPr/>
          </p:nvSpPr>
          <p:spPr>
            <a:xfrm>
              <a:off x="7466293" y="4145689"/>
              <a:ext cx="224830" cy="63318"/>
            </a:xfrm>
            <a:custGeom>
              <a:avLst/>
              <a:gdLst/>
              <a:ahLst/>
              <a:cxnLst/>
              <a:rect l="l" t="t" r="r" b="b"/>
              <a:pathLst>
                <a:path w="3597" h="1013" extrusionOk="0">
                  <a:moveTo>
                    <a:pt x="3255" y="0"/>
                  </a:moveTo>
                  <a:cubicBezTo>
                    <a:pt x="2902" y="0"/>
                    <a:pt x="2585" y="176"/>
                    <a:pt x="2205" y="221"/>
                  </a:cubicBezTo>
                  <a:cubicBezTo>
                    <a:pt x="877" y="390"/>
                    <a:pt x="307" y="252"/>
                    <a:pt x="1" y="834"/>
                  </a:cubicBezTo>
                  <a:cubicBezTo>
                    <a:pt x="199" y="894"/>
                    <a:pt x="654" y="1012"/>
                    <a:pt x="1240" y="1012"/>
                  </a:cubicBezTo>
                  <a:cubicBezTo>
                    <a:pt x="1590" y="1012"/>
                    <a:pt x="1987" y="970"/>
                    <a:pt x="2403" y="848"/>
                  </a:cubicBezTo>
                  <a:cubicBezTo>
                    <a:pt x="3125" y="637"/>
                    <a:pt x="3451" y="314"/>
                    <a:pt x="3596" y="60"/>
                  </a:cubicBezTo>
                  <a:cubicBezTo>
                    <a:pt x="3477" y="17"/>
                    <a:pt x="3364" y="0"/>
                    <a:pt x="3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75;p35"/>
            <p:cNvSpPr/>
            <p:nvPr/>
          </p:nvSpPr>
          <p:spPr>
            <a:xfrm>
              <a:off x="7500296" y="4250885"/>
              <a:ext cx="180264" cy="51754"/>
            </a:xfrm>
            <a:custGeom>
              <a:avLst/>
              <a:gdLst/>
              <a:ahLst/>
              <a:cxnLst/>
              <a:rect l="l" t="t" r="r" b="b"/>
              <a:pathLst>
                <a:path w="2884" h="828" extrusionOk="0">
                  <a:moveTo>
                    <a:pt x="1681" y="0"/>
                  </a:moveTo>
                  <a:cubicBezTo>
                    <a:pt x="911" y="0"/>
                    <a:pt x="265" y="347"/>
                    <a:pt x="0" y="513"/>
                  </a:cubicBezTo>
                  <a:cubicBezTo>
                    <a:pt x="298" y="702"/>
                    <a:pt x="690" y="827"/>
                    <a:pt x="1164" y="827"/>
                  </a:cubicBezTo>
                  <a:cubicBezTo>
                    <a:pt x="1389" y="827"/>
                    <a:pt x="1632" y="799"/>
                    <a:pt x="1892" y="736"/>
                  </a:cubicBezTo>
                  <a:cubicBezTo>
                    <a:pt x="2301" y="642"/>
                    <a:pt x="2627" y="493"/>
                    <a:pt x="2884" y="318"/>
                  </a:cubicBezTo>
                  <a:cubicBezTo>
                    <a:pt x="2473" y="85"/>
                    <a:pt x="2062" y="0"/>
                    <a:pt x="16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76;p35"/>
            <p:cNvSpPr/>
            <p:nvPr/>
          </p:nvSpPr>
          <p:spPr>
            <a:xfrm>
              <a:off x="7256588" y="3110229"/>
              <a:ext cx="517916" cy="306712"/>
            </a:xfrm>
            <a:custGeom>
              <a:avLst/>
              <a:gdLst/>
              <a:ahLst/>
              <a:cxnLst/>
              <a:rect l="l" t="t" r="r" b="b"/>
              <a:pathLst>
                <a:path w="8286" h="4907" extrusionOk="0">
                  <a:moveTo>
                    <a:pt x="5132" y="1"/>
                  </a:moveTo>
                  <a:cubicBezTo>
                    <a:pt x="4576" y="1"/>
                    <a:pt x="3639" y="341"/>
                    <a:pt x="2723" y="1095"/>
                  </a:cubicBezTo>
                  <a:cubicBezTo>
                    <a:pt x="630" y="2818"/>
                    <a:pt x="1" y="4907"/>
                    <a:pt x="1" y="4907"/>
                  </a:cubicBezTo>
                  <a:cubicBezTo>
                    <a:pt x="1760" y="4254"/>
                    <a:pt x="2729" y="4485"/>
                    <a:pt x="3811" y="4357"/>
                  </a:cubicBezTo>
                  <a:cubicBezTo>
                    <a:pt x="4275" y="4301"/>
                    <a:pt x="4845" y="4321"/>
                    <a:pt x="5323" y="4314"/>
                  </a:cubicBezTo>
                  <a:cubicBezTo>
                    <a:pt x="5468" y="4311"/>
                    <a:pt x="5600" y="4304"/>
                    <a:pt x="5722" y="4294"/>
                  </a:cubicBezTo>
                  <a:lnTo>
                    <a:pt x="5725" y="4294"/>
                  </a:lnTo>
                  <a:cubicBezTo>
                    <a:pt x="6150" y="4258"/>
                    <a:pt x="6414" y="4160"/>
                    <a:pt x="6319" y="3883"/>
                  </a:cubicBezTo>
                  <a:cubicBezTo>
                    <a:pt x="6094" y="3256"/>
                    <a:pt x="3754" y="3378"/>
                    <a:pt x="4862" y="3319"/>
                  </a:cubicBezTo>
                  <a:cubicBezTo>
                    <a:pt x="5972" y="3259"/>
                    <a:pt x="8286" y="2858"/>
                    <a:pt x="6757" y="2017"/>
                  </a:cubicBezTo>
                  <a:cubicBezTo>
                    <a:pt x="6489" y="1872"/>
                    <a:pt x="6170" y="1816"/>
                    <a:pt x="5834" y="1813"/>
                  </a:cubicBezTo>
                  <a:cubicBezTo>
                    <a:pt x="5820" y="1813"/>
                    <a:pt x="5807" y="1813"/>
                    <a:pt x="5794" y="1813"/>
                  </a:cubicBezTo>
                  <a:cubicBezTo>
                    <a:pt x="5314" y="1813"/>
                    <a:pt x="4814" y="1921"/>
                    <a:pt x="4413" y="2030"/>
                  </a:cubicBezTo>
                  <a:cubicBezTo>
                    <a:pt x="4007" y="2141"/>
                    <a:pt x="3700" y="2252"/>
                    <a:pt x="3612" y="2252"/>
                  </a:cubicBezTo>
                  <a:cubicBezTo>
                    <a:pt x="3552" y="2252"/>
                    <a:pt x="3597" y="2198"/>
                    <a:pt x="3791" y="2053"/>
                  </a:cubicBezTo>
                  <a:cubicBezTo>
                    <a:pt x="3794" y="2053"/>
                    <a:pt x="3797" y="2050"/>
                    <a:pt x="3800" y="2047"/>
                  </a:cubicBezTo>
                  <a:cubicBezTo>
                    <a:pt x="3949" y="1935"/>
                    <a:pt x="4183" y="1773"/>
                    <a:pt x="4516" y="1542"/>
                  </a:cubicBezTo>
                  <a:cubicBezTo>
                    <a:pt x="5932" y="567"/>
                    <a:pt x="5849" y="1"/>
                    <a:pt x="5132"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77;p35"/>
            <p:cNvSpPr/>
            <p:nvPr/>
          </p:nvSpPr>
          <p:spPr>
            <a:xfrm>
              <a:off x="7954271" y="5384728"/>
              <a:ext cx="54879" cy="70068"/>
            </a:xfrm>
            <a:custGeom>
              <a:avLst/>
              <a:gdLst/>
              <a:ahLst/>
              <a:cxnLst/>
              <a:rect l="l" t="t" r="r" b="b"/>
              <a:pathLst>
                <a:path w="878" h="1121" extrusionOk="0">
                  <a:moveTo>
                    <a:pt x="225" y="1"/>
                  </a:moveTo>
                  <a:lnTo>
                    <a:pt x="1" y="248"/>
                  </a:lnTo>
                  <a:cubicBezTo>
                    <a:pt x="53" y="264"/>
                    <a:pt x="643" y="742"/>
                    <a:pt x="877" y="1121"/>
                  </a:cubicBezTo>
                  <a:cubicBezTo>
                    <a:pt x="877" y="1121"/>
                    <a:pt x="702" y="373"/>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78;p35"/>
            <p:cNvSpPr/>
            <p:nvPr/>
          </p:nvSpPr>
          <p:spPr>
            <a:xfrm>
              <a:off x="7987023" y="5343537"/>
              <a:ext cx="54879" cy="70318"/>
            </a:xfrm>
            <a:custGeom>
              <a:avLst/>
              <a:gdLst/>
              <a:ahLst/>
              <a:cxnLst/>
              <a:rect l="l" t="t" r="r" b="b"/>
              <a:pathLst>
                <a:path w="878" h="1125" extrusionOk="0">
                  <a:moveTo>
                    <a:pt x="225" y="0"/>
                  </a:moveTo>
                  <a:lnTo>
                    <a:pt x="1" y="251"/>
                  </a:lnTo>
                  <a:cubicBezTo>
                    <a:pt x="54" y="268"/>
                    <a:pt x="644" y="742"/>
                    <a:pt x="878" y="1124"/>
                  </a:cubicBezTo>
                  <a:cubicBezTo>
                    <a:pt x="878" y="1124"/>
                    <a:pt x="703" y="376"/>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79;p35"/>
            <p:cNvSpPr/>
            <p:nvPr/>
          </p:nvSpPr>
          <p:spPr>
            <a:xfrm>
              <a:off x="8009088" y="5296534"/>
              <a:ext cx="54817" cy="70318"/>
            </a:xfrm>
            <a:custGeom>
              <a:avLst/>
              <a:gdLst/>
              <a:ahLst/>
              <a:cxnLst/>
              <a:rect l="l" t="t" r="r" b="b"/>
              <a:pathLst>
                <a:path w="877" h="1125" extrusionOk="0">
                  <a:moveTo>
                    <a:pt x="221" y="1"/>
                  </a:moveTo>
                  <a:lnTo>
                    <a:pt x="0" y="252"/>
                  </a:lnTo>
                  <a:cubicBezTo>
                    <a:pt x="53" y="268"/>
                    <a:pt x="639" y="746"/>
                    <a:pt x="877" y="1125"/>
                  </a:cubicBezTo>
                  <a:cubicBezTo>
                    <a:pt x="877" y="1125"/>
                    <a:pt x="703" y="376"/>
                    <a:pt x="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80;p35"/>
            <p:cNvSpPr/>
            <p:nvPr/>
          </p:nvSpPr>
          <p:spPr>
            <a:xfrm>
              <a:off x="7161143" y="4888313"/>
              <a:ext cx="871882" cy="545294"/>
            </a:xfrm>
            <a:custGeom>
              <a:avLst/>
              <a:gdLst/>
              <a:ahLst/>
              <a:cxnLst/>
              <a:rect l="l" t="t" r="r" b="b"/>
              <a:pathLst>
                <a:path w="13949" h="8724" extrusionOk="0">
                  <a:moveTo>
                    <a:pt x="3239" y="0"/>
                  </a:moveTo>
                  <a:cubicBezTo>
                    <a:pt x="1289" y="0"/>
                    <a:pt x="1" y="845"/>
                    <a:pt x="137" y="2300"/>
                  </a:cubicBezTo>
                  <a:cubicBezTo>
                    <a:pt x="821" y="6774"/>
                    <a:pt x="5239" y="8724"/>
                    <a:pt x="8944" y="8724"/>
                  </a:cubicBezTo>
                  <a:cubicBezTo>
                    <a:pt x="10059" y="8724"/>
                    <a:pt x="11110" y="8547"/>
                    <a:pt x="11975" y="8209"/>
                  </a:cubicBezTo>
                  <a:cubicBezTo>
                    <a:pt x="11975" y="8209"/>
                    <a:pt x="12352" y="8316"/>
                    <a:pt x="12662" y="8316"/>
                  </a:cubicBezTo>
                  <a:cubicBezTo>
                    <a:pt x="12798" y="8316"/>
                    <a:pt x="12921" y="8295"/>
                    <a:pt x="12993" y="8235"/>
                  </a:cubicBezTo>
                  <a:cubicBezTo>
                    <a:pt x="13187" y="8071"/>
                    <a:pt x="12805" y="7682"/>
                    <a:pt x="12680" y="7563"/>
                  </a:cubicBezTo>
                  <a:lnTo>
                    <a:pt x="12680" y="7563"/>
                  </a:lnTo>
                  <a:cubicBezTo>
                    <a:pt x="12753" y="7623"/>
                    <a:pt x="12920" y="7743"/>
                    <a:pt x="13119" y="7743"/>
                  </a:cubicBezTo>
                  <a:cubicBezTo>
                    <a:pt x="13227" y="7743"/>
                    <a:pt x="13344" y="7708"/>
                    <a:pt x="13461" y="7610"/>
                  </a:cubicBezTo>
                  <a:cubicBezTo>
                    <a:pt x="13691" y="7418"/>
                    <a:pt x="13537" y="7204"/>
                    <a:pt x="13355" y="7053"/>
                  </a:cubicBezTo>
                  <a:cubicBezTo>
                    <a:pt x="13230" y="6950"/>
                    <a:pt x="13098" y="6878"/>
                    <a:pt x="13066" y="6862"/>
                  </a:cubicBezTo>
                  <a:lnTo>
                    <a:pt x="13066" y="6862"/>
                  </a:lnTo>
                  <a:cubicBezTo>
                    <a:pt x="13098" y="6867"/>
                    <a:pt x="13233" y="6887"/>
                    <a:pt x="13383" y="6887"/>
                  </a:cubicBezTo>
                  <a:cubicBezTo>
                    <a:pt x="13584" y="6887"/>
                    <a:pt x="13813" y="6851"/>
                    <a:pt x="13860" y="6697"/>
                  </a:cubicBezTo>
                  <a:cubicBezTo>
                    <a:pt x="13948" y="6410"/>
                    <a:pt x="13233" y="6285"/>
                    <a:pt x="13233" y="6285"/>
                  </a:cubicBezTo>
                  <a:cubicBezTo>
                    <a:pt x="13233" y="6285"/>
                    <a:pt x="12617" y="4874"/>
                    <a:pt x="11583" y="3853"/>
                  </a:cubicBezTo>
                  <a:cubicBezTo>
                    <a:pt x="10139" y="2317"/>
                    <a:pt x="8772" y="1730"/>
                    <a:pt x="8772" y="1730"/>
                  </a:cubicBezTo>
                  <a:cubicBezTo>
                    <a:pt x="7051" y="709"/>
                    <a:pt x="5357" y="168"/>
                    <a:pt x="3930" y="34"/>
                  </a:cubicBezTo>
                  <a:cubicBezTo>
                    <a:pt x="3692" y="11"/>
                    <a:pt x="3462" y="0"/>
                    <a:pt x="323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81;p35"/>
            <p:cNvSpPr/>
            <p:nvPr/>
          </p:nvSpPr>
          <p:spPr>
            <a:xfrm>
              <a:off x="7876577" y="4781929"/>
              <a:ext cx="88070" cy="41941"/>
            </a:xfrm>
            <a:custGeom>
              <a:avLst/>
              <a:gdLst/>
              <a:ahLst/>
              <a:cxnLst/>
              <a:rect l="l" t="t" r="r" b="b"/>
              <a:pathLst>
                <a:path w="1409" h="671" extrusionOk="0">
                  <a:moveTo>
                    <a:pt x="211" y="0"/>
                  </a:moveTo>
                  <a:cubicBezTo>
                    <a:pt x="1" y="0"/>
                    <a:pt x="110" y="288"/>
                    <a:pt x="110" y="288"/>
                  </a:cubicBezTo>
                  <a:cubicBezTo>
                    <a:pt x="110" y="288"/>
                    <a:pt x="759" y="638"/>
                    <a:pt x="1408" y="671"/>
                  </a:cubicBezTo>
                  <a:cubicBezTo>
                    <a:pt x="1408" y="671"/>
                    <a:pt x="835" y="157"/>
                    <a:pt x="307" y="15"/>
                  </a:cubicBezTo>
                  <a:cubicBezTo>
                    <a:pt x="270" y="5"/>
                    <a:pt x="238"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82;p35"/>
            <p:cNvSpPr/>
            <p:nvPr/>
          </p:nvSpPr>
          <p:spPr>
            <a:xfrm>
              <a:off x="7899704" y="4751676"/>
              <a:ext cx="86819" cy="21314"/>
            </a:xfrm>
            <a:custGeom>
              <a:avLst/>
              <a:gdLst/>
              <a:ahLst/>
              <a:cxnLst/>
              <a:rect l="l" t="t" r="r" b="b"/>
              <a:pathLst>
                <a:path w="1389" h="341" extrusionOk="0">
                  <a:moveTo>
                    <a:pt x="149" y="1"/>
                  </a:moveTo>
                  <a:lnTo>
                    <a:pt x="1" y="229"/>
                  </a:lnTo>
                  <a:cubicBezTo>
                    <a:pt x="1" y="229"/>
                    <a:pt x="340" y="340"/>
                    <a:pt x="859" y="340"/>
                  </a:cubicBezTo>
                  <a:cubicBezTo>
                    <a:pt x="1020" y="340"/>
                    <a:pt x="1198" y="330"/>
                    <a:pt x="1388" y="302"/>
                  </a:cubicBezTo>
                  <a:cubicBezTo>
                    <a:pt x="1388" y="302"/>
                    <a:pt x="653" y="1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83;p35"/>
            <p:cNvSpPr/>
            <p:nvPr/>
          </p:nvSpPr>
          <p:spPr>
            <a:xfrm>
              <a:off x="7908767" y="4696797"/>
              <a:ext cx="87632" cy="23877"/>
            </a:xfrm>
            <a:custGeom>
              <a:avLst/>
              <a:gdLst/>
              <a:ahLst/>
              <a:cxnLst/>
              <a:rect l="l" t="t" r="r" b="b"/>
              <a:pathLst>
                <a:path w="1402" h="382" extrusionOk="0">
                  <a:moveTo>
                    <a:pt x="1055" y="0"/>
                  </a:moveTo>
                  <a:cubicBezTo>
                    <a:pt x="776" y="0"/>
                    <a:pt x="369" y="35"/>
                    <a:pt x="0" y="197"/>
                  </a:cubicBezTo>
                  <a:cubicBezTo>
                    <a:pt x="0" y="197"/>
                    <a:pt x="47" y="382"/>
                    <a:pt x="132" y="382"/>
                  </a:cubicBezTo>
                  <a:cubicBezTo>
                    <a:pt x="134" y="382"/>
                    <a:pt x="137" y="382"/>
                    <a:pt x="139" y="381"/>
                  </a:cubicBezTo>
                  <a:cubicBezTo>
                    <a:pt x="139" y="381"/>
                    <a:pt x="758" y="381"/>
                    <a:pt x="1401" y="19"/>
                  </a:cubicBezTo>
                  <a:cubicBezTo>
                    <a:pt x="1401" y="19"/>
                    <a:pt x="1263" y="0"/>
                    <a:pt x="10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84;p35"/>
            <p:cNvSpPr/>
            <p:nvPr/>
          </p:nvSpPr>
          <p:spPr>
            <a:xfrm>
              <a:off x="7262901" y="4485092"/>
              <a:ext cx="668991" cy="323776"/>
            </a:xfrm>
            <a:custGeom>
              <a:avLst/>
              <a:gdLst/>
              <a:ahLst/>
              <a:cxnLst/>
              <a:rect l="l" t="t" r="r" b="b"/>
              <a:pathLst>
                <a:path w="10703" h="5180" extrusionOk="0">
                  <a:moveTo>
                    <a:pt x="3051" y="0"/>
                  </a:moveTo>
                  <a:cubicBezTo>
                    <a:pt x="441" y="0"/>
                    <a:pt x="1" y="3519"/>
                    <a:pt x="2540" y="4105"/>
                  </a:cubicBezTo>
                  <a:cubicBezTo>
                    <a:pt x="2540" y="4105"/>
                    <a:pt x="4217" y="4972"/>
                    <a:pt x="6501" y="5110"/>
                  </a:cubicBezTo>
                  <a:cubicBezTo>
                    <a:pt x="6928" y="5136"/>
                    <a:pt x="7303" y="5146"/>
                    <a:pt x="7630" y="5146"/>
                  </a:cubicBezTo>
                  <a:cubicBezTo>
                    <a:pt x="9044" y="5146"/>
                    <a:pt x="9556" y="4949"/>
                    <a:pt x="9556" y="4949"/>
                  </a:cubicBezTo>
                  <a:cubicBezTo>
                    <a:pt x="9556" y="4949"/>
                    <a:pt x="9830" y="5179"/>
                    <a:pt x="10060" y="5179"/>
                  </a:cubicBezTo>
                  <a:cubicBezTo>
                    <a:pt x="10134" y="5179"/>
                    <a:pt x="10203" y="5156"/>
                    <a:pt x="10258" y="5093"/>
                  </a:cubicBezTo>
                  <a:cubicBezTo>
                    <a:pt x="10481" y="4833"/>
                    <a:pt x="10031" y="4563"/>
                    <a:pt x="10031" y="4563"/>
                  </a:cubicBezTo>
                  <a:lnTo>
                    <a:pt x="10031" y="4563"/>
                  </a:lnTo>
                  <a:cubicBezTo>
                    <a:pt x="10031" y="4563"/>
                    <a:pt x="10116" y="4573"/>
                    <a:pt x="10225" y="4573"/>
                  </a:cubicBezTo>
                  <a:cubicBezTo>
                    <a:pt x="10350" y="4573"/>
                    <a:pt x="10507" y="4559"/>
                    <a:pt x="10597" y="4497"/>
                  </a:cubicBezTo>
                  <a:cubicBezTo>
                    <a:pt x="10630" y="4474"/>
                    <a:pt x="10656" y="4444"/>
                    <a:pt x="10663" y="4401"/>
                  </a:cubicBezTo>
                  <a:cubicBezTo>
                    <a:pt x="10703" y="4164"/>
                    <a:pt x="10040" y="4085"/>
                    <a:pt x="10040" y="4085"/>
                  </a:cubicBezTo>
                  <a:cubicBezTo>
                    <a:pt x="10040" y="4085"/>
                    <a:pt x="10703" y="4019"/>
                    <a:pt x="10644" y="3594"/>
                  </a:cubicBezTo>
                  <a:cubicBezTo>
                    <a:pt x="10628" y="3474"/>
                    <a:pt x="10554" y="3431"/>
                    <a:pt x="10457" y="3431"/>
                  </a:cubicBezTo>
                  <a:cubicBezTo>
                    <a:pt x="10210" y="3431"/>
                    <a:pt x="9809" y="3709"/>
                    <a:pt x="9809" y="3709"/>
                  </a:cubicBezTo>
                  <a:cubicBezTo>
                    <a:pt x="9809" y="3709"/>
                    <a:pt x="7394" y="1073"/>
                    <a:pt x="3983" y="133"/>
                  </a:cubicBezTo>
                  <a:cubicBezTo>
                    <a:pt x="3690" y="51"/>
                    <a:pt x="3416" y="12"/>
                    <a:pt x="3159" y="2"/>
                  </a:cubicBezTo>
                  <a:cubicBezTo>
                    <a:pt x="3122" y="1"/>
                    <a:pt x="3086" y="0"/>
                    <a:pt x="305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85;p35"/>
            <p:cNvSpPr/>
            <p:nvPr/>
          </p:nvSpPr>
          <p:spPr>
            <a:xfrm>
              <a:off x="7169019" y="4888313"/>
              <a:ext cx="840942" cy="545294"/>
            </a:xfrm>
            <a:custGeom>
              <a:avLst/>
              <a:gdLst/>
              <a:ahLst/>
              <a:cxnLst/>
              <a:rect l="l" t="t" r="r" b="b"/>
              <a:pathLst>
                <a:path w="13454" h="8724" extrusionOk="0">
                  <a:moveTo>
                    <a:pt x="3116" y="0"/>
                  </a:moveTo>
                  <a:cubicBezTo>
                    <a:pt x="1257" y="0"/>
                    <a:pt x="1" y="765"/>
                    <a:pt x="1" y="2090"/>
                  </a:cubicBezTo>
                  <a:cubicBezTo>
                    <a:pt x="1" y="2159"/>
                    <a:pt x="5" y="2228"/>
                    <a:pt x="11" y="2300"/>
                  </a:cubicBezTo>
                  <a:cubicBezTo>
                    <a:pt x="693" y="6772"/>
                    <a:pt x="5113" y="8723"/>
                    <a:pt x="8817" y="8723"/>
                  </a:cubicBezTo>
                  <a:cubicBezTo>
                    <a:pt x="9934" y="8723"/>
                    <a:pt x="10982" y="8549"/>
                    <a:pt x="11849" y="8209"/>
                  </a:cubicBezTo>
                  <a:cubicBezTo>
                    <a:pt x="11849" y="8209"/>
                    <a:pt x="12225" y="8319"/>
                    <a:pt x="12534" y="8319"/>
                  </a:cubicBezTo>
                  <a:cubicBezTo>
                    <a:pt x="12672" y="8319"/>
                    <a:pt x="12794" y="8295"/>
                    <a:pt x="12867" y="8235"/>
                  </a:cubicBezTo>
                  <a:cubicBezTo>
                    <a:pt x="12903" y="8203"/>
                    <a:pt x="12920" y="8163"/>
                    <a:pt x="12920" y="8114"/>
                  </a:cubicBezTo>
                  <a:cubicBezTo>
                    <a:pt x="12920" y="7926"/>
                    <a:pt x="12656" y="7659"/>
                    <a:pt x="12554" y="7563"/>
                  </a:cubicBezTo>
                  <a:lnTo>
                    <a:pt x="12554" y="7563"/>
                  </a:lnTo>
                  <a:cubicBezTo>
                    <a:pt x="12626" y="7626"/>
                    <a:pt x="12794" y="7741"/>
                    <a:pt x="12992" y="7741"/>
                  </a:cubicBezTo>
                  <a:cubicBezTo>
                    <a:pt x="13101" y="7741"/>
                    <a:pt x="13220" y="7709"/>
                    <a:pt x="13335" y="7610"/>
                  </a:cubicBezTo>
                  <a:cubicBezTo>
                    <a:pt x="13421" y="7540"/>
                    <a:pt x="13454" y="7468"/>
                    <a:pt x="13454" y="7399"/>
                  </a:cubicBezTo>
                  <a:cubicBezTo>
                    <a:pt x="13451" y="7274"/>
                    <a:pt x="13345" y="7148"/>
                    <a:pt x="13229" y="7053"/>
                  </a:cubicBezTo>
                  <a:cubicBezTo>
                    <a:pt x="12603" y="6983"/>
                    <a:pt x="11968" y="7013"/>
                    <a:pt x="11338" y="6980"/>
                  </a:cubicBezTo>
                  <a:cubicBezTo>
                    <a:pt x="8115" y="6805"/>
                    <a:pt x="5040" y="4898"/>
                    <a:pt x="3455" y="2086"/>
                  </a:cubicBezTo>
                  <a:cubicBezTo>
                    <a:pt x="3294" y="1797"/>
                    <a:pt x="3142" y="1486"/>
                    <a:pt x="3138" y="1153"/>
                  </a:cubicBezTo>
                  <a:cubicBezTo>
                    <a:pt x="3135" y="699"/>
                    <a:pt x="3422" y="294"/>
                    <a:pt x="3804" y="34"/>
                  </a:cubicBezTo>
                  <a:cubicBezTo>
                    <a:pt x="3567" y="14"/>
                    <a:pt x="3336" y="0"/>
                    <a:pt x="3116" y="0"/>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86;p35"/>
            <p:cNvSpPr/>
            <p:nvPr/>
          </p:nvSpPr>
          <p:spPr>
            <a:xfrm>
              <a:off x="7630307" y="3794098"/>
              <a:ext cx="83257" cy="265521"/>
            </a:xfrm>
            <a:custGeom>
              <a:avLst/>
              <a:gdLst/>
              <a:ahLst/>
              <a:cxnLst/>
              <a:rect l="l" t="t" r="r" b="b"/>
              <a:pathLst>
                <a:path w="1332" h="4248" extrusionOk="0">
                  <a:moveTo>
                    <a:pt x="408" y="1"/>
                  </a:moveTo>
                  <a:cubicBezTo>
                    <a:pt x="0" y="36"/>
                    <a:pt x="649" y="1701"/>
                    <a:pt x="646" y="2041"/>
                  </a:cubicBezTo>
                  <a:cubicBezTo>
                    <a:pt x="639" y="2657"/>
                    <a:pt x="547" y="3276"/>
                    <a:pt x="366" y="3866"/>
                  </a:cubicBezTo>
                  <a:cubicBezTo>
                    <a:pt x="349" y="3925"/>
                    <a:pt x="329" y="3991"/>
                    <a:pt x="340" y="4054"/>
                  </a:cubicBezTo>
                  <a:cubicBezTo>
                    <a:pt x="362" y="4176"/>
                    <a:pt x="498" y="4248"/>
                    <a:pt x="623" y="4248"/>
                  </a:cubicBezTo>
                  <a:lnTo>
                    <a:pt x="642" y="4248"/>
                  </a:lnTo>
                  <a:cubicBezTo>
                    <a:pt x="850" y="4235"/>
                    <a:pt x="1024" y="4077"/>
                    <a:pt x="1123" y="3892"/>
                  </a:cubicBezTo>
                  <a:cubicBezTo>
                    <a:pt x="1219" y="3708"/>
                    <a:pt x="1249" y="3497"/>
                    <a:pt x="1282" y="3289"/>
                  </a:cubicBezTo>
                  <a:cubicBezTo>
                    <a:pt x="1331" y="2937"/>
                    <a:pt x="1134" y="1"/>
                    <a:pt x="431" y="1"/>
                  </a:cubicBezTo>
                  <a:close/>
                </a:path>
              </a:pathLst>
            </a:custGeom>
            <a:solidFill>
              <a:srgbClr val="2A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787;p35"/>
            <p:cNvSpPr/>
            <p:nvPr/>
          </p:nvSpPr>
          <p:spPr>
            <a:xfrm>
              <a:off x="6411206" y="3269805"/>
              <a:ext cx="445661" cy="873507"/>
            </a:xfrm>
            <a:custGeom>
              <a:avLst/>
              <a:gdLst/>
              <a:ahLst/>
              <a:cxnLst/>
              <a:rect l="l" t="t" r="r" b="b"/>
              <a:pathLst>
                <a:path w="7130" h="13975" extrusionOk="0">
                  <a:moveTo>
                    <a:pt x="6197" y="1"/>
                  </a:moveTo>
                  <a:cubicBezTo>
                    <a:pt x="3085" y="1"/>
                    <a:pt x="752" y="3155"/>
                    <a:pt x="238" y="5146"/>
                  </a:cubicBezTo>
                  <a:cubicBezTo>
                    <a:pt x="80" y="5765"/>
                    <a:pt x="1" y="6269"/>
                    <a:pt x="1" y="6642"/>
                  </a:cubicBezTo>
                  <a:cubicBezTo>
                    <a:pt x="1" y="7096"/>
                    <a:pt x="119" y="7347"/>
                    <a:pt x="347" y="7347"/>
                  </a:cubicBezTo>
                  <a:cubicBezTo>
                    <a:pt x="565" y="7347"/>
                    <a:pt x="884" y="7113"/>
                    <a:pt x="1296" y="6609"/>
                  </a:cubicBezTo>
                  <a:lnTo>
                    <a:pt x="1296" y="6609"/>
                  </a:lnTo>
                  <a:cubicBezTo>
                    <a:pt x="1296" y="6609"/>
                    <a:pt x="1175" y="7242"/>
                    <a:pt x="1175" y="8053"/>
                  </a:cubicBezTo>
                  <a:cubicBezTo>
                    <a:pt x="1175" y="8718"/>
                    <a:pt x="1257" y="9506"/>
                    <a:pt x="1560" y="10164"/>
                  </a:cubicBezTo>
                  <a:cubicBezTo>
                    <a:pt x="1708" y="10491"/>
                    <a:pt x="1833" y="10616"/>
                    <a:pt x="1935" y="10616"/>
                  </a:cubicBezTo>
                  <a:cubicBezTo>
                    <a:pt x="2291" y="10616"/>
                    <a:pt x="2390" y="9087"/>
                    <a:pt x="2390" y="9087"/>
                  </a:cubicBezTo>
                  <a:cubicBezTo>
                    <a:pt x="2390" y="9090"/>
                    <a:pt x="2390" y="13974"/>
                    <a:pt x="6968" y="13974"/>
                  </a:cubicBezTo>
                  <a:cubicBezTo>
                    <a:pt x="7020" y="13974"/>
                    <a:pt x="7073" y="13971"/>
                    <a:pt x="7129" y="13971"/>
                  </a:cubicBezTo>
                  <a:cubicBezTo>
                    <a:pt x="6898" y="13750"/>
                    <a:pt x="6625" y="13582"/>
                    <a:pt x="6365" y="13398"/>
                  </a:cubicBezTo>
                  <a:cubicBezTo>
                    <a:pt x="4371" y="11987"/>
                    <a:pt x="3221" y="9469"/>
                    <a:pt x="3458" y="7040"/>
                  </a:cubicBezTo>
                  <a:lnTo>
                    <a:pt x="3458" y="7040"/>
                  </a:lnTo>
                  <a:cubicBezTo>
                    <a:pt x="3316" y="7110"/>
                    <a:pt x="3158" y="7143"/>
                    <a:pt x="3000" y="7143"/>
                  </a:cubicBezTo>
                  <a:cubicBezTo>
                    <a:pt x="2947" y="7143"/>
                    <a:pt x="2891" y="7139"/>
                    <a:pt x="2839" y="7130"/>
                  </a:cubicBezTo>
                  <a:cubicBezTo>
                    <a:pt x="2964" y="6372"/>
                    <a:pt x="3089" y="5613"/>
                    <a:pt x="3214" y="4856"/>
                  </a:cubicBezTo>
                  <a:lnTo>
                    <a:pt x="3214" y="4856"/>
                  </a:lnTo>
                  <a:cubicBezTo>
                    <a:pt x="3059" y="4875"/>
                    <a:pt x="2904" y="4895"/>
                    <a:pt x="2749" y="4915"/>
                  </a:cubicBezTo>
                  <a:cubicBezTo>
                    <a:pt x="2707" y="3616"/>
                    <a:pt x="3214" y="2305"/>
                    <a:pt x="4121" y="1376"/>
                  </a:cubicBezTo>
                  <a:cubicBezTo>
                    <a:pt x="4803" y="680"/>
                    <a:pt x="5686" y="206"/>
                    <a:pt x="6622" y="21"/>
                  </a:cubicBezTo>
                  <a:cubicBezTo>
                    <a:pt x="6480" y="8"/>
                    <a:pt x="6335" y="1"/>
                    <a:pt x="6197"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788;p35"/>
            <p:cNvSpPr/>
            <p:nvPr/>
          </p:nvSpPr>
          <p:spPr>
            <a:xfrm>
              <a:off x="7256588" y="3110229"/>
              <a:ext cx="352278" cy="306712"/>
            </a:xfrm>
            <a:custGeom>
              <a:avLst/>
              <a:gdLst/>
              <a:ahLst/>
              <a:cxnLst/>
              <a:rect l="l" t="t" r="r" b="b"/>
              <a:pathLst>
                <a:path w="5636" h="4907" extrusionOk="0">
                  <a:moveTo>
                    <a:pt x="5132" y="0"/>
                  </a:moveTo>
                  <a:cubicBezTo>
                    <a:pt x="4575" y="0"/>
                    <a:pt x="3639" y="339"/>
                    <a:pt x="2723" y="1095"/>
                  </a:cubicBezTo>
                  <a:cubicBezTo>
                    <a:pt x="630" y="2818"/>
                    <a:pt x="1" y="4907"/>
                    <a:pt x="1" y="4907"/>
                  </a:cubicBezTo>
                  <a:cubicBezTo>
                    <a:pt x="1760" y="4254"/>
                    <a:pt x="2729" y="4485"/>
                    <a:pt x="3811" y="4357"/>
                  </a:cubicBezTo>
                  <a:cubicBezTo>
                    <a:pt x="4275" y="4301"/>
                    <a:pt x="4845" y="4321"/>
                    <a:pt x="5323" y="4314"/>
                  </a:cubicBezTo>
                  <a:cubicBezTo>
                    <a:pt x="5293" y="4288"/>
                    <a:pt x="5257" y="4262"/>
                    <a:pt x="5224" y="4239"/>
                  </a:cubicBezTo>
                  <a:cubicBezTo>
                    <a:pt x="4624" y="3836"/>
                    <a:pt x="3906" y="3622"/>
                    <a:pt x="3184" y="3622"/>
                  </a:cubicBezTo>
                  <a:cubicBezTo>
                    <a:pt x="2980" y="3622"/>
                    <a:pt x="2772" y="3641"/>
                    <a:pt x="2568" y="3678"/>
                  </a:cubicBezTo>
                  <a:cubicBezTo>
                    <a:pt x="2723" y="3335"/>
                    <a:pt x="3082" y="3088"/>
                    <a:pt x="3461" y="3068"/>
                  </a:cubicBezTo>
                  <a:cubicBezTo>
                    <a:pt x="3161" y="3025"/>
                    <a:pt x="2861" y="2983"/>
                    <a:pt x="2562" y="2940"/>
                  </a:cubicBezTo>
                  <a:cubicBezTo>
                    <a:pt x="2805" y="2703"/>
                    <a:pt x="3263" y="2380"/>
                    <a:pt x="3791" y="2053"/>
                  </a:cubicBezTo>
                  <a:cubicBezTo>
                    <a:pt x="3794" y="2053"/>
                    <a:pt x="3797" y="2050"/>
                    <a:pt x="3800" y="2047"/>
                  </a:cubicBezTo>
                  <a:cubicBezTo>
                    <a:pt x="3949" y="1935"/>
                    <a:pt x="4183" y="1773"/>
                    <a:pt x="4516" y="1542"/>
                  </a:cubicBezTo>
                  <a:cubicBezTo>
                    <a:pt x="5316" y="992"/>
                    <a:pt x="5636" y="570"/>
                    <a:pt x="5636" y="310"/>
                  </a:cubicBezTo>
                  <a:cubicBezTo>
                    <a:pt x="5636" y="109"/>
                    <a:pt x="5445" y="0"/>
                    <a:pt x="5132" y="0"/>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89;p35"/>
            <p:cNvSpPr/>
            <p:nvPr/>
          </p:nvSpPr>
          <p:spPr>
            <a:xfrm>
              <a:off x="7315906" y="4484967"/>
              <a:ext cx="609361" cy="323901"/>
            </a:xfrm>
            <a:custGeom>
              <a:avLst/>
              <a:gdLst/>
              <a:ahLst/>
              <a:cxnLst/>
              <a:rect l="l" t="t" r="r" b="b"/>
              <a:pathLst>
                <a:path w="9749" h="5182" extrusionOk="0">
                  <a:moveTo>
                    <a:pt x="2203" y="1"/>
                  </a:moveTo>
                  <a:cubicBezTo>
                    <a:pt x="779" y="1"/>
                    <a:pt x="1" y="1052"/>
                    <a:pt x="1" y="2100"/>
                  </a:cubicBezTo>
                  <a:cubicBezTo>
                    <a:pt x="1" y="2970"/>
                    <a:pt x="538" y="3843"/>
                    <a:pt x="1692" y="4107"/>
                  </a:cubicBezTo>
                  <a:cubicBezTo>
                    <a:pt x="1692" y="4107"/>
                    <a:pt x="3369" y="4974"/>
                    <a:pt x="5653" y="5112"/>
                  </a:cubicBezTo>
                  <a:cubicBezTo>
                    <a:pt x="6081" y="5138"/>
                    <a:pt x="6460" y="5148"/>
                    <a:pt x="6786" y="5148"/>
                  </a:cubicBezTo>
                  <a:cubicBezTo>
                    <a:pt x="8200" y="5148"/>
                    <a:pt x="8708" y="4951"/>
                    <a:pt x="8708" y="4951"/>
                  </a:cubicBezTo>
                  <a:cubicBezTo>
                    <a:pt x="8708" y="4951"/>
                    <a:pt x="8981" y="5182"/>
                    <a:pt x="9212" y="5182"/>
                  </a:cubicBezTo>
                  <a:cubicBezTo>
                    <a:pt x="9288" y="5182"/>
                    <a:pt x="9357" y="5158"/>
                    <a:pt x="9410" y="5095"/>
                  </a:cubicBezTo>
                  <a:cubicBezTo>
                    <a:pt x="9455" y="5043"/>
                    <a:pt x="9472" y="4990"/>
                    <a:pt x="9472" y="4940"/>
                  </a:cubicBezTo>
                  <a:cubicBezTo>
                    <a:pt x="9472" y="4736"/>
                    <a:pt x="9183" y="4565"/>
                    <a:pt x="9183" y="4565"/>
                  </a:cubicBezTo>
                  <a:lnTo>
                    <a:pt x="9183" y="4565"/>
                  </a:lnTo>
                  <a:cubicBezTo>
                    <a:pt x="9183" y="4565"/>
                    <a:pt x="9271" y="4575"/>
                    <a:pt x="9383" y="4575"/>
                  </a:cubicBezTo>
                  <a:cubicBezTo>
                    <a:pt x="9508" y="4575"/>
                    <a:pt x="9660" y="4561"/>
                    <a:pt x="9749" y="4499"/>
                  </a:cubicBezTo>
                  <a:cubicBezTo>
                    <a:pt x="9703" y="4493"/>
                    <a:pt x="9660" y="4485"/>
                    <a:pt x="9614" y="4479"/>
                  </a:cubicBezTo>
                  <a:cubicBezTo>
                    <a:pt x="8869" y="4394"/>
                    <a:pt x="8111" y="4450"/>
                    <a:pt x="7370" y="4344"/>
                  </a:cubicBezTo>
                  <a:cubicBezTo>
                    <a:pt x="6088" y="4169"/>
                    <a:pt x="4921" y="3540"/>
                    <a:pt x="3788" y="2920"/>
                  </a:cubicBezTo>
                  <a:cubicBezTo>
                    <a:pt x="3316" y="2663"/>
                    <a:pt x="2839" y="2403"/>
                    <a:pt x="2476" y="2011"/>
                  </a:cubicBezTo>
                  <a:cubicBezTo>
                    <a:pt x="1988" y="1484"/>
                    <a:pt x="1768" y="693"/>
                    <a:pt x="2238" y="90"/>
                  </a:cubicBezTo>
                  <a:cubicBezTo>
                    <a:pt x="2262" y="60"/>
                    <a:pt x="2285" y="30"/>
                    <a:pt x="2311" y="4"/>
                  </a:cubicBezTo>
                  <a:cubicBezTo>
                    <a:pt x="2275" y="4"/>
                    <a:pt x="2238" y="1"/>
                    <a:pt x="2203"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790;p35"/>
            <p:cNvSpPr/>
            <p:nvPr/>
          </p:nvSpPr>
          <p:spPr>
            <a:xfrm>
              <a:off x="8081969" y="3216675"/>
              <a:ext cx="377218" cy="832067"/>
            </a:xfrm>
            <a:custGeom>
              <a:avLst/>
              <a:gdLst/>
              <a:ahLst/>
              <a:cxnLst/>
              <a:rect l="l" t="t" r="r" b="b"/>
              <a:pathLst>
                <a:path w="6035" h="13312" extrusionOk="0">
                  <a:moveTo>
                    <a:pt x="1" y="1"/>
                  </a:moveTo>
                  <a:lnTo>
                    <a:pt x="1" y="1"/>
                  </a:lnTo>
                  <a:cubicBezTo>
                    <a:pt x="640" y="314"/>
                    <a:pt x="1230" y="100"/>
                    <a:pt x="2370" y="1167"/>
                  </a:cubicBezTo>
                  <a:cubicBezTo>
                    <a:pt x="3418" y="2150"/>
                    <a:pt x="4401" y="3211"/>
                    <a:pt x="5155" y="4434"/>
                  </a:cubicBezTo>
                  <a:cubicBezTo>
                    <a:pt x="5508" y="5000"/>
                    <a:pt x="5828" y="5640"/>
                    <a:pt x="5765" y="6302"/>
                  </a:cubicBezTo>
                  <a:cubicBezTo>
                    <a:pt x="5201" y="6209"/>
                    <a:pt x="4671" y="5937"/>
                    <a:pt x="4266" y="5531"/>
                  </a:cubicBezTo>
                  <a:lnTo>
                    <a:pt x="4266" y="5531"/>
                  </a:lnTo>
                  <a:cubicBezTo>
                    <a:pt x="4493" y="6684"/>
                    <a:pt x="4591" y="7861"/>
                    <a:pt x="4562" y="9037"/>
                  </a:cubicBezTo>
                  <a:cubicBezTo>
                    <a:pt x="4559" y="9143"/>
                    <a:pt x="4483" y="9288"/>
                    <a:pt x="4404" y="9288"/>
                  </a:cubicBezTo>
                  <a:cubicBezTo>
                    <a:pt x="4387" y="9288"/>
                    <a:pt x="4368" y="9281"/>
                    <a:pt x="4351" y="9265"/>
                  </a:cubicBezTo>
                  <a:cubicBezTo>
                    <a:pt x="4232" y="8793"/>
                    <a:pt x="3939" y="8372"/>
                    <a:pt x="3540" y="8095"/>
                  </a:cubicBezTo>
                  <a:lnTo>
                    <a:pt x="3540" y="8095"/>
                  </a:lnTo>
                  <a:cubicBezTo>
                    <a:pt x="3685" y="9957"/>
                    <a:pt x="3079" y="11861"/>
                    <a:pt x="1905" y="13312"/>
                  </a:cubicBezTo>
                  <a:cubicBezTo>
                    <a:pt x="3705" y="12168"/>
                    <a:pt x="3896" y="9954"/>
                    <a:pt x="3896" y="9067"/>
                  </a:cubicBezTo>
                  <a:cubicBezTo>
                    <a:pt x="3896" y="8830"/>
                    <a:pt x="3883" y="8688"/>
                    <a:pt x="3883" y="8688"/>
                  </a:cubicBezTo>
                  <a:lnTo>
                    <a:pt x="3883" y="8688"/>
                  </a:lnTo>
                  <a:cubicBezTo>
                    <a:pt x="3883" y="8689"/>
                    <a:pt x="4120" y="10168"/>
                    <a:pt x="4473" y="10168"/>
                  </a:cubicBezTo>
                  <a:cubicBezTo>
                    <a:pt x="4579" y="10168"/>
                    <a:pt x="4693" y="10033"/>
                    <a:pt x="4816" y="9683"/>
                  </a:cubicBezTo>
                  <a:cubicBezTo>
                    <a:pt x="4974" y="9222"/>
                    <a:pt x="5030" y="8714"/>
                    <a:pt x="5030" y="8230"/>
                  </a:cubicBezTo>
                  <a:cubicBezTo>
                    <a:pt x="5030" y="7113"/>
                    <a:pt x="4737" y="6118"/>
                    <a:pt x="4737" y="6118"/>
                  </a:cubicBezTo>
                  <a:lnTo>
                    <a:pt x="4737" y="6118"/>
                  </a:lnTo>
                  <a:cubicBezTo>
                    <a:pt x="5172" y="6559"/>
                    <a:pt x="5501" y="6760"/>
                    <a:pt x="5718" y="6760"/>
                  </a:cubicBezTo>
                  <a:cubicBezTo>
                    <a:pt x="5930" y="6760"/>
                    <a:pt x="6035" y="6573"/>
                    <a:pt x="6035" y="6226"/>
                  </a:cubicBezTo>
                  <a:cubicBezTo>
                    <a:pt x="6035" y="5847"/>
                    <a:pt x="5907" y="5277"/>
                    <a:pt x="5647" y="4559"/>
                  </a:cubicBezTo>
                  <a:cubicBezTo>
                    <a:pt x="5034" y="2875"/>
                    <a:pt x="2964" y="446"/>
                    <a:pt x="390" y="44"/>
                  </a:cubicBezTo>
                  <a:cubicBezTo>
                    <a:pt x="261" y="24"/>
                    <a:pt x="133" y="11"/>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791;p35"/>
            <p:cNvSpPr/>
            <p:nvPr/>
          </p:nvSpPr>
          <p:spPr>
            <a:xfrm>
              <a:off x="7511859" y="3223488"/>
              <a:ext cx="198828" cy="155137"/>
            </a:xfrm>
            <a:custGeom>
              <a:avLst/>
              <a:gdLst/>
              <a:ahLst/>
              <a:cxnLst/>
              <a:rect l="l" t="t" r="r" b="b"/>
              <a:pathLst>
                <a:path w="3181" h="2482" extrusionOk="0">
                  <a:moveTo>
                    <a:pt x="1750" y="1"/>
                  </a:moveTo>
                  <a:cubicBezTo>
                    <a:pt x="1733" y="17"/>
                    <a:pt x="1717" y="37"/>
                    <a:pt x="1701" y="57"/>
                  </a:cubicBezTo>
                  <a:cubicBezTo>
                    <a:pt x="1701" y="57"/>
                    <a:pt x="2860" y="422"/>
                    <a:pt x="2241" y="805"/>
                  </a:cubicBezTo>
                  <a:cubicBezTo>
                    <a:pt x="1622" y="1187"/>
                    <a:pt x="0" y="1431"/>
                    <a:pt x="0" y="1431"/>
                  </a:cubicBezTo>
                  <a:cubicBezTo>
                    <a:pt x="0" y="1431"/>
                    <a:pt x="2726" y="2077"/>
                    <a:pt x="1641" y="2482"/>
                  </a:cubicBezTo>
                  <a:cubicBezTo>
                    <a:pt x="2007" y="2450"/>
                    <a:pt x="2254" y="2374"/>
                    <a:pt x="2254" y="2176"/>
                  </a:cubicBezTo>
                  <a:cubicBezTo>
                    <a:pt x="2254" y="2143"/>
                    <a:pt x="2247" y="2110"/>
                    <a:pt x="2235" y="2071"/>
                  </a:cubicBezTo>
                  <a:cubicBezTo>
                    <a:pt x="2053" y="1563"/>
                    <a:pt x="481" y="1546"/>
                    <a:pt x="481" y="1527"/>
                  </a:cubicBezTo>
                  <a:cubicBezTo>
                    <a:pt x="481" y="1523"/>
                    <a:pt x="566" y="1517"/>
                    <a:pt x="778" y="1507"/>
                  </a:cubicBezTo>
                  <a:cubicBezTo>
                    <a:pt x="1628" y="1461"/>
                    <a:pt x="3180" y="1216"/>
                    <a:pt x="3180" y="729"/>
                  </a:cubicBezTo>
                  <a:cubicBezTo>
                    <a:pt x="3180" y="577"/>
                    <a:pt x="3032" y="403"/>
                    <a:pt x="2673" y="205"/>
                  </a:cubicBezTo>
                  <a:cubicBezTo>
                    <a:pt x="2405" y="60"/>
                    <a:pt x="2086" y="4"/>
                    <a:pt x="175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1792;p35"/>
          <p:cNvGrpSpPr/>
          <p:nvPr/>
        </p:nvGrpSpPr>
        <p:grpSpPr>
          <a:xfrm>
            <a:off x="1613568" y="557504"/>
            <a:ext cx="1081448" cy="1439126"/>
            <a:chOff x="6636801" y="3068649"/>
            <a:chExt cx="3240615" cy="3414663"/>
          </a:xfrm>
        </p:grpSpPr>
        <p:sp>
          <p:nvSpPr>
            <p:cNvPr id="93" name="Google Shape;1793;p35"/>
            <p:cNvSpPr/>
            <p:nvPr/>
          </p:nvSpPr>
          <p:spPr>
            <a:xfrm>
              <a:off x="6674129" y="3068649"/>
              <a:ext cx="3198068" cy="3414663"/>
            </a:xfrm>
            <a:custGeom>
              <a:avLst/>
              <a:gdLst/>
              <a:ahLst/>
              <a:cxnLst/>
              <a:rect l="l" t="t" r="r" b="b"/>
              <a:pathLst>
                <a:path w="42066" h="44915" extrusionOk="0">
                  <a:moveTo>
                    <a:pt x="20776" y="0"/>
                  </a:moveTo>
                  <a:cubicBezTo>
                    <a:pt x="20420" y="0"/>
                    <a:pt x="20074" y="145"/>
                    <a:pt x="19827" y="399"/>
                  </a:cubicBezTo>
                  <a:cubicBezTo>
                    <a:pt x="19705" y="524"/>
                    <a:pt x="19610" y="673"/>
                    <a:pt x="19544" y="837"/>
                  </a:cubicBezTo>
                  <a:cubicBezTo>
                    <a:pt x="19481" y="1002"/>
                    <a:pt x="19448" y="1173"/>
                    <a:pt x="19455" y="1351"/>
                  </a:cubicBezTo>
                  <a:cubicBezTo>
                    <a:pt x="19458" y="1473"/>
                    <a:pt x="19458" y="1622"/>
                    <a:pt x="19455" y="1793"/>
                  </a:cubicBezTo>
                  <a:cubicBezTo>
                    <a:pt x="18983" y="1260"/>
                    <a:pt x="18426" y="877"/>
                    <a:pt x="17800" y="653"/>
                  </a:cubicBezTo>
                  <a:cubicBezTo>
                    <a:pt x="17662" y="607"/>
                    <a:pt x="17517" y="580"/>
                    <a:pt x="17372" y="580"/>
                  </a:cubicBezTo>
                  <a:cubicBezTo>
                    <a:pt x="16858" y="580"/>
                    <a:pt x="16393" y="887"/>
                    <a:pt x="16192" y="1358"/>
                  </a:cubicBezTo>
                  <a:cubicBezTo>
                    <a:pt x="15988" y="1829"/>
                    <a:pt x="16090" y="2373"/>
                    <a:pt x="16443" y="2746"/>
                  </a:cubicBezTo>
                  <a:cubicBezTo>
                    <a:pt x="16502" y="2805"/>
                    <a:pt x="16584" y="2901"/>
                    <a:pt x="16683" y="3019"/>
                  </a:cubicBezTo>
                  <a:cubicBezTo>
                    <a:pt x="16403" y="2963"/>
                    <a:pt x="16116" y="2936"/>
                    <a:pt x="15830" y="2936"/>
                  </a:cubicBezTo>
                  <a:cubicBezTo>
                    <a:pt x="15714" y="2936"/>
                    <a:pt x="15596" y="2940"/>
                    <a:pt x="15477" y="2950"/>
                  </a:cubicBezTo>
                  <a:cubicBezTo>
                    <a:pt x="15167" y="2973"/>
                    <a:pt x="14874" y="3111"/>
                    <a:pt x="14656" y="3336"/>
                  </a:cubicBezTo>
                  <a:cubicBezTo>
                    <a:pt x="14462" y="3533"/>
                    <a:pt x="14336" y="3794"/>
                    <a:pt x="14304" y="4070"/>
                  </a:cubicBezTo>
                  <a:cubicBezTo>
                    <a:pt x="14268" y="4344"/>
                    <a:pt x="14324" y="4627"/>
                    <a:pt x="14458" y="4865"/>
                  </a:cubicBezTo>
                  <a:cubicBezTo>
                    <a:pt x="14613" y="5135"/>
                    <a:pt x="14864" y="5342"/>
                    <a:pt x="15157" y="5441"/>
                  </a:cubicBezTo>
                  <a:cubicBezTo>
                    <a:pt x="15197" y="5455"/>
                    <a:pt x="15246" y="5474"/>
                    <a:pt x="15299" y="5494"/>
                  </a:cubicBezTo>
                  <a:cubicBezTo>
                    <a:pt x="14953" y="5655"/>
                    <a:pt x="14624" y="5837"/>
                    <a:pt x="14310" y="6031"/>
                  </a:cubicBezTo>
                  <a:cubicBezTo>
                    <a:pt x="13839" y="6325"/>
                    <a:pt x="13395" y="6658"/>
                    <a:pt x="12992" y="7026"/>
                  </a:cubicBezTo>
                  <a:cubicBezTo>
                    <a:pt x="12600" y="7385"/>
                    <a:pt x="12234" y="7788"/>
                    <a:pt x="11904" y="8220"/>
                  </a:cubicBezTo>
                  <a:cubicBezTo>
                    <a:pt x="11588" y="8635"/>
                    <a:pt x="11295" y="9093"/>
                    <a:pt x="11042" y="9574"/>
                  </a:cubicBezTo>
                  <a:cubicBezTo>
                    <a:pt x="10794" y="10039"/>
                    <a:pt x="10573" y="10539"/>
                    <a:pt x="10382" y="11067"/>
                  </a:cubicBezTo>
                  <a:cubicBezTo>
                    <a:pt x="10184" y="11610"/>
                    <a:pt x="10016" y="12194"/>
                    <a:pt x="9875" y="12817"/>
                  </a:cubicBezTo>
                  <a:cubicBezTo>
                    <a:pt x="9746" y="12771"/>
                    <a:pt x="9611" y="12724"/>
                    <a:pt x="9472" y="12681"/>
                  </a:cubicBezTo>
                  <a:cubicBezTo>
                    <a:pt x="8477" y="12372"/>
                    <a:pt x="7502" y="12214"/>
                    <a:pt x="6576" y="12214"/>
                  </a:cubicBezTo>
                  <a:cubicBezTo>
                    <a:pt x="5870" y="12214"/>
                    <a:pt x="5189" y="12306"/>
                    <a:pt x="4552" y="12487"/>
                  </a:cubicBezTo>
                  <a:cubicBezTo>
                    <a:pt x="3820" y="12692"/>
                    <a:pt x="3132" y="13017"/>
                    <a:pt x="2509" y="13456"/>
                  </a:cubicBezTo>
                  <a:cubicBezTo>
                    <a:pt x="1781" y="13967"/>
                    <a:pt x="1201" y="14659"/>
                    <a:pt x="786" y="15519"/>
                  </a:cubicBezTo>
                  <a:cubicBezTo>
                    <a:pt x="416" y="16280"/>
                    <a:pt x="182" y="17167"/>
                    <a:pt x="90" y="18149"/>
                  </a:cubicBezTo>
                  <a:cubicBezTo>
                    <a:pt x="1" y="19078"/>
                    <a:pt x="41" y="20080"/>
                    <a:pt x="206" y="21132"/>
                  </a:cubicBezTo>
                  <a:cubicBezTo>
                    <a:pt x="364" y="22140"/>
                    <a:pt x="634" y="23168"/>
                    <a:pt x="1006" y="24183"/>
                  </a:cubicBezTo>
                  <a:cubicBezTo>
                    <a:pt x="1382" y="25205"/>
                    <a:pt x="1853" y="26183"/>
                    <a:pt x="2404" y="27090"/>
                  </a:cubicBezTo>
                  <a:cubicBezTo>
                    <a:pt x="2980" y="28042"/>
                    <a:pt x="3633" y="28892"/>
                    <a:pt x="4345" y="29621"/>
                  </a:cubicBezTo>
                  <a:cubicBezTo>
                    <a:pt x="5149" y="30445"/>
                    <a:pt x="5893" y="31047"/>
                    <a:pt x="6622" y="31466"/>
                  </a:cubicBezTo>
                  <a:cubicBezTo>
                    <a:pt x="7011" y="31690"/>
                    <a:pt x="7399" y="31861"/>
                    <a:pt x="7779" y="31974"/>
                  </a:cubicBezTo>
                  <a:cubicBezTo>
                    <a:pt x="8181" y="32095"/>
                    <a:pt x="8586" y="32158"/>
                    <a:pt x="8978" y="32158"/>
                  </a:cubicBezTo>
                  <a:cubicBezTo>
                    <a:pt x="9242" y="32158"/>
                    <a:pt x="9506" y="32132"/>
                    <a:pt x="9759" y="32076"/>
                  </a:cubicBezTo>
                  <a:cubicBezTo>
                    <a:pt x="9921" y="32042"/>
                    <a:pt x="10079" y="31997"/>
                    <a:pt x="10237" y="31940"/>
                  </a:cubicBezTo>
                  <a:lnTo>
                    <a:pt x="10237" y="31940"/>
                  </a:lnTo>
                  <a:cubicBezTo>
                    <a:pt x="10062" y="32148"/>
                    <a:pt x="9918" y="32290"/>
                    <a:pt x="9799" y="32389"/>
                  </a:cubicBezTo>
                  <a:cubicBezTo>
                    <a:pt x="9624" y="32369"/>
                    <a:pt x="9449" y="32363"/>
                    <a:pt x="9275" y="32363"/>
                  </a:cubicBezTo>
                  <a:cubicBezTo>
                    <a:pt x="8879" y="32363"/>
                    <a:pt x="8477" y="32409"/>
                    <a:pt x="8082" y="32507"/>
                  </a:cubicBezTo>
                  <a:cubicBezTo>
                    <a:pt x="7492" y="32652"/>
                    <a:pt x="6902" y="32906"/>
                    <a:pt x="6332" y="33262"/>
                  </a:cubicBezTo>
                  <a:lnTo>
                    <a:pt x="6328" y="33262"/>
                  </a:lnTo>
                  <a:cubicBezTo>
                    <a:pt x="5857" y="33559"/>
                    <a:pt x="5458" y="33921"/>
                    <a:pt x="5142" y="34340"/>
                  </a:cubicBezTo>
                  <a:cubicBezTo>
                    <a:pt x="4842" y="34742"/>
                    <a:pt x="4618" y="35200"/>
                    <a:pt x="4480" y="35694"/>
                  </a:cubicBezTo>
                  <a:cubicBezTo>
                    <a:pt x="4351" y="36146"/>
                    <a:pt x="4295" y="36630"/>
                    <a:pt x="4315" y="37134"/>
                  </a:cubicBezTo>
                  <a:cubicBezTo>
                    <a:pt x="4331" y="37592"/>
                    <a:pt x="4410" y="38067"/>
                    <a:pt x="4546" y="38548"/>
                  </a:cubicBezTo>
                  <a:cubicBezTo>
                    <a:pt x="4740" y="39217"/>
                    <a:pt x="5040" y="39880"/>
                    <a:pt x="5446" y="40512"/>
                  </a:cubicBezTo>
                  <a:cubicBezTo>
                    <a:pt x="5841" y="41135"/>
                    <a:pt x="6312" y="41699"/>
                    <a:pt x="6850" y="42186"/>
                  </a:cubicBezTo>
                  <a:cubicBezTo>
                    <a:pt x="7416" y="42704"/>
                    <a:pt x="8029" y="43112"/>
                    <a:pt x="8669" y="43406"/>
                  </a:cubicBezTo>
                  <a:cubicBezTo>
                    <a:pt x="9384" y="43728"/>
                    <a:pt x="10112" y="43894"/>
                    <a:pt x="10830" y="43894"/>
                  </a:cubicBezTo>
                  <a:cubicBezTo>
                    <a:pt x="11186" y="43894"/>
                    <a:pt x="11539" y="43854"/>
                    <a:pt x="11878" y="43775"/>
                  </a:cubicBezTo>
                  <a:cubicBezTo>
                    <a:pt x="11947" y="43834"/>
                    <a:pt x="12020" y="43894"/>
                    <a:pt x="12096" y="43946"/>
                  </a:cubicBezTo>
                  <a:cubicBezTo>
                    <a:pt x="12396" y="44167"/>
                    <a:pt x="12738" y="44335"/>
                    <a:pt x="13147" y="44470"/>
                  </a:cubicBezTo>
                  <a:cubicBezTo>
                    <a:pt x="13875" y="44704"/>
                    <a:pt x="14755" y="44796"/>
                    <a:pt x="15599" y="44859"/>
                  </a:cubicBezTo>
                  <a:lnTo>
                    <a:pt x="15609" y="44859"/>
                  </a:lnTo>
                  <a:lnTo>
                    <a:pt x="15652" y="44863"/>
                  </a:lnTo>
                  <a:cubicBezTo>
                    <a:pt x="15737" y="44869"/>
                    <a:pt x="15819" y="44872"/>
                    <a:pt x="15899" y="44879"/>
                  </a:cubicBezTo>
                  <a:lnTo>
                    <a:pt x="15906" y="44879"/>
                  </a:lnTo>
                  <a:cubicBezTo>
                    <a:pt x="16297" y="44902"/>
                    <a:pt x="16673" y="44915"/>
                    <a:pt x="17016" y="44915"/>
                  </a:cubicBezTo>
                  <a:cubicBezTo>
                    <a:pt x="18222" y="44915"/>
                    <a:pt x="19181" y="44770"/>
                    <a:pt x="19946" y="44467"/>
                  </a:cubicBezTo>
                  <a:cubicBezTo>
                    <a:pt x="20404" y="44289"/>
                    <a:pt x="20796" y="44052"/>
                    <a:pt x="21126" y="43758"/>
                  </a:cubicBezTo>
                  <a:cubicBezTo>
                    <a:pt x="21406" y="44005"/>
                    <a:pt x="21732" y="44213"/>
                    <a:pt x="22098" y="44381"/>
                  </a:cubicBezTo>
                  <a:cubicBezTo>
                    <a:pt x="22898" y="44741"/>
                    <a:pt x="23923" y="44915"/>
                    <a:pt x="25235" y="44915"/>
                  </a:cubicBezTo>
                  <a:cubicBezTo>
                    <a:pt x="25341" y="44915"/>
                    <a:pt x="25452" y="44915"/>
                    <a:pt x="25561" y="44912"/>
                  </a:cubicBezTo>
                  <a:cubicBezTo>
                    <a:pt x="25864" y="44908"/>
                    <a:pt x="26211" y="44889"/>
                    <a:pt x="26649" y="44859"/>
                  </a:cubicBezTo>
                  <a:lnTo>
                    <a:pt x="26655" y="44859"/>
                  </a:lnTo>
                  <a:cubicBezTo>
                    <a:pt x="27990" y="44761"/>
                    <a:pt x="28979" y="44612"/>
                    <a:pt x="29767" y="44190"/>
                  </a:cubicBezTo>
                  <a:cubicBezTo>
                    <a:pt x="30004" y="44065"/>
                    <a:pt x="30214" y="43917"/>
                    <a:pt x="30406" y="43745"/>
                  </a:cubicBezTo>
                  <a:cubicBezTo>
                    <a:pt x="30781" y="43844"/>
                    <a:pt x="31171" y="43894"/>
                    <a:pt x="31566" y="43894"/>
                  </a:cubicBezTo>
                  <a:cubicBezTo>
                    <a:pt x="32188" y="43894"/>
                    <a:pt x="32818" y="43772"/>
                    <a:pt x="33437" y="43527"/>
                  </a:cubicBezTo>
                  <a:cubicBezTo>
                    <a:pt x="34038" y="43290"/>
                    <a:pt x="34621" y="42951"/>
                    <a:pt x="35171" y="42510"/>
                  </a:cubicBezTo>
                  <a:cubicBezTo>
                    <a:pt x="35685" y="42097"/>
                    <a:pt x="36157" y="41613"/>
                    <a:pt x="36569" y="41066"/>
                  </a:cubicBezTo>
                  <a:cubicBezTo>
                    <a:pt x="37419" y="39942"/>
                    <a:pt x="37949" y="38654"/>
                    <a:pt x="38061" y="37437"/>
                  </a:cubicBezTo>
                  <a:cubicBezTo>
                    <a:pt x="38097" y="37039"/>
                    <a:pt x="38091" y="36650"/>
                    <a:pt x="38038" y="36281"/>
                  </a:cubicBezTo>
                  <a:cubicBezTo>
                    <a:pt x="37985" y="35878"/>
                    <a:pt x="37877" y="35496"/>
                    <a:pt x="37719" y="35137"/>
                  </a:cubicBezTo>
                  <a:cubicBezTo>
                    <a:pt x="37553" y="34762"/>
                    <a:pt x="37329" y="34412"/>
                    <a:pt x="37056" y="34099"/>
                  </a:cubicBezTo>
                  <a:cubicBezTo>
                    <a:pt x="36779" y="33782"/>
                    <a:pt x="36446" y="33499"/>
                    <a:pt x="36067" y="33265"/>
                  </a:cubicBezTo>
                  <a:cubicBezTo>
                    <a:pt x="35790" y="33090"/>
                    <a:pt x="35494" y="32932"/>
                    <a:pt x="35188" y="32801"/>
                  </a:cubicBezTo>
                  <a:lnTo>
                    <a:pt x="35184" y="32798"/>
                  </a:lnTo>
                  <a:cubicBezTo>
                    <a:pt x="34502" y="32507"/>
                    <a:pt x="33810" y="32359"/>
                    <a:pt x="33121" y="32359"/>
                  </a:cubicBezTo>
                  <a:cubicBezTo>
                    <a:pt x="32946" y="32359"/>
                    <a:pt x="32768" y="32369"/>
                    <a:pt x="32594" y="32389"/>
                  </a:cubicBezTo>
                  <a:cubicBezTo>
                    <a:pt x="32491" y="32303"/>
                    <a:pt x="32389" y="32201"/>
                    <a:pt x="32281" y="32082"/>
                  </a:cubicBezTo>
                  <a:lnTo>
                    <a:pt x="32281" y="32082"/>
                  </a:lnTo>
                  <a:cubicBezTo>
                    <a:pt x="32528" y="32132"/>
                    <a:pt x="32778" y="32158"/>
                    <a:pt x="33032" y="32158"/>
                  </a:cubicBezTo>
                  <a:cubicBezTo>
                    <a:pt x="33259" y="32158"/>
                    <a:pt x="33490" y="32135"/>
                    <a:pt x="33721" y="32095"/>
                  </a:cubicBezTo>
                  <a:cubicBezTo>
                    <a:pt x="34330" y="31990"/>
                    <a:pt x="34937" y="31746"/>
                    <a:pt x="35580" y="31350"/>
                  </a:cubicBezTo>
                  <a:cubicBezTo>
                    <a:pt x="36252" y="30935"/>
                    <a:pt x="36934" y="30369"/>
                    <a:pt x="37662" y="29621"/>
                  </a:cubicBezTo>
                  <a:cubicBezTo>
                    <a:pt x="39218" y="28025"/>
                    <a:pt x="40493" y="25838"/>
                    <a:pt x="41248" y="23461"/>
                  </a:cubicBezTo>
                  <a:cubicBezTo>
                    <a:pt x="41567" y="22499"/>
                    <a:pt x="41795" y="21530"/>
                    <a:pt x="41920" y="20587"/>
                  </a:cubicBezTo>
                  <a:cubicBezTo>
                    <a:pt x="42049" y="19599"/>
                    <a:pt x="42065" y="18656"/>
                    <a:pt x="41970" y="17786"/>
                  </a:cubicBezTo>
                  <a:cubicBezTo>
                    <a:pt x="41749" y="15763"/>
                    <a:pt x="40922" y="14194"/>
                    <a:pt x="39577" y="13252"/>
                  </a:cubicBezTo>
                  <a:cubicBezTo>
                    <a:pt x="39531" y="13218"/>
                    <a:pt x="39462" y="13169"/>
                    <a:pt x="39376" y="13119"/>
                  </a:cubicBezTo>
                  <a:lnTo>
                    <a:pt x="39228" y="13274"/>
                  </a:lnTo>
                  <a:cubicBezTo>
                    <a:pt x="38279" y="12675"/>
                    <a:pt x="37208" y="12322"/>
                    <a:pt x="36044" y="12234"/>
                  </a:cubicBezTo>
                  <a:cubicBezTo>
                    <a:pt x="35846" y="12220"/>
                    <a:pt x="35642" y="12214"/>
                    <a:pt x="35438" y="12214"/>
                  </a:cubicBezTo>
                  <a:cubicBezTo>
                    <a:pt x="34496" y="12214"/>
                    <a:pt x="33504" y="12375"/>
                    <a:pt x="32495" y="12695"/>
                  </a:cubicBezTo>
                  <a:cubicBezTo>
                    <a:pt x="32373" y="12731"/>
                    <a:pt x="32254" y="12771"/>
                    <a:pt x="32139" y="12813"/>
                  </a:cubicBezTo>
                  <a:cubicBezTo>
                    <a:pt x="32126" y="12748"/>
                    <a:pt x="32116" y="12684"/>
                    <a:pt x="32103" y="12622"/>
                  </a:cubicBezTo>
                  <a:cubicBezTo>
                    <a:pt x="31974" y="12012"/>
                    <a:pt x="31816" y="11429"/>
                    <a:pt x="31628" y="10885"/>
                  </a:cubicBezTo>
                  <a:cubicBezTo>
                    <a:pt x="31428" y="10305"/>
                    <a:pt x="31186" y="9755"/>
                    <a:pt x="30913" y="9254"/>
                  </a:cubicBezTo>
                  <a:cubicBezTo>
                    <a:pt x="30623" y="8717"/>
                    <a:pt x="30287" y="8216"/>
                    <a:pt x="29915" y="7768"/>
                  </a:cubicBezTo>
                  <a:cubicBezTo>
                    <a:pt x="29525" y="7293"/>
                    <a:pt x="29081" y="6862"/>
                    <a:pt x="28603" y="6486"/>
                  </a:cubicBezTo>
                  <a:cubicBezTo>
                    <a:pt x="28106" y="6097"/>
                    <a:pt x="27552" y="5754"/>
                    <a:pt x="26962" y="5471"/>
                  </a:cubicBezTo>
                  <a:cubicBezTo>
                    <a:pt x="26359" y="5184"/>
                    <a:pt x="25700" y="4947"/>
                    <a:pt x="25001" y="4769"/>
                  </a:cubicBezTo>
                  <a:cubicBezTo>
                    <a:pt x="24800" y="4720"/>
                    <a:pt x="24599" y="4673"/>
                    <a:pt x="24388" y="4630"/>
                  </a:cubicBezTo>
                  <a:cubicBezTo>
                    <a:pt x="24490" y="4238"/>
                    <a:pt x="24543" y="3840"/>
                    <a:pt x="24543" y="3438"/>
                  </a:cubicBezTo>
                  <a:cubicBezTo>
                    <a:pt x="24543" y="3085"/>
                    <a:pt x="24408" y="2752"/>
                    <a:pt x="24157" y="2501"/>
                  </a:cubicBezTo>
                  <a:cubicBezTo>
                    <a:pt x="24032" y="2376"/>
                    <a:pt x="23884" y="2277"/>
                    <a:pt x="23719" y="2212"/>
                  </a:cubicBezTo>
                  <a:cubicBezTo>
                    <a:pt x="23561" y="2145"/>
                    <a:pt x="23393" y="2113"/>
                    <a:pt x="23218" y="2113"/>
                  </a:cubicBezTo>
                  <a:cubicBezTo>
                    <a:pt x="22886" y="2113"/>
                    <a:pt x="22569" y="2241"/>
                    <a:pt x="22328" y="2462"/>
                  </a:cubicBezTo>
                  <a:cubicBezTo>
                    <a:pt x="22292" y="1944"/>
                    <a:pt x="22197" y="1418"/>
                    <a:pt x="22025" y="900"/>
                  </a:cubicBezTo>
                  <a:cubicBezTo>
                    <a:pt x="21844" y="363"/>
                    <a:pt x="21343" y="0"/>
                    <a:pt x="20776" y="0"/>
                  </a:cubicBezTo>
                  <a:close/>
                </a:path>
              </a:pathLst>
            </a:custGeom>
            <a:solidFill>
              <a:srgbClr val="FFFFFF"/>
            </a:solidFill>
            <a:ln>
              <a:noFill/>
            </a:ln>
            <a:effectLst>
              <a:outerShdw blurRad="28575" dist="19050" dir="195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794;p35"/>
            <p:cNvSpPr/>
            <p:nvPr/>
          </p:nvSpPr>
          <p:spPr>
            <a:xfrm>
              <a:off x="7404492" y="5034424"/>
              <a:ext cx="861895" cy="1242705"/>
            </a:xfrm>
            <a:custGeom>
              <a:avLst/>
              <a:gdLst/>
              <a:ahLst/>
              <a:cxnLst/>
              <a:rect l="l" t="t" r="r" b="b"/>
              <a:pathLst>
                <a:path w="11337" h="16346" extrusionOk="0">
                  <a:moveTo>
                    <a:pt x="4522" y="0"/>
                  </a:moveTo>
                  <a:cubicBezTo>
                    <a:pt x="4120" y="2109"/>
                    <a:pt x="2261" y="6581"/>
                    <a:pt x="455" y="7721"/>
                  </a:cubicBezTo>
                  <a:cubicBezTo>
                    <a:pt x="455" y="7721"/>
                    <a:pt x="1" y="8891"/>
                    <a:pt x="2917" y="13261"/>
                  </a:cubicBezTo>
                  <a:cubicBezTo>
                    <a:pt x="4618" y="15814"/>
                    <a:pt x="7204" y="16346"/>
                    <a:pt x="9060" y="16346"/>
                  </a:cubicBezTo>
                  <a:cubicBezTo>
                    <a:pt x="10384" y="16346"/>
                    <a:pt x="11337" y="16076"/>
                    <a:pt x="11337" y="16076"/>
                  </a:cubicBezTo>
                  <a:lnTo>
                    <a:pt x="11337" y="1479"/>
                  </a:lnTo>
                  <a:cubicBezTo>
                    <a:pt x="10904" y="1572"/>
                    <a:pt x="10463" y="1612"/>
                    <a:pt x="10024" y="1612"/>
                  </a:cubicBezTo>
                  <a:cubicBezTo>
                    <a:pt x="7233" y="1612"/>
                    <a:pt x="4522" y="0"/>
                    <a:pt x="4522"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795;p35"/>
            <p:cNvSpPr/>
            <p:nvPr/>
          </p:nvSpPr>
          <p:spPr>
            <a:xfrm>
              <a:off x="8277401" y="5034424"/>
              <a:ext cx="861895" cy="1242705"/>
            </a:xfrm>
            <a:custGeom>
              <a:avLst/>
              <a:gdLst/>
              <a:ahLst/>
              <a:cxnLst/>
              <a:rect l="l" t="t" r="r" b="b"/>
              <a:pathLst>
                <a:path w="11337" h="16346" extrusionOk="0">
                  <a:moveTo>
                    <a:pt x="6815" y="0"/>
                  </a:moveTo>
                  <a:cubicBezTo>
                    <a:pt x="6815" y="0"/>
                    <a:pt x="4104" y="1612"/>
                    <a:pt x="1314" y="1612"/>
                  </a:cubicBezTo>
                  <a:cubicBezTo>
                    <a:pt x="874" y="1612"/>
                    <a:pt x="433" y="1572"/>
                    <a:pt x="0" y="1479"/>
                  </a:cubicBezTo>
                  <a:lnTo>
                    <a:pt x="0" y="16076"/>
                  </a:lnTo>
                  <a:cubicBezTo>
                    <a:pt x="0" y="16076"/>
                    <a:pt x="954" y="16346"/>
                    <a:pt x="2278" y="16346"/>
                  </a:cubicBezTo>
                  <a:cubicBezTo>
                    <a:pt x="4136" y="16346"/>
                    <a:pt x="6722" y="15814"/>
                    <a:pt x="8424" y="13261"/>
                  </a:cubicBezTo>
                  <a:cubicBezTo>
                    <a:pt x="11337" y="8891"/>
                    <a:pt x="10885" y="7721"/>
                    <a:pt x="10885" y="7721"/>
                  </a:cubicBezTo>
                  <a:cubicBezTo>
                    <a:pt x="9076" y="6581"/>
                    <a:pt x="7218" y="2109"/>
                    <a:pt x="6815"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796;p35"/>
            <p:cNvSpPr/>
            <p:nvPr/>
          </p:nvSpPr>
          <p:spPr>
            <a:xfrm>
              <a:off x="6921207" y="5621489"/>
              <a:ext cx="859159" cy="691599"/>
            </a:xfrm>
            <a:custGeom>
              <a:avLst/>
              <a:gdLst/>
              <a:ahLst/>
              <a:cxnLst/>
              <a:rect l="l" t="t" r="r" b="b"/>
              <a:pathLst>
                <a:path w="11301" h="9097" extrusionOk="0">
                  <a:moveTo>
                    <a:pt x="5845" y="1"/>
                  </a:moveTo>
                  <a:cubicBezTo>
                    <a:pt x="5553" y="1"/>
                    <a:pt x="5252" y="36"/>
                    <a:pt x="4944" y="112"/>
                  </a:cubicBezTo>
                  <a:cubicBezTo>
                    <a:pt x="4489" y="223"/>
                    <a:pt x="4024" y="418"/>
                    <a:pt x="3547" y="718"/>
                  </a:cubicBezTo>
                  <a:cubicBezTo>
                    <a:pt x="0" y="2934"/>
                    <a:pt x="3636" y="9097"/>
                    <a:pt x="7400" y="9097"/>
                  </a:cubicBezTo>
                  <a:cubicBezTo>
                    <a:pt x="7889" y="9097"/>
                    <a:pt x="8381" y="8993"/>
                    <a:pt x="8859" y="8762"/>
                  </a:cubicBezTo>
                  <a:cubicBezTo>
                    <a:pt x="11301" y="7586"/>
                    <a:pt x="10899" y="3869"/>
                    <a:pt x="9066" y="1674"/>
                  </a:cubicBezTo>
                  <a:cubicBezTo>
                    <a:pt x="8241" y="681"/>
                    <a:pt x="7124" y="1"/>
                    <a:pt x="5845"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97;p35"/>
            <p:cNvSpPr/>
            <p:nvPr/>
          </p:nvSpPr>
          <p:spPr>
            <a:xfrm>
              <a:off x="7080858" y="5629927"/>
              <a:ext cx="544947" cy="683085"/>
            </a:xfrm>
            <a:custGeom>
              <a:avLst/>
              <a:gdLst/>
              <a:ahLst/>
              <a:cxnLst/>
              <a:rect l="l" t="t" r="r" b="b"/>
              <a:pathLst>
                <a:path w="7168" h="8985" extrusionOk="0">
                  <a:moveTo>
                    <a:pt x="2844" y="1"/>
                  </a:moveTo>
                  <a:lnTo>
                    <a:pt x="2844" y="1"/>
                  </a:lnTo>
                  <a:cubicBezTo>
                    <a:pt x="2389" y="112"/>
                    <a:pt x="1924" y="307"/>
                    <a:pt x="1447" y="607"/>
                  </a:cubicBezTo>
                  <a:cubicBezTo>
                    <a:pt x="425" y="1243"/>
                    <a:pt x="0" y="2208"/>
                    <a:pt x="0" y="3256"/>
                  </a:cubicBezTo>
                  <a:cubicBezTo>
                    <a:pt x="3" y="5857"/>
                    <a:pt x="2620" y="8984"/>
                    <a:pt x="5302" y="8984"/>
                  </a:cubicBezTo>
                  <a:cubicBezTo>
                    <a:pt x="5790" y="8984"/>
                    <a:pt x="6281" y="8882"/>
                    <a:pt x="6759" y="8651"/>
                  </a:cubicBezTo>
                  <a:cubicBezTo>
                    <a:pt x="6314" y="7772"/>
                    <a:pt x="6396" y="6262"/>
                    <a:pt x="6845" y="3603"/>
                  </a:cubicBezTo>
                  <a:lnTo>
                    <a:pt x="6848" y="3603"/>
                  </a:lnTo>
                  <a:cubicBezTo>
                    <a:pt x="6937" y="3058"/>
                    <a:pt x="7042" y="2462"/>
                    <a:pt x="7167" y="1817"/>
                  </a:cubicBezTo>
                  <a:cubicBezTo>
                    <a:pt x="7102" y="1730"/>
                    <a:pt x="7036" y="1645"/>
                    <a:pt x="6966" y="1563"/>
                  </a:cubicBezTo>
                  <a:cubicBezTo>
                    <a:pt x="6387" y="2188"/>
                    <a:pt x="6008" y="3019"/>
                    <a:pt x="5737" y="3840"/>
                  </a:cubicBezTo>
                  <a:cubicBezTo>
                    <a:pt x="5355" y="5006"/>
                    <a:pt x="5131" y="6242"/>
                    <a:pt x="4525" y="7310"/>
                  </a:cubicBezTo>
                  <a:cubicBezTo>
                    <a:pt x="2752" y="6608"/>
                    <a:pt x="2089" y="4423"/>
                    <a:pt x="2053" y="2515"/>
                  </a:cubicBezTo>
                  <a:cubicBezTo>
                    <a:pt x="2033" y="1263"/>
                    <a:pt x="2280" y="478"/>
                    <a:pt x="284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798;p35"/>
            <p:cNvSpPr/>
            <p:nvPr/>
          </p:nvSpPr>
          <p:spPr>
            <a:xfrm>
              <a:off x="8680100" y="5621337"/>
              <a:ext cx="908195" cy="691675"/>
            </a:xfrm>
            <a:custGeom>
              <a:avLst/>
              <a:gdLst/>
              <a:ahLst/>
              <a:cxnLst/>
              <a:rect l="l" t="t" r="r" b="b"/>
              <a:pathLst>
                <a:path w="11946" h="9098" extrusionOk="0">
                  <a:moveTo>
                    <a:pt x="6556" y="1"/>
                  </a:moveTo>
                  <a:cubicBezTo>
                    <a:pt x="2440" y="1"/>
                    <a:pt x="1" y="7055"/>
                    <a:pt x="3539" y="8764"/>
                  </a:cubicBezTo>
                  <a:cubicBezTo>
                    <a:pt x="4017" y="8993"/>
                    <a:pt x="4510" y="9098"/>
                    <a:pt x="5001" y="9098"/>
                  </a:cubicBezTo>
                  <a:cubicBezTo>
                    <a:pt x="5483" y="9098"/>
                    <a:pt x="5964" y="8997"/>
                    <a:pt x="6429" y="8814"/>
                  </a:cubicBezTo>
                  <a:cubicBezTo>
                    <a:pt x="9582" y="7581"/>
                    <a:pt x="11946" y="2651"/>
                    <a:pt x="8854" y="720"/>
                  </a:cubicBezTo>
                  <a:cubicBezTo>
                    <a:pt x="8610" y="568"/>
                    <a:pt x="8370" y="443"/>
                    <a:pt x="8136" y="341"/>
                  </a:cubicBezTo>
                  <a:cubicBezTo>
                    <a:pt x="7589" y="106"/>
                    <a:pt x="7060" y="1"/>
                    <a:pt x="655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799;p35"/>
            <p:cNvSpPr/>
            <p:nvPr/>
          </p:nvSpPr>
          <p:spPr>
            <a:xfrm>
              <a:off x="8909465" y="5621413"/>
              <a:ext cx="389172" cy="691599"/>
            </a:xfrm>
            <a:custGeom>
              <a:avLst/>
              <a:gdLst/>
              <a:ahLst/>
              <a:cxnLst/>
              <a:rect l="l" t="t" r="r" b="b"/>
              <a:pathLst>
                <a:path w="5119" h="9097" extrusionOk="0">
                  <a:moveTo>
                    <a:pt x="3537" y="0"/>
                  </a:moveTo>
                  <a:cubicBezTo>
                    <a:pt x="3211" y="0"/>
                    <a:pt x="2895" y="46"/>
                    <a:pt x="2594" y="129"/>
                  </a:cubicBezTo>
                  <a:cubicBezTo>
                    <a:pt x="1550" y="412"/>
                    <a:pt x="656" y="1147"/>
                    <a:pt x="1" y="2083"/>
                  </a:cubicBezTo>
                  <a:cubicBezTo>
                    <a:pt x="113" y="2670"/>
                    <a:pt x="209" y="3214"/>
                    <a:pt x="291" y="3718"/>
                  </a:cubicBezTo>
                  <a:cubicBezTo>
                    <a:pt x="291" y="3715"/>
                    <a:pt x="294" y="3715"/>
                    <a:pt x="294" y="3715"/>
                  </a:cubicBezTo>
                  <a:cubicBezTo>
                    <a:pt x="735" y="6318"/>
                    <a:pt x="822" y="7817"/>
                    <a:pt x="410" y="8707"/>
                  </a:cubicBezTo>
                  <a:cubicBezTo>
                    <a:pt x="446" y="8724"/>
                    <a:pt x="482" y="8743"/>
                    <a:pt x="522" y="8763"/>
                  </a:cubicBezTo>
                  <a:cubicBezTo>
                    <a:pt x="1000" y="8994"/>
                    <a:pt x="1494" y="9096"/>
                    <a:pt x="1981" y="9096"/>
                  </a:cubicBezTo>
                  <a:cubicBezTo>
                    <a:pt x="2466" y="9096"/>
                    <a:pt x="2947" y="8997"/>
                    <a:pt x="3412" y="8813"/>
                  </a:cubicBezTo>
                  <a:cubicBezTo>
                    <a:pt x="3356" y="7698"/>
                    <a:pt x="2838" y="6615"/>
                    <a:pt x="2565" y="5511"/>
                  </a:cubicBezTo>
                  <a:cubicBezTo>
                    <a:pt x="2199" y="4028"/>
                    <a:pt x="2344" y="2311"/>
                    <a:pt x="3385" y="1197"/>
                  </a:cubicBezTo>
                  <a:cubicBezTo>
                    <a:pt x="3844" y="709"/>
                    <a:pt x="4469" y="416"/>
                    <a:pt x="5119" y="340"/>
                  </a:cubicBezTo>
                  <a:cubicBezTo>
                    <a:pt x="4571" y="106"/>
                    <a:pt x="4045" y="0"/>
                    <a:pt x="3537"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00;p35"/>
            <p:cNvSpPr/>
            <p:nvPr/>
          </p:nvSpPr>
          <p:spPr>
            <a:xfrm>
              <a:off x="9229450" y="5717128"/>
              <a:ext cx="196525" cy="312007"/>
            </a:xfrm>
            <a:custGeom>
              <a:avLst/>
              <a:gdLst/>
              <a:ahLst/>
              <a:cxnLst/>
              <a:rect l="l" t="t" r="r" b="b"/>
              <a:pathLst>
                <a:path w="2585" h="4104" extrusionOk="0">
                  <a:moveTo>
                    <a:pt x="893" y="1"/>
                  </a:moveTo>
                  <a:cubicBezTo>
                    <a:pt x="695" y="1"/>
                    <a:pt x="488" y="132"/>
                    <a:pt x="379" y="310"/>
                  </a:cubicBezTo>
                  <a:cubicBezTo>
                    <a:pt x="231" y="544"/>
                    <a:pt x="208" y="831"/>
                    <a:pt x="192" y="1105"/>
                  </a:cubicBezTo>
                  <a:cubicBezTo>
                    <a:pt x="129" y="1961"/>
                    <a:pt x="70" y="2821"/>
                    <a:pt x="10" y="3682"/>
                  </a:cubicBezTo>
                  <a:cubicBezTo>
                    <a:pt x="3" y="3754"/>
                    <a:pt x="0" y="3833"/>
                    <a:pt x="40" y="3896"/>
                  </a:cubicBezTo>
                  <a:cubicBezTo>
                    <a:pt x="70" y="3942"/>
                    <a:pt x="119" y="3968"/>
                    <a:pt x="169" y="3992"/>
                  </a:cubicBezTo>
                  <a:cubicBezTo>
                    <a:pt x="327" y="4071"/>
                    <a:pt x="501" y="4103"/>
                    <a:pt x="676" y="4103"/>
                  </a:cubicBezTo>
                  <a:cubicBezTo>
                    <a:pt x="989" y="4103"/>
                    <a:pt x="1305" y="3992"/>
                    <a:pt x="1559" y="3803"/>
                  </a:cubicBezTo>
                  <a:cubicBezTo>
                    <a:pt x="1954" y="3510"/>
                    <a:pt x="2205" y="3062"/>
                    <a:pt x="2356" y="2594"/>
                  </a:cubicBezTo>
                  <a:cubicBezTo>
                    <a:pt x="2551" y="1991"/>
                    <a:pt x="2584" y="1306"/>
                    <a:pt x="2280" y="755"/>
                  </a:cubicBezTo>
                  <a:cubicBezTo>
                    <a:pt x="2043" y="323"/>
                    <a:pt x="1559" y="13"/>
                    <a:pt x="1081" y="13"/>
                  </a:cubicBezTo>
                  <a:cubicBezTo>
                    <a:pt x="1054" y="13"/>
                    <a:pt x="1028" y="13"/>
                    <a:pt x="1002" y="17"/>
                  </a:cubicBezTo>
                  <a:cubicBezTo>
                    <a:pt x="966" y="7"/>
                    <a:pt x="929" y="1"/>
                    <a:pt x="893"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01;p35"/>
            <p:cNvSpPr/>
            <p:nvPr/>
          </p:nvSpPr>
          <p:spPr>
            <a:xfrm>
              <a:off x="8262956" y="4996260"/>
              <a:ext cx="739571" cy="1394451"/>
            </a:xfrm>
            <a:custGeom>
              <a:avLst/>
              <a:gdLst/>
              <a:ahLst/>
              <a:cxnLst/>
              <a:rect l="l" t="t" r="r" b="b"/>
              <a:pathLst>
                <a:path w="9728" h="18342" extrusionOk="0">
                  <a:moveTo>
                    <a:pt x="6050" y="1"/>
                  </a:moveTo>
                  <a:cubicBezTo>
                    <a:pt x="4086" y="1902"/>
                    <a:pt x="688" y="1982"/>
                    <a:pt x="128" y="1982"/>
                  </a:cubicBezTo>
                  <a:cubicBezTo>
                    <a:pt x="76" y="1982"/>
                    <a:pt x="49" y="1981"/>
                    <a:pt x="49" y="1981"/>
                  </a:cubicBezTo>
                  <a:lnTo>
                    <a:pt x="49" y="1981"/>
                  </a:lnTo>
                  <a:cubicBezTo>
                    <a:pt x="49" y="1981"/>
                    <a:pt x="81" y="8566"/>
                    <a:pt x="72" y="12607"/>
                  </a:cubicBezTo>
                  <a:cubicBezTo>
                    <a:pt x="65" y="13720"/>
                    <a:pt x="58" y="14640"/>
                    <a:pt x="49" y="15174"/>
                  </a:cubicBezTo>
                  <a:cubicBezTo>
                    <a:pt x="1" y="17342"/>
                    <a:pt x="1128" y="18341"/>
                    <a:pt x="4149" y="18341"/>
                  </a:cubicBezTo>
                  <a:cubicBezTo>
                    <a:pt x="4250" y="18341"/>
                    <a:pt x="4353" y="18340"/>
                    <a:pt x="4458" y="18338"/>
                  </a:cubicBezTo>
                  <a:cubicBezTo>
                    <a:pt x="4778" y="18334"/>
                    <a:pt x="5120" y="18314"/>
                    <a:pt x="5482" y="18288"/>
                  </a:cubicBezTo>
                  <a:cubicBezTo>
                    <a:pt x="9078" y="18017"/>
                    <a:pt x="9727" y="17428"/>
                    <a:pt x="8795" y="11941"/>
                  </a:cubicBezTo>
                  <a:cubicBezTo>
                    <a:pt x="8686" y="11268"/>
                    <a:pt x="8547" y="10520"/>
                    <a:pt x="8389" y="9697"/>
                  </a:cubicBezTo>
                  <a:cubicBezTo>
                    <a:pt x="7691" y="6068"/>
                    <a:pt x="7128" y="3692"/>
                    <a:pt x="6725" y="2203"/>
                  </a:cubicBezTo>
                  <a:cubicBezTo>
                    <a:pt x="6290" y="574"/>
                    <a:pt x="6050" y="1"/>
                    <a:pt x="6050"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02;p35"/>
            <p:cNvSpPr/>
            <p:nvPr/>
          </p:nvSpPr>
          <p:spPr>
            <a:xfrm>
              <a:off x="8263108" y="5903769"/>
              <a:ext cx="739419" cy="486940"/>
            </a:xfrm>
            <a:custGeom>
              <a:avLst/>
              <a:gdLst/>
              <a:ahLst/>
              <a:cxnLst/>
              <a:rect l="l" t="t" r="r" b="b"/>
              <a:pathLst>
                <a:path w="9726" h="6405" extrusionOk="0">
                  <a:moveTo>
                    <a:pt x="8796" y="1"/>
                  </a:moveTo>
                  <a:lnTo>
                    <a:pt x="8796" y="1"/>
                  </a:lnTo>
                  <a:cubicBezTo>
                    <a:pt x="7206" y="891"/>
                    <a:pt x="5442" y="1164"/>
                    <a:pt x="3876" y="1164"/>
                  </a:cubicBezTo>
                  <a:cubicBezTo>
                    <a:pt x="2260" y="1164"/>
                    <a:pt x="854" y="874"/>
                    <a:pt x="67" y="670"/>
                  </a:cubicBezTo>
                  <a:cubicBezTo>
                    <a:pt x="63" y="1783"/>
                    <a:pt x="56" y="2706"/>
                    <a:pt x="47" y="3237"/>
                  </a:cubicBezTo>
                  <a:cubicBezTo>
                    <a:pt x="0" y="5407"/>
                    <a:pt x="1130" y="6404"/>
                    <a:pt x="4160" y="6404"/>
                  </a:cubicBezTo>
                  <a:cubicBezTo>
                    <a:pt x="4567" y="6404"/>
                    <a:pt x="5008" y="6386"/>
                    <a:pt x="5484" y="6351"/>
                  </a:cubicBezTo>
                  <a:cubicBezTo>
                    <a:pt x="9076" y="6080"/>
                    <a:pt x="9725" y="5494"/>
                    <a:pt x="8796"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03;p35"/>
            <p:cNvSpPr/>
            <p:nvPr/>
          </p:nvSpPr>
          <p:spPr>
            <a:xfrm>
              <a:off x="8266605" y="5093268"/>
              <a:ext cx="507695" cy="1297367"/>
            </a:xfrm>
            <a:custGeom>
              <a:avLst/>
              <a:gdLst/>
              <a:ahLst/>
              <a:cxnLst/>
              <a:rect l="l" t="t" r="r" b="b"/>
              <a:pathLst>
                <a:path w="6678" h="17065" extrusionOk="0">
                  <a:moveTo>
                    <a:pt x="6420" y="1"/>
                  </a:moveTo>
                  <a:cubicBezTo>
                    <a:pt x="5649" y="498"/>
                    <a:pt x="4733" y="883"/>
                    <a:pt x="3649" y="1137"/>
                  </a:cubicBezTo>
                  <a:cubicBezTo>
                    <a:pt x="3612" y="1227"/>
                    <a:pt x="3576" y="1312"/>
                    <a:pt x="3536" y="1397"/>
                  </a:cubicBezTo>
                  <a:cubicBezTo>
                    <a:pt x="3467" y="1543"/>
                    <a:pt x="3395" y="1681"/>
                    <a:pt x="3319" y="1813"/>
                  </a:cubicBezTo>
                  <a:lnTo>
                    <a:pt x="3319" y="1810"/>
                  </a:lnTo>
                  <a:cubicBezTo>
                    <a:pt x="2798" y="2713"/>
                    <a:pt x="2073" y="3323"/>
                    <a:pt x="1322" y="3645"/>
                  </a:cubicBezTo>
                  <a:cubicBezTo>
                    <a:pt x="1319" y="3645"/>
                    <a:pt x="1319" y="3648"/>
                    <a:pt x="1315" y="3648"/>
                  </a:cubicBezTo>
                  <a:lnTo>
                    <a:pt x="1315" y="3652"/>
                  </a:lnTo>
                  <a:cubicBezTo>
                    <a:pt x="884" y="3837"/>
                    <a:pt x="442" y="3978"/>
                    <a:pt x="13" y="4054"/>
                  </a:cubicBezTo>
                  <a:cubicBezTo>
                    <a:pt x="21" y="5741"/>
                    <a:pt x="24" y="7814"/>
                    <a:pt x="24" y="9659"/>
                  </a:cubicBezTo>
                  <a:lnTo>
                    <a:pt x="24" y="11331"/>
                  </a:lnTo>
                  <a:cubicBezTo>
                    <a:pt x="577" y="11475"/>
                    <a:pt x="1437" y="11660"/>
                    <a:pt x="2462" y="11759"/>
                  </a:cubicBezTo>
                  <a:cubicBezTo>
                    <a:pt x="2083" y="9597"/>
                    <a:pt x="2149" y="7359"/>
                    <a:pt x="2683" y="5230"/>
                  </a:cubicBezTo>
                  <a:cubicBezTo>
                    <a:pt x="2762" y="4917"/>
                    <a:pt x="2851" y="4598"/>
                    <a:pt x="3046" y="4337"/>
                  </a:cubicBezTo>
                  <a:cubicBezTo>
                    <a:pt x="3286" y="4011"/>
                    <a:pt x="3655" y="3817"/>
                    <a:pt x="3985" y="3583"/>
                  </a:cubicBezTo>
                  <a:cubicBezTo>
                    <a:pt x="4809" y="2990"/>
                    <a:pt x="5415" y="2097"/>
                    <a:pt x="5656" y="1108"/>
                  </a:cubicBezTo>
                  <a:cubicBezTo>
                    <a:pt x="6025" y="1026"/>
                    <a:pt x="6371" y="982"/>
                    <a:pt x="6677" y="927"/>
                  </a:cubicBezTo>
                  <a:cubicBezTo>
                    <a:pt x="6581" y="567"/>
                    <a:pt x="6496" y="261"/>
                    <a:pt x="6420" y="1"/>
                  </a:cubicBezTo>
                  <a:close/>
                  <a:moveTo>
                    <a:pt x="16" y="12140"/>
                  </a:moveTo>
                  <a:cubicBezTo>
                    <a:pt x="13" y="12889"/>
                    <a:pt x="7" y="13499"/>
                    <a:pt x="1" y="13898"/>
                  </a:cubicBezTo>
                  <a:cubicBezTo>
                    <a:pt x="7" y="13502"/>
                    <a:pt x="13" y="12889"/>
                    <a:pt x="16" y="12140"/>
                  </a:cubicBezTo>
                  <a:close/>
                  <a:moveTo>
                    <a:pt x="1" y="14026"/>
                  </a:moveTo>
                  <a:lnTo>
                    <a:pt x="1" y="14063"/>
                  </a:lnTo>
                  <a:cubicBezTo>
                    <a:pt x="11" y="15707"/>
                    <a:pt x="747" y="16642"/>
                    <a:pt x="2550" y="16950"/>
                  </a:cubicBezTo>
                  <a:lnTo>
                    <a:pt x="2550" y="16950"/>
                  </a:lnTo>
                  <a:cubicBezTo>
                    <a:pt x="735" y="16639"/>
                    <a:pt x="1" y="15692"/>
                    <a:pt x="1" y="14026"/>
                  </a:cubicBezTo>
                  <a:close/>
                  <a:moveTo>
                    <a:pt x="2550" y="16950"/>
                  </a:moveTo>
                  <a:cubicBezTo>
                    <a:pt x="3001" y="17027"/>
                    <a:pt x="3518" y="17065"/>
                    <a:pt x="4107" y="17065"/>
                  </a:cubicBezTo>
                  <a:cubicBezTo>
                    <a:pt x="4107" y="17065"/>
                    <a:pt x="4108" y="17065"/>
                    <a:pt x="4109" y="17065"/>
                  </a:cubicBezTo>
                  <a:lnTo>
                    <a:pt x="4109" y="17065"/>
                  </a:lnTo>
                  <a:cubicBezTo>
                    <a:pt x="3519" y="17065"/>
                    <a:pt x="3001" y="17027"/>
                    <a:pt x="2550" y="16950"/>
                  </a:cubicBezTo>
                  <a:close/>
                  <a:moveTo>
                    <a:pt x="4404" y="17062"/>
                  </a:moveTo>
                  <a:cubicBezTo>
                    <a:pt x="4304" y="17065"/>
                    <a:pt x="4205" y="17065"/>
                    <a:pt x="4109" y="17065"/>
                  </a:cubicBezTo>
                  <a:lnTo>
                    <a:pt x="4109" y="17065"/>
                  </a:lnTo>
                  <a:cubicBezTo>
                    <a:pt x="4110" y="17065"/>
                    <a:pt x="4110" y="17065"/>
                    <a:pt x="4110" y="17065"/>
                  </a:cubicBezTo>
                  <a:cubicBezTo>
                    <a:pt x="4204" y="17065"/>
                    <a:pt x="4303" y="17065"/>
                    <a:pt x="4404" y="17062"/>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04;p35"/>
            <p:cNvSpPr/>
            <p:nvPr/>
          </p:nvSpPr>
          <p:spPr>
            <a:xfrm>
              <a:off x="8266605" y="5954630"/>
              <a:ext cx="335346" cy="436003"/>
            </a:xfrm>
            <a:custGeom>
              <a:avLst/>
              <a:gdLst/>
              <a:ahLst/>
              <a:cxnLst/>
              <a:rect l="l" t="t" r="r" b="b"/>
              <a:pathLst>
                <a:path w="4411" h="5735" extrusionOk="0">
                  <a:moveTo>
                    <a:pt x="24" y="1"/>
                  </a:moveTo>
                  <a:cubicBezTo>
                    <a:pt x="21" y="264"/>
                    <a:pt x="21" y="518"/>
                    <a:pt x="17" y="755"/>
                  </a:cubicBezTo>
                  <a:cubicBezTo>
                    <a:pt x="13" y="1530"/>
                    <a:pt x="7" y="2162"/>
                    <a:pt x="1" y="2568"/>
                  </a:cubicBezTo>
                  <a:lnTo>
                    <a:pt x="1" y="2683"/>
                  </a:lnTo>
                  <a:lnTo>
                    <a:pt x="1" y="2696"/>
                  </a:lnTo>
                  <a:cubicBezTo>
                    <a:pt x="1" y="4776"/>
                    <a:pt x="1144" y="5735"/>
                    <a:pt x="4107" y="5735"/>
                  </a:cubicBezTo>
                  <a:cubicBezTo>
                    <a:pt x="4205" y="5735"/>
                    <a:pt x="4307" y="5735"/>
                    <a:pt x="4410" y="5732"/>
                  </a:cubicBezTo>
                  <a:cubicBezTo>
                    <a:pt x="3441" y="4103"/>
                    <a:pt x="2789" y="2294"/>
                    <a:pt x="2462" y="429"/>
                  </a:cubicBezTo>
                  <a:cubicBezTo>
                    <a:pt x="1437" y="330"/>
                    <a:pt x="577" y="145"/>
                    <a:pt x="24"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05;p35"/>
            <p:cNvSpPr/>
            <p:nvPr/>
          </p:nvSpPr>
          <p:spPr>
            <a:xfrm>
              <a:off x="7530540" y="4996260"/>
              <a:ext cx="739267" cy="1394451"/>
            </a:xfrm>
            <a:custGeom>
              <a:avLst/>
              <a:gdLst/>
              <a:ahLst/>
              <a:cxnLst/>
              <a:rect l="l" t="t" r="r" b="b"/>
              <a:pathLst>
                <a:path w="9724" h="18342" extrusionOk="0">
                  <a:moveTo>
                    <a:pt x="3678" y="1"/>
                  </a:moveTo>
                  <a:cubicBezTo>
                    <a:pt x="3678" y="1"/>
                    <a:pt x="2798" y="2107"/>
                    <a:pt x="1342" y="9697"/>
                  </a:cubicBezTo>
                  <a:cubicBezTo>
                    <a:pt x="1176" y="10520"/>
                    <a:pt x="1042" y="11268"/>
                    <a:pt x="930" y="11941"/>
                  </a:cubicBezTo>
                  <a:cubicBezTo>
                    <a:pt x="0" y="17428"/>
                    <a:pt x="650" y="18017"/>
                    <a:pt x="4245" y="18288"/>
                  </a:cubicBezTo>
                  <a:cubicBezTo>
                    <a:pt x="4340" y="18294"/>
                    <a:pt x="4439" y="18301"/>
                    <a:pt x="4535" y="18308"/>
                  </a:cubicBezTo>
                  <a:cubicBezTo>
                    <a:pt x="4903" y="18330"/>
                    <a:pt x="5248" y="18342"/>
                    <a:pt x="5571" y="18342"/>
                  </a:cubicBezTo>
                  <a:cubicBezTo>
                    <a:pt x="8596" y="18342"/>
                    <a:pt x="9724" y="17344"/>
                    <a:pt x="9679" y="15174"/>
                  </a:cubicBezTo>
                  <a:cubicBezTo>
                    <a:pt x="9669" y="14640"/>
                    <a:pt x="9663" y="13720"/>
                    <a:pt x="9659" y="12607"/>
                  </a:cubicBezTo>
                  <a:cubicBezTo>
                    <a:pt x="9656" y="10689"/>
                    <a:pt x="9659" y="8194"/>
                    <a:pt x="9663" y="6105"/>
                  </a:cubicBezTo>
                  <a:cubicBezTo>
                    <a:pt x="9669" y="3797"/>
                    <a:pt x="9679" y="1981"/>
                    <a:pt x="9679" y="1981"/>
                  </a:cubicBezTo>
                  <a:lnTo>
                    <a:pt x="9679" y="1981"/>
                  </a:lnTo>
                  <a:cubicBezTo>
                    <a:pt x="9679" y="1981"/>
                    <a:pt x="9651" y="1982"/>
                    <a:pt x="9600" y="1982"/>
                  </a:cubicBezTo>
                  <a:cubicBezTo>
                    <a:pt x="9040" y="1982"/>
                    <a:pt x="5642" y="1902"/>
                    <a:pt x="3678"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06;p35"/>
            <p:cNvSpPr/>
            <p:nvPr/>
          </p:nvSpPr>
          <p:spPr>
            <a:xfrm>
              <a:off x="7530540" y="5903769"/>
              <a:ext cx="739419" cy="486940"/>
            </a:xfrm>
            <a:custGeom>
              <a:avLst/>
              <a:gdLst/>
              <a:ahLst/>
              <a:cxnLst/>
              <a:rect l="l" t="t" r="r" b="b"/>
              <a:pathLst>
                <a:path w="9726" h="6405" extrusionOk="0">
                  <a:moveTo>
                    <a:pt x="930" y="1"/>
                  </a:moveTo>
                  <a:lnTo>
                    <a:pt x="930" y="1"/>
                  </a:lnTo>
                  <a:cubicBezTo>
                    <a:pt x="0" y="5494"/>
                    <a:pt x="650" y="6080"/>
                    <a:pt x="4241" y="6351"/>
                  </a:cubicBezTo>
                  <a:cubicBezTo>
                    <a:pt x="4718" y="6386"/>
                    <a:pt x="5159" y="6404"/>
                    <a:pt x="5565" y="6404"/>
                  </a:cubicBezTo>
                  <a:cubicBezTo>
                    <a:pt x="8596" y="6404"/>
                    <a:pt x="9726" y="5407"/>
                    <a:pt x="9679" y="3237"/>
                  </a:cubicBezTo>
                  <a:cubicBezTo>
                    <a:pt x="9669" y="2706"/>
                    <a:pt x="9663" y="1783"/>
                    <a:pt x="9659" y="670"/>
                  </a:cubicBezTo>
                  <a:cubicBezTo>
                    <a:pt x="8873" y="874"/>
                    <a:pt x="7468" y="1164"/>
                    <a:pt x="5852" y="1164"/>
                  </a:cubicBezTo>
                  <a:cubicBezTo>
                    <a:pt x="4286" y="1164"/>
                    <a:pt x="2521" y="891"/>
                    <a:pt x="930"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07;p35"/>
            <p:cNvSpPr/>
            <p:nvPr/>
          </p:nvSpPr>
          <p:spPr>
            <a:xfrm>
              <a:off x="7601395" y="5091747"/>
              <a:ext cx="664078" cy="884475"/>
            </a:xfrm>
            <a:custGeom>
              <a:avLst/>
              <a:gdLst/>
              <a:ahLst/>
              <a:cxnLst/>
              <a:rect l="l" t="t" r="r" b="b"/>
              <a:pathLst>
                <a:path w="8735" h="11634" extrusionOk="0">
                  <a:moveTo>
                    <a:pt x="2334" y="1"/>
                  </a:moveTo>
                  <a:cubicBezTo>
                    <a:pt x="1942" y="1342"/>
                    <a:pt x="1277" y="3919"/>
                    <a:pt x="410" y="8441"/>
                  </a:cubicBezTo>
                  <a:cubicBezTo>
                    <a:pt x="248" y="9264"/>
                    <a:pt x="110" y="10012"/>
                    <a:pt x="1" y="10682"/>
                  </a:cubicBezTo>
                  <a:cubicBezTo>
                    <a:pt x="848" y="11159"/>
                    <a:pt x="1747" y="11459"/>
                    <a:pt x="2641" y="11634"/>
                  </a:cubicBezTo>
                  <a:cubicBezTo>
                    <a:pt x="2469" y="9047"/>
                    <a:pt x="2740" y="6430"/>
                    <a:pt x="3455" y="3939"/>
                  </a:cubicBezTo>
                  <a:cubicBezTo>
                    <a:pt x="3583" y="3484"/>
                    <a:pt x="3830" y="2953"/>
                    <a:pt x="4302" y="2927"/>
                  </a:cubicBezTo>
                  <a:lnTo>
                    <a:pt x="4337" y="2927"/>
                  </a:lnTo>
                  <a:cubicBezTo>
                    <a:pt x="4750" y="2927"/>
                    <a:pt x="5037" y="3332"/>
                    <a:pt x="5306" y="3656"/>
                  </a:cubicBezTo>
                  <a:cubicBezTo>
                    <a:pt x="6292" y="4818"/>
                    <a:pt x="7402" y="4786"/>
                    <a:pt x="8731" y="4849"/>
                  </a:cubicBezTo>
                  <a:cubicBezTo>
                    <a:pt x="8731" y="4585"/>
                    <a:pt x="8734" y="4328"/>
                    <a:pt x="8734" y="4081"/>
                  </a:cubicBezTo>
                  <a:lnTo>
                    <a:pt x="8734" y="4081"/>
                  </a:lnTo>
                  <a:cubicBezTo>
                    <a:pt x="8500" y="4120"/>
                    <a:pt x="8272" y="4143"/>
                    <a:pt x="8052" y="4143"/>
                  </a:cubicBezTo>
                  <a:cubicBezTo>
                    <a:pt x="7693" y="4143"/>
                    <a:pt x="7360" y="4084"/>
                    <a:pt x="7073" y="3952"/>
                  </a:cubicBezTo>
                  <a:cubicBezTo>
                    <a:pt x="6747" y="3807"/>
                    <a:pt x="6483" y="3566"/>
                    <a:pt x="6305" y="3217"/>
                  </a:cubicBezTo>
                  <a:cubicBezTo>
                    <a:pt x="5998" y="2604"/>
                    <a:pt x="6108" y="2242"/>
                    <a:pt x="6351" y="2080"/>
                  </a:cubicBezTo>
                  <a:cubicBezTo>
                    <a:pt x="6450" y="2015"/>
                    <a:pt x="6576" y="1981"/>
                    <a:pt x="6704" y="1981"/>
                  </a:cubicBezTo>
                  <a:cubicBezTo>
                    <a:pt x="6879" y="1981"/>
                    <a:pt x="7066" y="2041"/>
                    <a:pt x="7209" y="2159"/>
                  </a:cubicBezTo>
                  <a:cubicBezTo>
                    <a:pt x="7274" y="2208"/>
                    <a:pt x="7350" y="2238"/>
                    <a:pt x="7432" y="2242"/>
                  </a:cubicBezTo>
                  <a:lnTo>
                    <a:pt x="7432" y="2238"/>
                  </a:lnTo>
                  <a:lnTo>
                    <a:pt x="7442" y="2238"/>
                  </a:lnTo>
                  <a:cubicBezTo>
                    <a:pt x="7670" y="2238"/>
                    <a:pt x="7933" y="2060"/>
                    <a:pt x="8121" y="1750"/>
                  </a:cubicBezTo>
                  <a:lnTo>
                    <a:pt x="8121" y="1747"/>
                  </a:lnTo>
                  <a:cubicBezTo>
                    <a:pt x="8170" y="1671"/>
                    <a:pt x="8210" y="1583"/>
                    <a:pt x="8246" y="1490"/>
                  </a:cubicBezTo>
                  <a:cubicBezTo>
                    <a:pt x="5910" y="1402"/>
                    <a:pt x="3916" y="923"/>
                    <a:pt x="233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808;p35"/>
            <p:cNvSpPr/>
            <p:nvPr/>
          </p:nvSpPr>
          <p:spPr>
            <a:xfrm>
              <a:off x="7599418" y="6296286"/>
              <a:ext cx="275895" cy="91838"/>
            </a:xfrm>
            <a:custGeom>
              <a:avLst/>
              <a:gdLst/>
              <a:ahLst/>
              <a:cxnLst/>
              <a:rect l="l" t="t" r="r" b="b"/>
              <a:pathLst>
                <a:path w="3629" h="1208" extrusionOk="0">
                  <a:moveTo>
                    <a:pt x="0" y="0"/>
                  </a:moveTo>
                  <a:lnTo>
                    <a:pt x="0" y="0"/>
                  </a:lnTo>
                  <a:cubicBezTo>
                    <a:pt x="486" y="816"/>
                    <a:pt x="1490" y="1041"/>
                    <a:pt x="3166" y="1175"/>
                  </a:cubicBezTo>
                  <a:lnTo>
                    <a:pt x="3166" y="1175"/>
                  </a:lnTo>
                  <a:cubicBezTo>
                    <a:pt x="1492" y="1039"/>
                    <a:pt x="486" y="816"/>
                    <a:pt x="0" y="0"/>
                  </a:cubicBezTo>
                  <a:close/>
                  <a:moveTo>
                    <a:pt x="3166" y="1175"/>
                  </a:moveTo>
                  <a:cubicBezTo>
                    <a:pt x="3222" y="1179"/>
                    <a:pt x="3278" y="1184"/>
                    <a:pt x="3335" y="1188"/>
                  </a:cubicBezTo>
                  <a:cubicBezTo>
                    <a:pt x="3434" y="1194"/>
                    <a:pt x="3533" y="1201"/>
                    <a:pt x="3629" y="1208"/>
                  </a:cubicBezTo>
                  <a:cubicBezTo>
                    <a:pt x="3533" y="1201"/>
                    <a:pt x="3434" y="1194"/>
                    <a:pt x="3339" y="1188"/>
                  </a:cubicBezTo>
                  <a:cubicBezTo>
                    <a:pt x="3281" y="1184"/>
                    <a:pt x="3223" y="1179"/>
                    <a:pt x="3166" y="1175"/>
                  </a:cubicBezTo>
                  <a:close/>
                </a:path>
              </a:pathLst>
            </a:custGeom>
            <a:solidFill>
              <a:srgbClr val="94B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809;p35"/>
            <p:cNvSpPr/>
            <p:nvPr/>
          </p:nvSpPr>
          <p:spPr>
            <a:xfrm>
              <a:off x="7560342" y="5903769"/>
              <a:ext cx="314972" cy="484355"/>
            </a:xfrm>
            <a:custGeom>
              <a:avLst/>
              <a:gdLst/>
              <a:ahLst/>
              <a:cxnLst/>
              <a:rect l="l" t="t" r="r" b="b"/>
              <a:pathLst>
                <a:path w="4143" h="6371" extrusionOk="0">
                  <a:moveTo>
                    <a:pt x="541" y="1"/>
                  </a:moveTo>
                  <a:cubicBezTo>
                    <a:pt x="538" y="1"/>
                    <a:pt x="538" y="4"/>
                    <a:pt x="538" y="4"/>
                  </a:cubicBezTo>
                  <a:cubicBezTo>
                    <a:pt x="69" y="2775"/>
                    <a:pt x="1" y="4298"/>
                    <a:pt x="512" y="5158"/>
                  </a:cubicBezTo>
                  <a:cubicBezTo>
                    <a:pt x="1012" y="6005"/>
                    <a:pt x="2070" y="6216"/>
                    <a:pt x="3849" y="6351"/>
                  </a:cubicBezTo>
                  <a:cubicBezTo>
                    <a:pt x="3948" y="6357"/>
                    <a:pt x="4047" y="6364"/>
                    <a:pt x="4143" y="6371"/>
                  </a:cubicBezTo>
                  <a:cubicBezTo>
                    <a:pt x="4038" y="5811"/>
                    <a:pt x="3886" y="5257"/>
                    <a:pt x="3754" y="4703"/>
                  </a:cubicBezTo>
                  <a:cubicBezTo>
                    <a:pt x="3454" y="3470"/>
                    <a:pt x="3266" y="2215"/>
                    <a:pt x="3181" y="953"/>
                  </a:cubicBezTo>
                  <a:cubicBezTo>
                    <a:pt x="2287" y="778"/>
                    <a:pt x="1388" y="478"/>
                    <a:pt x="541"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810;p35"/>
            <p:cNvSpPr/>
            <p:nvPr/>
          </p:nvSpPr>
          <p:spPr>
            <a:xfrm>
              <a:off x="6636801" y="4089815"/>
              <a:ext cx="1077198" cy="1331046"/>
            </a:xfrm>
            <a:custGeom>
              <a:avLst/>
              <a:gdLst/>
              <a:ahLst/>
              <a:cxnLst/>
              <a:rect l="l" t="t" r="r" b="b"/>
              <a:pathLst>
                <a:path w="14169" h="17508" extrusionOk="0">
                  <a:moveTo>
                    <a:pt x="6885" y="1"/>
                  </a:moveTo>
                  <a:cubicBezTo>
                    <a:pt x="5778" y="1"/>
                    <a:pt x="4602" y="263"/>
                    <a:pt x="3517" y="1023"/>
                  </a:cubicBezTo>
                  <a:cubicBezTo>
                    <a:pt x="1" y="3481"/>
                    <a:pt x="1606" y="11318"/>
                    <a:pt x="5528" y="15338"/>
                  </a:cubicBezTo>
                  <a:cubicBezTo>
                    <a:pt x="6972" y="16817"/>
                    <a:pt x="8196" y="17507"/>
                    <a:pt x="9287" y="17507"/>
                  </a:cubicBezTo>
                  <a:cubicBezTo>
                    <a:pt x="9468" y="17507"/>
                    <a:pt x="9645" y="17488"/>
                    <a:pt x="9819" y="17451"/>
                  </a:cubicBezTo>
                  <a:cubicBezTo>
                    <a:pt x="10164" y="17378"/>
                    <a:pt x="10497" y="17230"/>
                    <a:pt x="10821" y="17013"/>
                  </a:cubicBezTo>
                  <a:cubicBezTo>
                    <a:pt x="11805" y="16353"/>
                    <a:pt x="12702" y="15045"/>
                    <a:pt x="13592" y="13193"/>
                  </a:cubicBezTo>
                  <a:cubicBezTo>
                    <a:pt x="13783" y="12794"/>
                    <a:pt x="13974" y="12369"/>
                    <a:pt x="14169" y="11924"/>
                  </a:cubicBezTo>
                  <a:cubicBezTo>
                    <a:pt x="14169" y="11924"/>
                    <a:pt x="12277" y="10807"/>
                    <a:pt x="11585" y="7053"/>
                  </a:cubicBezTo>
                  <a:cubicBezTo>
                    <a:pt x="11311" y="5580"/>
                    <a:pt x="11222" y="3701"/>
                    <a:pt x="11506" y="1322"/>
                  </a:cubicBezTo>
                  <a:cubicBezTo>
                    <a:pt x="11506" y="1322"/>
                    <a:pt x="9368" y="1"/>
                    <a:pt x="6885"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811;p35"/>
            <p:cNvSpPr/>
            <p:nvPr/>
          </p:nvSpPr>
          <p:spPr>
            <a:xfrm>
              <a:off x="6789686" y="4390141"/>
              <a:ext cx="924312" cy="988477"/>
            </a:xfrm>
            <a:custGeom>
              <a:avLst/>
              <a:gdLst/>
              <a:ahLst/>
              <a:cxnLst/>
              <a:rect l="l" t="t" r="r" b="b"/>
              <a:pathLst>
                <a:path w="12158" h="13002" extrusionOk="0">
                  <a:moveTo>
                    <a:pt x="5237" y="1"/>
                  </a:moveTo>
                  <a:cubicBezTo>
                    <a:pt x="4773" y="1"/>
                    <a:pt x="4283" y="99"/>
                    <a:pt x="3771" y="325"/>
                  </a:cubicBezTo>
                  <a:cubicBezTo>
                    <a:pt x="0" y="1979"/>
                    <a:pt x="1658" y="8613"/>
                    <a:pt x="4720" y="11276"/>
                  </a:cubicBezTo>
                  <a:cubicBezTo>
                    <a:pt x="6317" y="12663"/>
                    <a:pt x="7708" y="13002"/>
                    <a:pt x="8674" y="13002"/>
                  </a:cubicBezTo>
                  <a:cubicBezTo>
                    <a:pt x="8720" y="13002"/>
                    <a:pt x="8765" y="13001"/>
                    <a:pt x="8810" y="13000"/>
                  </a:cubicBezTo>
                  <a:cubicBezTo>
                    <a:pt x="10009" y="12199"/>
                    <a:pt x="11073" y="10439"/>
                    <a:pt x="12158" y="7911"/>
                  </a:cubicBezTo>
                  <a:cubicBezTo>
                    <a:pt x="12158" y="7911"/>
                    <a:pt x="10266" y="6794"/>
                    <a:pt x="9574" y="3040"/>
                  </a:cubicBezTo>
                  <a:cubicBezTo>
                    <a:pt x="8814" y="1881"/>
                    <a:pt x="7273" y="1"/>
                    <a:pt x="5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12;p35"/>
            <p:cNvSpPr/>
            <p:nvPr/>
          </p:nvSpPr>
          <p:spPr>
            <a:xfrm>
              <a:off x="6761150" y="4089815"/>
              <a:ext cx="725355" cy="1331046"/>
            </a:xfrm>
            <a:custGeom>
              <a:avLst/>
              <a:gdLst/>
              <a:ahLst/>
              <a:cxnLst/>
              <a:rect l="l" t="t" r="r" b="b"/>
              <a:pathLst>
                <a:path w="9541" h="17508" extrusionOk="0">
                  <a:moveTo>
                    <a:pt x="5313" y="1"/>
                  </a:moveTo>
                  <a:cubicBezTo>
                    <a:pt x="4206" y="1"/>
                    <a:pt x="3029" y="265"/>
                    <a:pt x="1944" y="1023"/>
                  </a:cubicBezTo>
                  <a:cubicBezTo>
                    <a:pt x="597" y="1965"/>
                    <a:pt x="0" y="3701"/>
                    <a:pt x="0" y="5709"/>
                  </a:cubicBezTo>
                  <a:cubicBezTo>
                    <a:pt x="3" y="8932"/>
                    <a:pt x="1539" y="12860"/>
                    <a:pt x="3955" y="15338"/>
                  </a:cubicBezTo>
                  <a:cubicBezTo>
                    <a:pt x="5398" y="16818"/>
                    <a:pt x="6624" y="17507"/>
                    <a:pt x="7715" y="17507"/>
                  </a:cubicBezTo>
                  <a:cubicBezTo>
                    <a:pt x="7896" y="17507"/>
                    <a:pt x="8071" y="17487"/>
                    <a:pt x="8246" y="17451"/>
                  </a:cubicBezTo>
                  <a:cubicBezTo>
                    <a:pt x="8110" y="17210"/>
                    <a:pt x="7929" y="16993"/>
                    <a:pt x="7715" y="16791"/>
                  </a:cubicBezTo>
                  <a:cubicBezTo>
                    <a:pt x="6963" y="16558"/>
                    <a:pt x="6097" y="16103"/>
                    <a:pt x="5158" y="15289"/>
                  </a:cubicBezTo>
                  <a:cubicBezTo>
                    <a:pt x="3556" y="13898"/>
                    <a:pt x="2340" y="11417"/>
                    <a:pt x="2083" y="9133"/>
                  </a:cubicBezTo>
                  <a:cubicBezTo>
                    <a:pt x="1813" y="8207"/>
                    <a:pt x="1595" y="7261"/>
                    <a:pt x="1404" y="6335"/>
                  </a:cubicBezTo>
                  <a:cubicBezTo>
                    <a:pt x="1101" y="4875"/>
                    <a:pt x="884" y="3187"/>
                    <a:pt x="1839" y="2048"/>
                  </a:cubicBezTo>
                  <a:cubicBezTo>
                    <a:pt x="2580" y="1161"/>
                    <a:pt x="3830" y="887"/>
                    <a:pt x="4986" y="858"/>
                  </a:cubicBezTo>
                  <a:cubicBezTo>
                    <a:pt x="5049" y="858"/>
                    <a:pt x="5108" y="854"/>
                    <a:pt x="5167" y="854"/>
                  </a:cubicBezTo>
                  <a:cubicBezTo>
                    <a:pt x="6093" y="854"/>
                    <a:pt x="7085" y="1049"/>
                    <a:pt x="7646" y="1768"/>
                  </a:cubicBezTo>
                  <a:cubicBezTo>
                    <a:pt x="7926" y="2124"/>
                    <a:pt x="8061" y="2568"/>
                    <a:pt x="8163" y="3003"/>
                  </a:cubicBezTo>
                  <a:cubicBezTo>
                    <a:pt x="8338" y="3748"/>
                    <a:pt x="8437" y="4503"/>
                    <a:pt x="8512" y="5264"/>
                  </a:cubicBezTo>
                  <a:cubicBezTo>
                    <a:pt x="8852" y="5570"/>
                    <a:pt x="9152" y="5903"/>
                    <a:pt x="9412" y="6226"/>
                  </a:cubicBezTo>
                  <a:cubicBezTo>
                    <a:pt x="9356" y="5692"/>
                    <a:pt x="9330" y="5129"/>
                    <a:pt x="9330" y="4539"/>
                  </a:cubicBezTo>
                  <a:cubicBezTo>
                    <a:pt x="9330" y="3333"/>
                    <a:pt x="9396" y="2186"/>
                    <a:pt x="9540" y="1105"/>
                  </a:cubicBezTo>
                  <a:cubicBezTo>
                    <a:pt x="8816" y="732"/>
                    <a:pt x="7158" y="1"/>
                    <a:pt x="5313"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13;p35"/>
            <p:cNvSpPr/>
            <p:nvPr/>
          </p:nvSpPr>
          <p:spPr>
            <a:xfrm>
              <a:off x="7465616" y="3491043"/>
              <a:ext cx="1573794" cy="1715048"/>
            </a:xfrm>
            <a:custGeom>
              <a:avLst/>
              <a:gdLst/>
              <a:ahLst/>
              <a:cxnLst/>
              <a:rect l="l" t="t" r="r" b="b"/>
              <a:pathLst>
                <a:path w="20701" h="22559" extrusionOk="0">
                  <a:moveTo>
                    <a:pt x="10652" y="1"/>
                  </a:moveTo>
                  <a:cubicBezTo>
                    <a:pt x="2311" y="1"/>
                    <a:pt x="1" y="5227"/>
                    <a:pt x="1" y="12415"/>
                  </a:cubicBezTo>
                  <a:cubicBezTo>
                    <a:pt x="1" y="19596"/>
                    <a:pt x="4120" y="22559"/>
                    <a:pt x="10853" y="22559"/>
                  </a:cubicBezTo>
                  <a:cubicBezTo>
                    <a:pt x="11617" y="22559"/>
                    <a:pt x="12320" y="22516"/>
                    <a:pt x="12975" y="22430"/>
                  </a:cubicBezTo>
                  <a:cubicBezTo>
                    <a:pt x="19217" y="21616"/>
                    <a:pt x="20700" y="17068"/>
                    <a:pt x="20700" y="11607"/>
                  </a:cubicBezTo>
                  <a:cubicBezTo>
                    <a:pt x="20700" y="5738"/>
                    <a:pt x="19082" y="297"/>
                    <a:pt x="11304" y="14"/>
                  </a:cubicBezTo>
                  <a:cubicBezTo>
                    <a:pt x="11090" y="4"/>
                    <a:pt x="10876" y="1"/>
                    <a:pt x="10652"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14;p35"/>
            <p:cNvSpPr/>
            <p:nvPr/>
          </p:nvSpPr>
          <p:spPr>
            <a:xfrm>
              <a:off x="7465616" y="3491043"/>
              <a:ext cx="859463" cy="1714060"/>
            </a:xfrm>
            <a:custGeom>
              <a:avLst/>
              <a:gdLst/>
              <a:ahLst/>
              <a:cxnLst/>
              <a:rect l="l" t="t" r="r" b="b"/>
              <a:pathLst>
                <a:path w="11305" h="22546" extrusionOk="0">
                  <a:moveTo>
                    <a:pt x="10652" y="1"/>
                  </a:moveTo>
                  <a:cubicBezTo>
                    <a:pt x="3708" y="1"/>
                    <a:pt x="943" y="3622"/>
                    <a:pt x="211" y="8981"/>
                  </a:cubicBezTo>
                  <a:cubicBezTo>
                    <a:pt x="67" y="10062"/>
                    <a:pt x="1" y="11209"/>
                    <a:pt x="1" y="12415"/>
                  </a:cubicBezTo>
                  <a:cubicBezTo>
                    <a:pt x="1" y="19299"/>
                    <a:pt x="3787" y="22308"/>
                    <a:pt x="10032" y="22545"/>
                  </a:cubicBezTo>
                  <a:cubicBezTo>
                    <a:pt x="10069" y="22450"/>
                    <a:pt x="10095" y="22347"/>
                    <a:pt x="10114" y="22235"/>
                  </a:cubicBezTo>
                  <a:cubicBezTo>
                    <a:pt x="10131" y="22140"/>
                    <a:pt x="10145" y="22037"/>
                    <a:pt x="10145" y="21932"/>
                  </a:cubicBezTo>
                  <a:cubicBezTo>
                    <a:pt x="9762" y="21879"/>
                    <a:pt x="9383" y="21804"/>
                    <a:pt x="9017" y="21678"/>
                  </a:cubicBezTo>
                  <a:cubicBezTo>
                    <a:pt x="7162" y="21049"/>
                    <a:pt x="5969" y="19234"/>
                    <a:pt x="5264" y="17404"/>
                  </a:cubicBezTo>
                  <a:cubicBezTo>
                    <a:pt x="3513" y="12870"/>
                    <a:pt x="3988" y="7544"/>
                    <a:pt x="6506" y="3391"/>
                  </a:cubicBezTo>
                  <a:cubicBezTo>
                    <a:pt x="6931" y="2690"/>
                    <a:pt x="7419" y="2011"/>
                    <a:pt x="8052" y="1493"/>
                  </a:cubicBezTo>
                  <a:cubicBezTo>
                    <a:pt x="8793" y="880"/>
                    <a:pt x="9696" y="508"/>
                    <a:pt x="10612" y="221"/>
                  </a:cubicBezTo>
                  <a:cubicBezTo>
                    <a:pt x="10837" y="152"/>
                    <a:pt x="11067" y="83"/>
                    <a:pt x="11304" y="14"/>
                  </a:cubicBezTo>
                  <a:cubicBezTo>
                    <a:pt x="11090" y="4"/>
                    <a:pt x="10876" y="1"/>
                    <a:pt x="10652"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15;p35"/>
            <p:cNvSpPr/>
            <p:nvPr/>
          </p:nvSpPr>
          <p:spPr>
            <a:xfrm>
              <a:off x="7818794" y="4302490"/>
              <a:ext cx="153114" cy="66750"/>
            </a:xfrm>
            <a:custGeom>
              <a:avLst/>
              <a:gdLst/>
              <a:ahLst/>
              <a:cxnLst/>
              <a:rect l="l" t="t" r="r" b="b"/>
              <a:pathLst>
                <a:path w="2014" h="878" extrusionOk="0">
                  <a:moveTo>
                    <a:pt x="1017" y="0"/>
                  </a:moveTo>
                  <a:cubicBezTo>
                    <a:pt x="883" y="0"/>
                    <a:pt x="756" y="21"/>
                    <a:pt x="636" y="64"/>
                  </a:cubicBezTo>
                  <a:cubicBezTo>
                    <a:pt x="214" y="213"/>
                    <a:pt x="53" y="575"/>
                    <a:pt x="47" y="588"/>
                  </a:cubicBezTo>
                  <a:cubicBezTo>
                    <a:pt x="0" y="693"/>
                    <a:pt x="47" y="812"/>
                    <a:pt x="149" y="858"/>
                  </a:cubicBezTo>
                  <a:cubicBezTo>
                    <a:pt x="178" y="871"/>
                    <a:pt x="205" y="878"/>
                    <a:pt x="234" y="878"/>
                  </a:cubicBezTo>
                  <a:cubicBezTo>
                    <a:pt x="310" y="878"/>
                    <a:pt x="386" y="832"/>
                    <a:pt x="422" y="756"/>
                  </a:cubicBezTo>
                  <a:cubicBezTo>
                    <a:pt x="426" y="746"/>
                    <a:pt x="528" y="535"/>
                    <a:pt x="782" y="450"/>
                  </a:cubicBezTo>
                  <a:cubicBezTo>
                    <a:pt x="855" y="425"/>
                    <a:pt x="935" y="412"/>
                    <a:pt x="1020" y="412"/>
                  </a:cubicBezTo>
                  <a:cubicBezTo>
                    <a:pt x="1213" y="412"/>
                    <a:pt x="1435" y="476"/>
                    <a:pt x="1684" y="605"/>
                  </a:cubicBezTo>
                  <a:cubicBezTo>
                    <a:pt x="1714" y="620"/>
                    <a:pt x="1746" y="627"/>
                    <a:pt x="1777" y="627"/>
                  </a:cubicBezTo>
                  <a:cubicBezTo>
                    <a:pt x="1852" y="627"/>
                    <a:pt x="1924" y="585"/>
                    <a:pt x="1961" y="515"/>
                  </a:cubicBezTo>
                  <a:cubicBezTo>
                    <a:pt x="2014" y="413"/>
                    <a:pt x="1974" y="288"/>
                    <a:pt x="1872" y="239"/>
                  </a:cubicBezTo>
                  <a:cubicBezTo>
                    <a:pt x="1563" y="80"/>
                    <a:pt x="1277" y="0"/>
                    <a:pt x="1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16;p35"/>
            <p:cNvSpPr/>
            <p:nvPr/>
          </p:nvSpPr>
          <p:spPr>
            <a:xfrm>
              <a:off x="8556142" y="4243806"/>
              <a:ext cx="153190" cy="70095"/>
            </a:xfrm>
            <a:custGeom>
              <a:avLst/>
              <a:gdLst/>
              <a:ahLst/>
              <a:cxnLst/>
              <a:rect l="l" t="t" r="r" b="b"/>
              <a:pathLst>
                <a:path w="2015" h="922" extrusionOk="0">
                  <a:moveTo>
                    <a:pt x="901" y="0"/>
                  </a:moveTo>
                  <a:cubicBezTo>
                    <a:pt x="417" y="0"/>
                    <a:pt x="96" y="322"/>
                    <a:pt x="80" y="338"/>
                  </a:cubicBezTo>
                  <a:cubicBezTo>
                    <a:pt x="1" y="417"/>
                    <a:pt x="1" y="546"/>
                    <a:pt x="80" y="628"/>
                  </a:cubicBezTo>
                  <a:cubicBezTo>
                    <a:pt x="120" y="667"/>
                    <a:pt x="172" y="687"/>
                    <a:pt x="225" y="687"/>
                  </a:cubicBezTo>
                  <a:cubicBezTo>
                    <a:pt x="277" y="687"/>
                    <a:pt x="330" y="667"/>
                    <a:pt x="369" y="628"/>
                  </a:cubicBezTo>
                  <a:cubicBezTo>
                    <a:pt x="373" y="628"/>
                    <a:pt x="592" y="412"/>
                    <a:pt x="895" y="412"/>
                  </a:cubicBezTo>
                  <a:cubicBezTo>
                    <a:pt x="907" y="412"/>
                    <a:pt x="920" y="413"/>
                    <a:pt x="933" y="414"/>
                  </a:cubicBezTo>
                  <a:cubicBezTo>
                    <a:pt x="1171" y="427"/>
                    <a:pt x="1402" y="572"/>
                    <a:pt x="1625" y="845"/>
                  </a:cubicBezTo>
                  <a:cubicBezTo>
                    <a:pt x="1665" y="894"/>
                    <a:pt x="1724" y="921"/>
                    <a:pt x="1784" y="921"/>
                  </a:cubicBezTo>
                  <a:cubicBezTo>
                    <a:pt x="1830" y="921"/>
                    <a:pt x="1876" y="908"/>
                    <a:pt x="1912" y="875"/>
                  </a:cubicBezTo>
                  <a:cubicBezTo>
                    <a:pt x="2001" y="803"/>
                    <a:pt x="2015" y="674"/>
                    <a:pt x="1945" y="585"/>
                  </a:cubicBezTo>
                  <a:cubicBezTo>
                    <a:pt x="1642" y="216"/>
                    <a:pt x="1309" y="21"/>
                    <a:pt x="950" y="2"/>
                  </a:cubicBezTo>
                  <a:cubicBezTo>
                    <a:pt x="933" y="1"/>
                    <a:pt x="917" y="0"/>
                    <a:pt x="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817;p35"/>
            <p:cNvSpPr/>
            <p:nvPr/>
          </p:nvSpPr>
          <p:spPr>
            <a:xfrm>
              <a:off x="8057387" y="4678476"/>
              <a:ext cx="520771" cy="728320"/>
            </a:xfrm>
            <a:custGeom>
              <a:avLst/>
              <a:gdLst/>
              <a:ahLst/>
              <a:cxnLst/>
              <a:rect l="l" t="t" r="r" b="b"/>
              <a:pathLst>
                <a:path w="6850" h="9580" extrusionOk="0">
                  <a:moveTo>
                    <a:pt x="3463" y="0"/>
                  </a:moveTo>
                  <a:cubicBezTo>
                    <a:pt x="3423" y="0"/>
                    <a:pt x="3382" y="1"/>
                    <a:pt x="3342" y="2"/>
                  </a:cubicBezTo>
                  <a:cubicBezTo>
                    <a:pt x="2855" y="22"/>
                    <a:pt x="2353" y="154"/>
                    <a:pt x="1866" y="411"/>
                  </a:cubicBezTo>
                  <a:cubicBezTo>
                    <a:pt x="1424" y="642"/>
                    <a:pt x="861" y="1393"/>
                    <a:pt x="861" y="2039"/>
                  </a:cubicBezTo>
                  <a:cubicBezTo>
                    <a:pt x="861" y="2457"/>
                    <a:pt x="940" y="2797"/>
                    <a:pt x="1088" y="3160"/>
                  </a:cubicBezTo>
                  <a:cubicBezTo>
                    <a:pt x="1226" y="3509"/>
                    <a:pt x="1434" y="3875"/>
                    <a:pt x="1678" y="4356"/>
                  </a:cubicBezTo>
                  <a:cubicBezTo>
                    <a:pt x="1810" y="4610"/>
                    <a:pt x="1955" y="4896"/>
                    <a:pt x="2113" y="5236"/>
                  </a:cubicBezTo>
                  <a:cubicBezTo>
                    <a:pt x="2175" y="5364"/>
                    <a:pt x="2225" y="5496"/>
                    <a:pt x="2265" y="5621"/>
                  </a:cubicBezTo>
                  <a:cubicBezTo>
                    <a:pt x="2370" y="5994"/>
                    <a:pt x="2383" y="6327"/>
                    <a:pt x="2330" y="6616"/>
                  </a:cubicBezTo>
                  <a:cubicBezTo>
                    <a:pt x="2291" y="6838"/>
                    <a:pt x="2219" y="7025"/>
                    <a:pt x="2123" y="7183"/>
                  </a:cubicBezTo>
                  <a:cubicBezTo>
                    <a:pt x="1937" y="7500"/>
                    <a:pt x="1666" y="7678"/>
                    <a:pt x="1440" y="7678"/>
                  </a:cubicBezTo>
                  <a:cubicBezTo>
                    <a:pt x="1438" y="7678"/>
                    <a:pt x="1436" y="7678"/>
                    <a:pt x="1434" y="7678"/>
                  </a:cubicBezTo>
                  <a:cubicBezTo>
                    <a:pt x="1352" y="7674"/>
                    <a:pt x="1276" y="7644"/>
                    <a:pt x="1211" y="7595"/>
                  </a:cubicBezTo>
                  <a:cubicBezTo>
                    <a:pt x="1067" y="7479"/>
                    <a:pt x="881" y="7416"/>
                    <a:pt x="703" y="7416"/>
                  </a:cubicBezTo>
                  <a:cubicBezTo>
                    <a:pt x="576" y="7416"/>
                    <a:pt x="453" y="7449"/>
                    <a:pt x="353" y="7516"/>
                  </a:cubicBezTo>
                  <a:cubicBezTo>
                    <a:pt x="110" y="7678"/>
                    <a:pt x="0" y="8040"/>
                    <a:pt x="307" y="8653"/>
                  </a:cubicBezTo>
                  <a:cubicBezTo>
                    <a:pt x="485" y="9002"/>
                    <a:pt x="749" y="9243"/>
                    <a:pt x="1075" y="9388"/>
                  </a:cubicBezTo>
                  <a:cubicBezTo>
                    <a:pt x="1363" y="9520"/>
                    <a:pt x="1696" y="9580"/>
                    <a:pt x="2055" y="9580"/>
                  </a:cubicBezTo>
                  <a:cubicBezTo>
                    <a:pt x="2683" y="9580"/>
                    <a:pt x="3388" y="9398"/>
                    <a:pt x="4067" y="9104"/>
                  </a:cubicBezTo>
                  <a:cubicBezTo>
                    <a:pt x="4071" y="9104"/>
                    <a:pt x="4071" y="9101"/>
                    <a:pt x="4074" y="9101"/>
                  </a:cubicBezTo>
                  <a:cubicBezTo>
                    <a:pt x="4825" y="8779"/>
                    <a:pt x="5550" y="8169"/>
                    <a:pt x="6071" y="7266"/>
                  </a:cubicBezTo>
                  <a:cubicBezTo>
                    <a:pt x="6348" y="6794"/>
                    <a:pt x="6565" y="6240"/>
                    <a:pt x="6697" y="5608"/>
                  </a:cubicBezTo>
                  <a:cubicBezTo>
                    <a:pt x="6793" y="5166"/>
                    <a:pt x="6846" y="4686"/>
                    <a:pt x="6849" y="4164"/>
                  </a:cubicBezTo>
                  <a:cubicBezTo>
                    <a:pt x="6849" y="4003"/>
                    <a:pt x="6849" y="3845"/>
                    <a:pt x="6839" y="3677"/>
                  </a:cubicBezTo>
                  <a:cubicBezTo>
                    <a:pt x="6816" y="3294"/>
                    <a:pt x="6760" y="2938"/>
                    <a:pt x="6664" y="2609"/>
                  </a:cubicBezTo>
                  <a:cubicBezTo>
                    <a:pt x="6199" y="971"/>
                    <a:pt x="4899" y="0"/>
                    <a:pt x="3463"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818;p35"/>
            <p:cNvSpPr/>
            <p:nvPr/>
          </p:nvSpPr>
          <p:spPr>
            <a:xfrm>
              <a:off x="7738694" y="4828929"/>
              <a:ext cx="225338" cy="133880"/>
            </a:xfrm>
            <a:custGeom>
              <a:avLst/>
              <a:gdLst/>
              <a:ahLst/>
              <a:cxnLst/>
              <a:rect l="l" t="t" r="r" b="b"/>
              <a:pathLst>
                <a:path w="2964" h="1761" extrusionOk="0">
                  <a:moveTo>
                    <a:pt x="1480" y="1"/>
                  </a:moveTo>
                  <a:cubicBezTo>
                    <a:pt x="663" y="1"/>
                    <a:pt x="1" y="396"/>
                    <a:pt x="1" y="880"/>
                  </a:cubicBezTo>
                  <a:cubicBezTo>
                    <a:pt x="1" y="1365"/>
                    <a:pt x="663" y="1761"/>
                    <a:pt x="1480" y="1761"/>
                  </a:cubicBezTo>
                  <a:cubicBezTo>
                    <a:pt x="2301" y="1761"/>
                    <a:pt x="2963" y="1365"/>
                    <a:pt x="2963" y="880"/>
                  </a:cubicBezTo>
                  <a:cubicBezTo>
                    <a:pt x="2963" y="396"/>
                    <a:pt x="2301" y="1"/>
                    <a:pt x="1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819;p35"/>
            <p:cNvSpPr/>
            <p:nvPr/>
          </p:nvSpPr>
          <p:spPr>
            <a:xfrm>
              <a:off x="8644901" y="4828929"/>
              <a:ext cx="225338" cy="133880"/>
            </a:xfrm>
            <a:custGeom>
              <a:avLst/>
              <a:gdLst/>
              <a:ahLst/>
              <a:cxnLst/>
              <a:rect l="l" t="t" r="r" b="b"/>
              <a:pathLst>
                <a:path w="2964" h="1761" extrusionOk="0">
                  <a:moveTo>
                    <a:pt x="1484" y="1"/>
                  </a:moveTo>
                  <a:cubicBezTo>
                    <a:pt x="663" y="1"/>
                    <a:pt x="1" y="396"/>
                    <a:pt x="1" y="880"/>
                  </a:cubicBezTo>
                  <a:cubicBezTo>
                    <a:pt x="1" y="1365"/>
                    <a:pt x="663" y="1761"/>
                    <a:pt x="1484" y="1761"/>
                  </a:cubicBezTo>
                  <a:cubicBezTo>
                    <a:pt x="2301" y="1761"/>
                    <a:pt x="2963" y="1365"/>
                    <a:pt x="2963" y="880"/>
                  </a:cubicBezTo>
                  <a:cubicBezTo>
                    <a:pt x="2963" y="396"/>
                    <a:pt x="2301"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820;p35"/>
            <p:cNvSpPr/>
            <p:nvPr/>
          </p:nvSpPr>
          <p:spPr>
            <a:xfrm>
              <a:off x="7837906" y="3161399"/>
              <a:ext cx="601890" cy="681412"/>
            </a:xfrm>
            <a:custGeom>
              <a:avLst/>
              <a:gdLst/>
              <a:ahLst/>
              <a:cxnLst/>
              <a:rect l="l" t="t" r="r" b="b"/>
              <a:pathLst>
                <a:path w="7917" h="8963" extrusionOk="0">
                  <a:moveTo>
                    <a:pt x="5286" y="1"/>
                  </a:moveTo>
                  <a:cubicBezTo>
                    <a:pt x="5234" y="1"/>
                    <a:pt x="5183" y="38"/>
                    <a:pt x="5185" y="102"/>
                  </a:cubicBezTo>
                  <a:cubicBezTo>
                    <a:pt x="5208" y="1061"/>
                    <a:pt x="5135" y="2992"/>
                    <a:pt x="4298" y="4340"/>
                  </a:cubicBezTo>
                  <a:cubicBezTo>
                    <a:pt x="4298" y="4340"/>
                    <a:pt x="3923" y="1298"/>
                    <a:pt x="1906" y="583"/>
                  </a:cubicBezTo>
                  <a:cubicBezTo>
                    <a:pt x="1898" y="580"/>
                    <a:pt x="1890" y="579"/>
                    <a:pt x="1883" y="579"/>
                  </a:cubicBezTo>
                  <a:cubicBezTo>
                    <a:pt x="1832" y="579"/>
                    <a:pt x="1796" y="642"/>
                    <a:pt x="1836" y="682"/>
                  </a:cubicBezTo>
                  <a:cubicBezTo>
                    <a:pt x="2308" y="1179"/>
                    <a:pt x="3557" y="2702"/>
                    <a:pt x="3395" y="4854"/>
                  </a:cubicBezTo>
                  <a:cubicBezTo>
                    <a:pt x="3395" y="4854"/>
                    <a:pt x="2377" y="2936"/>
                    <a:pt x="341" y="2936"/>
                  </a:cubicBezTo>
                  <a:cubicBezTo>
                    <a:pt x="257" y="2936"/>
                    <a:pt x="171" y="2939"/>
                    <a:pt x="84" y="2946"/>
                  </a:cubicBezTo>
                  <a:cubicBezTo>
                    <a:pt x="14" y="2949"/>
                    <a:pt x="1" y="3045"/>
                    <a:pt x="64" y="3068"/>
                  </a:cubicBezTo>
                  <a:cubicBezTo>
                    <a:pt x="703" y="3285"/>
                    <a:pt x="2232" y="3970"/>
                    <a:pt x="3006" y="5695"/>
                  </a:cubicBezTo>
                  <a:cubicBezTo>
                    <a:pt x="3006" y="5695"/>
                    <a:pt x="2881" y="5669"/>
                    <a:pt x="2682" y="5669"/>
                  </a:cubicBezTo>
                  <a:cubicBezTo>
                    <a:pt x="2195" y="5669"/>
                    <a:pt x="1266" y="5825"/>
                    <a:pt x="637" y="6901"/>
                  </a:cubicBezTo>
                  <a:cubicBezTo>
                    <a:pt x="606" y="6956"/>
                    <a:pt x="650" y="7019"/>
                    <a:pt x="704" y="7019"/>
                  </a:cubicBezTo>
                  <a:cubicBezTo>
                    <a:pt x="717" y="7019"/>
                    <a:pt x="732" y="7015"/>
                    <a:pt x="746" y="7006"/>
                  </a:cubicBezTo>
                  <a:cubicBezTo>
                    <a:pt x="1112" y="6767"/>
                    <a:pt x="1830" y="6394"/>
                    <a:pt x="2754" y="6394"/>
                  </a:cubicBezTo>
                  <a:cubicBezTo>
                    <a:pt x="3019" y="6394"/>
                    <a:pt x="3301" y="6425"/>
                    <a:pt x="3596" y="6498"/>
                  </a:cubicBezTo>
                  <a:cubicBezTo>
                    <a:pt x="3596" y="6498"/>
                    <a:pt x="2690" y="7365"/>
                    <a:pt x="3228" y="8871"/>
                  </a:cubicBezTo>
                  <a:cubicBezTo>
                    <a:pt x="3249" y="8933"/>
                    <a:pt x="3302" y="8963"/>
                    <a:pt x="3355" y="8963"/>
                  </a:cubicBezTo>
                  <a:cubicBezTo>
                    <a:pt x="3417" y="8963"/>
                    <a:pt x="3479" y="8923"/>
                    <a:pt x="3488" y="8848"/>
                  </a:cubicBezTo>
                  <a:cubicBezTo>
                    <a:pt x="3567" y="8189"/>
                    <a:pt x="3797" y="7079"/>
                    <a:pt x="4449" y="6600"/>
                  </a:cubicBezTo>
                  <a:cubicBezTo>
                    <a:pt x="4449" y="6600"/>
                    <a:pt x="5122" y="7777"/>
                    <a:pt x="6352" y="7787"/>
                  </a:cubicBezTo>
                  <a:cubicBezTo>
                    <a:pt x="6463" y="7787"/>
                    <a:pt x="6510" y="7636"/>
                    <a:pt x="6414" y="7569"/>
                  </a:cubicBezTo>
                  <a:cubicBezTo>
                    <a:pt x="6005" y="7292"/>
                    <a:pt x="5310" y="6732"/>
                    <a:pt x="5201" y="6096"/>
                  </a:cubicBezTo>
                  <a:lnTo>
                    <a:pt x="5201" y="6096"/>
                  </a:lnTo>
                  <a:cubicBezTo>
                    <a:pt x="5201" y="6097"/>
                    <a:pt x="5902" y="6712"/>
                    <a:pt x="6966" y="6712"/>
                  </a:cubicBezTo>
                  <a:cubicBezTo>
                    <a:pt x="7230" y="6712"/>
                    <a:pt x="7515" y="6675"/>
                    <a:pt x="7818" y="6580"/>
                  </a:cubicBezTo>
                  <a:cubicBezTo>
                    <a:pt x="7917" y="6551"/>
                    <a:pt x="7907" y="6410"/>
                    <a:pt x="7808" y="6390"/>
                  </a:cubicBezTo>
                  <a:cubicBezTo>
                    <a:pt x="7360" y="6300"/>
                    <a:pt x="6562" y="6100"/>
                    <a:pt x="5857" y="5695"/>
                  </a:cubicBezTo>
                  <a:cubicBezTo>
                    <a:pt x="5857" y="5695"/>
                    <a:pt x="7831" y="4393"/>
                    <a:pt x="7835" y="2215"/>
                  </a:cubicBezTo>
                  <a:cubicBezTo>
                    <a:pt x="7835" y="2152"/>
                    <a:pt x="7782" y="2113"/>
                    <a:pt x="7730" y="2113"/>
                  </a:cubicBezTo>
                  <a:cubicBezTo>
                    <a:pt x="7697" y="2113"/>
                    <a:pt x="7664" y="2129"/>
                    <a:pt x="7646" y="2165"/>
                  </a:cubicBezTo>
                  <a:cubicBezTo>
                    <a:pt x="7268" y="2873"/>
                    <a:pt x="6296" y="4475"/>
                    <a:pt x="5053" y="4854"/>
                  </a:cubicBezTo>
                  <a:cubicBezTo>
                    <a:pt x="5053" y="4854"/>
                    <a:pt x="6121" y="2280"/>
                    <a:pt x="5379" y="69"/>
                  </a:cubicBezTo>
                  <a:cubicBezTo>
                    <a:pt x="5364" y="22"/>
                    <a:pt x="5325" y="1"/>
                    <a:pt x="5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821;p35"/>
            <p:cNvSpPr/>
            <p:nvPr/>
          </p:nvSpPr>
          <p:spPr>
            <a:xfrm>
              <a:off x="8259611" y="4795630"/>
              <a:ext cx="318545" cy="199262"/>
            </a:xfrm>
            <a:custGeom>
              <a:avLst/>
              <a:gdLst/>
              <a:ahLst/>
              <a:cxnLst/>
              <a:rect l="l" t="t" r="r" b="b"/>
              <a:pathLst>
                <a:path w="4190" h="2621" extrusionOk="0">
                  <a:moveTo>
                    <a:pt x="1424" y="1"/>
                  </a:moveTo>
                  <a:cubicBezTo>
                    <a:pt x="1275" y="1"/>
                    <a:pt x="1124" y="7"/>
                    <a:pt x="963" y="24"/>
                  </a:cubicBezTo>
                  <a:cubicBezTo>
                    <a:pt x="593" y="60"/>
                    <a:pt x="274" y="132"/>
                    <a:pt x="0" y="228"/>
                  </a:cubicBezTo>
                  <a:cubicBezTo>
                    <a:pt x="43" y="863"/>
                    <a:pt x="303" y="1487"/>
                    <a:pt x="563" y="2093"/>
                  </a:cubicBezTo>
                  <a:cubicBezTo>
                    <a:pt x="1038" y="1948"/>
                    <a:pt x="1480" y="1892"/>
                    <a:pt x="1879" y="1892"/>
                  </a:cubicBezTo>
                  <a:cubicBezTo>
                    <a:pt x="2956" y="1892"/>
                    <a:pt x="3747" y="2311"/>
                    <a:pt x="4186" y="2620"/>
                  </a:cubicBezTo>
                  <a:cubicBezTo>
                    <a:pt x="4189" y="2462"/>
                    <a:pt x="4186" y="2301"/>
                    <a:pt x="4176" y="2136"/>
                  </a:cubicBezTo>
                  <a:cubicBezTo>
                    <a:pt x="4156" y="1753"/>
                    <a:pt x="4096" y="1397"/>
                    <a:pt x="4004" y="1068"/>
                  </a:cubicBezTo>
                  <a:cubicBezTo>
                    <a:pt x="3556" y="597"/>
                    <a:pt x="2735" y="1"/>
                    <a:pt x="142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822;p35"/>
            <p:cNvSpPr/>
            <p:nvPr/>
          </p:nvSpPr>
          <p:spPr>
            <a:xfrm>
              <a:off x="8518853" y="5200311"/>
              <a:ext cx="16269" cy="30790"/>
            </a:xfrm>
            <a:custGeom>
              <a:avLst/>
              <a:gdLst/>
              <a:ahLst/>
              <a:cxnLst/>
              <a:rect l="l" t="t" r="r" b="b"/>
              <a:pathLst>
                <a:path w="214" h="405" extrusionOk="0">
                  <a:moveTo>
                    <a:pt x="213" y="0"/>
                  </a:moveTo>
                  <a:lnTo>
                    <a:pt x="213" y="0"/>
                  </a:lnTo>
                  <a:cubicBezTo>
                    <a:pt x="146" y="142"/>
                    <a:pt x="75" y="277"/>
                    <a:pt x="1" y="402"/>
                  </a:cubicBezTo>
                  <a:lnTo>
                    <a:pt x="1" y="405"/>
                  </a:lnTo>
                  <a:cubicBezTo>
                    <a:pt x="75" y="277"/>
                    <a:pt x="146" y="142"/>
                    <a:pt x="213" y="0"/>
                  </a:cubicBezTo>
                  <a:close/>
                </a:path>
              </a:pathLst>
            </a:custGeom>
            <a:solidFill>
              <a:srgbClr val="E9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823;p35"/>
            <p:cNvSpPr/>
            <p:nvPr/>
          </p:nvSpPr>
          <p:spPr>
            <a:xfrm>
              <a:off x="8229278" y="5105812"/>
              <a:ext cx="7374" cy="39381"/>
            </a:xfrm>
            <a:custGeom>
              <a:avLst/>
              <a:gdLst/>
              <a:ahLst/>
              <a:cxnLst/>
              <a:rect l="l" t="t" r="r" b="b"/>
              <a:pathLst>
                <a:path w="97" h="518" extrusionOk="0">
                  <a:moveTo>
                    <a:pt x="1" y="0"/>
                  </a:moveTo>
                  <a:cubicBezTo>
                    <a:pt x="57" y="181"/>
                    <a:pt x="86" y="356"/>
                    <a:pt x="96" y="517"/>
                  </a:cubicBezTo>
                  <a:cubicBezTo>
                    <a:pt x="86" y="356"/>
                    <a:pt x="57" y="181"/>
                    <a:pt x="4" y="0"/>
                  </a:cubicBezTo>
                  <a:close/>
                </a:path>
              </a:pathLst>
            </a:custGeom>
            <a:solidFill>
              <a:srgbClr val="EFF4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824;p35"/>
            <p:cNvSpPr/>
            <p:nvPr/>
          </p:nvSpPr>
          <p:spPr>
            <a:xfrm>
              <a:off x="8343998" y="5063238"/>
              <a:ext cx="222601" cy="167635"/>
            </a:xfrm>
            <a:custGeom>
              <a:avLst/>
              <a:gdLst/>
              <a:ahLst/>
              <a:cxnLst/>
              <a:rect l="l" t="t" r="r" b="b"/>
              <a:pathLst>
                <a:path w="2928" h="2205" extrusionOk="0">
                  <a:moveTo>
                    <a:pt x="706" y="0"/>
                  </a:moveTo>
                  <a:cubicBezTo>
                    <a:pt x="459" y="0"/>
                    <a:pt x="225" y="20"/>
                    <a:pt x="1" y="56"/>
                  </a:cubicBezTo>
                  <a:cubicBezTo>
                    <a:pt x="103" y="442"/>
                    <a:pt x="162" y="834"/>
                    <a:pt x="153" y="1232"/>
                  </a:cubicBezTo>
                  <a:cubicBezTo>
                    <a:pt x="149" y="1361"/>
                    <a:pt x="136" y="1493"/>
                    <a:pt x="116" y="1622"/>
                  </a:cubicBezTo>
                  <a:cubicBezTo>
                    <a:pt x="1091" y="1747"/>
                    <a:pt x="1850" y="2014"/>
                    <a:pt x="2301" y="2205"/>
                  </a:cubicBezTo>
                  <a:cubicBezTo>
                    <a:pt x="2377" y="2076"/>
                    <a:pt x="2449" y="1938"/>
                    <a:pt x="2518" y="1792"/>
                  </a:cubicBezTo>
                  <a:cubicBezTo>
                    <a:pt x="2690" y="1421"/>
                    <a:pt x="2831" y="1002"/>
                    <a:pt x="2927" y="547"/>
                  </a:cubicBezTo>
                  <a:cubicBezTo>
                    <a:pt x="2120" y="145"/>
                    <a:pt x="1371" y="0"/>
                    <a:pt x="706"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825;p35"/>
            <p:cNvSpPr/>
            <p:nvPr/>
          </p:nvSpPr>
          <p:spPr>
            <a:xfrm>
              <a:off x="8166406" y="5224791"/>
              <a:ext cx="52457" cy="37404"/>
            </a:xfrm>
            <a:custGeom>
              <a:avLst/>
              <a:gdLst/>
              <a:ahLst/>
              <a:cxnLst/>
              <a:rect l="l" t="t" r="r" b="b"/>
              <a:pathLst>
                <a:path w="690" h="492" extrusionOk="0">
                  <a:moveTo>
                    <a:pt x="689" y="0"/>
                  </a:moveTo>
                  <a:lnTo>
                    <a:pt x="689" y="0"/>
                  </a:lnTo>
                  <a:cubicBezTo>
                    <a:pt x="501" y="310"/>
                    <a:pt x="238" y="488"/>
                    <a:pt x="10" y="488"/>
                  </a:cubicBezTo>
                  <a:lnTo>
                    <a:pt x="0" y="488"/>
                  </a:lnTo>
                  <a:lnTo>
                    <a:pt x="0" y="492"/>
                  </a:lnTo>
                  <a:lnTo>
                    <a:pt x="10" y="492"/>
                  </a:lnTo>
                  <a:cubicBezTo>
                    <a:pt x="238" y="492"/>
                    <a:pt x="504" y="310"/>
                    <a:pt x="689" y="0"/>
                  </a:cubicBezTo>
                  <a:close/>
                </a:path>
              </a:pathLst>
            </a:custGeom>
            <a:solidFill>
              <a:srgbClr val="E8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826;p35"/>
            <p:cNvSpPr/>
            <p:nvPr/>
          </p:nvSpPr>
          <p:spPr>
            <a:xfrm>
              <a:off x="8266301" y="5401473"/>
              <a:ext cx="1368" cy="304"/>
            </a:xfrm>
            <a:custGeom>
              <a:avLst/>
              <a:gdLst/>
              <a:ahLst/>
              <a:cxnLst/>
              <a:rect l="l" t="t" r="r" b="b"/>
              <a:pathLst>
                <a:path w="18" h="4" extrusionOk="0">
                  <a:moveTo>
                    <a:pt x="17" y="0"/>
                  </a:moveTo>
                  <a:cubicBezTo>
                    <a:pt x="11" y="0"/>
                    <a:pt x="8" y="3"/>
                    <a:pt x="1" y="3"/>
                  </a:cubicBezTo>
                  <a:cubicBezTo>
                    <a:pt x="8" y="3"/>
                    <a:pt x="11" y="3"/>
                    <a:pt x="17" y="0"/>
                  </a:cubicBez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827;p35"/>
            <p:cNvSpPr/>
            <p:nvPr/>
          </p:nvSpPr>
          <p:spPr>
            <a:xfrm>
              <a:off x="8265389" y="5401701"/>
              <a:ext cx="988" cy="304"/>
            </a:xfrm>
            <a:custGeom>
              <a:avLst/>
              <a:gdLst/>
              <a:ahLst/>
              <a:cxnLst/>
              <a:rect l="l" t="t" r="r" b="b"/>
              <a:pathLst>
                <a:path w="13" h="4" extrusionOk="0">
                  <a:moveTo>
                    <a:pt x="13" y="0"/>
                  </a:moveTo>
                  <a:cubicBezTo>
                    <a:pt x="10" y="0"/>
                    <a:pt x="3" y="0"/>
                    <a:pt x="0" y="4"/>
                  </a:cubicBezTo>
                  <a:cubicBezTo>
                    <a:pt x="3" y="4"/>
                    <a:pt x="10" y="4"/>
                    <a:pt x="13" y="0"/>
                  </a:cubicBezTo>
                  <a:close/>
                </a:path>
              </a:pathLst>
            </a:custGeom>
            <a:solidFill>
              <a:srgbClr val="E5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828;p35"/>
            <p:cNvSpPr/>
            <p:nvPr/>
          </p:nvSpPr>
          <p:spPr>
            <a:xfrm>
              <a:off x="8267594" y="5370606"/>
              <a:ext cx="99061" cy="30942"/>
            </a:xfrm>
            <a:custGeom>
              <a:avLst/>
              <a:gdLst/>
              <a:ahLst/>
              <a:cxnLst/>
              <a:rect l="l" t="t" r="r" b="b"/>
              <a:pathLst>
                <a:path w="1303" h="407" extrusionOk="0">
                  <a:moveTo>
                    <a:pt x="1302" y="0"/>
                  </a:moveTo>
                  <a:cubicBezTo>
                    <a:pt x="871" y="189"/>
                    <a:pt x="426" y="327"/>
                    <a:pt x="0" y="406"/>
                  </a:cubicBezTo>
                  <a:cubicBezTo>
                    <a:pt x="429" y="330"/>
                    <a:pt x="871" y="189"/>
                    <a:pt x="1302" y="4"/>
                  </a:cubicBezTo>
                  <a:lnTo>
                    <a:pt x="1302" y="0"/>
                  </a:lnTo>
                  <a:close/>
                </a:path>
              </a:pathLst>
            </a:custGeom>
            <a:solidFill>
              <a:srgbClr val="E9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829;p35"/>
            <p:cNvSpPr/>
            <p:nvPr/>
          </p:nvSpPr>
          <p:spPr>
            <a:xfrm>
              <a:off x="8139113" y="5392198"/>
              <a:ext cx="74428" cy="14521"/>
            </a:xfrm>
            <a:custGeom>
              <a:avLst/>
              <a:gdLst/>
              <a:ahLst/>
              <a:cxnLst/>
              <a:rect l="l" t="t" r="r" b="b"/>
              <a:pathLst>
                <a:path w="979" h="191" extrusionOk="0">
                  <a:moveTo>
                    <a:pt x="0" y="0"/>
                  </a:moveTo>
                  <a:lnTo>
                    <a:pt x="0" y="0"/>
                  </a:lnTo>
                  <a:cubicBezTo>
                    <a:pt x="287" y="132"/>
                    <a:pt x="620" y="191"/>
                    <a:pt x="979" y="191"/>
                  </a:cubicBezTo>
                  <a:cubicBezTo>
                    <a:pt x="623" y="191"/>
                    <a:pt x="290" y="132"/>
                    <a:pt x="0" y="0"/>
                  </a:cubicBezTo>
                  <a:close/>
                </a:path>
              </a:pathLst>
            </a:custGeom>
            <a:solidFill>
              <a:srgbClr val="E8EF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830;p35"/>
            <p:cNvSpPr/>
            <p:nvPr/>
          </p:nvSpPr>
          <p:spPr>
            <a:xfrm>
              <a:off x="8139113" y="5294201"/>
              <a:ext cx="227543" cy="112517"/>
            </a:xfrm>
            <a:custGeom>
              <a:avLst/>
              <a:gdLst/>
              <a:ahLst/>
              <a:cxnLst/>
              <a:rect l="l" t="t" r="r" b="b"/>
              <a:pathLst>
                <a:path w="2993" h="1480" extrusionOk="0">
                  <a:moveTo>
                    <a:pt x="2119" y="0"/>
                  </a:moveTo>
                  <a:cubicBezTo>
                    <a:pt x="2027" y="93"/>
                    <a:pt x="1925" y="175"/>
                    <a:pt x="1812" y="245"/>
                  </a:cubicBezTo>
                  <a:cubicBezTo>
                    <a:pt x="1543" y="419"/>
                    <a:pt x="1216" y="508"/>
                    <a:pt x="890" y="508"/>
                  </a:cubicBezTo>
                  <a:cubicBezTo>
                    <a:pt x="689" y="508"/>
                    <a:pt x="487" y="475"/>
                    <a:pt x="303" y="406"/>
                  </a:cubicBezTo>
                  <a:cubicBezTo>
                    <a:pt x="254" y="692"/>
                    <a:pt x="165" y="1002"/>
                    <a:pt x="0" y="1289"/>
                  </a:cubicBezTo>
                  <a:cubicBezTo>
                    <a:pt x="290" y="1421"/>
                    <a:pt x="623" y="1480"/>
                    <a:pt x="979" y="1480"/>
                  </a:cubicBezTo>
                  <a:cubicBezTo>
                    <a:pt x="1199" y="1480"/>
                    <a:pt x="1427" y="1457"/>
                    <a:pt x="1661" y="1418"/>
                  </a:cubicBezTo>
                  <a:cubicBezTo>
                    <a:pt x="1664" y="1414"/>
                    <a:pt x="1671" y="1414"/>
                    <a:pt x="1674" y="1414"/>
                  </a:cubicBezTo>
                  <a:cubicBezTo>
                    <a:pt x="1681" y="1414"/>
                    <a:pt x="1684" y="1411"/>
                    <a:pt x="1690" y="1411"/>
                  </a:cubicBezTo>
                  <a:cubicBezTo>
                    <a:pt x="2116" y="1332"/>
                    <a:pt x="2561" y="1194"/>
                    <a:pt x="2992" y="1005"/>
                  </a:cubicBezTo>
                  <a:cubicBezTo>
                    <a:pt x="2761" y="722"/>
                    <a:pt x="2449" y="350"/>
                    <a:pt x="211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831;p35"/>
            <p:cNvSpPr/>
            <p:nvPr/>
          </p:nvSpPr>
          <p:spPr>
            <a:xfrm>
              <a:off x="8084224" y="4678628"/>
              <a:ext cx="268672" cy="646441"/>
            </a:xfrm>
            <a:custGeom>
              <a:avLst/>
              <a:gdLst/>
              <a:ahLst/>
              <a:cxnLst/>
              <a:rect l="l" t="t" r="r" b="b"/>
              <a:pathLst>
                <a:path w="3534" h="8503" extrusionOk="0">
                  <a:moveTo>
                    <a:pt x="2989" y="0"/>
                  </a:moveTo>
                  <a:lnTo>
                    <a:pt x="2989" y="0"/>
                  </a:lnTo>
                  <a:cubicBezTo>
                    <a:pt x="2502" y="20"/>
                    <a:pt x="2000" y="152"/>
                    <a:pt x="1513" y="409"/>
                  </a:cubicBezTo>
                  <a:cubicBezTo>
                    <a:pt x="1071" y="640"/>
                    <a:pt x="508" y="1391"/>
                    <a:pt x="508" y="2037"/>
                  </a:cubicBezTo>
                  <a:cubicBezTo>
                    <a:pt x="508" y="2455"/>
                    <a:pt x="587" y="2795"/>
                    <a:pt x="735" y="3158"/>
                  </a:cubicBezTo>
                  <a:cubicBezTo>
                    <a:pt x="913" y="2729"/>
                    <a:pt x="1328" y="2100"/>
                    <a:pt x="2307" y="1767"/>
                  </a:cubicBezTo>
                  <a:cubicBezTo>
                    <a:pt x="2297" y="1599"/>
                    <a:pt x="2301" y="1430"/>
                    <a:pt x="2324" y="1263"/>
                  </a:cubicBezTo>
                  <a:cubicBezTo>
                    <a:pt x="2386" y="772"/>
                    <a:pt x="2637" y="337"/>
                    <a:pt x="2989" y="0"/>
                  </a:cubicBezTo>
                  <a:close/>
                  <a:moveTo>
                    <a:pt x="735" y="3158"/>
                  </a:moveTo>
                  <a:cubicBezTo>
                    <a:pt x="873" y="3507"/>
                    <a:pt x="1081" y="3873"/>
                    <a:pt x="1325" y="4354"/>
                  </a:cubicBezTo>
                  <a:cubicBezTo>
                    <a:pt x="1457" y="4608"/>
                    <a:pt x="1602" y="4894"/>
                    <a:pt x="1760" y="5234"/>
                  </a:cubicBezTo>
                  <a:cubicBezTo>
                    <a:pt x="1822" y="5362"/>
                    <a:pt x="1872" y="5494"/>
                    <a:pt x="1912" y="5619"/>
                  </a:cubicBezTo>
                  <a:cubicBezTo>
                    <a:pt x="2288" y="5421"/>
                    <a:pt x="2802" y="5210"/>
                    <a:pt x="3418" y="5115"/>
                  </a:cubicBezTo>
                  <a:cubicBezTo>
                    <a:pt x="3319" y="4729"/>
                    <a:pt x="3177" y="4351"/>
                    <a:pt x="3022" y="3984"/>
                  </a:cubicBezTo>
                  <a:cubicBezTo>
                    <a:pt x="2973" y="3866"/>
                    <a:pt x="2923" y="3751"/>
                    <a:pt x="2870" y="3632"/>
                  </a:cubicBezTo>
                  <a:cubicBezTo>
                    <a:pt x="2390" y="3774"/>
                    <a:pt x="1875" y="4004"/>
                    <a:pt x="1325" y="4351"/>
                  </a:cubicBezTo>
                  <a:cubicBezTo>
                    <a:pt x="1081" y="3876"/>
                    <a:pt x="877" y="3503"/>
                    <a:pt x="735" y="3158"/>
                  </a:cubicBezTo>
                  <a:close/>
                  <a:moveTo>
                    <a:pt x="2004" y="6136"/>
                  </a:moveTo>
                  <a:cubicBezTo>
                    <a:pt x="2006" y="6159"/>
                    <a:pt x="2006" y="6180"/>
                    <a:pt x="2007" y="6202"/>
                  </a:cubicBezTo>
                  <a:lnTo>
                    <a:pt x="2007" y="6202"/>
                  </a:lnTo>
                  <a:cubicBezTo>
                    <a:pt x="2007" y="6181"/>
                    <a:pt x="2006" y="6159"/>
                    <a:pt x="2004" y="6136"/>
                  </a:cubicBezTo>
                  <a:close/>
                  <a:moveTo>
                    <a:pt x="2007" y="6202"/>
                  </a:moveTo>
                  <a:cubicBezTo>
                    <a:pt x="2008" y="6225"/>
                    <a:pt x="2008" y="6248"/>
                    <a:pt x="2008" y="6272"/>
                  </a:cubicBezTo>
                  <a:lnTo>
                    <a:pt x="2008" y="6307"/>
                  </a:lnTo>
                  <a:lnTo>
                    <a:pt x="2008" y="6307"/>
                  </a:lnTo>
                  <a:cubicBezTo>
                    <a:pt x="2008" y="6272"/>
                    <a:pt x="2008" y="6238"/>
                    <a:pt x="2007" y="6202"/>
                  </a:cubicBezTo>
                  <a:close/>
                  <a:moveTo>
                    <a:pt x="2008" y="6307"/>
                  </a:moveTo>
                  <a:lnTo>
                    <a:pt x="2008" y="6307"/>
                  </a:lnTo>
                  <a:cubicBezTo>
                    <a:pt x="2006" y="6390"/>
                    <a:pt x="1999" y="6470"/>
                    <a:pt x="1988" y="6547"/>
                  </a:cubicBezTo>
                  <a:lnTo>
                    <a:pt x="1988" y="6547"/>
                  </a:lnTo>
                  <a:cubicBezTo>
                    <a:pt x="2000" y="6471"/>
                    <a:pt x="2008" y="6392"/>
                    <a:pt x="2008" y="6311"/>
                  </a:cubicBezTo>
                  <a:lnTo>
                    <a:pt x="2008" y="6307"/>
                  </a:lnTo>
                  <a:close/>
                  <a:moveTo>
                    <a:pt x="1988" y="6547"/>
                  </a:moveTo>
                  <a:cubicBezTo>
                    <a:pt x="1985" y="6570"/>
                    <a:pt x="1981" y="6592"/>
                    <a:pt x="1977" y="6614"/>
                  </a:cubicBezTo>
                  <a:cubicBezTo>
                    <a:pt x="1982" y="6592"/>
                    <a:pt x="1985" y="6569"/>
                    <a:pt x="1988" y="6547"/>
                  </a:cubicBezTo>
                  <a:close/>
                  <a:moveTo>
                    <a:pt x="2406" y="6605"/>
                  </a:moveTo>
                  <a:cubicBezTo>
                    <a:pt x="2265" y="6605"/>
                    <a:pt x="2123" y="6608"/>
                    <a:pt x="1977" y="6614"/>
                  </a:cubicBezTo>
                  <a:cubicBezTo>
                    <a:pt x="1958" y="6726"/>
                    <a:pt x="1932" y="6829"/>
                    <a:pt x="1895" y="6924"/>
                  </a:cubicBezTo>
                  <a:cubicBezTo>
                    <a:pt x="1859" y="7017"/>
                    <a:pt x="1819" y="7105"/>
                    <a:pt x="1770" y="7181"/>
                  </a:cubicBezTo>
                  <a:lnTo>
                    <a:pt x="1770" y="7184"/>
                  </a:lnTo>
                  <a:cubicBezTo>
                    <a:pt x="2090" y="7359"/>
                    <a:pt x="2475" y="7715"/>
                    <a:pt x="2841" y="8097"/>
                  </a:cubicBezTo>
                  <a:cubicBezTo>
                    <a:pt x="3220" y="7729"/>
                    <a:pt x="3451" y="7214"/>
                    <a:pt x="3533" y="6681"/>
                  </a:cubicBezTo>
                  <a:cubicBezTo>
                    <a:pt x="3184" y="6634"/>
                    <a:pt x="2808" y="6605"/>
                    <a:pt x="2406" y="6605"/>
                  </a:cubicBezTo>
                  <a:close/>
                  <a:moveTo>
                    <a:pt x="353" y="7415"/>
                  </a:moveTo>
                  <a:cubicBezTo>
                    <a:pt x="225" y="7415"/>
                    <a:pt x="99" y="7449"/>
                    <a:pt x="0" y="7514"/>
                  </a:cubicBezTo>
                  <a:cubicBezTo>
                    <a:pt x="3" y="7514"/>
                    <a:pt x="3" y="7517"/>
                    <a:pt x="7" y="7517"/>
                  </a:cubicBezTo>
                  <a:cubicBezTo>
                    <a:pt x="185" y="7642"/>
                    <a:pt x="271" y="7854"/>
                    <a:pt x="396" y="8028"/>
                  </a:cubicBezTo>
                  <a:cubicBezTo>
                    <a:pt x="554" y="8252"/>
                    <a:pt x="774" y="8410"/>
                    <a:pt x="1025" y="8503"/>
                  </a:cubicBezTo>
                  <a:cubicBezTo>
                    <a:pt x="1085" y="8170"/>
                    <a:pt x="1088" y="7870"/>
                    <a:pt x="1081" y="7676"/>
                  </a:cubicBezTo>
                  <a:cubicBezTo>
                    <a:pt x="999" y="7672"/>
                    <a:pt x="923" y="7642"/>
                    <a:pt x="858" y="7593"/>
                  </a:cubicBezTo>
                  <a:cubicBezTo>
                    <a:pt x="715" y="7475"/>
                    <a:pt x="528" y="7415"/>
                    <a:pt x="353" y="7415"/>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832;p35"/>
            <p:cNvGrpSpPr/>
            <p:nvPr/>
          </p:nvGrpSpPr>
          <p:grpSpPr>
            <a:xfrm>
              <a:off x="7788645" y="4374395"/>
              <a:ext cx="1008608" cy="372608"/>
              <a:chOff x="7220625" y="2385237"/>
              <a:chExt cx="1202585" cy="444215"/>
            </a:xfrm>
          </p:grpSpPr>
          <p:sp>
            <p:nvSpPr>
              <p:cNvPr id="141" name="Google Shape;1833;p35"/>
              <p:cNvSpPr/>
              <p:nvPr/>
            </p:nvSpPr>
            <p:spPr>
              <a:xfrm>
                <a:off x="7220625" y="2491559"/>
                <a:ext cx="271787" cy="337893"/>
              </a:xfrm>
              <a:custGeom>
                <a:avLst/>
                <a:gdLst/>
                <a:ahLst/>
                <a:cxnLst/>
                <a:rect l="l" t="t" r="r" b="b"/>
                <a:pathLst>
                  <a:path w="2097" h="2607" extrusionOk="0">
                    <a:moveTo>
                      <a:pt x="430" y="0"/>
                    </a:moveTo>
                    <a:cubicBezTo>
                      <a:pt x="352" y="0"/>
                      <a:pt x="282" y="59"/>
                      <a:pt x="271" y="141"/>
                    </a:cubicBezTo>
                    <a:cubicBezTo>
                      <a:pt x="241" y="316"/>
                      <a:pt x="1" y="1868"/>
                      <a:pt x="515" y="2409"/>
                    </a:cubicBezTo>
                    <a:cubicBezTo>
                      <a:pt x="637" y="2537"/>
                      <a:pt x="795" y="2607"/>
                      <a:pt x="973" y="2607"/>
                    </a:cubicBezTo>
                    <a:cubicBezTo>
                      <a:pt x="1000" y="2607"/>
                      <a:pt x="1026" y="2603"/>
                      <a:pt x="1055" y="2600"/>
                    </a:cubicBezTo>
                    <a:cubicBezTo>
                      <a:pt x="1296" y="2573"/>
                      <a:pt x="1497" y="2461"/>
                      <a:pt x="1645" y="2267"/>
                    </a:cubicBezTo>
                    <a:cubicBezTo>
                      <a:pt x="2097" y="1684"/>
                      <a:pt x="1932" y="527"/>
                      <a:pt x="1922" y="477"/>
                    </a:cubicBezTo>
                    <a:cubicBezTo>
                      <a:pt x="1910" y="397"/>
                      <a:pt x="1841" y="337"/>
                      <a:pt x="1759" y="337"/>
                    </a:cubicBezTo>
                    <a:cubicBezTo>
                      <a:pt x="1751" y="337"/>
                      <a:pt x="1743" y="338"/>
                      <a:pt x="1734" y="339"/>
                    </a:cubicBezTo>
                    <a:cubicBezTo>
                      <a:pt x="1645" y="352"/>
                      <a:pt x="1583" y="435"/>
                      <a:pt x="1596" y="527"/>
                    </a:cubicBezTo>
                    <a:cubicBezTo>
                      <a:pt x="1639" y="820"/>
                      <a:pt x="1685" y="1674"/>
                      <a:pt x="1385" y="2066"/>
                    </a:cubicBezTo>
                    <a:cubicBezTo>
                      <a:pt x="1289" y="2188"/>
                      <a:pt x="1170" y="2254"/>
                      <a:pt x="1019" y="2270"/>
                    </a:cubicBezTo>
                    <a:cubicBezTo>
                      <a:pt x="1003" y="2272"/>
                      <a:pt x="987" y="2273"/>
                      <a:pt x="972" y="2273"/>
                    </a:cubicBezTo>
                    <a:cubicBezTo>
                      <a:pt x="886" y="2273"/>
                      <a:pt x="818" y="2243"/>
                      <a:pt x="758" y="2181"/>
                    </a:cubicBezTo>
                    <a:cubicBezTo>
                      <a:pt x="416" y="1822"/>
                      <a:pt x="525" y="626"/>
                      <a:pt x="597" y="194"/>
                    </a:cubicBezTo>
                    <a:cubicBezTo>
                      <a:pt x="610" y="105"/>
                      <a:pt x="551" y="20"/>
                      <a:pt x="459" y="3"/>
                    </a:cubicBezTo>
                    <a:cubicBezTo>
                      <a:pt x="449" y="1"/>
                      <a:pt x="439" y="0"/>
                      <a:pt x="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834;p35"/>
              <p:cNvSpPr/>
              <p:nvPr/>
            </p:nvSpPr>
            <p:spPr>
              <a:xfrm>
                <a:off x="8110855" y="2385237"/>
                <a:ext cx="312354" cy="373018"/>
              </a:xfrm>
              <a:custGeom>
                <a:avLst/>
                <a:gdLst/>
                <a:ahLst/>
                <a:cxnLst/>
                <a:rect l="l" t="t" r="r" b="b"/>
                <a:pathLst>
                  <a:path w="2410" h="2878" extrusionOk="0">
                    <a:moveTo>
                      <a:pt x="1732" y="0"/>
                    </a:moveTo>
                    <a:cubicBezTo>
                      <a:pt x="1716" y="0"/>
                      <a:pt x="1700" y="2"/>
                      <a:pt x="1684" y="7"/>
                    </a:cubicBezTo>
                    <a:cubicBezTo>
                      <a:pt x="1595" y="37"/>
                      <a:pt x="1549" y="129"/>
                      <a:pt x="1576" y="215"/>
                    </a:cubicBezTo>
                    <a:cubicBezTo>
                      <a:pt x="1707" y="633"/>
                      <a:pt x="1977" y="1826"/>
                      <a:pt x="1644" y="2324"/>
                    </a:cubicBezTo>
                    <a:cubicBezTo>
                      <a:pt x="1559" y="2455"/>
                      <a:pt x="1430" y="2528"/>
                      <a:pt x="1259" y="2545"/>
                    </a:cubicBezTo>
                    <a:cubicBezTo>
                      <a:pt x="1236" y="2547"/>
                      <a:pt x="1213" y="2548"/>
                      <a:pt x="1190" y="2548"/>
                    </a:cubicBezTo>
                    <a:cubicBezTo>
                      <a:pt x="1026" y="2548"/>
                      <a:pt x="896" y="2494"/>
                      <a:pt x="794" y="2386"/>
                    </a:cubicBezTo>
                    <a:cubicBezTo>
                      <a:pt x="429" y="1994"/>
                      <a:pt x="485" y="986"/>
                      <a:pt x="537" y="630"/>
                    </a:cubicBezTo>
                    <a:cubicBezTo>
                      <a:pt x="551" y="541"/>
                      <a:pt x="488" y="455"/>
                      <a:pt x="399" y="442"/>
                    </a:cubicBezTo>
                    <a:cubicBezTo>
                      <a:pt x="390" y="441"/>
                      <a:pt x="382" y="441"/>
                      <a:pt x="374" y="441"/>
                    </a:cubicBezTo>
                    <a:cubicBezTo>
                      <a:pt x="292" y="441"/>
                      <a:pt x="223" y="500"/>
                      <a:pt x="211" y="581"/>
                    </a:cubicBezTo>
                    <a:cubicBezTo>
                      <a:pt x="201" y="640"/>
                      <a:pt x="0" y="2024"/>
                      <a:pt x="554" y="2613"/>
                    </a:cubicBezTo>
                    <a:cubicBezTo>
                      <a:pt x="718" y="2788"/>
                      <a:pt x="933" y="2878"/>
                      <a:pt x="1186" y="2878"/>
                    </a:cubicBezTo>
                    <a:cubicBezTo>
                      <a:pt x="1220" y="2878"/>
                      <a:pt x="1252" y="2878"/>
                      <a:pt x="1285" y="2874"/>
                    </a:cubicBezTo>
                    <a:cubicBezTo>
                      <a:pt x="1562" y="2851"/>
                      <a:pt x="1776" y="2726"/>
                      <a:pt x="1921" y="2508"/>
                    </a:cubicBezTo>
                    <a:cubicBezTo>
                      <a:pt x="2409" y="1780"/>
                      <a:pt x="1915" y="185"/>
                      <a:pt x="1892" y="116"/>
                    </a:cubicBezTo>
                    <a:cubicBezTo>
                      <a:pt x="1870" y="46"/>
                      <a:pt x="1803" y="0"/>
                      <a:pt x="1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835;p35"/>
            <p:cNvSpPr/>
            <p:nvPr/>
          </p:nvSpPr>
          <p:spPr>
            <a:xfrm>
              <a:off x="8140025" y="4812888"/>
              <a:ext cx="162465" cy="196525"/>
            </a:xfrm>
            <a:custGeom>
              <a:avLst/>
              <a:gdLst/>
              <a:ahLst/>
              <a:cxnLst/>
              <a:rect l="l" t="t" r="r" b="b"/>
              <a:pathLst>
                <a:path w="2137" h="2585" extrusionOk="0">
                  <a:moveTo>
                    <a:pt x="1573" y="1"/>
                  </a:moveTo>
                  <a:cubicBezTo>
                    <a:pt x="594" y="334"/>
                    <a:pt x="179" y="963"/>
                    <a:pt x="1" y="1392"/>
                  </a:cubicBezTo>
                  <a:cubicBezTo>
                    <a:pt x="143" y="1737"/>
                    <a:pt x="347" y="2110"/>
                    <a:pt x="591" y="2585"/>
                  </a:cubicBezTo>
                  <a:cubicBezTo>
                    <a:pt x="1141" y="2238"/>
                    <a:pt x="1656" y="2008"/>
                    <a:pt x="2136" y="1866"/>
                  </a:cubicBezTo>
                  <a:cubicBezTo>
                    <a:pt x="1876" y="1260"/>
                    <a:pt x="1616" y="636"/>
                    <a:pt x="1573"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836;p35"/>
            <p:cNvSpPr/>
            <p:nvPr/>
          </p:nvSpPr>
          <p:spPr>
            <a:xfrm>
              <a:off x="8229506" y="5067495"/>
              <a:ext cx="126886" cy="119055"/>
            </a:xfrm>
            <a:custGeom>
              <a:avLst/>
              <a:gdLst/>
              <a:ahLst/>
              <a:cxnLst/>
              <a:rect l="l" t="t" r="r" b="b"/>
              <a:pathLst>
                <a:path w="1669" h="1566" extrusionOk="0">
                  <a:moveTo>
                    <a:pt x="1507" y="0"/>
                  </a:moveTo>
                  <a:cubicBezTo>
                    <a:pt x="891" y="95"/>
                    <a:pt x="377" y="306"/>
                    <a:pt x="1" y="504"/>
                  </a:cubicBezTo>
                  <a:cubicBezTo>
                    <a:pt x="54" y="685"/>
                    <a:pt x="83" y="860"/>
                    <a:pt x="93" y="1021"/>
                  </a:cubicBezTo>
                  <a:cubicBezTo>
                    <a:pt x="103" y="1193"/>
                    <a:pt x="93" y="1351"/>
                    <a:pt x="66" y="1499"/>
                  </a:cubicBezTo>
                  <a:cubicBezTo>
                    <a:pt x="212" y="1493"/>
                    <a:pt x="354" y="1490"/>
                    <a:pt x="495" y="1490"/>
                  </a:cubicBezTo>
                  <a:cubicBezTo>
                    <a:pt x="897" y="1490"/>
                    <a:pt x="1273" y="1519"/>
                    <a:pt x="1622" y="1566"/>
                  </a:cubicBezTo>
                  <a:cubicBezTo>
                    <a:pt x="1642" y="1437"/>
                    <a:pt x="1655" y="1305"/>
                    <a:pt x="1659" y="1176"/>
                  </a:cubicBezTo>
                  <a:cubicBezTo>
                    <a:pt x="1668" y="778"/>
                    <a:pt x="1609" y="386"/>
                    <a:pt x="1507" y="0"/>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837;p35"/>
            <p:cNvSpPr/>
            <p:nvPr/>
          </p:nvSpPr>
          <p:spPr>
            <a:xfrm>
              <a:off x="8162148" y="5224791"/>
              <a:ext cx="138137" cy="108032"/>
            </a:xfrm>
            <a:custGeom>
              <a:avLst/>
              <a:gdLst/>
              <a:ahLst/>
              <a:cxnLst/>
              <a:rect l="l" t="t" r="r" b="b"/>
              <a:pathLst>
                <a:path w="1817" h="1421" extrusionOk="0">
                  <a:moveTo>
                    <a:pt x="745" y="0"/>
                  </a:moveTo>
                  <a:cubicBezTo>
                    <a:pt x="560" y="310"/>
                    <a:pt x="294" y="492"/>
                    <a:pt x="66" y="492"/>
                  </a:cubicBezTo>
                  <a:lnTo>
                    <a:pt x="56" y="492"/>
                  </a:lnTo>
                  <a:cubicBezTo>
                    <a:pt x="63" y="686"/>
                    <a:pt x="60" y="986"/>
                    <a:pt x="0" y="1319"/>
                  </a:cubicBezTo>
                  <a:cubicBezTo>
                    <a:pt x="184" y="1388"/>
                    <a:pt x="386" y="1421"/>
                    <a:pt x="587" y="1421"/>
                  </a:cubicBezTo>
                  <a:cubicBezTo>
                    <a:pt x="913" y="1421"/>
                    <a:pt x="1240" y="1332"/>
                    <a:pt x="1509" y="1158"/>
                  </a:cubicBezTo>
                  <a:cubicBezTo>
                    <a:pt x="1622" y="1088"/>
                    <a:pt x="1724" y="1006"/>
                    <a:pt x="1816" y="913"/>
                  </a:cubicBezTo>
                  <a:cubicBezTo>
                    <a:pt x="1450" y="531"/>
                    <a:pt x="1065" y="175"/>
                    <a:pt x="745" y="0"/>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838;p35"/>
            <p:cNvSpPr/>
            <p:nvPr/>
          </p:nvSpPr>
          <p:spPr>
            <a:xfrm>
              <a:off x="8470274" y="3643929"/>
              <a:ext cx="429541" cy="539397"/>
            </a:xfrm>
            <a:custGeom>
              <a:avLst/>
              <a:gdLst/>
              <a:ahLst/>
              <a:cxnLst/>
              <a:rect l="l" t="t" r="r" b="b"/>
              <a:pathLst>
                <a:path w="5650" h="7095" extrusionOk="0">
                  <a:moveTo>
                    <a:pt x="1316" y="0"/>
                  </a:moveTo>
                  <a:cubicBezTo>
                    <a:pt x="1151" y="0"/>
                    <a:pt x="986" y="26"/>
                    <a:pt x="828" y="82"/>
                  </a:cubicBezTo>
                  <a:cubicBezTo>
                    <a:pt x="419" y="230"/>
                    <a:pt x="1" y="606"/>
                    <a:pt x="113" y="1028"/>
                  </a:cubicBezTo>
                  <a:cubicBezTo>
                    <a:pt x="182" y="1295"/>
                    <a:pt x="436" y="1459"/>
                    <a:pt x="663" y="1614"/>
                  </a:cubicBezTo>
                  <a:cubicBezTo>
                    <a:pt x="2222" y="2679"/>
                    <a:pt x="3385" y="4307"/>
                    <a:pt x="3893" y="6123"/>
                  </a:cubicBezTo>
                  <a:cubicBezTo>
                    <a:pt x="4008" y="6535"/>
                    <a:pt x="4183" y="7046"/>
                    <a:pt x="4608" y="7092"/>
                  </a:cubicBezTo>
                  <a:cubicBezTo>
                    <a:pt x="4628" y="7092"/>
                    <a:pt x="4647" y="7095"/>
                    <a:pt x="4664" y="7095"/>
                  </a:cubicBezTo>
                  <a:cubicBezTo>
                    <a:pt x="5086" y="7095"/>
                    <a:pt x="5343" y="6591"/>
                    <a:pt x="5445" y="6165"/>
                  </a:cubicBezTo>
                  <a:cubicBezTo>
                    <a:pt x="5574" y="5639"/>
                    <a:pt x="5649" y="5095"/>
                    <a:pt x="5583" y="4557"/>
                  </a:cubicBezTo>
                  <a:cubicBezTo>
                    <a:pt x="5435" y="3358"/>
                    <a:pt x="4608" y="2369"/>
                    <a:pt x="3817" y="1456"/>
                  </a:cubicBezTo>
                  <a:cubicBezTo>
                    <a:pt x="3274" y="827"/>
                    <a:pt x="2258"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839;p35"/>
            <p:cNvSpPr/>
            <p:nvPr/>
          </p:nvSpPr>
          <p:spPr>
            <a:xfrm>
              <a:off x="8800523" y="4089663"/>
              <a:ext cx="1076894" cy="1331046"/>
            </a:xfrm>
            <a:custGeom>
              <a:avLst/>
              <a:gdLst/>
              <a:ahLst/>
              <a:cxnLst/>
              <a:rect l="l" t="t" r="r" b="b"/>
              <a:pathLst>
                <a:path w="14165" h="17508" extrusionOk="0">
                  <a:moveTo>
                    <a:pt x="7293" y="0"/>
                  </a:moveTo>
                  <a:cubicBezTo>
                    <a:pt x="4808" y="0"/>
                    <a:pt x="2663" y="1324"/>
                    <a:pt x="2663" y="1324"/>
                  </a:cubicBezTo>
                  <a:cubicBezTo>
                    <a:pt x="2947" y="3703"/>
                    <a:pt x="2857" y="5582"/>
                    <a:pt x="2584" y="7055"/>
                  </a:cubicBezTo>
                  <a:cubicBezTo>
                    <a:pt x="1888" y="10809"/>
                    <a:pt x="0" y="11926"/>
                    <a:pt x="0" y="11926"/>
                  </a:cubicBezTo>
                  <a:cubicBezTo>
                    <a:pt x="1085" y="14454"/>
                    <a:pt x="2149" y="16214"/>
                    <a:pt x="3348" y="17015"/>
                  </a:cubicBezTo>
                  <a:cubicBezTo>
                    <a:pt x="3835" y="17340"/>
                    <a:pt x="4343" y="17508"/>
                    <a:pt x="4885" y="17508"/>
                  </a:cubicBezTo>
                  <a:cubicBezTo>
                    <a:pt x="5041" y="17508"/>
                    <a:pt x="5200" y="17494"/>
                    <a:pt x="5362" y="17466"/>
                  </a:cubicBezTo>
                  <a:cubicBezTo>
                    <a:pt x="5814" y="17386"/>
                    <a:pt x="6285" y="17193"/>
                    <a:pt x="6789" y="16883"/>
                  </a:cubicBezTo>
                  <a:cubicBezTo>
                    <a:pt x="7366" y="16527"/>
                    <a:pt x="7982" y="16016"/>
                    <a:pt x="8641" y="15340"/>
                  </a:cubicBezTo>
                  <a:cubicBezTo>
                    <a:pt x="12563" y="11320"/>
                    <a:pt x="14164" y="3483"/>
                    <a:pt x="10651" y="1025"/>
                  </a:cubicBezTo>
                  <a:cubicBezTo>
                    <a:pt x="10615" y="998"/>
                    <a:pt x="10582" y="975"/>
                    <a:pt x="10543" y="952"/>
                  </a:cubicBezTo>
                  <a:cubicBezTo>
                    <a:pt x="9659" y="359"/>
                    <a:pt x="8713" y="89"/>
                    <a:pt x="7801" y="19"/>
                  </a:cubicBezTo>
                  <a:cubicBezTo>
                    <a:pt x="7630" y="6"/>
                    <a:pt x="7461" y="0"/>
                    <a:pt x="7293"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840;p35"/>
            <p:cNvSpPr/>
            <p:nvPr/>
          </p:nvSpPr>
          <p:spPr>
            <a:xfrm>
              <a:off x="8800523" y="4394903"/>
              <a:ext cx="924312" cy="988477"/>
            </a:xfrm>
            <a:custGeom>
              <a:avLst/>
              <a:gdLst/>
              <a:ahLst/>
              <a:cxnLst/>
              <a:rect l="l" t="t" r="r" b="b"/>
              <a:pathLst>
                <a:path w="12158" h="13002" extrusionOk="0">
                  <a:moveTo>
                    <a:pt x="6919" y="1"/>
                  </a:moveTo>
                  <a:cubicBezTo>
                    <a:pt x="4883" y="1"/>
                    <a:pt x="3344" y="1881"/>
                    <a:pt x="2584" y="3040"/>
                  </a:cubicBezTo>
                  <a:cubicBezTo>
                    <a:pt x="1892" y="6794"/>
                    <a:pt x="0" y="7911"/>
                    <a:pt x="0" y="7911"/>
                  </a:cubicBezTo>
                  <a:cubicBezTo>
                    <a:pt x="1085" y="10439"/>
                    <a:pt x="2149" y="12199"/>
                    <a:pt x="3348" y="13000"/>
                  </a:cubicBezTo>
                  <a:cubicBezTo>
                    <a:pt x="3393" y="13001"/>
                    <a:pt x="3438" y="13002"/>
                    <a:pt x="3485" y="13002"/>
                  </a:cubicBezTo>
                  <a:cubicBezTo>
                    <a:pt x="4450" y="13002"/>
                    <a:pt x="5840" y="12663"/>
                    <a:pt x="7435" y="11276"/>
                  </a:cubicBezTo>
                  <a:cubicBezTo>
                    <a:pt x="10500" y="8613"/>
                    <a:pt x="12158" y="1979"/>
                    <a:pt x="8387" y="325"/>
                  </a:cubicBezTo>
                  <a:cubicBezTo>
                    <a:pt x="7874" y="99"/>
                    <a:pt x="7384" y="1"/>
                    <a:pt x="69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841;p35"/>
            <p:cNvSpPr/>
            <p:nvPr/>
          </p:nvSpPr>
          <p:spPr>
            <a:xfrm>
              <a:off x="8996893" y="4089587"/>
              <a:ext cx="396698" cy="1331274"/>
            </a:xfrm>
            <a:custGeom>
              <a:avLst/>
              <a:gdLst/>
              <a:ahLst/>
              <a:cxnLst/>
              <a:rect l="l" t="t" r="r" b="b"/>
              <a:pathLst>
                <a:path w="5218" h="17511" extrusionOk="0">
                  <a:moveTo>
                    <a:pt x="4703" y="1"/>
                  </a:moveTo>
                  <a:cubicBezTo>
                    <a:pt x="2825" y="1"/>
                    <a:pt x="1141" y="758"/>
                    <a:pt x="432" y="1128"/>
                  </a:cubicBezTo>
                  <a:cubicBezTo>
                    <a:pt x="205" y="1246"/>
                    <a:pt x="80" y="1325"/>
                    <a:pt x="80" y="1325"/>
                  </a:cubicBezTo>
                  <a:cubicBezTo>
                    <a:pt x="202" y="2337"/>
                    <a:pt x="254" y="3260"/>
                    <a:pt x="254" y="4100"/>
                  </a:cubicBezTo>
                  <a:cubicBezTo>
                    <a:pt x="254" y="5231"/>
                    <a:pt x="159" y="6209"/>
                    <a:pt x="1" y="7056"/>
                  </a:cubicBezTo>
                  <a:cubicBezTo>
                    <a:pt x="472" y="6338"/>
                    <a:pt x="1243" y="5339"/>
                    <a:pt x="2248" y="4687"/>
                  </a:cubicBezTo>
                  <a:cubicBezTo>
                    <a:pt x="2301" y="3220"/>
                    <a:pt x="2634" y="1625"/>
                    <a:pt x="3777" y="703"/>
                  </a:cubicBezTo>
                  <a:cubicBezTo>
                    <a:pt x="4209" y="353"/>
                    <a:pt x="4697" y="142"/>
                    <a:pt x="5218" y="20"/>
                  </a:cubicBezTo>
                  <a:cubicBezTo>
                    <a:pt x="5047" y="7"/>
                    <a:pt x="4875" y="1"/>
                    <a:pt x="4703" y="1"/>
                  </a:cubicBezTo>
                  <a:close/>
                  <a:moveTo>
                    <a:pt x="1955" y="16890"/>
                  </a:moveTo>
                  <a:cubicBezTo>
                    <a:pt x="1563" y="16983"/>
                    <a:pt x="1207" y="17019"/>
                    <a:pt x="894" y="17019"/>
                  </a:cubicBezTo>
                  <a:cubicBezTo>
                    <a:pt x="851" y="17019"/>
                    <a:pt x="808" y="17019"/>
                    <a:pt x="765" y="17016"/>
                  </a:cubicBezTo>
                  <a:lnTo>
                    <a:pt x="765" y="17016"/>
                  </a:lnTo>
                  <a:cubicBezTo>
                    <a:pt x="1253" y="17342"/>
                    <a:pt x="1760" y="17510"/>
                    <a:pt x="2301" y="17510"/>
                  </a:cubicBezTo>
                  <a:cubicBezTo>
                    <a:pt x="2456" y="17510"/>
                    <a:pt x="2615" y="17493"/>
                    <a:pt x="2779" y="17467"/>
                  </a:cubicBezTo>
                  <a:cubicBezTo>
                    <a:pt x="2499" y="17285"/>
                    <a:pt x="2222" y="17095"/>
                    <a:pt x="1955" y="1689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842;p35"/>
            <p:cNvSpPr/>
            <p:nvPr/>
          </p:nvSpPr>
          <p:spPr>
            <a:xfrm>
              <a:off x="8800523" y="4445840"/>
              <a:ext cx="374119" cy="937616"/>
            </a:xfrm>
            <a:custGeom>
              <a:avLst/>
              <a:gdLst/>
              <a:ahLst/>
              <a:cxnLst/>
              <a:rect l="l" t="t" r="r" b="b"/>
              <a:pathLst>
                <a:path w="4921" h="12333" extrusionOk="0">
                  <a:moveTo>
                    <a:pt x="4831" y="1"/>
                  </a:moveTo>
                  <a:lnTo>
                    <a:pt x="4831" y="1"/>
                  </a:lnTo>
                  <a:cubicBezTo>
                    <a:pt x="3826" y="653"/>
                    <a:pt x="3055" y="1652"/>
                    <a:pt x="2584" y="2370"/>
                  </a:cubicBezTo>
                  <a:cubicBezTo>
                    <a:pt x="1888" y="6124"/>
                    <a:pt x="0" y="7241"/>
                    <a:pt x="0" y="7241"/>
                  </a:cubicBezTo>
                  <a:cubicBezTo>
                    <a:pt x="729" y="8938"/>
                    <a:pt x="1447" y="10289"/>
                    <a:pt x="2205" y="11235"/>
                  </a:cubicBezTo>
                  <a:cubicBezTo>
                    <a:pt x="2574" y="11700"/>
                    <a:pt x="2953" y="12066"/>
                    <a:pt x="3348" y="12330"/>
                  </a:cubicBezTo>
                  <a:cubicBezTo>
                    <a:pt x="3391" y="12333"/>
                    <a:pt x="3434" y="12333"/>
                    <a:pt x="3477" y="12333"/>
                  </a:cubicBezTo>
                  <a:cubicBezTo>
                    <a:pt x="3790" y="12333"/>
                    <a:pt x="4146" y="12297"/>
                    <a:pt x="4538" y="12204"/>
                  </a:cubicBezTo>
                  <a:cubicBezTo>
                    <a:pt x="3481" y="11387"/>
                    <a:pt x="2588" y="10365"/>
                    <a:pt x="2528" y="9073"/>
                  </a:cubicBezTo>
                  <a:cubicBezTo>
                    <a:pt x="2445" y="7360"/>
                    <a:pt x="3856" y="5979"/>
                    <a:pt x="4430" y="4364"/>
                  </a:cubicBezTo>
                  <a:cubicBezTo>
                    <a:pt x="4921" y="2980"/>
                    <a:pt x="4778" y="1467"/>
                    <a:pt x="48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868;p35"/>
          <p:cNvGrpSpPr/>
          <p:nvPr/>
        </p:nvGrpSpPr>
        <p:grpSpPr>
          <a:xfrm>
            <a:off x="8236918" y="2617517"/>
            <a:ext cx="647898" cy="846726"/>
            <a:chOff x="2867700" y="1813400"/>
            <a:chExt cx="3180648" cy="4156728"/>
          </a:xfrm>
        </p:grpSpPr>
        <p:sp>
          <p:nvSpPr>
            <p:cNvPr id="169" name="Google Shape;1869;p35"/>
            <p:cNvSpPr/>
            <p:nvPr/>
          </p:nvSpPr>
          <p:spPr>
            <a:xfrm>
              <a:off x="2867700" y="1813400"/>
              <a:ext cx="3180648" cy="4156728"/>
            </a:xfrm>
            <a:custGeom>
              <a:avLst/>
              <a:gdLst/>
              <a:ahLst/>
              <a:cxnLst/>
              <a:rect l="l" t="t" r="r" b="b"/>
              <a:pathLst>
                <a:path w="29197" h="38157" extrusionOk="0">
                  <a:moveTo>
                    <a:pt x="20960" y="1"/>
                  </a:moveTo>
                  <a:cubicBezTo>
                    <a:pt x="20680" y="1"/>
                    <a:pt x="20407" y="90"/>
                    <a:pt x="20169" y="258"/>
                  </a:cubicBezTo>
                  <a:cubicBezTo>
                    <a:pt x="20047" y="344"/>
                    <a:pt x="19942" y="449"/>
                    <a:pt x="19840" y="574"/>
                  </a:cubicBezTo>
                  <a:cubicBezTo>
                    <a:pt x="19728" y="713"/>
                    <a:pt x="19623" y="881"/>
                    <a:pt x="19514" y="1088"/>
                  </a:cubicBezTo>
                  <a:cubicBezTo>
                    <a:pt x="19504" y="1115"/>
                    <a:pt x="19491" y="1138"/>
                    <a:pt x="19477" y="1161"/>
                  </a:cubicBezTo>
                  <a:cubicBezTo>
                    <a:pt x="19395" y="1105"/>
                    <a:pt x="19310" y="1049"/>
                    <a:pt x="19227" y="1003"/>
                  </a:cubicBezTo>
                  <a:cubicBezTo>
                    <a:pt x="18844" y="779"/>
                    <a:pt x="18496" y="667"/>
                    <a:pt x="18166" y="667"/>
                  </a:cubicBezTo>
                  <a:lnTo>
                    <a:pt x="18163" y="667"/>
                  </a:lnTo>
                  <a:cubicBezTo>
                    <a:pt x="17935" y="667"/>
                    <a:pt x="17721" y="720"/>
                    <a:pt x="17527" y="819"/>
                  </a:cubicBezTo>
                  <a:cubicBezTo>
                    <a:pt x="17240" y="963"/>
                    <a:pt x="17013" y="1201"/>
                    <a:pt x="16838" y="1543"/>
                  </a:cubicBezTo>
                  <a:cubicBezTo>
                    <a:pt x="16683" y="1580"/>
                    <a:pt x="16538" y="1619"/>
                    <a:pt x="16393" y="1666"/>
                  </a:cubicBezTo>
                  <a:cubicBezTo>
                    <a:pt x="16175" y="1602"/>
                    <a:pt x="15951" y="1573"/>
                    <a:pt x="15724" y="1573"/>
                  </a:cubicBezTo>
                  <a:cubicBezTo>
                    <a:pt x="14617" y="1573"/>
                    <a:pt x="13866" y="2302"/>
                    <a:pt x="13720" y="2453"/>
                  </a:cubicBezTo>
                  <a:cubicBezTo>
                    <a:pt x="13595" y="2585"/>
                    <a:pt x="13499" y="2737"/>
                    <a:pt x="13437" y="2904"/>
                  </a:cubicBezTo>
                  <a:cubicBezTo>
                    <a:pt x="13374" y="3070"/>
                    <a:pt x="13344" y="3240"/>
                    <a:pt x="13348" y="3415"/>
                  </a:cubicBezTo>
                  <a:cubicBezTo>
                    <a:pt x="13352" y="3587"/>
                    <a:pt x="13391" y="3758"/>
                    <a:pt x="13457" y="3916"/>
                  </a:cubicBezTo>
                  <a:lnTo>
                    <a:pt x="13486" y="3975"/>
                  </a:lnTo>
                  <a:cubicBezTo>
                    <a:pt x="13084" y="4477"/>
                    <a:pt x="12781" y="5099"/>
                    <a:pt x="12655" y="5373"/>
                  </a:cubicBezTo>
                  <a:cubicBezTo>
                    <a:pt x="12584" y="5537"/>
                    <a:pt x="12541" y="5712"/>
                    <a:pt x="12537" y="5893"/>
                  </a:cubicBezTo>
                  <a:cubicBezTo>
                    <a:pt x="12534" y="5953"/>
                    <a:pt x="12537" y="6009"/>
                    <a:pt x="12544" y="6068"/>
                  </a:cubicBezTo>
                  <a:cubicBezTo>
                    <a:pt x="12383" y="6115"/>
                    <a:pt x="12175" y="6154"/>
                    <a:pt x="11901" y="6164"/>
                  </a:cubicBezTo>
                  <a:cubicBezTo>
                    <a:pt x="11041" y="6203"/>
                    <a:pt x="9301" y="6246"/>
                    <a:pt x="8085" y="6246"/>
                  </a:cubicBezTo>
                  <a:lnTo>
                    <a:pt x="7841" y="6246"/>
                  </a:lnTo>
                  <a:cubicBezTo>
                    <a:pt x="7835" y="6226"/>
                    <a:pt x="7828" y="6210"/>
                    <a:pt x="7821" y="6194"/>
                  </a:cubicBezTo>
                  <a:cubicBezTo>
                    <a:pt x="7712" y="5937"/>
                    <a:pt x="7558" y="5719"/>
                    <a:pt x="7363" y="5548"/>
                  </a:cubicBezTo>
                  <a:cubicBezTo>
                    <a:pt x="7096" y="5313"/>
                    <a:pt x="6763" y="5175"/>
                    <a:pt x="6404" y="5155"/>
                  </a:cubicBezTo>
                  <a:lnTo>
                    <a:pt x="6401" y="5155"/>
                  </a:lnTo>
                  <a:lnTo>
                    <a:pt x="6398" y="5152"/>
                  </a:lnTo>
                  <a:lnTo>
                    <a:pt x="6302" y="5152"/>
                  </a:lnTo>
                  <a:cubicBezTo>
                    <a:pt x="5982" y="5152"/>
                    <a:pt x="5676" y="5245"/>
                    <a:pt x="5409" y="5416"/>
                  </a:cubicBezTo>
                  <a:cubicBezTo>
                    <a:pt x="5287" y="5284"/>
                    <a:pt x="5146" y="5175"/>
                    <a:pt x="4994" y="5090"/>
                  </a:cubicBezTo>
                  <a:cubicBezTo>
                    <a:pt x="4763" y="4964"/>
                    <a:pt x="4499" y="4898"/>
                    <a:pt x="4236" y="4898"/>
                  </a:cubicBezTo>
                  <a:cubicBezTo>
                    <a:pt x="4177" y="4898"/>
                    <a:pt x="4114" y="4901"/>
                    <a:pt x="4054" y="4909"/>
                  </a:cubicBezTo>
                  <a:lnTo>
                    <a:pt x="4051" y="4909"/>
                  </a:lnTo>
                  <a:cubicBezTo>
                    <a:pt x="3774" y="4938"/>
                    <a:pt x="3511" y="5043"/>
                    <a:pt x="3287" y="5208"/>
                  </a:cubicBezTo>
                  <a:cubicBezTo>
                    <a:pt x="3109" y="5340"/>
                    <a:pt x="2957" y="5508"/>
                    <a:pt x="2835" y="5709"/>
                  </a:cubicBezTo>
                  <a:cubicBezTo>
                    <a:pt x="2694" y="5946"/>
                    <a:pt x="2598" y="6233"/>
                    <a:pt x="2548" y="6559"/>
                  </a:cubicBezTo>
                  <a:cubicBezTo>
                    <a:pt x="2532" y="6661"/>
                    <a:pt x="2522" y="6763"/>
                    <a:pt x="2516" y="6856"/>
                  </a:cubicBezTo>
                  <a:cubicBezTo>
                    <a:pt x="2496" y="6886"/>
                    <a:pt x="2479" y="6912"/>
                    <a:pt x="2463" y="6941"/>
                  </a:cubicBezTo>
                  <a:cubicBezTo>
                    <a:pt x="2203" y="7383"/>
                    <a:pt x="2084" y="7940"/>
                    <a:pt x="2104" y="8593"/>
                  </a:cubicBezTo>
                  <a:cubicBezTo>
                    <a:pt x="2120" y="9093"/>
                    <a:pt x="2232" y="9565"/>
                    <a:pt x="2437" y="9990"/>
                  </a:cubicBezTo>
                  <a:cubicBezTo>
                    <a:pt x="2506" y="10129"/>
                    <a:pt x="2578" y="10254"/>
                    <a:pt x="2650" y="10362"/>
                  </a:cubicBezTo>
                  <a:cubicBezTo>
                    <a:pt x="2641" y="10557"/>
                    <a:pt x="2654" y="10751"/>
                    <a:pt x="2687" y="10946"/>
                  </a:cubicBezTo>
                  <a:cubicBezTo>
                    <a:pt x="2749" y="11308"/>
                    <a:pt x="2888" y="11664"/>
                    <a:pt x="3096" y="11997"/>
                  </a:cubicBezTo>
                  <a:cubicBezTo>
                    <a:pt x="3468" y="12593"/>
                    <a:pt x="4068" y="13124"/>
                    <a:pt x="4872" y="13576"/>
                  </a:cubicBezTo>
                  <a:cubicBezTo>
                    <a:pt x="4987" y="13641"/>
                    <a:pt x="5099" y="13700"/>
                    <a:pt x="5211" y="13757"/>
                  </a:cubicBezTo>
                  <a:cubicBezTo>
                    <a:pt x="5660" y="13980"/>
                    <a:pt x="6249" y="14185"/>
                    <a:pt x="7011" y="14386"/>
                  </a:cubicBezTo>
                  <a:cubicBezTo>
                    <a:pt x="7613" y="14544"/>
                    <a:pt x="8302" y="14692"/>
                    <a:pt x="9067" y="14828"/>
                  </a:cubicBezTo>
                  <a:cubicBezTo>
                    <a:pt x="10125" y="15016"/>
                    <a:pt x="11262" y="15164"/>
                    <a:pt x="11914" y="15203"/>
                  </a:cubicBezTo>
                  <a:cubicBezTo>
                    <a:pt x="11928" y="15293"/>
                    <a:pt x="11940" y="15388"/>
                    <a:pt x="11957" y="15480"/>
                  </a:cubicBezTo>
                  <a:cubicBezTo>
                    <a:pt x="11842" y="15596"/>
                    <a:pt x="11730" y="15731"/>
                    <a:pt x="11621" y="15886"/>
                  </a:cubicBezTo>
                  <a:cubicBezTo>
                    <a:pt x="11426" y="16159"/>
                    <a:pt x="11232" y="16496"/>
                    <a:pt x="11048" y="16887"/>
                  </a:cubicBezTo>
                  <a:cubicBezTo>
                    <a:pt x="10777" y="17468"/>
                    <a:pt x="10533" y="18146"/>
                    <a:pt x="10342" y="18855"/>
                  </a:cubicBezTo>
                  <a:cubicBezTo>
                    <a:pt x="10178" y="18924"/>
                    <a:pt x="10033" y="19023"/>
                    <a:pt x="9904" y="19148"/>
                  </a:cubicBezTo>
                  <a:cubicBezTo>
                    <a:pt x="9776" y="19280"/>
                    <a:pt x="9674" y="19435"/>
                    <a:pt x="9604" y="19610"/>
                  </a:cubicBezTo>
                  <a:cubicBezTo>
                    <a:pt x="9400" y="20124"/>
                    <a:pt x="9535" y="20644"/>
                    <a:pt x="9657" y="20990"/>
                  </a:cubicBezTo>
                  <a:cubicBezTo>
                    <a:pt x="9716" y="21165"/>
                    <a:pt x="9796" y="21356"/>
                    <a:pt x="9894" y="21567"/>
                  </a:cubicBezTo>
                  <a:cubicBezTo>
                    <a:pt x="9891" y="21643"/>
                    <a:pt x="9887" y="21719"/>
                    <a:pt x="9884" y="21795"/>
                  </a:cubicBezTo>
                  <a:cubicBezTo>
                    <a:pt x="9485" y="21699"/>
                    <a:pt x="9175" y="21652"/>
                    <a:pt x="8915" y="21652"/>
                  </a:cubicBezTo>
                  <a:cubicBezTo>
                    <a:pt x="8602" y="21652"/>
                    <a:pt x="8335" y="21719"/>
                    <a:pt x="8101" y="21854"/>
                  </a:cubicBezTo>
                  <a:cubicBezTo>
                    <a:pt x="7798" y="22028"/>
                    <a:pt x="7571" y="22322"/>
                    <a:pt x="7469" y="22678"/>
                  </a:cubicBezTo>
                  <a:cubicBezTo>
                    <a:pt x="7423" y="22839"/>
                    <a:pt x="7400" y="23017"/>
                    <a:pt x="7403" y="23215"/>
                  </a:cubicBezTo>
                  <a:cubicBezTo>
                    <a:pt x="7403" y="23436"/>
                    <a:pt x="7435" y="23696"/>
                    <a:pt x="7499" y="24002"/>
                  </a:cubicBezTo>
                  <a:cubicBezTo>
                    <a:pt x="7505" y="24025"/>
                    <a:pt x="7508" y="24052"/>
                    <a:pt x="7514" y="24075"/>
                  </a:cubicBezTo>
                  <a:cubicBezTo>
                    <a:pt x="7004" y="23772"/>
                    <a:pt x="6599" y="23637"/>
                    <a:pt x="6217" y="23637"/>
                  </a:cubicBezTo>
                  <a:cubicBezTo>
                    <a:pt x="6068" y="23637"/>
                    <a:pt x="5923" y="23657"/>
                    <a:pt x="5788" y="23699"/>
                  </a:cubicBezTo>
                  <a:cubicBezTo>
                    <a:pt x="5485" y="23788"/>
                    <a:pt x="5225" y="23976"/>
                    <a:pt x="5037" y="24243"/>
                  </a:cubicBezTo>
                  <a:cubicBezTo>
                    <a:pt x="4954" y="24361"/>
                    <a:pt x="4885" y="24493"/>
                    <a:pt x="4829" y="24642"/>
                  </a:cubicBezTo>
                  <a:cubicBezTo>
                    <a:pt x="4598" y="24444"/>
                    <a:pt x="4305" y="24332"/>
                    <a:pt x="4002" y="24332"/>
                  </a:cubicBezTo>
                  <a:cubicBezTo>
                    <a:pt x="3920" y="24332"/>
                    <a:pt x="3834" y="24342"/>
                    <a:pt x="3754" y="24355"/>
                  </a:cubicBezTo>
                  <a:lnTo>
                    <a:pt x="3754" y="24358"/>
                  </a:lnTo>
                  <a:lnTo>
                    <a:pt x="3751" y="24358"/>
                  </a:lnTo>
                  <a:cubicBezTo>
                    <a:pt x="3429" y="24421"/>
                    <a:pt x="3191" y="24596"/>
                    <a:pt x="3039" y="24721"/>
                  </a:cubicBezTo>
                  <a:cubicBezTo>
                    <a:pt x="3003" y="24751"/>
                    <a:pt x="2967" y="24781"/>
                    <a:pt x="2927" y="24816"/>
                  </a:cubicBezTo>
                  <a:cubicBezTo>
                    <a:pt x="2852" y="24757"/>
                    <a:pt x="2769" y="24698"/>
                    <a:pt x="2684" y="24645"/>
                  </a:cubicBezTo>
                  <a:cubicBezTo>
                    <a:pt x="2361" y="24440"/>
                    <a:pt x="2041" y="24342"/>
                    <a:pt x="1708" y="24342"/>
                  </a:cubicBezTo>
                  <a:cubicBezTo>
                    <a:pt x="1488" y="24342"/>
                    <a:pt x="1270" y="24388"/>
                    <a:pt x="1065" y="24477"/>
                  </a:cubicBezTo>
                  <a:lnTo>
                    <a:pt x="1062" y="24477"/>
                  </a:lnTo>
                  <a:cubicBezTo>
                    <a:pt x="618" y="24668"/>
                    <a:pt x="294" y="25047"/>
                    <a:pt x="149" y="25538"/>
                  </a:cubicBezTo>
                  <a:cubicBezTo>
                    <a:pt x="1" y="26046"/>
                    <a:pt x="51" y="26672"/>
                    <a:pt x="297" y="27400"/>
                  </a:cubicBezTo>
                  <a:cubicBezTo>
                    <a:pt x="495" y="27990"/>
                    <a:pt x="808" y="28606"/>
                    <a:pt x="1201" y="29190"/>
                  </a:cubicBezTo>
                  <a:lnTo>
                    <a:pt x="1204" y="29190"/>
                  </a:lnTo>
                  <a:cubicBezTo>
                    <a:pt x="1560" y="29714"/>
                    <a:pt x="1962" y="30179"/>
                    <a:pt x="2400" y="30567"/>
                  </a:cubicBezTo>
                  <a:cubicBezTo>
                    <a:pt x="2918" y="31029"/>
                    <a:pt x="3465" y="31371"/>
                    <a:pt x="4031" y="31586"/>
                  </a:cubicBezTo>
                  <a:cubicBezTo>
                    <a:pt x="4549" y="31780"/>
                    <a:pt x="5188" y="31954"/>
                    <a:pt x="5933" y="32106"/>
                  </a:cubicBezTo>
                  <a:cubicBezTo>
                    <a:pt x="6559" y="32235"/>
                    <a:pt x="7268" y="32347"/>
                    <a:pt x="8033" y="32442"/>
                  </a:cubicBezTo>
                  <a:cubicBezTo>
                    <a:pt x="9110" y="32574"/>
                    <a:pt x="10132" y="32650"/>
                    <a:pt x="10912" y="32686"/>
                  </a:cubicBezTo>
                  <a:cubicBezTo>
                    <a:pt x="11137" y="33105"/>
                    <a:pt x="11364" y="33484"/>
                    <a:pt x="11568" y="33817"/>
                  </a:cubicBezTo>
                  <a:lnTo>
                    <a:pt x="11558" y="33817"/>
                  </a:lnTo>
                  <a:cubicBezTo>
                    <a:pt x="11331" y="33817"/>
                    <a:pt x="11113" y="33840"/>
                    <a:pt x="10909" y="33889"/>
                  </a:cubicBezTo>
                  <a:cubicBezTo>
                    <a:pt x="10583" y="33965"/>
                    <a:pt x="10293" y="34114"/>
                    <a:pt x="10072" y="34321"/>
                  </a:cubicBezTo>
                  <a:cubicBezTo>
                    <a:pt x="9937" y="34446"/>
                    <a:pt x="9828" y="34588"/>
                    <a:pt x="9749" y="34749"/>
                  </a:cubicBezTo>
                  <a:cubicBezTo>
                    <a:pt x="9640" y="34964"/>
                    <a:pt x="9595" y="35201"/>
                    <a:pt x="9607" y="35434"/>
                  </a:cubicBezTo>
                  <a:cubicBezTo>
                    <a:pt x="9432" y="35771"/>
                    <a:pt x="9390" y="36140"/>
                    <a:pt x="9489" y="36482"/>
                  </a:cubicBezTo>
                  <a:cubicBezTo>
                    <a:pt x="9555" y="36713"/>
                    <a:pt x="9683" y="36921"/>
                    <a:pt x="9858" y="37080"/>
                  </a:cubicBezTo>
                  <a:cubicBezTo>
                    <a:pt x="9878" y="37095"/>
                    <a:pt x="9898" y="37112"/>
                    <a:pt x="9917" y="37129"/>
                  </a:cubicBezTo>
                  <a:cubicBezTo>
                    <a:pt x="9947" y="37261"/>
                    <a:pt x="9996" y="37386"/>
                    <a:pt x="10062" y="37501"/>
                  </a:cubicBezTo>
                  <a:cubicBezTo>
                    <a:pt x="10155" y="37662"/>
                    <a:pt x="10273" y="37798"/>
                    <a:pt x="10418" y="37906"/>
                  </a:cubicBezTo>
                  <a:cubicBezTo>
                    <a:pt x="10639" y="38071"/>
                    <a:pt x="10903" y="38157"/>
                    <a:pt x="11176" y="38157"/>
                  </a:cubicBezTo>
                  <a:cubicBezTo>
                    <a:pt x="11489" y="38157"/>
                    <a:pt x="11789" y="38041"/>
                    <a:pt x="12020" y="37831"/>
                  </a:cubicBezTo>
                  <a:cubicBezTo>
                    <a:pt x="12442" y="37936"/>
                    <a:pt x="12923" y="37989"/>
                    <a:pt x="13463" y="37989"/>
                  </a:cubicBezTo>
                  <a:cubicBezTo>
                    <a:pt x="14007" y="37989"/>
                    <a:pt x="14600" y="37936"/>
                    <a:pt x="15226" y="37824"/>
                  </a:cubicBezTo>
                  <a:cubicBezTo>
                    <a:pt x="15384" y="37798"/>
                    <a:pt x="15542" y="37768"/>
                    <a:pt x="15737" y="37725"/>
                  </a:cubicBezTo>
                  <a:cubicBezTo>
                    <a:pt x="16367" y="37590"/>
                    <a:pt x="16864" y="37428"/>
                    <a:pt x="17253" y="37227"/>
                  </a:cubicBezTo>
                  <a:cubicBezTo>
                    <a:pt x="17487" y="37109"/>
                    <a:pt x="17682" y="36977"/>
                    <a:pt x="17849" y="36829"/>
                  </a:cubicBezTo>
                  <a:cubicBezTo>
                    <a:pt x="18044" y="36654"/>
                    <a:pt x="18202" y="36456"/>
                    <a:pt x="18315" y="36239"/>
                  </a:cubicBezTo>
                  <a:cubicBezTo>
                    <a:pt x="18535" y="35824"/>
                    <a:pt x="18591" y="35352"/>
                    <a:pt x="18485" y="34841"/>
                  </a:cubicBezTo>
                  <a:cubicBezTo>
                    <a:pt x="18420" y="34522"/>
                    <a:pt x="18298" y="34228"/>
                    <a:pt x="18189" y="33971"/>
                  </a:cubicBezTo>
                  <a:cubicBezTo>
                    <a:pt x="18163" y="33902"/>
                    <a:pt x="18137" y="33837"/>
                    <a:pt x="18110" y="33773"/>
                  </a:cubicBezTo>
                  <a:lnTo>
                    <a:pt x="18110" y="33770"/>
                  </a:lnTo>
                  <a:lnTo>
                    <a:pt x="18107" y="33770"/>
                  </a:lnTo>
                  <a:cubicBezTo>
                    <a:pt x="18011" y="33527"/>
                    <a:pt x="17948" y="33263"/>
                    <a:pt x="17929" y="33026"/>
                  </a:cubicBezTo>
                  <a:lnTo>
                    <a:pt x="17929" y="33026"/>
                  </a:lnTo>
                  <a:cubicBezTo>
                    <a:pt x="18324" y="33092"/>
                    <a:pt x="18730" y="33125"/>
                    <a:pt x="19138" y="33125"/>
                  </a:cubicBezTo>
                  <a:cubicBezTo>
                    <a:pt x="19287" y="33125"/>
                    <a:pt x="19438" y="33121"/>
                    <a:pt x="19586" y="33111"/>
                  </a:cubicBezTo>
                  <a:lnTo>
                    <a:pt x="19590" y="33111"/>
                  </a:lnTo>
                  <a:cubicBezTo>
                    <a:pt x="19672" y="33105"/>
                    <a:pt x="19754" y="33098"/>
                    <a:pt x="19837" y="33092"/>
                  </a:cubicBezTo>
                  <a:lnTo>
                    <a:pt x="19837" y="33092"/>
                  </a:lnTo>
                  <a:cubicBezTo>
                    <a:pt x="19810" y="33312"/>
                    <a:pt x="19751" y="33550"/>
                    <a:pt x="19665" y="33770"/>
                  </a:cubicBezTo>
                  <a:cubicBezTo>
                    <a:pt x="19639" y="33833"/>
                    <a:pt x="19612" y="33896"/>
                    <a:pt x="19586" y="33962"/>
                  </a:cubicBezTo>
                  <a:cubicBezTo>
                    <a:pt x="19481" y="34216"/>
                    <a:pt x="19359" y="34505"/>
                    <a:pt x="19290" y="34818"/>
                  </a:cubicBezTo>
                  <a:cubicBezTo>
                    <a:pt x="19181" y="35316"/>
                    <a:pt x="19230" y="35778"/>
                    <a:pt x="19431" y="36193"/>
                  </a:cubicBezTo>
                  <a:cubicBezTo>
                    <a:pt x="19612" y="36561"/>
                    <a:pt x="19912" y="36872"/>
                    <a:pt x="20321" y="37119"/>
                  </a:cubicBezTo>
                  <a:cubicBezTo>
                    <a:pt x="20644" y="37317"/>
                    <a:pt x="21050" y="37478"/>
                    <a:pt x="21557" y="37613"/>
                  </a:cubicBezTo>
                  <a:cubicBezTo>
                    <a:pt x="21840" y="37689"/>
                    <a:pt x="22160" y="37758"/>
                    <a:pt x="22539" y="37824"/>
                  </a:cubicBezTo>
                  <a:lnTo>
                    <a:pt x="22542" y="37824"/>
                  </a:lnTo>
                  <a:cubicBezTo>
                    <a:pt x="23172" y="37933"/>
                    <a:pt x="23765" y="37989"/>
                    <a:pt x="24309" y="37989"/>
                  </a:cubicBezTo>
                  <a:cubicBezTo>
                    <a:pt x="24846" y="37989"/>
                    <a:pt x="25330" y="37936"/>
                    <a:pt x="25752" y="37831"/>
                  </a:cubicBezTo>
                  <a:cubicBezTo>
                    <a:pt x="25983" y="38038"/>
                    <a:pt x="26283" y="38157"/>
                    <a:pt x="26599" y="38157"/>
                  </a:cubicBezTo>
                  <a:cubicBezTo>
                    <a:pt x="26872" y="38157"/>
                    <a:pt x="27133" y="38071"/>
                    <a:pt x="27354" y="37906"/>
                  </a:cubicBezTo>
                  <a:cubicBezTo>
                    <a:pt x="27499" y="37798"/>
                    <a:pt x="27617" y="37662"/>
                    <a:pt x="27710" y="37501"/>
                  </a:cubicBezTo>
                  <a:cubicBezTo>
                    <a:pt x="27776" y="37386"/>
                    <a:pt x="27825" y="37261"/>
                    <a:pt x="27858" y="37129"/>
                  </a:cubicBezTo>
                  <a:cubicBezTo>
                    <a:pt x="27874" y="37112"/>
                    <a:pt x="27894" y="37095"/>
                    <a:pt x="27914" y="37080"/>
                  </a:cubicBezTo>
                  <a:cubicBezTo>
                    <a:pt x="28089" y="36921"/>
                    <a:pt x="28217" y="36713"/>
                    <a:pt x="28283" y="36482"/>
                  </a:cubicBezTo>
                  <a:cubicBezTo>
                    <a:pt x="28382" y="36140"/>
                    <a:pt x="28340" y="35771"/>
                    <a:pt x="28165" y="35434"/>
                  </a:cubicBezTo>
                  <a:cubicBezTo>
                    <a:pt x="28181" y="35201"/>
                    <a:pt x="28131" y="34964"/>
                    <a:pt x="28023" y="34749"/>
                  </a:cubicBezTo>
                  <a:cubicBezTo>
                    <a:pt x="27944" y="34588"/>
                    <a:pt x="27835" y="34446"/>
                    <a:pt x="27700" y="34321"/>
                  </a:cubicBezTo>
                  <a:cubicBezTo>
                    <a:pt x="27479" y="34114"/>
                    <a:pt x="27189" y="33965"/>
                    <a:pt x="26866" y="33889"/>
                  </a:cubicBezTo>
                  <a:cubicBezTo>
                    <a:pt x="26662" y="33840"/>
                    <a:pt x="26441" y="33817"/>
                    <a:pt x="26214" y="33817"/>
                  </a:cubicBezTo>
                  <a:lnTo>
                    <a:pt x="26204" y="33817"/>
                  </a:lnTo>
                  <a:cubicBezTo>
                    <a:pt x="26414" y="33474"/>
                    <a:pt x="26632" y="33105"/>
                    <a:pt x="26843" y="32716"/>
                  </a:cubicBezTo>
                  <a:cubicBezTo>
                    <a:pt x="27334" y="31810"/>
                    <a:pt x="27723" y="30930"/>
                    <a:pt x="27999" y="30100"/>
                  </a:cubicBezTo>
                  <a:cubicBezTo>
                    <a:pt x="28355" y="29032"/>
                    <a:pt x="28530" y="28030"/>
                    <a:pt x="28521" y="27126"/>
                  </a:cubicBezTo>
                  <a:cubicBezTo>
                    <a:pt x="28507" y="26151"/>
                    <a:pt x="28346" y="25251"/>
                    <a:pt x="28043" y="24454"/>
                  </a:cubicBezTo>
                  <a:cubicBezTo>
                    <a:pt x="27865" y="23993"/>
                    <a:pt x="27643" y="23567"/>
                    <a:pt x="27377" y="23182"/>
                  </a:cubicBezTo>
                  <a:cubicBezTo>
                    <a:pt x="27430" y="22556"/>
                    <a:pt x="27426" y="21900"/>
                    <a:pt x="27371" y="21228"/>
                  </a:cubicBezTo>
                  <a:cubicBezTo>
                    <a:pt x="27304" y="20473"/>
                    <a:pt x="27169" y="19708"/>
                    <a:pt x="26971" y="18951"/>
                  </a:cubicBezTo>
                  <a:cubicBezTo>
                    <a:pt x="26609" y="17567"/>
                    <a:pt x="26062" y="16341"/>
                    <a:pt x="25502" y="15668"/>
                  </a:cubicBezTo>
                  <a:cubicBezTo>
                    <a:pt x="25416" y="15562"/>
                    <a:pt x="25330" y="15471"/>
                    <a:pt x="25241" y="15391"/>
                  </a:cubicBezTo>
                  <a:cubicBezTo>
                    <a:pt x="25188" y="15118"/>
                    <a:pt x="25146" y="14854"/>
                    <a:pt x="25129" y="14650"/>
                  </a:cubicBezTo>
                  <a:cubicBezTo>
                    <a:pt x="25132" y="14633"/>
                    <a:pt x="25139" y="14610"/>
                    <a:pt x="25152" y="14574"/>
                  </a:cubicBezTo>
                  <a:cubicBezTo>
                    <a:pt x="25386" y="14554"/>
                    <a:pt x="25597" y="14531"/>
                    <a:pt x="25785" y="14502"/>
                  </a:cubicBezTo>
                  <a:cubicBezTo>
                    <a:pt x="26098" y="14455"/>
                    <a:pt x="26352" y="14393"/>
                    <a:pt x="26563" y="14310"/>
                  </a:cubicBezTo>
                  <a:cubicBezTo>
                    <a:pt x="26754" y="14238"/>
                    <a:pt x="26916" y="14146"/>
                    <a:pt x="27054" y="14030"/>
                  </a:cubicBezTo>
                  <a:cubicBezTo>
                    <a:pt x="27347" y="13793"/>
                    <a:pt x="27525" y="13463"/>
                    <a:pt x="27561" y="13104"/>
                  </a:cubicBezTo>
                  <a:cubicBezTo>
                    <a:pt x="27591" y="12814"/>
                    <a:pt x="27545" y="12376"/>
                    <a:pt x="27156" y="11924"/>
                  </a:cubicBezTo>
                  <a:cubicBezTo>
                    <a:pt x="27074" y="11829"/>
                    <a:pt x="26978" y="11733"/>
                    <a:pt x="26866" y="11638"/>
                  </a:cubicBezTo>
                  <a:cubicBezTo>
                    <a:pt x="27094" y="11565"/>
                    <a:pt x="27327" y="11486"/>
                    <a:pt x="27549" y="11397"/>
                  </a:cubicBezTo>
                  <a:cubicBezTo>
                    <a:pt x="27911" y="11252"/>
                    <a:pt x="28194" y="11104"/>
                    <a:pt x="28419" y="10946"/>
                  </a:cubicBezTo>
                  <a:cubicBezTo>
                    <a:pt x="28616" y="10804"/>
                    <a:pt x="28767" y="10652"/>
                    <a:pt x="28889" y="10481"/>
                  </a:cubicBezTo>
                  <a:cubicBezTo>
                    <a:pt x="29107" y="10168"/>
                    <a:pt x="29196" y="9796"/>
                    <a:pt x="29143" y="9433"/>
                  </a:cubicBezTo>
                  <a:cubicBezTo>
                    <a:pt x="29097" y="9127"/>
                    <a:pt x="28929" y="8681"/>
                    <a:pt x="28399" y="8316"/>
                  </a:cubicBezTo>
                  <a:cubicBezTo>
                    <a:pt x="28194" y="8174"/>
                    <a:pt x="27947" y="8049"/>
                    <a:pt x="27640" y="7937"/>
                  </a:cubicBezTo>
                  <a:cubicBezTo>
                    <a:pt x="27591" y="7917"/>
                    <a:pt x="27545" y="7901"/>
                    <a:pt x="27496" y="7884"/>
                  </a:cubicBezTo>
                  <a:cubicBezTo>
                    <a:pt x="27621" y="7732"/>
                    <a:pt x="27749" y="7571"/>
                    <a:pt x="27868" y="7413"/>
                  </a:cubicBezTo>
                  <a:cubicBezTo>
                    <a:pt x="28063" y="7152"/>
                    <a:pt x="28207" y="6921"/>
                    <a:pt x="28309" y="6714"/>
                  </a:cubicBezTo>
                  <a:cubicBezTo>
                    <a:pt x="28392" y="6546"/>
                    <a:pt x="28451" y="6388"/>
                    <a:pt x="28484" y="6233"/>
                  </a:cubicBezTo>
                  <a:cubicBezTo>
                    <a:pt x="28570" y="5851"/>
                    <a:pt x="28501" y="5548"/>
                    <a:pt x="28425" y="5359"/>
                  </a:cubicBezTo>
                  <a:cubicBezTo>
                    <a:pt x="28323" y="5102"/>
                    <a:pt x="28043" y="4644"/>
                    <a:pt x="27327" y="4477"/>
                  </a:cubicBezTo>
                  <a:cubicBezTo>
                    <a:pt x="27117" y="4427"/>
                    <a:pt x="26869" y="4404"/>
                    <a:pt x="26573" y="4404"/>
                  </a:cubicBezTo>
                  <a:cubicBezTo>
                    <a:pt x="26464" y="4404"/>
                    <a:pt x="26352" y="4407"/>
                    <a:pt x="26240" y="4410"/>
                  </a:cubicBezTo>
                  <a:cubicBezTo>
                    <a:pt x="26279" y="4272"/>
                    <a:pt x="26319" y="4130"/>
                    <a:pt x="26352" y="3992"/>
                  </a:cubicBezTo>
                  <a:cubicBezTo>
                    <a:pt x="26434" y="3653"/>
                    <a:pt x="26484" y="3369"/>
                    <a:pt x="26504" y="3125"/>
                  </a:cubicBezTo>
                  <a:cubicBezTo>
                    <a:pt x="26520" y="2941"/>
                    <a:pt x="26516" y="2779"/>
                    <a:pt x="26501" y="2624"/>
                  </a:cubicBezTo>
                  <a:cubicBezTo>
                    <a:pt x="26467" y="2347"/>
                    <a:pt x="26378" y="2101"/>
                    <a:pt x="26233" y="1896"/>
                  </a:cubicBezTo>
                  <a:cubicBezTo>
                    <a:pt x="26072" y="1669"/>
                    <a:pt x="25699" y="1286"/>
                    <a:pt x="24974" y="1286"/>
                  </a:cubicBezTo>
                  <a:cubicBezTo>
                    <a:pt x="24598" y="1286"/>
                    <a:pt x="24128" y="1392"/>
                    <a:pt x="23495" y="1619"/>
                  </a:cubicBezTo>
                  <a:cubicBezTo>
                    <a:pt x="23261" y="1701"/>
                    <a:pt x="23027" y="1797"/>
                    <a:pt x="22813" y="1886"/>
                  </a:cubicBezTo>
                  <a:cubicBezTo>
                    <a:pt x="22793" y="1876"/>
                    <a:pt x="22776" y="1867"/>
                    <a:pt x="22756" y="1856"/>
                  </a:cubicBezTo>
                  <a:cubicBezTo>
                    <a:pt x="22665" y="1632"/>
                    <a:pt x="22575" y="1435"/>
                    <a:pt x="22490" y="1260"/>
                  </a:cubicBezTo>
                  <a:cubicBezTo>
                    <a:pt x="22378" y="1036"/>
                    <a:pt x="22275" y="855"/>
                    <a:pt x="22173" y="706"/>
                  </a:cubicBezTo>
                  <a:cubicBezTo>
                    <a:pt x="22087" y="585"/>
                    <a:pt x="22002" y="482"/>
                    <a:pt x="21909" y="393"/>
                  </a:cubicBezTo>
                  <a:cubicBezTo>
                    <a:pt x="21705" y="199"/>
                    <a:pt x="21471" y="77"/>
                    <a:pt x="21214" y="25"/>
                  </a:cubicBezTo>
                  <a:cubicBezTo>
                    <a:pt x="21132" y="8"/>
                    <a:pt x="21046" y="1"/>
                    <a:pt x="20960" y="1"/>
                  </a:cubicBezTo>
                  <a:close/>
                </a:path>
              </a:pathLst>
            </a:custGeom>
            <a:solidFill>
              <a:srgbClr val="FFFFFF"/>
            </a:solidFill>
            <a:ln>
              <a:noFill/>
            </a:ln>
            <a:effectLst>
              <a:outerShdw blurRad="28575" dist="19050" dir="1914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870;p35"/>
            <p:cNvSpPr/>
            <p:nvPr/>
          </p:nvSpPr>
          <p:spPr>
            <a:xfrm>
              <a:off x="3999352" y="3981063"/>
              <a:ext cx="280514" cy="256221"/>
            </a:xfrm>
            <a:custGeom>
              <a:avLst/>
              <a:gdLst/>
              <a:ahLst/>
              <a:cxnLst/>
              <a:rect l="l" t="t" r="r" b="b"/>
              <a:pathLst>
                <a:path w="2575" h="2352" extrusionOk="0">
                  <a:moveTo>
                    <a:pt x="1238" y="0"/>
                  </a:moveTo>
                  <a:cubicBezTo>
                    <a:pt x="928" y="0"/>
                    <a:pt x="642" y="19"/>
                    <a:pt x="482" y="78"/>
                  </a:cubicBezTo>
                  <a:cubicBezTo>
                    <a:pt x="1" y="249"/>
                    <a:pt x="1309" y="2352"/>
                    <a:pt x="1309" y="2352"/>
                  </a:cubicBezTo>
                  <a:cubicBezTo>
                    <a:pt x="1309" y="2352"/>
                    <a:pt x="2489" y="805"/>
                    <a:pt x="2574" y="78"/>
                  </a:cubicBezTo>
                  <a:cubicBezTo>
                    <a:pt x="2574" y="78"/>
                    <a:pt x="1858" y="0"/>
                    <a:pt x="1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871;p35"/>
            <p:cNvSpPr/>
            <p:nvPr/>
          </p:nvSpPr>
          <p:spPr>
            <a:xfrm>
              <a:off x="3784308" y="4304938"/>
              <a:ext cx="267550" cy="250012"/>
            </a:xfrm>
            <a:custGeom>
              <a:avLst/>
              <a:gdLst/>
              <a:ahLst/>
              <a:cxnLst/>
              <a:rect l="l" t="t" r="r" b="b"/>
              <a:pathLst>
                <a:path w="2456" h="2295" extrusionOk="0">
                  <a:moveTo>
                    <a:pt x="545" y="0"/>
                  </a:moveTo>
                  <a:cubicBezTo>
                    <a:pt x="458" y="0"/>
                    <a:pt x="388" y="11"/>
                    <a:pt x="343" y="37"/>
                  </a:cubicBezTo>
                  <a:cubicBezTo>
                    <a:pt x="1" y="235"/>
                    <a:pt x="729" y="2295"/>
                    <a:pt x="729" y="2295"/>
                  </a:cubicBezTo>
                  <a:cubicBezTo>
                    <a:pt x="729" y="2295"/>
                    <a:pt x="2185" y="1352"/>
                    <a:pt x="2456" y="492"/>
                  </a:cubicBezTo>
                  <a:cubicBezTo>
                    <a:pt x="2456" y="492"/>
                    <a:pt x="1121" y="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872;p35"/>
            <p:cNvSpPr/>
            <p:nvPr/>
          </p:nvSpPr>
          <p:spPr>
            <a:xfrm>
              <a:off x="3494205" y="4521072"/>
              <a:ext cx="238464" cy="219836"/>
            </a:xfrm>
            <a:custGeom>
              <a:avLst/>
              <a:gdLst/>
              <a:ahLst/>
              <a:cxnLst/>
              <a:rect l="l" t="t" r="r" b="b"/>
              <a:pathLst>
                <a:path w="2189" h="2018" extrusionOk="0">
                  <a:moveTo>
                    <a:pt x="511" y="1"/>
                  </a:moveTo>
                  <a:cubicBezTo>
                    <a:pt x="482" y="1"/>
                    <a:pt x="456" y="4"/>
                    <a:pt x="432" y="11"/>
                  </a:cubicBezTo>
                  <a:cubicBezTo>
                    <a:pt x="1" y="139"/>
                    <a:pt x="261" y="2018"/>
                    <a:pt x="261" y="2018"/>
                  </a:cubicBezTo>
                  <a:cubicBezTo>
                    <a:pt x="261" y="2018"/>
                    <a:pt x="1847" y="1619"/>
                    <a:pt x="2189" y="986"/>
                  </a:cubicBezTo>
                  <a:cubicBezTo>
                    <a:pt x="2189" y="986"/>
                    <a:pt x="100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873;p35"/>
            <p:cNvSpPr/>
            <p:nvPr/>
          </p:nvSpPr>
          <p:spPr>
            <a:xfrm>
              <a:off x="3188088" y="4596784"/>
              <a:ext cx="170814" cy="184322"/>
            </a:xfrm>
            <a:custGeom>
              <a:avLst/>
              <a:gdLst/>
              <a:ahLst/>
              <a:cxnLst/>
              <a:rect l="l" t="t" r="r" b="b"/>
              <a:pathLst>
                <a:path w="1568" h="1692" extrusionOk="0">
                  <a:moveTo>
                    <a:pt x="1106" y="1"/>
                  </a:moveTo>
                  <a:cubicBezTo>
                    <a:pt x="1103" y="1"/>
                    <a:pt x="1100" y="1"/>
                    <a:pt x="1097" y="2"/>
                  </a:cubicBezTo>
                  <a:cubicBezTo>
                    <a:pt x="880" y="44"/>
                    <a:pt x="151" y="904"/>
                    <a:pt x="65" y="1119"/>
                  </a:cubicBezTo>
                  <a:cubicBezTo>
                    <a:pt x="0" y="1281"/>
                    <a:pt x="605" y="1691"/>
                    <a:pt x="1124" y="1691"/>
                  </a:cubicBezTo>
                  <a:cubicBezTo>
                    <a:pt x="1288" y="1691"/>
                    <a:pt x="1444" y="1650"/>
                    <a:pt x="1568" y="1547"/>
                  </a:cubicBezTo>
                  <a:cubicBezTo>
                    <a:pt x="1568" y="1547"/>
                    <a:pt x="1318" y="1"/>
                    <a:pt x="1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874;p35"/>
            <p:cNvSpPr/>
            <p:nvPr/>
          </p:nvSpPr>
          <p:spPr>
            <a:xfrm>
              <a:off x="2981541" y="4053289"/>
              <a:ext cx="1313351" cy="1190469"/>
            </a:xfrm>
            <a:custGeom>
              <a:avLst/>
              <a:gdLst/>
              <a:ahLst/>
              <a:cxnLst/>
              <a:rect l="l" t="t" r="r" b="b"/>
              <a:pathLst>
                <a:path w="12056" h="10928" extrusionOk="0">
                  <a:moveTo>
                    <a:pt x="11456" y="1"/>
                  </a:moveTo>
                  <a:cubicBezTo>
                    <a:pt x="10982" y="973"/>
                    <a:pt x="10161" y="2337"/>
                    <a:pt x="8872" y="3587"/>
                  </a:cubicBezTo>
                  <a:cubicBezTo>
                    <a:pt x="8183" y="4259"/>
                    <a:pt x="7359" y="4895"/>
                    <a:pt x="6381" y="5422"/>
                  </a:cubicBezTo>
                  <a:cubicBezTo>
                    <a:pt x="5191" y="6065"/>
                    <a:pt x="4281" y="6292"/>
                    <a:pt x="3568" y="6292"/>
                  </a:cubicBezTo>
                  <a:cubicBezTo>
                    <a:pt x="2718" y="6292"/>
                    <a:pt x="2148" y="5969"/>
                    <a:pt x="1718" y="5646"/>
                  </a:cubicBezTo>
                  <a:cubicBezTo>
                    <a:pt x="1289" y="5323"/>
                    <a:pt x="999" y="5002"/>
                    <a:pt x="707" y="5002"/>
                  </a:cubicBezTo>
                  <a:cubicBezTo>
                    <a:pt x="653" y="5002"/>
                    <a:pt x="599" y="5013"/>
                    <a:pt x="545" y="5037"/>
                  </a:cubicBezTo>
                  <a:cubicBezTo>
                    <a:pt x="1" y="5271"/>
                    <a:pt x="350" y="6675"/>
                    <a:pt x="1210" y="7943"/>
                  </a:cubicBezTo>
                  <a:cubicBezTo>
                    <a:pt x="1777" y="8774"/>
                    <a:pt x="2562" y="9545"/>
                    <a:pt x="3464" y="9884"/>
                  </a:cubicBezTo>
                  <a:cubicBezTo>
                    <a:pt x="5466" y="10639"/>
                    <a:pt x="9299" y="10928"/>
                    <a:pt x="10829" y="10928"/>
                  </a:cubicBezTo>
                  <a:cubicBezTo>
                    <a:pt x="11036" y="10928"/>
                    <a:pt x="11201" y="10923"/>
                    <a:pt x="11314" y="10912"/>
                  </a:cubicBezTo>
                  <a:cubicBezTo>
                    <a:pt x="12056" y="10847"/>
                    <a:pt x="12056" y="3389"/>
                    <a:pt x="12023" y="156"/>
                  </a:cubicBezTo>
                  <a:cubicBezTo>
                    <a:pt x="11838" y="93"/>
                    <a:pt x="11647" y="40"/>
                    <a:pt x="114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75;p35"/>
            <p:cNvSpPr/>
            <p:nvPr/>
          </p:nvSpPr>
          <p:spPr>
            <a:xfrm>
              <a:off x="3113247" y="4292410"/>
              <a:ext cx="1030222" cy="951569"/>
            </a:xfrm>
            <a:custGeom>
              <a:avLst/>
              <a:gdLst/>
              <a:ahLst/>
              <a:cxnLst/>
              <a:rect l="l" t="t" r="r" b="b"/>
              <a:pathLst>
                <a:path w="9457" h="8735" extrusionOk="0">
                  <a:moveTo>
                    <a:pt x="8896" y="1"/>
                  </a:moveTo>
                  <a:cubicBezTo>
                    <a:pt x="8757" y="182"/>
                    <a:pt x="8609" y="367"/>
                    <a:pt x="8451" y="551"/>
                  </a:cubicBezTo>
                  <a:cubicBezTo>
                    <a:pt x="8211" y="831"/>
                    <a:pt x="7950" y="1115"/>
                    <a:pt x="7663" y="1392"/>
                  </a:cubicBezTo>
                  <a:cubicBezTo>
                    <a:pt x="7426" y="2463"/>
                    <a:pt x="7044" y="3550"/>
                    <a:pt x="6793" y="4571"/>
                  </a:cubicBezTo>
                  <a:cubicBezTo>
                    <a:pt x="6704" y="4938"/>
                    <a:pt x="6609" y="5313"/>
                    <a:pt x="6381" y="5607"/>
                  </a:cubicBezTo>
                  <a:cubicBezTo>
                    <a:pt x="5999" y="6104"/>
                    <a:pt x="5330" y="6266"/>
                    <a:pt x="4717" y="6394"/>
                  </a:cubicBezTo>
                  <a:cubicBezTo>
                    <a:pt x="4039" y="6536"/>
                    <a:pt x="3330" y="6678"/>
                    <a:pt x="2641" y="6678"/>
                  </a:cubicBezTo>
                  <a:cubicBezTo>
                    <a:pt x="2153" y="6678"/>
                    <a:pt x="1672" y="6608"/>
                    <a:pt x="1220" y="6417"/>
                  </a:cubicBezTo>
                  <a:cubicBezTo>
                    <a:pt x="796" y="6236"/>
                    <a:pt x="410" y="5955"/>
                    <a:pt x="1" y="5748"/>
                  </a:cubicBezTo>
                  <a:lnTo>
                    <a:pt x="1" y="5748"/>
                  </a:lnTo>
                  <a:cubicBezTo>
                    <a:pt x="568" y="6579"/>
                    <a:pt x="1353" y="7350"/>
                    <a:pt x="2255" y="7689"/>
                  </a:cubicBezTo>
                  <a:cubicBezTo>
                    <a:pt x="4190" y="8418"/>
                    <a:pt x="7831" y="8714"/>
                    <a:pt x="9456" y="8734"/>
                  </a:cubicBezTo>
                  <a:cubicBezTo>
                    <a:pt x="8794" y="7386"/>
                    <a:pt x="8243" y="5824"/>
                    <a:pt x="8263" y="4384"/>
                  </a:cubicBezTo>
                  <a:cubicBezTo>
                    <a:pt x="8279" y="2980"/>
                    <a:pt x="8646" y="1991"/>
                    <a:pt x="9061" y="1316"/>
                  </a:cubicBezTo>
                  <a:cubicBezTo>
                    <a:pt x="9047" y="1253"/>
                    <a:pt x="9034" y="1187"/>
                    <a:pt x="9024" y="1125"/>
                  </a:cubicBezTo>
                  <a:cubicBezTo>
                    <a:pt x="8955" y="752"/>
                    <a:pt x="8912" y="376"/>
                    <a:pt x="889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76;p35"/>
            <p:cNvSpPr/>
            <p:nvPr/>
          </p:nvSpPr>
          <p:spPr>
            <a:xfrm>
              <a:off x="4045869" y="5629959"/>
              <a:ext cx="130289" cy="56756"/>
            </a:xfrm>
            <a:custGeom>
              <a:avLst/>
              <a:gdLst/>
              <a:ahLst/>
              <a:cxnLst/>
              <a:rect l="l" t="t" r="r" b="b"/>
              <a:pathLst>
                <a:path w="1196" h="521" extrusionOk="0">
                  <a:moveTo>
                    <a:pt x="790" y="1"/>
                  </a:moveTo>
                  <a:cubicBezTo>
                    <a:pt x="675" y="1"/>
                    <a:pt x="547" y="11"/>
                    <a:pt x="421" y="41"/>
                  </a:cubicBezTo>
                  <a:cubicBezTo>
                    <a:pt x="48" y="129"/>
                    <a:pt x="0" y="365"/>
                    <a:pt x="99" y="365"/>
                  </a:cubicBezTo>
                  <a:cubicBezTo>
                    <a:pt x="100" y="365"/>
                    <a:pt x="102" y="365"/>
                    <a:pt x="104" y="365"/>
                  </a:cubicBezTo>
                  <a:cubicBezTo>
                    <a:pt x="109" y="364"/>
                    <a:pt x="115" y="364"/>
                    <a:pt x="122" y="364"/>
                  </a:cubicBezTo>
                  <a:cubicBezTo>
                    <a:pt x="265" y="364"/>
                    <a:pt x="811" y="466"/>
                    <a:pt x="915" y="516"/>
                  </a:cubicBezTo>
                  <a:cubicBezTo>
                    <a:pt x="921" y="519"/>
                    <a:pt x="926" y="520"/>
                    <a:pt x="932" y="520"/>
                  </a:cubicBezTo>
                  <a:cubicBezTo>
                    <a:pt x="1040" y="520"/>
                    <a:pt x="1195" y="41"/>
                    <a:pt x="1195" y="41"/>
                  </a:cubicBezTo>
                  <a:cubicBezTo>
                    <a:pt x="1195" y="41"/>
                    <a:pt x="1019"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77;p35"/>
            <p:cNvSpPr/>
            <p:nvPr/>
          </p:nvSpPr>
          <p:spPr>
            <a:xfrm>
              <a:off x="4029092" y="5683557"/>
              <a:ext cx="113622" cy="71790"/>
            </a:xfrm>
            <a:custGeom>
              <a:avLst/>
              <a:gdLst/>
              <a:ahLst/>
              <a:cxnLst/>
              <a:rect l="l" t="t" r="r" b="b"/>
              <a:pathLst>
                <a:path w="1043" h="659" extrusionOk="0">
                  <a:moveTo>
                    <a:pt x="1036" y="1"/>
                  </a:moveTo>
                  <a:lnTo>
                    <a:pt x="1036" y="1"/>
                  </a:lnTo>
                  <a:cubicBezTo>
                    <a:pt x="1036" y="1"/>
                    <a:pt x="634" y="40"/>
                    <a:pt x="304" y="248"/>
                  </a:cubicBezTo>
                  <a:cubicBezTo>
                    <a:pt x="0" y="437"/>
                    <a:pt x="5" y="658"/>
                    <a:pt x="87" y="658"/>
                  </a:cubicBezTo>
                  <a:cubicBezTo>
                    <a:pt x="94" y="658"/>
                    <a:pt x="102" y="657"/>
                    <a:pt x="110" y="653"/>
                  </a:cubicBezTo>
                  <a:cubicBezTo>
                    <a:pt x="200" y="614"/>
                    <a:pt x="709" y="539"/>
                    <a:pt x="885" y="539"/>
                  </a:cubicBezTo>
                  <a:cubicBezTo>
                    <a:pt x="901" y="539"/>
                    <a:pt x="914" y="540"/>
                    <a:pt x="924" y="541"/>
                  </a:cubicBezTo>
                  <a:cubicBezTo>
                    <a:pt x="925" y="541"/>
                    <a:pt x="927" y="541"/>
                    <a:pt x="929" y="541"/>
                  </a:cubicBezTo>
                  <a:cubicBezTo>
                    <a:pt x="1042" y="541"/>
                    <a:pt x="1036"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78;p35"/>
            <p:cNvSpPr/>
            <p:nvPr/>
          </p:nvSpPr>
          <p:spPr>
            <a:xfrm>
              <a:off x="4073866" y="5725172"/>
              <a:ext cx="105451" cy="112206"/>
            </a:xfrm>
            <a:custGeom>
              <a:avLst/>
              <a:gdLst/>
              <a:ahLst/>
              <a:cxnLst/>
              <a:rect l="l" t="t" r="r" b="b"/>
              <a:pathLst>
                <a:path w="968" h="1030" extrusionOk="0">
                  <a:moveTo>
                    <a:pt x="704" y="1"/>
                  </a:moveTo>
                  <a:cubicBezTo>
                    <a:pt x="704" y="1"/>
                    <a:pt x="365" y="226"/>
                    <a:pt x="167" y="559"/>
                  </a:cubicBezTo>
                  <a:cubicBezTo>
                    <a:pt x="0" y="842"/>
                    <a:pt x="77" y="1029"/>
                    <a:pt x="147" y="1029"/>
                  </a:cubicBezTo>
                  <a:cubicBezTo>
                    <a:pt x="160" y="1029"/>
                    <a:pt x="173" y="1023"/>
                    <a:pt x="184" y="1009"/>
                  </a:cubicBezTo>
                  <a:cubicBezTo>
                    <a:pt x="252" y="927"/>
                    <a:pt x="740" y="571"/>
                    <a:pt x="852" y="532"/>
                  </a:cubicBezTo>
                  <a:cubicBezTo>
                    <a:pt x="967" y="492"/>
                    <a:pt x="704"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79;p35"/>
            <p:cNvSpPr/>
            <p:nvPr/>
          </p:nvSpPr>
          <p:spPr>
            <a:xfrm>
              <a:off x="5684194" y="5629959"/>
              <a:ext cx="130289" cy="56756"/>
            </a:xfrm>
            <a:custGeom>
              <a:avLst/>
              <a:gdLst/>
              <a:ahLst/>
              <a:cxnLst/>
              <a:rect l="l" t="t" r="r" b="b"/>
              <a:pathLst>
                <a:path w="1196" h="521" extrusionOk="0">
                  <a:moveTo>
                    <a:pt x="405" y="1"/>
                  </a:moveTo>
                  <a:cubicBezTo>
                    <a:pt x="176" y="1"/>
                    <a:pt x="0" y="41"/>
                    <a:pt x="0" y="41"/>
                  </a:cubicBezTo>
                  <a:cubicBezTo>
                    <a:pt x="0" y="41"/>
                    <a:pt x="155" y="520"/>
                    <a:pt x="261" y="520"/>
                  </a:cubicBezTo>
                  <a:cubicBezTo>
                    <a:pt x="267" y="520"/>
                    <a:pt x="272" y="519"/>
                    <a:pt x="277" y="516"/>
                  </a:cubicBezTo>
                  <a:cubicBezTo>
                    <a:pt x="381" y="466"/>
                    <a:pt x="927" y="364"/>
                    <a:pt x="1071" y="364"/>
                  </a:cubicBezTo>
                  <a:cubicBezTo>
                    <a:pt x="1077" y="364"/>
                    <a:pt x="1083" y="364"/>
                    <a:pt x="1088" y="365"/>
                  </a:cubicBezTo>
                  <a:cubicBezTo>
                    <a:pt x="1089" y="365"/>
                    <a:pt x="1091" y="365"/>
                    <a:pt x="1092" y="365"/>
                  </a:cubicBezTo>
                  <a:cubicBezTo>
                    <a:pt x="1195" y="365"/>
                    <a:pt x="1146" y="130"/>
                    <a:pt x="772" y="41"/>
                  </a:cubicBezTo>
                  <a:cubicBezTo>
                    <a:pt x="646" y="11"/>
                    <a:pt x="519"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80;p35"/>
            <p:cNvSpPr/>
            <p:nvPr/>
          </p:nvSpPr>
          <p:spPr>
            <a:xfrm>
              <a:off x="5717202" y="5683557"/>
              <a:ext cx="113949" cy="71790"/>
            </a:xfrm>
            <a:custGeom>
              <a:avLst/>
              <a:gdLst/>
              <a:ahLst/>
              <a:cxnLst/>
              <a:rect l="l" t="t" r="r" b="b"/>
              <a:pathLst>
                <a:path w="1046" h="659" extrusionOk="0">
                  <a:moveTo>
                    <a:pt x="7" y="1"/>
                  </a:moveTo>
                  <a:lnTo>
                    <a:pt x="7" y="1"/>
                  </a:lnTo>
                  <a:cubicBezTo>
                    <a:pt x="7" y="1"/>
                    <a:pt x="1" y="541"/>
                    <a:pt x="114" y="541"/>
                  </a:cubicBezTo>
                  <a:cubicBezTo>
                    <a:pt x="116" y="541"/>
                    <a:pt x="117" y="541"/>
                    <a:pt x="119" y="541"/>
                  </a:cubicBezTo>
                  <a:cubicBezTo>
                    <a:pt x="129" y="540"/>
                    <a:pt x="142" y="539"/>
                    <a:pt x="159" y="539"/>
                  </a:cubicBezTo>
                  <a:cubicBezTo>
                    <a:pt x="337" y="539"/>
                    <a:pt x="846" y="614"/>
                    <a:pt x="937" y="653"/>
                  </a:cubicBezTo>
                  <a:cubicBezTo>
                    <a:pt x="945" y="657"/>
                    <a:pt x="952" y="658"/>
                    <a:pt x="959" y="658"/>
                  </a:cubicBezTo>
                  <a:cubicBezTo>
                    <a:pt x="1039" y="658"/>
                    <a:pt x="1046" y="437"/>
                    <a:pt x="742" y="248"/>
                  </a:cubicBezTo>
                  <a:cubicBezTo>
                    <a:pt x="412" y="40"/>
                    <a:pt x="8"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81;p35"/>
            <p:cNvSpPr/>
            <p:nvPr/>
          </p:nvSpPr>
          <p:spPr>
            <a:xfrm>
              <a:off x="5680599" y="5725172"/>
              <a:ext cx="105560" cy="112206"/>
            </a:xfrm>
            <a:custGeom>
              <a:avLst/>
              <a:gdLst/>
              <a:ahLst/>
              <a:cxnLst/>
              <a:rect l="l" t="t" r="r" b="b"/>
              <a:pathLst>
                <a:path w="969" h="1030" extrusionOk="0">
                  <a:moveTo>
                    <a:pt x="268" y="1"/>
                  </a:moveTo>
                  <a:cubicBezTo>
                    <a:pt x="268" y="1"/>
                    <a:pt x="0" y="492"/>
                    <a:pt x="116" y="532"/>
                  </a:cubicBezTo>
                  <a:cubicBezTo>
                    <a:pt x="228" y="571"/>
                    <a:pt x="719" y="927"/>
                    <a:pt x="785" y="1009"/>
                  </a:cubicBezTo>
                  <a:cubicBezTo>
                    <a:pt x="796" y="1023"/>
                    <a:pt x="808" y="1029"/>
                    <a:pt x="821" y="1029"/>
                  </a:cubicBezTo>
                  <a:cubicBezTo>
                    <a:pt x="891" y="1029"/>
                    <a:pt x="968" y="842"/>
                    <a:pt x="801" y="559"/>
                  </a:cubicBezTo>
                  <a:cubicBezTo>
                    <a:pt x="607" y="226"/>
                    <a:pt x="268"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82;p35"/>
            <p:cNvSpPr/>
            <p:nvPr/>
          </p:nvSpPr>
          <p:spPr>
            <a:xfrm>
              <a:off x="5303563" y="2086509"/>
              <a:ext cx="350561" cy="315047"/>
            </a:xfrm>
            <a:custGeom>
              <a:avLst/>
              <a:gdLst/>
              <a:ahLst/>
              <a:cxnLst/>
              <a:rect l="l" t="t" r="r" b="b"/>
              <a:pathLst>
                <a:path w="3218" h="2892" extrusionOk="0">
                  <a:moveTo>
                    <a:pt x="2660" y="0"/>
                  </a:moveTo>
                  <a:cubicBezTo>
                    <a:pt x="1921" y="0"/>
                    <a:pt x="1" y="938"/>
                    <a:pt x="1" y="938"/>
                  </a:cubicBezTo>
                  <a:lnTo>
                    <a:pt x="2318" y="2892"/>
                  </a:lnTo>
                  <a:cubicBezTo>
                    <a:pt x="2318" y="2892"/>
                    <a:pt x="3218" y="516"/>
                    <a:pt x="2918" y="88"/>
                  </a:cubicBezTo>
                  <a:cubicBezTo>
                    <a:pt x="2875" y="27"/>
                    <a:pt x="2784" y="0"/>
                    <a:pt x="2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3;p35"/>
            <p:cNvSpPr/>
            <p:nvPr/>
          </p:nvSpPr>
          <p:spPr>
            <a:xfrm>
              <a:off x="5574711" y="2425636"/>
              <a:ext cx="289883" cy="254914"/>
            </a:xfrm>
            <a:custGeom>
              <a:avLst/>
              <a:gdLst/>
              <a:ahLst/>
              <a:cxnLst/>
              <a:rect l="l" t="t" r="r" b="b"/>
              <a:pathLst>
                <a:path w="2661" h="2340" extrusionOk="0">
                  <a:moveTo>
                    <a:pt x="1767" y="1"/>
                  </a:moveTo>
                  <a:cubicBezTo>
                    <a:pt x="1030" y="1"/>
                    <a:pt x="0" y="191"/>
                    <a:pt x="0" y="191"/>
                  </a:cubicBezTo>
                  <a:lnTo>
                    <a:pt x="986" y="2340"/>
                  </a:lnTo>
                  <a:cubicBezTo>
                    <a:pt x="986" y="2340"/>
                    <a:pt x="2660" y="623"/>
                    <a:pt x="2488" y="191"/>
                  </a:cubicBezTo>
                  <a:cubicBezTo>
                    <a:pt x="2431" y="48"/>
                    <a:pt x="2136" y="1"/>
                    <a:pt x="1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84;p35"/>
            <p:cNvSpPr/>
            <p:nvPr/>
          </p:nvSpPr>
          <p:spPr>
            <a:xfrm>
              <a:off x="5639965" y="2764544"/>
              <a:ext cx="285634" cy="222233"/>
            </a:xfrm>
            <a:custGeom>
              <a:avLst/>
              <a:gdLst/>
              <a:ahLst/>
              <a:cxnLst/>
              <a:rect l="l" t="t" r="r" b="b"/>
              <a:pathLst>
                <a:path w="2622" h="2040" extrusionOk="0">
                  <a:moveTo>
                    <a:pt x="387" y="0"/>
                  </a:moveTo>
                  <a:lnTo>
                    <a:pt x="1" y="2040"/>
                  </a:lnTo>
                  <a:cubicBezTo>
                    <a:pt x="1" y="2040"/>
                    <a:pt x="2621" y="1460"/>
                    <a:pt x="2532" y="884"/>
                  </a:cubicBezTo>
                  <a:cubicBezTo>
                    <a:pt x="2446" y="306"/>
                    <a:pt x="387"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85;p35"/>
            <p:cNvSpPr/>
            <p:nvPr/>
          </p:nvSpPr>
          <p:spPr>
            <a:xfrm>
              <a:off x="5476230" y="3103670"/>
              <a:ext cx="271581" cy="170378"/>
            </a:xfrm>
            <a:custGeom>
              <a:avLst/>
              <a:gdLst/>
              <a:ahLst/>
              <a:cxnLst/>
              <a:rect l="l" t="t" r="r" b="b"/>
              <a:pathLst>
                <a:path w="2493" h="1564" extrusionOk="0">
                  <a:moveTo>
                    <a:pt x="990" y="1"/>
                  </a:moveTo>
                  <a:lnTo>
                    <a:pt x="1" y="1563"/>
                  </a:lnTo>
                  <a:cubicBezTo>
                    <a:pt x="1" y="1563"/>
                    <a:pt x="2407" y="1563"/>
                    <a:pt x="2450" y="1138"/>
                  </a:cubicBezTo>
                  <a:cubicBezTo>
                    <a:pt x="2492" y="710"/>
                    <a:pt x="990" y="1"/>
                    <a:pt x="9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86;p35"/>
            <p:cNvSpPr/>
            <p:nvPr/>
          </p:nvSpPr>
          <p:spPr>
            <a:xfrm>
              <a:off x="4008721" y="4297857"/>
              <a:ext cx="815724" cy="1521312"/>
            </a:xfrm>
            <a:custGeom>
              <a:avLst/>
              <a:gdLst/>
              <a:ahLst/>
              <a:cxnLst/>
              <a:rect l="l" t="t" r="r" b="b"/>
              <a:pathLst>
                <a:path w="7488" h="13965" extrusionOk="0">
                  <a:moveTo>
                    <a:pt x="2093" y="0"/>
                  </a:moveTo>
                  <a:cubicBezTo>
                    <a:pt x="2093" y="0"/>
                    <a:pt x="86" y="989"/>
                    <a:pt x="43" y="4334"/>
                  </a:cubicBezTo>
                  <a:cubicBezTo>
                    <a:pt x="0" y="7682"/>
                    <a:pt x="3045" y="11716"/>
                    <a:pt x="3392" y="12102"/>
                  </a:cubicBezTo>
                  <a:cubicBezTo>
                    <a:pt x="3474" y="12195"/>
                    <a:pt x="3427" y="12223"/>
                    <a:pt x="3298" y="12223"/>
                  </a:cubicBezTo>
                  <a:cubicBezTo>
                    <a:pt x="3205" y="12223"/>
                    <a:pt x="3069" y="12209"/>
                    <a:pt x="2907" y="12193"/>
                  </a:cubicBezTo>
                  <a:cubicBezTo>
                    <a:pt x="2748" y="12180"/>
                    <a:pt x="2565" y="12166"/>
                    <a:pt x="2375" y="12166"/>
                  </a:cubicBezTo>
                  <a:cubicBezTo>
                    <a:pt x="1923" y="12166"/>
                    <a:pt x="1429" y="12243"/>
                    <a:pt x="1114" y="12576"/>
                  </a:cubicBezTo>
                  <a:cubicBezTo>
                    <a:pt x="495" y="13227"/>
                    <a:pt x="1201" y="13965"/>
                    <a:pt x="3036" y="13965"/>
                  </a:cubicBezTo>
                  <a:cubicBezTo>
                    <a:pt x="3487" y="13965"/>
                    <a:pt x="4006" y="13920"/>
                    <a:pt x="4591" y="13819"/>
                  </a:cubicBezTo>
                  <a:cubicBezTo>
                    <a:pt x="4756" y="13789"/>
                    <a:pt x="4907" y="13759"/>
                    <a:pt x="5053" y="13729"/>
                  </a:cubicBezTo>
                  <a:cubicBezTo>
                    <a:pt x="7488" y="13209"/>
                    <a:pt x="6934" y="12388"/>
                    <a:pt x="6548" y="11416"/>
                  </a:cubicBezTo>
                  <a:cubicBezTo>
                    <a:pt x="6136" y="10385"/>
                    <a:pt x="6140" y="9106"/>
                    <a:pt x="6887" y="8822"/>
                  </a:cubicBezTo>
                  <a:lnTo>
                    <a:pt x="6891" y="8819"/>
                  </a:lnTo>
                  <a:lnTo>
                    <a:pt x="6895" y="8819"/>
                  </a:lnTo>
                  <a:cubicBezTo>
                    <a:pt x="7293" y="8667"/>
                    <a:pt x="6796" y="8496"/>
                    <a:pt x="6014" y="7942"/>
                  </a:cubicBezTo>
                  <a:lnTo>
                    <a:pt x="6011" y="7942"/>
                  </a:lnTo>
                  <a:cubicBezTo>
                    <a:pt x="5359" y="7478"/>
                    <a:pt x="4512" y="6746"/>
                    <a:pt x="3830" y="5537"/>
                  </a:cubicBezTo>
                  <a:cubicBezTo>
                    <a:pt x="2423" y="3032"/>
                    <a:pt x="2126" y="356"/>
                    <a:pt x="2096" y="33"/>
                  </a:cubicBezTo>
                  <a:cubicBezTo>
                    <a:pt x="2093" y="23"/>
                    <a:pt x="2093" y="10"/>
                    <a:pt x="20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87;p35"/>
            <p:cNvSpPr/>
            <p:nvPr/>
          </p:nvSpPr>
          <p:spPr>
            <a:xfrm>
              <a:off x="5019234" y="4297857"/>
              <a:ext cx="832391" cy="1521312"/>
            </a:xfrm>
            <a:custGeom>
              <a:avLst/>
              <a:gdLst/>
              <a:ahLst/>
              <a:cxnLst/>
              <a:rect l="l" t="t" r="r" b="b"/>
              <a:pathLst>
                <a:path w="7641" h="13965" extrusionOk="0">
                  <a:moveTo>
                    <a:pt x="5548" y="0"/>
                  </a:moveTo>
                  <a:cubicBezTo>
                    <a:pt x="5548" y="0"/>
                    <a:pt x="5310" y="2864"/>
                    <a:pt x="3808" y="5537"/>
                  </a:cubicBezTo>
                  <a:cubicBezTo>
                    <a:pt x="2311" y="8206"/>
                    <a:pt x="1" y="8539"/>
                    <a:pt x="749" y="8822"/>
                  </a:cubicBezTo>
                  <a:cubicBezTo>
                    <a:pt x="822" y="8849"/>
                    <a:pt x="884" y="8885"/>
                    <a:pt x="944" y="8935"/>
                  </a:cubicBezTo>
                  <a:cubicBezTo>
                    <a:pt x="967" y="8947"/>
                    <a:pt x="986" y="8964"/>
                    <a:pt x="1003" y="8984"/>
                  </a:cubicBezTo>
                  <a:cubicBezTo>
                    <a:pt x="1491" y="9435"/>
                    <a:pt x="1447" y="10520"/>
                    <a:pt x="1092" y="11416"/>
                  </a:cubicBezTo>
                  <a:cubicBezTo>
                    <a:pt x="726" y="12329"/>
                    <a:pt x="218" y="13103"/>
                    <a:pt x="2170" y="13630"/>
                  </a:cubicBezTo>
                  <a:cubicBezTo>
                    <a:pt x="2416" y="13696"/>
                    <a:pt x="2710" y="13759"/>
                    <a:pt x="3046" y="13819"/>
                  </a:cubicBezTo>
                  <a:cubicBezTo>
                    <a:pt x="3630" y="13920"/>
                    <a:pt x="4149" y="13965"/>
                    <a:pt x="4600" y="13965"/>
                  </a:cubicBezTo>
                  <a:cubicBezTo>
                    <a:pt x="6434" y="13965"/>
                    <a:pt x="7142" y="13227"/>
                    <a:pt x="6523" y="12576"/>
                  </a:cubicBezTo>
                  <a:cubicBezTo>
                    <a:pt x="6208" y="12243"/>
                    <a:pt x="5713" y="12166"/>
                    <a:pt x="5262" y="12166"/>
                  </a:cubicBezTo>
                  <a:cubicBezTo>
                    <a:pt x="5071" y="12166"/>
                    <a:pt x="4888" y="12180"/>
                    <a:pt x="4730" y="12193"/>
                  </a:cubicBezTo>
                  <a:cubicBezTo>
                    <a:pt x="4568" y="12209"/>
                    <a:pt x="4432" y="12223"/>
                    <a:pt x="4339" y="12223"/>
                  </a:cubicBezTo>
                  <a:cubicBezTo>
                    <a:pt x="4211" y="12223"/>
                    <a:pt x="4165" y="12195"/>
                    <a:pt x="4249" y="12102"/>
                  </a:cubicBezTo>
                  <a:cubicBezTo>
                    <a:pt x="4591" y="11716"/>
                    <a:pt x="7640" y="7682"/>
                    <a:pt x="7597" y="4334"/>
                  </a:cubicBezTo>
                  <a:cubicBezTo>
                    <a:pt x="7557" y="1467"/>
                    <a:pt x="6081" y="333"/>
                    <a:pt x="5659" y="66"/>
                  </a:cubicBezTo>
                  <a:cubicBezTo>
                    <a:pt x="5587" y="20"/>
                    <a:pt x="5548" y="0"/>
                    <a:pt x="55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8;p35"/>
            <p:cNvSpPr/>
            <p:nvPr/>
          </p:nvSpPr>
          <p:spPr>
            <a:xfrm>
              <a:off x="3230683" y="2077250"/>
              <a:ext cx="2656768" cy="3211913"/>
            </a:xfrm>
            <a:custGeom>
              <a:avLst/>
              <a:gdLst/>
              <a:ahLst/>
              <a:cxnLst/>
              <a:rect l="l" t="t" r="r" b="b"/>
              <a:pathLst>
                <a:path w="24388" h="29484" extrusionOk="0">
                  <a:moveTo>
                    <a:pt x="16324" y="0"/>
                  </a:moveTo>
                  <a:cubicBezTo>
                    <a:pt x="16032" y="0"/>
                    <a:pt x="15741" y="16"/>
                    <a:pt x="15450" y="44"/>
                  </a:cubicBezTo>
                  <a:cubicBezTo>
                    <a:pt x="15045" y="81"/>
                    <a:pt x="14636" y="143"/>
                    <a:pt x="14234" y="219"/>
                  </a:cubicBezTo>
                  <a:cubicBezTo>
                    <a:pt x="13549" y="351"/>
                    <a:pt x="13008" y="542"/>
                    <a:pt x="12583" y="773"/>
                  </a:cubicBezTo>
                  <a:cubicBezTo>
                    <a:pt x="11347" y="1454"/>
                    <a:pt x="11087" y="2470"/>
                    <a:pt x="11041" y="3221"/>
                  </a:cubicBezTo>
                  <a:cubicBezTo>
                    <a:pt x="10978" y="4236"/>
                    <a:pt x="10091" y="4899"/>
                    <a:pt x="8668" y="4961"/>
                  </a:cubicBezTo>
                  <a:cubicBezTo>
                    <a:pt x="7763" y="5001"/>
                    <a:pt x="5989" y="5042"/>
                    <a:pt x="4793" y="5042"/>
                  </a:cubicBezTo>
                  <a:cubicBezTo>
                    <a:pt x="4107" y="5042"/>
                    <a:pt x="3611" y="5029"/>
                    <a:pt x="3577" y="4994"/>
                  </a:cubicBezTo>
                  <a:cubicBezTo>
                    <a:pt x="3481" y="4899"/>
                    <a:pt x="3577" y="3982"/>
                    <a:pt x="3040" y="3950"/>
                  </a:cubicBezTo>
                  <a:cubicBezTo>
                    <a:pt x="3030" y="3949"/>
                    <a:pt x="3021" y="3949"/>
                    <a:pt x="3011" y="3949"/>
                  </a:cubicBezTo>
                  <a:cubicBezTo>
                    <a:pt x="2498" y="3949"/>
                    <a:pt x="2407" y="4836"/>
                    <a:pt x="2407" y="4836"/>
                  </a:cubicBezTo>
                  <a:cubicBezTo>
                    <a:pt x="2057" y="4773"/>
                    <a:pt x="1520" y="4707"/>
                    <a:pt x="1520" y="4707"/>
                  </a:cubicBezTo>
                  <a:cubicBezTo>
                    <a:pt x="1520" y="4707"/>
                    <a:pt x="1461" y="3693"/>
                    <a:pt x="950" y="3693"/>
                  </a:cubicBezTo>
                  <a:cubicBezTo>
                    <a:pt x="935" y="3693"/>
                    <a:pt x="920" y="3694"/>
                    <a:pt x="904" y="3696"/>
                  </a:cubicBezTo>
                  <a:cubicBezTo>
                    <a:pt x="347" y="3762"/>
                    <a:pt x="445" y="4899"/>
                    <a:pt x="445" y="4899"/>
                  </a:cubicBezTo>
                  <a:cubicBezTo>
                    <a:pt x="445" y="4899"/>
                    <a:pt x="1" y="5120"/>
                    <a:pt x="34" y="6131"/>
                  </a:cubicBezTo>
                  <a:cubicBezTo>
                    <a:pt x="67" y="7143"/>
                    <a:pt x="667" y="7588"/>
                    <a:pt x="667" y="7588"/>
                  </a:cubicBezTo>
                  <a:cubicBezTo>
                    <a:pt x="370" y="8415"/>
                    <a:pt x="821" y="9331"/>
                    <a:pt x="2185" y="10092"/>
                  </a:cubicBezTo>
                  <a:cubicBezTo>
                    <a:pt x="2275" y="10145"/>
                    <a:pt x="2370" y="10194"/>
                    <a:pt x="2469" y="10244"/>
                  </a:cubicBezTo>
                  <a:cubicBezTo>
                    <a:pt x="4051" y="11035"/>
                    <a:pt x="8131" y="11572"/>
                    <a:pt x="8922" y="11572"/>
                  </a:cubicBezTo>
                  <a:cubicBezTo>
                    <a:pt x="9709" y="11572"/>
                    <a:pt x="9679" y="11605"/>
                    <a:pt x="9901" y="13058"/>
                  </a:cubicBezTo>
                  <a:cubicBezTo>
                    <a:pt x="10088" y="14294"/>
                    <a:pt x="9182" y="16654"/>
                    <a:pt x="9235" y="20384"/>
                  </a:cubicBezTo>
                  <a:cubicBezTo>
                    <a:pt x="9235" y="20394"/>
                    <a:pt x="9235" y="20407"/>
                    <a:pt x="9238" y="20417"/>
                  </a:cubicBezTo>
                  <a:cubicBezTo>
                    <a:pt x="9244" y="21063"/>
                    <a:pt x="9288" y="21752"/>
                    <a:pt x="9363" y="22480"/>
                  </a:cubicBezTo>
                  <a:cubicBezTo>
                    <a:pt x="9687" y="25472"/>
                    <a:pt x="10955" y="27466"/>
                    <a:pt x="12606" y="28534"/>
                  </a:cubicBezTo>
                  <a:cubicBezTo>
                    <a:pt x="13057" y="28828"/>
                    <a:pt x="13535" y="29051"/>
                    <a:pt x="14033" y="29203"/>
                  </a:cubicBezTo>
                  <a:lnTo>
                    <a:pt x="14037" y="29203"/>
                  </a:lnTo>
                  <a:cubicBezTo>
                    <a:pt x="14624" y="29392"/>
                    <a:pt x="15235" y="29484"/>
                    <a:pt x="15855" y="29484"/>
                  </a:cubicBezTo>
                  <a:cubicBezTo>
                    <a:pt x="15979" y="29484"/>
                    <a:pt x="16104" y="29480"/>
                    <a:pt x="16228" y="29473"/>
                  </a:cubicBezTo>
                  <a:cubicBezTo>
                    <a:pt x="16607" y="29450"/>
                    <a:pt x="16986" y="29398"/>
                    <a:pt x="17362" y="29319"/>
                  </a:cubicBezTo>
                  <a:cubicBezTo>
                    <a:pt x="17411" y="29305"/>
                    <a:pt x="17467" y="29292"/>
                    <a:pt x="17517" y="29279"/>
                  </a:cubicBezTo>
                  <a:cubicBezTo>
                    <a:pt x="17704" y="29236"/>
                    <a:pt x="17892" y="29184"/>
                    <a:pt x="18073" y="29121"/>
                  </a:cubicBezTo>
                  <a:cubicBezTo>
                    <a:pt x="20559" y="28297"/>
                    <a:pt x="22618" y="26040"/>
                    <a:pt x="22235" y="21913"/>
                  </a:cubicBezTo>
                  <a:cubicBezTo>
                    <a:pt x="22189" y="21406"/>
                    <a:pt x="22133" y="20918"/>
                    <a:pt x="22077" y="20450"/>
                  </a:cubicBezTo>
                  <a:cubicBezTo>
                    <a:pt x="21563" y="16193"/>
                    <a:pt x="20706" y="13549"/>
                    <a:pt x="20624" y="12267"/>
                  </a:cubicBezTo>
                  <a:cubicBezTo>
                    <a:pt x="20529" y="10843"/>
                    <a:pt x="24387" y="7397"/>
                    <a:pt x="22107" y="3600"/>
                  </a:cubicBezTo>
                  <a:cubicBezTo>
                    <a:pt x="20414" y="777"/>
                    <a:pt x="18368" y="0"/>
                    <a:pt x="16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89;p35"/>
            <p:cNvSpPr/>
            <p:nvPr/>
          </p:nvSpPr>
          <p:spPr>
            <a:xfrm>
              <a:off x="3535493" y="2757681"/>
              <a:ext cx="577369" cy="192819"/>
            </a:xfrm>
            <a:custGeom>
              <a:avLst/>
              <a:gdLst/>
              <a:ahLst/>
              <a:cxnLst/>
              <a:rect l="l" t="t" r="r" b="b"/>
              <a:pathLst>
                <a:path w="5300" h="1770" extrusionOk="0">
                  <a:moveTo>
                    <a:pt x="3089" y="1"/>
                  </a:moveTo>
                  <a:cubicBezTo>
                    <a:pt x="2061" y="1"/>
                    <a:pt x="966" y="179"/>
                    <a:pt x="683" y="238"/>
                  </a:cubicBezTo>
                  <a:cubicBezTo>
                    <a:pt x="409" y="294"/>
                    <a:pt x="79" y="419"/>
                    <a:pt x="44" y="699"/>
                  </a:cubicBezTo>
                  <a:cubicBezTo>
                    <a:pt x="0" y="1022"/>
                    <a:pt x="383" y="1223"/>
                    <a:pt x="696" y="1312"/>
                  </a:cubicBezTo>
                  <a:cubicBezTo>
                    <a:pt x="1622" y="1572"/>
                    <a:pt x="2578" y="1724"/>
                    <a:pt x="3540" y="1764"/>
                  </a:cubicBezTo>
                  <a:cubicBezTo>
                    <a:pt x="3623" y="1767"/>
                    <a:pt x="3705" y="1770"/>
                    <a:pt x="3787" y="1770"/>
                  </a:cubicBezTo>
                  <a:cubicBezTo>
                    <a:pt x="4011" y="1770"/>
                    <a:pt x="4232" y="1750"/>
                    <a:pt x="4443" y="1678"/>
                  </a:cubicBezTo>
                  <a:cubicBezTo>
                    <a:pt x="4733" y="1579"/>
                    <a:pt x="4997" y="1362"/>
                    <a:pt x="5076" y="1065"/>
                  </a:cubicBezTo>
                  <a:cubicBezTo>
                    <a:pt x="5300" y="221"/>
                    <a:pt x="4236" y="1"/>
                    <a:pt x="30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890;p35"/>
            <p:cNvSpPr/>
            <p:nvPr/>
          </p:nvSpPr>
          <p:spPr>
            <a:xfrm>
              <a:off x="4161671" y="2782737"/>
              <a:ext cx="215152" cy="84971"/>
            </a:xfrm>
            <a:custGeom>
              <a:avLst/>
              <a:gdLst/>
              <a:ahLst/>
              <a:cxnLst/>
              <a:rect l="l" t="t" r="r" b="b"/>
              <a:pathLst>
                <a:path w="1975" h="780" extrusionOk="0">
                  <a:moveTo>
                    <a:pt x="972" y="1"/>
                  </a:moveTo>
                  <a:cubicBezTo>
                    <a:pt x="827" y="1"/>
                    <a:pt x="683" y="8"/>
                    <a:pt x="540" y="21"/>
                  </a:cubicBezTo>
                  <a:cubicBezTo>
                    <a:pt x="402" y="31"/>
                    <a:pt x="257" y="51"/>
                    <a:pt x="152" y="139"/>
                  </a:cubicBezTo>
                  <a:cubicBezTo>
                    <a:pt x="43" y="225"/>
                    <a:pt x="0" y="403"/>
                    <a:pt x="96" y="502"/>
                  </a:cubicBezTo>
                  <a:cubicBezTo>
                    <a:pt x="149" y="558"/>
                    <a:pt x="231" y="578"/>
                    <a:pt x="307" y="591"/>
                  </a:cubicBezTo>
                  <a:cubicBezTo>
                    <a:pt x="531" y="637"/>
                    <a:pt x="758" y="683"/>
                    <a:pt x="982" y="726"/>
                  </a:cubicBezTo>
                  <a:cubicBezTo>
                    <a:pt x="1114" y="752"/>
                    <a:pt x="1249" y="779"/>
                    <a:pt x="1384" y="779"/>
                  </a:cubicBezTo>
                  <a:cubicBezTo>
                    <a:pt x="1447" y="779"/>
                    <a:pt x="1506" y="772"/>
                    <a:pt x="1568" y="759"/>
                  </a:cubicBezTo>
                  <a:cubicBezTo>
                    <a:pt x="1760" y="717"/>
                    <a:pt x="1944" y="565"/>
                    <a:pt x="1958" y="370"/>
                  </a:cubicBezTo>
                  <a:cubicBezTo>
                    <a:pt x="1974" y="206"/>
                    <a:pt x="1822" y="44"/>
                    <a:pt x="1671" y="44"/>
                  </a:cubicBezTo>
                  <a:cubicBezTo>
                    <a:pt x="1638" y="44"/>
                    <a:pt x="1608" y="51"/>
                    <a:pt x="1579" y="64"/>
                  </a:cubicBezTo>
                  <a:lnTo>
                    <a:pt x="1545" y="34"/>
                  </a:lnTo>
                  <a:cubicBezTo>
                    <a:pt x="1355" y="11"/>
                    <a:pt x="1163" y="1"/>
                    <a:pt x="9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891;p35"/>
            <p:cNvSpPr/>
            <p:nvPr/>
          </p:nvSpPr>
          <p:spPr>
            <a:xfrm>
              <a:off x="3234387" y="2161350"/>
              <a:ext cx="1367057" cy="1015406"/>
            </a:xfrm>
            <a:custGeom>
              <a:avLst/>
              <a:gdLst/>
              <a:ahLst/>
              <a:cxnLst/>
              <a:rect l="l" t="t" r="r" b="b"/>
              <a:pathLst>
                <a:path w="12549" h="9321" extrusionOk="0">
                  <a:moveTo>
                    <a:pt x="922" y="3322"/>
                  </a:moveTo>
                  <a:cubicBezTo>
                    <a:pt x="1202" y="3322"/>
                    <a:pt x="1163" y="4199"/>
                    <a:pt x="939" y="4278"/>
                  </a:cubicBezTo>
                  <a:cubicBezTo>
                    <a:pt x="929" y="4281"/>
                    <a:pt x="922" y="4281"/>
                    <a:pt x="913" y="4281"/>
                  </a:cubicBezTo>
                  <a:cubicBezTo>
                    <a:pt x="708" y="4281"/>
                    <a:pt x="672" y="3336"/>
                    <a:pt x="916" y="3322"/>
                  </a:cubicBezTo>
                  <a:close/>
                  <a:moveTo>
                    <a:pt x="2927" y="3715"/>
                  </a:moveTo>
                  <a:cubicBezTo>
                    <a:pt x="3210" y="3724"/>
                    <a:pt x="3097" y="4608"/>
                    <a:pt x="2863" y="4664"/>
                  </a:cubicBezTo>
                  <a:cubicBezTo>
                    <a:pt x="2857" y="4667"/>
                    <a:pt x="2851" y="4667"/>
                    <a:pt x="2843" y="4667"/>
                  </a:cubicBezTo>
                  <a:cubicBezTo>
                    <a:pt x="2738" y="4667"/>
                    <a:pt x="2696" y="4430"/>
                    <a:pt x="2712" y="4189"/>
                  </a:cubicBezTo>
                  <a:cubicBezTo>
                    <a:pt x="2729" y="3952"/>
                    <a:pt x="2798" y="3715"/>
                    <a:pt x="2919" y="3715"/>
                  </a:cubicBezTo>
                  <a:close/>
                  <a:moveTo>
                    <a:pt x="12549" y="1"/>
                  </a:moveTo>
                  <a:lnTo>
                    <a:pt x="12549" y="1"/>
                  </a:lnTo>
                  <a:cubicBezTo>
                    <a:pt x="11313" y="682"/>
                    <a:pt x="11053" y="1698"/>
                    <a:pt x="11007" y="2449"/>
                  </a:cubicBezTo>
                  <a:cubicBezTo>
                    <a:pt x="10944" y="3464"/>
                    <a:pt x="10057" y="4127"/>
                    <a:pt x="8634" y="4189"/>
                  </a:cubicBezTo>
                  <a:cubicBezTo>
                    <a:pt x="7731" y="4229"/>
                    <a:pt x="5958" y="4272"/>
                    <a:pt x="4761" y="4272"/>
                  </a:cubicBezTo>
                  <a:cubicBezTo>
                    <a:pt x="4073" y="4272"/>
                    <a:pt x="3575" y="4258"/>
                    <a:pt x="3543" y="4222"/>
                  </a:cubicBezTo>
                  <a:cubicBezTo>
                    <a:pt x="3447" y="4127"/>
                    <a:pt x="3543" y="3210"/>
                    <a:pt x="3006" y="3178"/>
                  </a:cubicBezTo>
                  <a:lnTo>
                    <a:pt x="2979" y="3178"/>
                  </a:lnTo>
                  <a:cubicBezTo>
                    <a:pt x="2465" y="3178"/>
                    <a:pt x="2373" y="4064"/>
                    <a:pt x="2373" y="4064"/>
                  </a:cubicBezTo>
                  <a:cubicBezTo>
                    <a:pt x="2023" y="4001"/>
                    <a:pt x="1486" y="3935"/>
                    <a:pt x="1486" y="3935"/>
                  </a:cubicBezTo>
                  <a:cubicBezTo>
                    <a:pt x="1486" y="3935"/>
                    <a:pt x="1427" y="2921"/>
                    <a:pt x="913" y="2921"/>
                  </a:cubicBezTo>
                  <a:cubicBezTo>
                    <a:pt x="899" y="2921"/>
                    <a:pt x="883" y="2924"/>
                    <a:pt x="870" y="2924"/>
                  </a:cubicBezTo>
                  <a:cubicBezTo>
                    <a:pt x="458" y="2973"/>
                    <a:pt x="405" y="3609"/>
                    <a:pt x="405" y="3935"/>
                  </a:cubicBezTo>
                  <a:cubicBezTo>
                    <a:pt x="405" y="4051"/>
                    <a:pt x="411" y="4127"/>
                    <a:pt x="411" y="4127"/>
                  </a:cubicBezTo>
                  <a:cubicBezTo>
                    <a:pt x="411" y="4127"/>
                    <a:pt x="0" y="4331"/>
                    <a:pt x="0" y="5250"/>
                  </a:cubicBezTo>
                  <a:lnTo>
                    <a:pt x="0" y="5359"/>
                  </a:lnTo>
                  <a:cubicBezTo>
                    <a:pt x="33" y="6371"/>
                    <a:pt x="633" y="6816"/>
                    <a:pt x="633" y="6816"/>
                  </a:cubicBezTo>
                  <a:cubicBezTo>
                    <a:pt x="574" y="6974"/>
                    <a:pt x="547" y="7139"/>
                    <a:pt x="547" y="7303"/>
                  </a:cubicBezTo>
                  <a:cubicBezTo>
                    <a:pt x="543" y="7992"/>
                    <a:pt x="1051" y="8704"/>
                    <a:pt x="2151" y="9320"/>
                  </a:cubicBezTo>
                  <a:cubicBezTo>
                    <a:pt x="1908" y="8974"/>
                    <a:pt x="1555" y="8684"/>
                    <a:pt x="1318" y="8325"/>
                  </a:cubicBezTo>
                  <a:cubicBezTo>
                    <a:pt x="975" y="7811"/>
                    <a:pt x="1097" y="6868"/>
                    <a:pt x="1716" y="6868"/>
                  </a:cubicBezTo>
                  <a:cubicBezTo>
                    <a:pt x="1246" y="6816"/>
                    <a:pt x="1080" y="6133"/>
                    <a:pt x="1348" y="5738"/>
                  </a:cubicBezTo>
                  <a:cubicBezTo>
                    <a:pt x="1611" y="5346"/>
                    <a:pt x="2112" y="5191"/>
                    <a:pt x="2577" y="5085"/>
                  </a:cubicBezTo>
                  <a:cubicBezTo>
                    <a:pt x="3552" y="4868"/>
                    <a:pt x="4551" y="4760"/>
                    <a:pt x="5549" y="4760"/>
                  </a:cubicBezTo>
                  <a:cubicBezTo>
                    <a:pt x="5942" y="4760"/>
                    <a:pt x="6331" y="4775"/>
                    <a:pt x="6719" y="4809"/>
                  </a:cubicBezTo>
                  <a:cubicBezTo>
                    <a:pt x="7490" y="4874"/>
                    <a:pt x="8265" y="5006"/>
                    <a:pt x="9036" y="5006"/>
                  </a:cubicBezTo>
                  <a:cubicBezTo>
                    <a:pt x="9260" y="5006"/>
                    <a:pt x="9484" y="4997"/>
                    <a:pt x="9709" y="4970"/>
                  </a:cubicBezTo>
                  <a:cubicBezTo>
                    <a:pt x="10700" y="4845"/>
                    <a:pt x="11726" y="4321"/>
                    <a:pt x="12094" y="3391"/>
                  </a:cubicBezTo>
                  <a:cubicBezTo>
                    <a:pt x="12447" y="2501"/>
                    <a:pt x="12134" y="1480"/>
                    <a:pt x="12348" y="551"/>
                  </a:cubicBezTo>
                  <a:cubicBezTo>
                    <a:pt x="12398" y="343"/>
                    <a:pt x="12467" y="162"/>
                    <a:pt x="125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892;p35"/>
            <p:cNvSpPr/>
            <p:nvPr/>
          </p:nvSpPr>
          <p:spPr>
            <a:xfrm>
              <a:off x="4913672" y="2077032"/>
              <a:ext cx="803959" cy="1995408"/>
            </a:xfrm>
            <a:custGeom>
              <a:avLst/>
              <a:gdLst/>
              <a:ahLst/>
              <a:cxnLst/>
              <a:rect l="l" t="t" r="r" b="b"/>
              <a:pathLst>
                <a:path w="7380" h="18317" extrusionOk="0">
                  <a:moveTo>
                    <a:pt x="5307" y="3480"/>
                  </a:moveTo>
                  <a:cubicBezTo>
                    <a:pt x="5956" y="3480"/>
                    <a:pt x="6457" y="4828"/>
                    <a:pt x="6378" y="5464"/>
                  </a:cubicBezTo>
                  <a:cubicBezTo>
                    <a:pt x="6345" y="5724"/>
                    <a:pt x="6312" y="5981"/>
                    <a:pt x="6279" y="6241"/>
                  </a:cubicBezTo>
                  <a:cubicBezTo>
                    <a:pt x="6220" y="6713"/>
                    <a:pt x="6161" y="7195"/>
                    <a:pt x="5960" y="7626"/>
                  </a:cubicBezTo>
                  <a:cubicBezTo>
                    <a:pt x="5758" y="8061"/>
                    <a:pt x="5393" y="8443"/>
                    <a:pt x="4928" y="8539"/>
                  </a:cubicBezTo>
                  <a:cubicBezTo>
                    <a:pt x="4879" y="8549"/>
                    <a:pt x="4826" y="8555"/>
                    <a:pt x="4773" y="8555"/>
                  </a:cubicBezTo>
                  <a:cubicBezTo>
                    <a:pt x="4536" y="8555"/>
                    <a:pt x="4285" y="8447"/>
                    <a:pt x="4246" y="8219"/>
                  </a:cubicBezTo>
                  <a:cubicBezTo>
                    <a:pt x="4226" y="8114"/>
                    <a:pt x="4255" y="8005"/>
                    <a:pt x="4285" y="7899"/>
                  </a:cubicBezTo>
                  <a:cubicBezTo>
                    <a:pt x="4463" y="7267"/>
                    <a:pt x="4569" y="6617"/>
                    <a:pt x="4605" y="5961"/>
                  </a:cubicBezTo>
                  <a:cubicBezTo>
                    <a:pt x="4635" y="5418"/>
                    <a:pt x="4365" y="4363"/>
                    <a:pt x="4690" y="3899"/>
                  </a:cubicBezTo>
                  <a:cubicBezTo>
                    <a:pt x="4902" y="3602"/>
                    <a:pt x="5113" y="3480"/>
                    <a:pt x="5307" y="3480"/>
                  </a:cubicBezTo>
                  <a:close/>
                  <a:moveTo>
                    <a:pt x="871" y="0"/>
                  </a:moveTo>
                  <a:cubicBezTo>
                    <a:pt x="582" y="0"/>
                    <a:pt x="291" y="17"/>
                    <a:pt x="1" y="46"/>
                  </a:cubicBezTo>
                  <a:cubicBezTo>
                    <a:pt x="285" y="102"/>
                    <a:pt x="562" y="188"/>
                    <a:pt x="825" y="297"/>
                  </a:cubicBezTo>
                  <a:cubicBezTo>
                    <a:pt x="2038" y="811"/>
                    <a:pt x="2994" y="1836"/>
                    <a:pt x="3551" y="3029"/>
                  </a:cubicBezTo>
                  <a:cubicBezTo>
                    <a:pt x="4262" y="4548"/>
                    <a:pt x="4348" y="6347"/>
                    <a:pt x="3781" y="7929"/>
                  </a:cubicBezTo>
                  <a:cubicBezTo>
                    <a:pt x="3234" y="9458"/>
                    <a:pt x="2114" y="10773"/>
                    <a:pt x="1603" y="12292"/>
                  </a:cubicBezTo>
                  <a:cubicBezTo>
                    <a:pt x="2555" y="12695"/>
                    <a:pt x="3162" y="13495"/>
                    <a:pt x="3551" y="14599"/>
                  </a:cubicBezTo>
                  <a:cubicBezTo>
                    <a:pt x="3758" y="15169"/>
                    <a:pt x="3903" y="15819"/>
                    <a:pt x="4009" y="16540"/>
                  </a:cubicBezTo>
                  <a:cubicBezTo>
                    <a:pt x="4088" y="17094"/>
                    <a:pt x="4147" y="17687"/>
                    <a:pt x="4190" y="18317"/>
                  </a:cubicBezTo>
                  <a:cubicBezTo>
                    <a:pt x="4681" y="16761"/>
                    <a:pt x="4833" y="15440"/>
                    <a:pt x="4984" y="14622"/>
                  </a:cubicBezTo>
                  <a:cubicBezTo>
                    <a:pt x="4853" y="14395"/>
                    <a:pt x="4694" y="14220"/>
                    <a:pt x="4516" y="14095"/>
                  </a:cubicBezTo>
                  <a:cubicBezTo>
                    <a:pt x="4579" y="13894"/>
                    <a:pt x="4658" y="13772"/>
                    <a:pt x="4760" y="13736"/>
                  </a:cubicBezTo>
                  <a:cubicBezTo>
                    <a:pt x="4777" y="13732"/>
                    <a:pt x="4796" y="13729"/>
                    <a:pt x="4816" y="13729"/>
                  </a:cubicBezTo>
                  <a:cubicBezTo>
                    <a:pt x="4915" y="13729"/>
                    <a:pt x="5034" y="13802"/>
                    <a:pt x="5165" y="13940"/>
                  </a:cubicBezTo>
                  <a:cubicBezTo>
                    <a:pt x="5215" y="13831"/>
                    <a:pt x="5277" y="13762"/>
                    <a:pt x="5350" y="13736"/>
                  </a:cubicBezTo>
                  <a:cubicBezTo>
                    <a:pt x="5367" y="13732"/>
                    <a:pt x="5386" y="13729"/>
                    <a:pt x="5406" y="13729"/>
                  </a:cubicBezTo>
                  <a:lnTo>
                    <a:pt x="5412" y="13729"/>
                  </a:lnTo>
                  <a:cubicBezTo>
                    <a:pt x="5288" y="13127"/>
                    <a:pt x="5198" y="12642"/>
                    <a:pt x="5175" y="12269"/>
                  </a:cubicBezTo>
                  <a:cubicBezTo>
                    <a:pt x="5172" y="12253"/>
                    <a:pt x="5172" y="12233"/>
                    <a:pt x="5172" y="12217"/>
                  </a:cubicBezTo>
                  <a:cubicBezTo>
                    <a:pt x="5172" y="11099"/>
                    <a:pt x="7380" y="8825"/>
                    <a:pt x="7380" y="6130"/>
                  </a:cubicBezTo>
                  <a:cubicBezTo>
                    <a:pt x="7380" y="5850"/>
                    <a:pt x="7357" y="5563"/>
                    <a:pt x="7304" y="5277"/>
                  </a:cubicBezTo>
                  <a:cubicBezTo>
                    <a:pt x="7202" y="4729"/>
                    <a:pt x="7001" y="4169"/>
                    <a:pt x="6658" y="3602"/>
                  </a:cubicBezTo>
                  <a:cubicBezTo>
                    <a:pt x="6602" y="3506"/>
                    <a:pt x="6546" y="3414"/>
                    <a:pt x="6487" y="3325"/>
                  </a:cubicBezTo>
                  <a:cubicBezTo>
                    <a:pt x="6332" y="3082"/>
                    <a:pt x="6177" y="2857"/>
                    <a:pt x="6015" y="2647"/>
                  </a:cubicBezTo>
                  <a:cubicBezTo>
                    <a:pt x="5386" y="1819"/>
                    <a:pt x="4717" y="1226"/>
                    <a:pt x="4025" y="817"/>
                  </a:cubicBezTo>
                  <a:cubicBezTo>
                    <a:pt x="3006" y="211"/>
                    <a:pt x="1939" y="0"/>
                    <a:pt x="87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893;p35"/>
            <p:cNvSpPr/>
            <p:nvPr/>
          </p:nvSpPr>
          <p:spPr>
            <a:xfrm>
              <a:off x="4476829" y="5185707"/>
              <a:ext cx="282693" cy="607871"/>
            </a:xfrm>
            <a:custGeom>
              <a:avLst/>
              <a:gdLst/>
              <a:ahLst/>
              <a:cxnLst/>
              <a:rect l="l" t="t" r="r" b="b"/>
              <a:pathLst>
                <a:path w="2595" h="5580" extrusionOk="0">
                  <a:moveTo>
                    <a:pt x="1167" y="0"/>
                  </a:moveTo>
                  <a:cubicBezTo>
                    <a:pt x="558" y="294"/>
                    <a:pt x="0" y="873"/>
                    <a:pt x="132" y="1529"/>
                  </a:cubicBezTo>
                  <a:cubicBezTo>
                    <a:pt x="248" y="2099"/>
                    <a:pt x="835" y="2439"/>
                    <a:pt x="1121" y="2946"/>
                  </a:cubicBezTo>
                  <a:cubicBezTo>
                    <a:pt x="1586" y="3760"/>
                    <a:pt x="1194" y="4683"/>
                    <a:pt x="756" y="5579"/>
                  </a:cubicBezTo>
                  <a:cubicBezTo>
                    <a:pt x="2199" y="5269"/>
                    <a:pt x="2590" y="4858"/>
                    <a:pt x="2590" y="4367"/>
                  </a:cubicBezTo>
                  <a:cubicBezTo>
                    <a:pt x="2590" y="4034"/>
                    <a:pt x="2406" y="3661"/>
                    <a:pt x="2251" y="3266"/>
                  </a:cubicBezTo>
                  <a:cubicBezTo>
                    <a:pt x="2076" y="2831"/>
                    <a:pt x="1974" y="2347"/>
                    <a:pt x="1974" y="1918"/>
                  </a:cubicBezTo>
                  <a:cubicBezTo>
                    <a:pt x="1974" y="1331"/>
                    <a:pt x="2159" y="837"/>
                    <a:pt x="2590" y="672"/>
                  </a:cubicBezTo>
                  <a:lnTo>
                    <a:pt x="2594" y="669"/>
                  </a:lnTo>
                  <a:cubicBezTo>
                    <a:pt x="2096" y="517"/>
                    <a:pt x="1618" y="294"/>
                    <a:pt x="1167"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894;p35"/>
            <p:cNvSpPr/>
            <p:nvPr/>
          </p:nvSpPr>
          <p:spPr>
            <a:xfrm>
              <a:off x="5121963" y="4377164"/>
              <a:ext cx="724870" cy="1441897"/>
            </a:xfrm>
            <a:custGeom>
              <a:avLst/>
              <a:gdLst/>
              <a:ahLst/>
              <a:cxnLst/>
              <a:rect l="l" t="t" r="r" b="b"/>
              <a:pathLst>
                <a:path w="6654" h="13236" extrusionOk="0">
                  <a:moveTo>
                    <a:pt x="156" y="8167"/>
                  </a:moveTo>
                  <a:lnTo>
                    <a:pt x="156" y="8167"/>
                  </a:lnTo>
                  <a:cubicBezTo>
                    <a:pt x="106" y="8180"/>
                    <a:pt x="50" y="8193"/>
                    <a:pt x="1" y="8207"/>
                  </a:cubicBezTo>
                  <a:cubicBezTo>
                    <a:pt x="24" y="8219"/>
                    <a:pt x="43" y="8236"/>
                    <a:pt x="60" y="8256"/>
                  </a:cubicBezTo>
                  <a:cubicBezTo>
                    <a:pt x="93" y="8223"/>
                    <a:pt x="122" y="8196"/>
                    <a:pt x="156" y="8167"/>
                  </a:cubicBezTo>
                  <a:close/>
                  <a:moveTo>
                    <a:pt x="5461" y="1"/>
                  </a:moveTo>
                  <a:cubicBezTo>
                    <a:pt x="5445" y="116"/>
                    <a:pt x="5428" y="231"/>
                    <a:pt x="5405" y="347"/>
                  </a:cubicBezTo>
                  <a:cubicBezTo>
                    <a:pt x="5303" y="900"/>
                    <a:pt x="5135" y="1398"/>
                    <a:pt x="4921" y="1836"/>
                  </a:cubicBezTo>
                  <a:cubicBezTo>
                    <a:pt x="4894" y="5310"/>
                    <a:pt x="2980" y="7258"/>
                    <a:pt x="712" y="8009"/>
                  </a:cubicBezTo>
                  <a:cubicBezTo>
                    <a:pt x="1003" y="8052"/>
                    <a:pt x="1286" y="8259"/>
                    <a:pt x="1473" y="8503"/>
                  </a:cubicBezTo>
                  <a:cubicBezTo>
                    <a:pt x="1849" y="8991"/>
                    <a:pt x="2001" y="9640"/>
                    <a:pt x="1885" y="10243"/>
                  </a:cubicBezTo>
                  <a:cubicBezTo>
                    <a:pt x="1787" y="10754"/>
                    <a:pt x="1507" y="11212"/>
                    <a:pt x="1352" y="11713"/>
                  </a:cubicBezTo>
                  <a:cubicBezTo>
                    <a:pt x="1230" y="12102"/>
                    <a:pt x="1190" y="12504"/>
                    <a:pt x="1227" y="12902"/>
                  </a:cubicBezTo>
                  <a:cubicBezTo>
                    <a:pt x="1473" y="12968"/>
                    <a:pt x="1767" y="13031"/>
                    <a:pt x="2103" y="13091"/>
                  </a:cubicBezTo>
                  <a:cubicBezTo>
                    <a:pt x="2690" y="13193"/>
                    <a:pt x="3207" y="13235"/>
                    <a:pt x="3659" y="13235"/>
                  </a:cubicBezTo>
                  <a:cubicBezTo>
                    <a:pt x="5056" y="13235"/>
                    <a:pt x="5797" y="12810"/>
                    <a:pt x="5797" y="12316"/>
                  </a:cubicBezTo>
                  <a:cubicBezTo>
                    <a:pt x="5797" y="12197"/>
                    <a:pt x="5755" y="12075"/>
                    <a:pt x="5669" y="11953"/>
                  </a:cubicBezTo>
                  <a:cubicBezTo>
                    <a:pt x="5642" y="11917"/>
                    <a:pt x="5613" y="11881"/>
                    <a:pt x="5580" y="11848"/>
                  </a:cubicBezTo>
                  <a:cubicBezTo>
                    <a:pt x="5464" y="11726"/>
                    <a:pt x="5326" y="11637"/>
                    <a:pt x="5171" y="11575"/>
                  </a:cubicBezTo>
                  <a:cubicBezTo>
                    <a:pt x="4911" y="11469"/>
                    <a:pt x="4611" y="11439"/>
                    <a:pt x="4325" y="11439"/>
                  </a:cubicBezTo>
                  <a:cubicBezTo>
                    <a:pt x="4133" y="11439"/>
                    <a:pt x="3949" y="11453"/>
                    <a:pt x="3787" y="11465"/>
                  </a:cubicBezTo>
                  <a:cubicBezTo>
                    <a:pt x="3625" y="11482"/>
                    <a:pt x="3490" y="11495"/>
                    <a:pt x="3398" y="11495"/>
                  </a:cubicBezTo>
                  <a:cubicBezTo>
                    <a:pt x="3312" y="11495"/>
                    <a:pt x="3263" y="11482"/>
                    <a:pt x="3263" y="11446"/>
                  </a:cubicBezTo>
                  <a:cubicBezTo>
                    <a:pt x="3263" y="11430"/>
                    <a:pt x="3277" y="11406"/>
                    <a:pt x="3306" y="11374"/>
                  </a:cubicBezTo>
                  <a:cubicBezTo>
                    <a:pt x="3645" y="10988"/>
                    <a:pt x="6654" y="7010"/>
                    <a:pt x="6654" y="3675"/>
                  </a:cubicBezTo>
                  <a:lnTo>
                    <a:pt x="6654" y="3606"/>
                  </a:lnTo>
                  <a:cubicBezTo>
                    <a:pt x="6628" y="1767"/>
                    <a:pt x="6012" y="640"/>
                    <a:pt x="5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895;p35"/>
            <p:cNvSpPr/>
            <p:nvPr/>
          </p:nvSpPr>
          <p:spPr>
            <a:xfrm>
              <a:off x="4603852" y="4577067"/>
              <a:ext cx="1054188" cy="712124"/>
            </a:xfrm>
            <a:custGeom>
              <a:avLst/>
              <a:gdLst/>
              <a:ahLst/>
              <a:cxnLst/>
              <a:rect l="l" t="t" r="r" b="b"/>
              <a:pathLst>
                <a:path w="9677" h="6537" extrusionOk="0">
                  <a:moveTo>
                    <a:pt x="9677" y="1"/>
                  </a:moveTo>
                  <a:cubicBezTo>
                    <a:pt x="9037" y="1293"/>
                    <a:pt x="7986" y="2071"/>
                    <a:pt x="7017" y="2308"/>
                  </a:cubicBezTo>
                  <a:cubicBezTo>
                    <a:pt x="6906" y="2598"/>
                    <a:pt x="6731" y="3013"/>
                    <a:pt x="6569" y="3274"/>
                  </a:cubicBezTo>
                  <a:cubicBezTo>
                    <a:pt x="6065" y="4681"/>
                    <a:pt x="5169" y="5528"/>
                    <a:pt x="3659" y="5590"/>
                  </a:cubicBezTo>
                  <a:cubicBezTo>
                    <a:pt x="3577" y="5593"/>
                    <a:pt x="3494" y="5597"/>
                    <a:pt x="3415" y="5597"/>
                  </a:cubicBezTo>
                  <a:cubicBezTo>
                    <a:pt x="2595" y="5597"/>
                    <a:pt x="1932" y="5419"/>
                    <a:pt x="1392" y="5093"/>
                  </a:cubicBezTo>
                  <a:cubicBezTo>
                    <a:pt x="1122" y="5205"/>
                    <a:pt x="835" y="5287"/>
                    <a:pt x="551" y="5379"/>
                  </a:cubicBezTo>
                  <a:lnTo>
                    <a:pt x="548" y="5379"/>
                  </a:lnTo>
                  <a:cubicBezTo>
                    <a:pt x="400" y="5429"/>
                    <a:pt x="252" y="5478"/>
                    <a:pt x="107" y="5541"/>
                  </a:cubicBezTo>
                  <a:cubicBezTo>
                    <a:pt x="74" y="5557"/>
                    <a:pt x="37" y="5574"/>
                    <a:pt x="1" y="5587"/>
                  </a:cubicBezTo>
                  <a:cubicBezTo>
                    <a:pt x="452" y="5881"/>
                    <a:pt x="930" y="6104"/>
                    <a:pt x="1428" y="6256"/>
                  </a:cubicBezTo>
                  <a:lnTo>
                    <a:pt x="1432" y="6256"/>
                  </a:lnTo>
                  <a:cubicBezTo>
                    <a:pt x="2018" y="6447"/>
                    <a:pt x="2627" y="6536"/>
                    <a:pt x="3248" y="6536"/>
                  </a:cubicBezTo>
                  <a:cubicBezTo>
                    <a:pt x="3373" y="6536"/>
                    <a:pt x="3497" y="6533"/>
                    <a:pt x="3623" y="6526"/>
                  </a:cubicBezTo>
                  <a:cubicBezTo>
                    <a:pt x="4002" y="6503"/>
                    <a:pt x="4381" y="6451"/>
                    <a:pt x="4757" y="6372"/>
                  </a:cubicBezTo>
                  <a:cubicBezTo>
                    <a:pt x="4806" y="6358"/>
                    <a:pt x="4862" y="6345"/>
                    <a:pt x="4912" y="6332"/>
                  </a:cubicBezTo>
                  <a:cubicBezTo>
                    <a:pt x="4968" y="6286"/>
                    <a:pt x="5027" y="6246"/>
                    <a:pt x="5093" y="6220"/>
                  </a:cubicBezTo>
                  <a:cubicBezTo>
                    <a:pt x="5178" y="6180"/>
                    <a:pt x="5268" y="6164"/>
                    <a:pt x="5356" y="6164"/>
                  </a:cubicBezTo>
                  <a:cubicBezTo>
                    <a:pt x="5393" y="6164"/>
                    <a:pt x="5432" y="6167"/>
                    <a:pt x="5468" y="6174"/>
                  </a:cubicBezTo>
                  <a:cubicBezTo>
                    <a:pt x="7736" y="5423"/>
                    <a:pt x="9650" y="3475"/>
                    <a:pt x="967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896;p35"/>
            <p:cNvSpPr/>
            <p:nvPr/>
          </p:nvSpPr>
          <p:spPr>
            <a:xfrm>
              <a:off x="5374046" y="2456138"/>
              <a:ext cx="243149" cy="552858"/>
            </a:xfrm>
            <a:custGeom>
              <a:avLst/>
              <a:gdLst/>
              <a:ahLst/>
              <a:cxnLst/>
              <a:rect l="l" t="t" r="r" b="b"/>
              <a:pathLst>
                <a:path w="2232" h="5075" extrusionOk="0">
                  <a:moveTo>
                    <a:pt x="1081" y="0"/>
                  </a:moveTo>
                  <a:cubicBezTo>
                    <a:pt x="887" y="0"/>
                    <a:pt x="676" y="122"/>
                    <a:pt x="464" y="419"/>
                  </a:cubicBezTo>
                  <a:cubicBezTo>
                    <a:pt x="139" y="883"/>
                    <a:pt x="409" y="1938"/>
                    <a:pt x="379" y="2481"/>
                  </a:cubicBezTo>
                  <a:cubicBezTo>
                    <a:pt x="343" y="3137"/>
                    <a:pt x="237" y="3787"/>
                    <a:pt x="59" y="4419"/>
                  </a:cubicBezTo>
                  <a:cubicBezTo>
                    <a:pt x="29" y="4525"/>
                    <a:pt x="0" y="4634"/>
                    <a:pt x="20" y="4739"/>
                  </a:cubicBezTo>
                  <a:cubicBezTo>
                    <a:pt x="59" y="4967"/>
                    <a:pt x="310" y="5075"/>
                    <a:pt x="547" y="5075"/>
                  </a:cubicBezTo>
                  <a:cubicBezTo>
                    <a:pt x="600" y="5075"/>
                    <a:pt x="653" y="5069"/>
                    <a:pt x="702" y="5059"/>
                  </a:cubicBezTo>
                  <a:cubicBezTo>
                    <a:pt x="1167" y="4963"/>
                    <a:pt x="1532" y="4581"/>
                    <a:pt x="1734" y="4146"/>
                  </a:cubicBezTo>
                  <a:cubicBezTo>
                    <a:pt x="1935" y="3715"/>
                    <a:pt x="1994" y="3233"/>
                    <a:pt x="2053" y="2761"/>
                  </a:cubicBezTo>
                  <a:cubicBezTo>
                    <a:pt x="2086" y="2501"/>
                    <a:pt x="2119" y="2244"/>
                    <a:pt x="2152" y="1984"/>
                  </a:cubicBezTo>
                  <a:cubicBezTo>
                    <a:pt x="2231" y="1348"/>
                    <a:pt x="1730" y="0"/>
                    <a:pt x="10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897;p35"/>
            <p:cNvSpPr/>
            <p:nvPr/>
          </p:nvSpPr>
          <p:spPr>
            <a:xfrm>
              <a:off x="4369089" y="2281728"/>
              <a:ext cx="221688" cy="239771"/>
            </a:xfrm>
            <a:custGeom>
              <a:avLst/>
              <a:gdLst/>
              <a:ahLst/>
              <a:cxnLst/>
              <a:rect l="l" t="t" r="r" b="b"/>
              <a:pathLst>
                <a:path w="2035" h="2201" extrusionOk="0">
                  <a:moveTo>
                    <a:pt x="1334" y="0"/>
                  </a:moveTo>
                  <a:cubicBezTo>
                    <a:pt x="773" y="0"/>
                    <a:pt x="157" y="1299"/>
                    <a:pt x="31" y="1578"/>
                  </a:cubicBezTo>
                  <a:cubicBezTo>
                    <a:pt x="1" y="1641"/>
                    <a:pt x="31" y="1717"/>
                    <a:pt x="93" y="1746"/>
                  </a:cubicBezTo>
                  <a:cubicBezTo>
                    <a:pt x="111" y="1754"/>
                    <a:pt x="130" y="1758"/>
                    <a:pt x="149" y="1758"/>
                  </a:cubicBezTo>
                  <a:cubicBezTo>
                    <a:pt x="197" y="1758"/>
                    <a:pt x="243" y="1731"/>
                    <a:pt x="265" y="1684"/>
                  </a:cubicBezTo>
                  <a:cubicBezTo>
                    <a:pt x="546" y="1061"/>
                    <a:pt x="1057" y="256"/>
                    <a:pt x="1328" y="256"/>
                  </a:cubicBezTo>
                  <a:cubicBezTo>
                    <a:pt x="1342" y="256"/>
                    <a:pt x="1356" y="258"/>
                    <a:pt x="1369" y="263"/>
                  </a:cubicBezTo>
                  <a:cubicBezTo>
                    <a:pt x="1599" y="352"/>
                    <a:pt x="1464" y="1249"/>
                    <a:pt x="1197" y="2029"/>
                  </a:cubicBezTo>
                  <a:cubicBezTo>
                    <a:pt x="1171" y="2099"/>
                    <a:pt x="1207" y="2172"/>
                    <a:pt x="1276" y="2195"/>
                  </a:cubicBezTo>
                  <a:cubicBezTo>
                    <a:pt x="1290" y="2198"/>
                    <a:pt x="1302" y="2201"/>
                    <a:pt x="1316" y="2201"/>
                  </a:cubicBezTo>
                  <a:cubicBezTo>
                    <a:pt x="1372" y="2201"/>
                    <a:pt x="1421" y="2168"/>
                    <a:pt x="1438" y="2115"/>
                  </a:cubicBezTo>
                  <a:cubicBezTo>
                    <a:pt x="1590" y="1680"/>
                    <a:pt x="2034" y="240"/>
                    <a:pt x="1457" y="23"/>
                  </a:cubicBezTo>
                  <a:cubicBezTo>
                    <a:pt x="1417" y="7"/>
                    <a:pt x="1375"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898;p35"/>
            <p:cNvSpPr/>
            <p:nvPr/>
          </p:nvSpPr>
          <p:spPr>
            <a:xfrm>
              <a:off x="4746016" y="2403412"/>
              <a:ext cx="222015" cy="239880"/>
            </a:xfrm>
            <a:custGeom>
              <a:avLst/>
              <a:gdLst/>
              <a:ahLst/>
              <a:cxnLst/>
              <a:rect l="l" t="t" r="r" b="b"/>
              <a:pathLst>
                <a:path w="2038" h="2202" extrusionOk="0">
                  <a:moveTo>
                    <a:pt x="1334" y="0"/>
                  </a:moveTo>
                  <a:cubicBezTo>
                    <a:pt x="774" y="0"/>
                    <a:pt x="157" y="1299"/>
                    <a:pt x="31" y="1578"/>
                  </a:cubicBezTo>
                  <a:cubicBezTo>
                    <a:pt x="1" y="1644"/>
                    <a:pt x="31" y="1720"/>
                    <a:pt x="93" y="1750"/>
                  </a:cubicBezTo>
                  <a:cubicBezTo>
                    <a:pt x="110" y="1757"/>
                    <a:pt x="128" y="1760"/>
                    <a:pt x="145" y="1760"/>
                  </a:cubicBezTo>
                  <a:cubicBezTo>
                    <a:pt x="195" y="1760"/>
                    <a:pt x="243" y="1733"/>
                    <a:pt x="265" y="1683"/>
                  </a:cubicBezTo>
                  <a:cubicBezTo>
                    <a:pt x="549" y="1063"/>
                    <a:pt x="1054" y="259"/>
                    <a:pt x="1326" y="259"/>
                  </a:cubicBezTo>
                  <a:cubicBezTo>
                    <a:pt x="1341" y="259"/>
                    <a:pt x="1355" y="262"/>
                    <a:pt x="1369" y="267"/>
                  </a:cubicBezTo>
                  <a:cubicBezTo>
                    <a:pt x="1599" y="352"/>
                    <a:pt x="1468" y="1248"/>
                    <a:pt x="1198" y="2033"/>
                  </a:cubicBezTo>
                  <a:cubicBezTo>
                    <a:pt x="1175" y="2099"/>
                    <a:pt x="1207" y="2171"/>
                    <a:pt x="1277" y="2194"/>
                  </a:cubicBezTo>
                  <a:cubicBezTo>
                    <a:pt x="1290" y="2201"/>
                    <a:pt x="1303" y="2201"/>
                    <a:pt x="1319" y="2201"/>
                  </a:cubicBezTo>
                  <a:cubicBezTo>
                    <a:pt x="1372" y="2201"/>
                    <a:pt x="1421" y="2168"/>
                    <a:pt x="1441" y="2115"/>
                  </a:cubicBezTo>
                  <a:cubicBezTo>
                    <a:pt x="1590" y="1680"/>
                    <a:pt x="2037" y="240"/>
                    <a:pt x="1458" y="22"/>
                  </a:cubicBezTo>
                  <a:cubicBezTo>
                    <a:pt x="1417" y="7"/>
                    <a:pt x="1376"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899;p35"/>
            <p:cNvSpPr/>
            <p:nvPr/>
          </p:nvSpPr>
          <p:spPr>
            <a:xfrm>
              <a:off x="4953326" y="2768139"/>
              <a:ext cx="327030" cy="184867"/>
            </a:xfrm>
            <a:custGeom>
              <a:avLst/>
              <a:gdLst/>
              <a:ahLst/>
              <a:cxnLst/>
              <a:rect l="l" t="t" r="r" b="b"/>
              <a:pathLst>
                <a:path w="3002" h="1697" extrusionOk="0">
                  <a:moveTo>
                    <a:pt x="1028" y="0"/>
                  </a:moveTo>
                  <a:cubicBezTo>
                    <a:pt x="566" y="0"/>
                    <a:pt x="207" y="158"/>
                    <a:pt x="125" y="438"/>
                  </a:cubicBezTo>
                  <a:cubicBezTo>
                    <a:pt x="0" y="847"/>
                    <a:pt x="520" y="1365"/>
                    <a:pt x="1281" y="1592"/>
                  </a:cubicBezTo>
                  <a:cubicBezTo>
                    <a:pt x="1523" y="1664"/>
                    <a:pt x="1760" y="1697"/>
                    <a:pt x="1977" y="1697"/>
                  </a:cubicBezTo>
                  <a:cubicBezTo>
                    <a:pt x="2438" y="1697"/>
                    <a:pt x="2798" y="1543"/>
                    <a:pt x="2880" y="1262"/>
                  </a:cubicBezTo>
                  <a:cubicBezTo>
                    <a:pt x="3002" y="854"/>
                    <a:pt x="2484" y="336"/>
                    <a:pt x="1723" y="109"/>
                  </a:cubicBezTo>
                  <a:cubicBezTo>
                    <a:pt x="1483" y="33"/>
                    <a:pt x="1242" y="0"/>
                    <a:pt x="1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900;p35"/>
            <p:cNvSpPr/>
            <p:nvPr/>
          </p:nvSpPr>
          <p:spPr>
            <a:xfrm>
              <a:off x="4855173" y="2239677"/>
              <a:ext cx="275503" cy="202515"/>
            </a:xfrm>
            <a:custGeom>
              <a:avLst/>
              <a:gdLst/>
              <a:ahLst/>
              <a:cxnLst/>
              <a:rect l="l" t="t" r="r" b="b"/>
              <a:pathLst>
                <a:path w="2529" h="1859" extrusionOk="0">
                  <a:moveTo>
                    <a:pt x="1175" y="1"/>
                  </a:moveTo>
                  <a:cubicBezTo>
                    <a:pt x="541" y="1"/>
                    <a:pt x="74" y="480"/>
                    <a:pt x="51" y="504"/>
                  </a:cubicBezTo>
                  <a:cubicBezTo>
                    <a:pt x="1" y="557"/>
                    <a:pt x="4" y="636"/>
                    <a:pt x="57" y="685"/>
                  </a:cubicBezTo>
                  <a:cubicBezTo>
                    <a:pt x="81" y="710"/>
                    <a:pt x="114" y="722"/>
                    <a:pt x="146" y="722"/>
                  </a:cubicBezTo>
                  <a:cubicBezTo>
                    <a:pt x="180" y="722"/>
                    <a:pt x="213" y="709"/>
                    <a:pt x="238" y="682"/>
                  </a:cubicBezTo>
                  <a:cubicBezTo>
                    <a:pt x="243" y="677"/>
                    <a:pt x="649" y="260"/>
                    <a:pt x="1178" y="260"/>
                  </a:cubicBezTo>
                  <a:cubicBezTo>
                    <a:pt x="1296" y="260"/>
                    <a:pt x="1421" y="281"/>
                    <a:pt x="1550" y="333"/>
                  </a:cubicBezTo>
                  <a:cubicBezTo>
                    <a:pt x="2232" y="606"/>
                    <a:pt x="2015" y="1694"/>
                    <a:pt x="2011" y="1703"/>
                  </a:cubicBezTo>
                  <a:cubicBezTo>
                    <a:pt x="1995" y="1776"/>
                    <a:pt x="2041" y="1842"/>
                    <a:pt x="2110" y="1858"/>
                  </a:cubicBezTo>
                  <a:lnTo>
                    <a:pt x="2136" y="1858"/>
                  </a:lnTo>
                  <a:cubicBezTo>
                    <a:pt x="2196" y="1858"/>
                    <a:pt x="2249" y="1819"/>
                    <a:pt x="2261" y="1756"/>
                  </a:cubicBezTo>
                  <a:cubicBezTo>
                    <a:pt x="2275" y="1703"/>
                    <a:pt x="2529" y="445"/>
                    <a:pt x="1645" y="92"/>
                  </a:cubicBezTo>
                  <a:cubicBezTo>
                    <a:pt x="1482" y="27"/>
                    <a:pt x="1323"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901;p35"/>
            <p:cNvSpPr/>
            <p:nvPr/>
          </p:nvSpPr>
          <p:spPr>
            <a:xfrm>
              <a:off x="4458201" y="2117448"/>
              <a:ext cx="275067" cy="202733"/>
            </a:xfrm>
            <a:custGeom>
              <a:avLst/>
              <a:gdLst/>
              <a:ahLst/>
              <a:cxnLst/>
              <a:rect l="l" t="t" r="r" b="b"/>
              <a:pathLst>
                <a:path w="2525" h="1861" extrusionOk="0">
                  <a:moveTo>
                    <a:pt x="1169" y="0"/>
                  </a:moveTo>
                  <a:cubicBezTo>
                    <a:pt x="535" y="0"/>
                    <a:pt x="71" y="478"/>
                    <a:pt x="46" y="502"/>
                  </a:cubicBezTo>
                  <a:cubicBezTo>
                    <a:pt x="0" y="555"/>
                    <a:pt x="0" y="638"/>
                    <a:pt x="53" y="687"/>
                  </a:cubicBezTo>
                  <a:cubicBezTo>
                    <a:pt x="77" y="709"/>
                    <a:pt x="108" y="721"/>
                    <a:pt x="140" y="721"/>
                  </a:cubicBezTo>
                  <a:cubicBezTo>
                    <a:pt x="174" y="721"/>
                    <a:pt x="209" y="708"/>
                    <a:pt x="234" y="680"/>
                  </a:cubicBezTo>
                  <a:cubicBezTo>
                    <a:pt x="253" y="662"/>
                    <a:pt x="650" y="258"/>
                    <a:pt x="1173" y="258"/>
                  </a:cubicBezTo>
                  <a:cubicBezTo>
                    <a:pt x="1293" y="258"/>
                    <a:pt x="1419" y="279"/>
                    <a:pt x="1549" y="331"/>
                  </a:cubicBezTo>
                  <a:cubicBezTo>
                    <a:pt x="2228" y="604"/>
                    <a:pt x="2010" y="1692"/>
                    <a:pt x="2007" y="1705"/>
                  </a:cubicBezTo>
                  <a:cubicBezTo>
                    <a:pt x="1994" y="1774"/>
                    <a:pt x="2037" y="1844"/>
                    <a:pt x="2106" y="1857"/>
                  </a:cubicBezTo>
                  <a:cubicBezTo>
                    <a:pt x="2116" y="1860"/>
                    <a:pt x="2126" y="1860"/>
                    <a:pt x="2133" y="1860"/>
                  </a:cubicBezTo>
                  <a:cubicBezTo>
                    <a:pt x="2192" y="1860"/>
                    <a:pt x="2247" y="1817"/>
                    <a:pt x="2258" y="1758"/>
                  </a:cubicBezTo>
                  <a:cubicBezTo>
                    <a:pt x="2271" y="1705"/>
                    <a:pt x="2524" y="446"/>
                    <a:pt x="1645" y="94"/>
                  </a:cubicBezTo>
                  <a:cubicBezTo>
                    <a:pt x="1479" y="27"/>
                    <a:pt x="1319" y="0"/>
                    <a:pt x="1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902;p35"/>
            <p:cNvSpPr/>
            <p:nvPr/>
          </p:nvSpPr>
          <p:spPr>
            <a:xfrm>
              <a:off x="3386901" y="2940807"/>
              <a:ext cx="105560" cy="118851"/>
            </a:xfrm>
            <a:custGeom>
              <a:avLst/>
              <a:gdLst/>
              <a:ahLst/>
              <a:cxnLst/>
              <a:rect l="l" t="t" r="r" b="b"/>
              <a:pathLst>
                <a:path w="969" h="1091" extrusionOk="0">
                  <a:moveTo>
                    <a:pt x="0" y="0"/>
                  </a:moveTo>
                  <a:lnTo>
                    <a:pt x="0" y="0"/>
                  </a:lnTo>
                  <a:cubicBezTo>
                    <a:pt x="30" y="317"/>
                    <a:pt x="106" y="1012"/>
                    <a:pt x="277" y="1085"/>
                  </a:cubicBezTo>
                  <a:cubicBezTo>
                    <a:pt x="286" y="1088"/>
                    <a:pt x="296" y="1090"/>
                    <a:pt x="306" y="1090"/>
                  </a:cubicBezTo>
                  <a:cubicBezTo>
                    <a:pt x="469" y="1090"/>
                    <a:pt x="780" y="651"/>
                    <a:pt x="969" y="356"/>
                  </a:cubicBezTo>
                  <a:cubicBezTo>
                    <a:pt x="637" y="250"/>
                    <a:pt x="316" y="132"/>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903;p35"/>
            <p:cNvSpPr/>
            <p:nvPr/>
          </p:nvSpPr>
          <p:spPr>
            <a:xfrm>
              <a:off x="3621336" y="3017936"/>
              <a:ext cx="123971" cy="128110"/>
            </a:xfrm>
            <a:custGeom>
              <a:avLst/>
              <a:gdLst/>
              <a:ahLst/>
              <a:cxnLst/>
              <a:rect l="l" t="t" r="r" b="b"/>
              <a:pathLst>
                <a:path w="1138" h="1176" extrusionOk="0">
                  <a:moveTo>
                    <a:pt x="0" y="1"/>
                  </a:moveTo>
                  <a:lnTo>
                    <a:pt x="0" y="1"/>
                  </a:lnTo>
                  <a:cubicBezTo>
                    <a:pt x="23" y="423"/>
                    <a:pt x="93" y="1081"/>
                    <a:pt x="307" y="1168"/>
                  </a:cubicBezTo>
                  <a:cubicBezTo>
                    <a:pt x="321" y="1173"/>
                    <a:pt x="335" y="1175"/>
                    <a:pt x="350" y="1175"/>
                  </a:cubicBezTo>
                  <a:cubicBezTo>
                    <a:pt x="570" y="1175"/>
                    <a:pt x="924" y="632"/>
                    <a:pt x="1137" y="268"/>
                  </a:cubicBezTo>
                  <a:cubicBezTo>
                    <a:pt x="752" y="188"/>
                    <a:pt x="369" y="100"/>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904;p35"/>
            <p:cNvSpPr/>
            <p:nvPr/>
          </p:nvSpPr>
          <p:spPr>
            <a:xfrm>
              <a:off x="3902397" y="3076109"/>
              <a:ext cx="110027" cy="106977"/>
            </a:xfrm>
            <a:custGeom>
              <a:avLst/>
              <a:gdLst/>
              <a:ahLst/>
              <a:cxnLst/>
              <a:rect l="l" t="t" r="r" b="b"/>
              <a:pathLst>
                <a:path w="1010" h="982" extrusionOk="0">
                  <a:moveTo>
                    <a:pt x="1" y="1"/>
                  </a:moveTo>
                  <a:lnTo>
                    <a:pt x="1" y="1"/>
                  </a:lnTo>
                  <a:cubicBezTo>
                    <a:pt x="37" y="409"/>
                    <a:pt x="116" y="940"/>
                    <a:pt x="287" y="979"/>
                  </a:cubicBezTo>
                  <a:cubicBezTo>
                    <a:pt x="295" y="981"/>
                    <a:pt x="302" y="982"/>
                    <a:pt x="310" y="982"/>
                  </a:cubicBezTo>
                  <a:cubicBezTo>
                    <a:pt x="504" y="982"/>
                    <a:pt x="819" y="482"/>
                    <a:pt x="1009" y="146"/>
                  </a:cubicBezTo>
                  <a:cubicBezTo>
                    <a:pt x="673" y="103"/>
                    <a:pt x="334" y="56"/>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905;p35"/>
            <p:cNvSpPr/>
            <p:nvPr/>
          </p:nvSpPr>
          <p:spPr>
            <a:xfrm>
              <a:off x="4155134" y="3108028"/>
              <a:ext cx="116454" cy="119722"/>
            </a:xfrm>
            <a:custGeom>
              <a:avLst/>
              <a:gdLst/>
              <a:ahLst/>
              <a:cxnLst/>
              <a:rect l="l" t="t" r="r" b="b"/>
              <a:pathLst>
                <a:path w="1069" h="1099" extrusionOk="0">
                  <a:moveTo>
                    <a:pt x="1" y="1"/>
                  </a:moveTo>
                  <a:lnTo>
                    <a:pt x="1" y="1"/>
                  </a:lnTo>
                  <a:cubicBezTo>
                    <a:pt x="66" y="413"/>
                    <a:pt x="202" y="1098"/>
                    <a:pt x="402" y="1098"/>
                  </a:cubicBezTo>
                  <a:cubicBezTo>
                    <a:pt x="591" y="1098"/>
                    <a:pt x="884" y="499"/>
                    <a:pt x="1068" y="87"/>
                  </a:cubicBezTo>
                  <a:cubicBezTo>
                    <a:pt x="901" y="80"/>
                    <a:pt x="732" y="70"/>
                    <a:pt x="561" y="54"/>
                  </a:cubicBezTo>
                  <a:cubicBezTo>
                    <a:pt x="376" y="37"/>
                    <a:pt x="189" y="20"/>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906;p35"/>
            <p:cNvSpPr/>
            <p:nvPr/>
          </p:nvSpPr>
          <p:spPr>
            <a:xfrm>
              <a:off x="4472472" y="3095827"/>
              <a:ext cx="114711" cy="113949"/>
            </a:xfrm>
            <a:custGeom>
              <a:avLst/>
              <a:gdLst/>
              <a:ahLst/>
              <a:cxnLst/>
              <a:rect l="l" t="t" r="r" b="b"/>
              <a:pathLst>
                <a:path w="1053" h="1046" extrusionOk="0">
                  <a:moveTo>
                    <a:pt x="1053" y="1"/>
                  </a:moveTo>
                  <a:lnTo>
                    <a:pt x="1053" y="1"/>
                  </a:lnTo>
                  <a:cubicBezTo>
                    <a:pt x="726" y="73"/>
                    <a:pt x="373" y="126"/>
                    <a:pt x="1" y="162"/>
                  </a:cubicBezTo>
                  <a:cubicBezTo>
                    <a:pt x="100" y="505"/>
                    <a:pt x="291" y="1042"/>
                    <a:pt x="525" y="1046"/>
                  </a:cubicBezTo>
                  <a:cubicBezTo>
                    <a:pt x="526" y="1046"/>
                    <a:pt x="526" y="1046"/>
                    <a:pt x="527" y="1046"/>
                  </a:cubicBezTo>
                  <a:cubicBezTo>
                    <a:pt x="760" y="1046"/>
                    <a:pt x="954" y="412"/>
                    <a:pt x="1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907;p35"/>
            <p:cNvSpPr/>
            <p:nvPr/>
          </p:nvSpPr>
          <p:spPr>
            <a:xfrm>
              <a:off x="3527976" y="2565949"/>
              <a:ext cx="56103" cy="103926"/>
            </a:xfrm>
            <a:custGeom>
              <a:avLst/>
              <a:gdLst/>
              <a:ahLst/>
              <a:cxnLst/>
              <a:rect l="l" t="t" r="r" b="b"/>
              <a:pathLst>
                <a:path w="515" h="954" extrusionOk="0">
                  <a:moveTo>
                    <a:pt x="224" y="1"/>
                  </a:moveTo>
                  <a:cubicBezTo>
                    <a:pt x="103" y="1"/>
                    <a:pt x="34" y="238"/>
                    <a:pt x="17" y="475"/>
                  </a:cubicBezTo>
                  <a:cubicBezTo>
                    <a:pt x="1" y="716"/>
                    <a:pt x="43" y="953"/>
                    <a:pt x="148" y="953"/>
                  </a:cubicBezTo>
                  <a:cubicBezTo>
                    <a:pt x="156" y="953"/>
                    <a:pt x="162" y="953"/>
                    <a:pt x="168" y="950"/>
                  </a:cubicBezTo>
                  <a:cubicBezTo>
                    <a:pt x="402" y="894"/>
                    <a:pt x="515" y="10"/>
                    <a:pt x="232" y="1"/>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908;p35"/>
            <p:cNvSpPr/>
            <p:nvPr/>
          </p:nvSpPr>
          <p:spPr>
            <a:xfrm>
              <a:off x="3307593" y="2523245"/>
              <a:ext cx="57846" cy="104580"/>
            </a:xfrm>
            <a:custGeom>
              <a:avLst/>
              <a:gdLst/>
              <a:ahLst/>
              <a:cxnLst/>
              <a:rect l="l" t="t" r="r" b="b"/>
              <a:pathLst>
                <a:path w="531" h="960" extrusionOk="0">
                  <a:moveTo>
                    <a:pt x="244" y="0"/>
                  </a:moveTo>
                  <a:cubicBezTo>
                    <a:pt x="0" y="14"/>
                    <a:pt x="36" y="959"/>
                    <a:pt x="241" y="959"/>
                  </a:cubicBezTo>
                  <a:cubicBezTo>
                    <a:pt x="250" y="959"/>
                    <a:pt x="257" y="959"/>
                    <a:pt x="267" y="956"/>
                  </a:cubicBezTo>
                  <a:cubicBezTo>
                    <a:pt x="491" y="877"/>
                    <a:pt x="530" y="0"/>
                    <a:pt x="250" y="0"/>
                  </a:cubicBezTo>
                  <a:close/>
                </a:path>
              </a:pathLst>
            </a:custGeom>
            <a:solidFill>
              <a:srgbClr val="434343">
                <a:alpha val="4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909;p35"/>
            <p:cNvSpPr/>
            <p:nvPr/>
          </p:nvSpPr>
          <p:spPr>
            <a:xfrm>
              <a:off x="4774667" y="2018967"/>
              <a:ext cx="248813" cy="200227"/>
            </a:xfrm>
            <a:custGeom>
              <a:avLst/>
              <a:gdLst/>
              <a:ahLst/>
              <a:cxnLst/>
              <a:rect l="l" t="t" r="r" b="b"/>
              <a:pathLst>
                <a:path w="2284" h="1838" extrusionOk="0">
                  <a:moveTo>
                    <a:pt x="705" y="1"/>
                  </a:moveTo>
                  <a:cubicBezTo>
                    <a:pt x="671" y="1"/>
                    <a:pt x="642" y="7"/>
                    <a:pt x="618" y="19"/>
                  </a:cubicBezTo>
                  <a:cubicBezTo>
                    <a:pt x="295" y="183"/>
                    <a:pt x="1" y="1837"/>
                    <a:pt x="265" y="1837"/>
                  </a:cubicBezTo>
                  <a:cubicBezTo>
                    <a:pt x="270" y="1837"/>
                    <a:pt x="276" y="1837"/>
                    <a:pt x="282" y="1835"/>
                  </a:cubicBezTo>
                  <a:cubicBezTo>
                    <a:pt x="839" y="1697"/>
                    <a:pt x="1788" y="1459"/>
                    <a:pt x="2045" y="1202"/>
                  </a:cubicBezTo>
                  <a:cubicBezTo>
                    <a:pt x="2283" y="960"/>
                    <a:pt x="1138" y="1"/>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910;p35"/>
            <p:cNvSpPr/>
            <p:nvPr/>
          </p:nvSpPr>
          <p:spPr>
            <a:xfrm>
              <a:off x="5062373" y="1946087"/>
              <a:ext cx="206219" cy="226699"/>
            </a:xfrm>
            <a:custGeom>
              <a:avLst/>
              <a:gdLst/>
              <a:ahLst/>
              <a:cxnLst/>
              <a:rect l="l" t="t" r="r" b="b"/>
              <a:pathLst>
                <a:path w="1893" h="2081" extrusionOk="0">
                  <a:moveTo>
                    <a:pt x="860" y="1"/>
                  </a:moveTo>
                  <a:cubicBezTo>
                    <a:pt x="532" y="1"/>
                    <a:pt x="0" y="1703"/>
                    <a:pt x="0" y="1703"/>
                  </a:cubicBezTo>
                  <a:cubicBezTo>
                    <a:pt x="339" y="2023"/>
                    <a:pt x="1017" y="2080"/>
                    <a:pt x="1463" y="2080"/>
                  </a:cubicBezTo>
                  <a:cubicBezTo>
                    <a:pt x="1715" y="2080"/>
                    <a:pt x="1892" y="2062"/>
                    <a:pt x="1892" y="2062"/>
                  </a:cubicBezTo>
                  <a:cubicBezTo>
                    <a:pt x="1892" y="2062"/>
                    <a:pt x="1206" y="68"/>
                    <a:pt x="877" y="2"/>
                  </a:cubicBezTo>
                  <a:cubicBezTo>
                    <a:pt x="872" y="1"/>
                    <a:pt x="866" y="1"/>
                    <a:pt x="8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911;p35"/>
            <p:cNvSpPr/>
            <p:nvPr/>
          </p:nvSpPr>
          <p:spPr>
            <a:xfrm>
              <a:off x="3287113" y="2889715"/>
              <a:ext cx="1599856" cy="243911"/>
            </a:xfrm>
            <a:custGeom>
              <a:avLst/>
              <a:gdLst/>
              <a:ahLst/>
              <a:cxnLst/>
              <a:rect l="l" t="t" r="r" b="b"/>
              <a:pathLst>
                <a:path w="14686" h="2239" extrusionOk="0">
                  <a:moveTo>
                    <a:pt x="145" y="0"/>
                  </a:moveTo>
                  <a:cubicBezTo>
                    <a:pt x="98" y="0"/>
                    <a:pt x="54" y="27"/>
                    <a:pt x="33" y="74"/>
                  </a:cubicBezTo>
                  <a:cubicBezTo>
                    <a:pt x="0" y="136"/>
                    <a:pt x="26" y="215"/>
                    <a:pt x="93" y="245"/>
                  </a:cubicBezTo>
                  <a:cubicBezTo>
                    <a:pt x="356" y="374"/>
                    <a:pt x="610" y="486"/>
                    <a:pt x="867" y="588"/>
                  </a:cubicBezTo>
                  <a:cubicBezTo>
                    <a:pt x="1177" y="716"/>
                    <a:pt x="1506" y="838"/>
                    <a:pt x="1845" y="947"/>
                  </a:cubicBezTo>
                  <a:cubicBezTo>
                    <a:pt x="2218" y="1075"/>
                    <a:pt x="2620" y="1194"/>
                    <a:pt x="3036" y="1300"/>
                  </a:cubicBezTo>
                  <a:cubicBezTo>
                    <a:pt x="3378" y="1395"/>
                    <a:pt x="3751" y="1481"/>
                    <a:pt x="4179" y="1569"/>
                  </a:cubicBezTo>
                  <a:cubicBezTo>
                    <a:pt x="4653" y="1672"/>
                    <a:pt x="5141" y="1761"/>
                    <a:pt x="5626" y="1840"/>
                  </a:cubicBezTo>
                  <a:cubicBezTo>
                    <a:pt x="5985" y="1896"/>
                    <a:pt x="6318" y="1945"/>
                    <a:pt x="6641" y="1985"/>
                  </a:cubicBezTo>
                  <a:cubicBezTo>
                    <a:pt x="7059" y="2041"/>
                    <a:pt x="7491" y="2091"/>
                    <a:pt x="7959" y="2133"/>
                  </a:cubicBezTo>
                  <a:lnTo>
                    <a:pt x="8025" y="2140"/>
                  </a:lnTo>
                  <a:cubicBezTo>
                    <a:pt x="8189" y="2156"/>
                    <a:pt x="8355" y="2173"/>
                    <a:pt x="8516" y="2186"/>
                  </a:cubicBezTo>
                  <a:cubicBezTo>
                    <a:pt x="8691" y="2202"/>
                    <a:pt x="8862" y="2213"/>
                    <a:pt x="9030" y="2219"/>
                  </a:cubicBezTo>
                  <a:cubicBezTo>
                    <a:pt x="9271" y="2232"/>
                    <a:pt x="9505" y="2239"/>
                    <a:pt x="9739" y="2239"/>
                  </a:cubicBezTo>
                  <a:cubicBezTo>
                    <a:pt x="10137" y="2239"/>
                    <a:pt x="10526" y="2219"/>
                    <a:pt x="10895" y="2182"/>
                  </a:cubicBezTo>
                  <a:cubicBezTo>
                    <a:pt x="11274" y="2147"/>
                    <a:pt x="11630" y="2091"/>
                    <a:pt x="11960" y="2018"/>
                  </a:cubicBezTo>
                  <a:cubicBezTo>
                    <a:pt x="13265" y="1741"/>
                    <a:pt x="14217" y="1207"/>
                    <a:pt x="14649" y="512"/>
                  </a:cubicBezTo>
                  <a:cubicBezTo>
                    <a:pt x="14685" y="453"/>
                    <a:pt x="14665" y="374"/>
                    <a:pt x="14606" y="337"/>
                  </a:cubicBezTo>
                  <a:cubicBezTo>
                    <a:pt x="14585" y="324"/>
                    <a:pt x="14561" y="318"/>
                    <a:pt x="14538" y="318"/>
                  </a:cubicBezTo>
                  <a:cubicBezTo>
                    <a:pt x="14496" y="318"/>
                    <a:pt x="14454" y="339"/>
                    <a:pt x="14428" y="377"/>
                  </a:cubicBezTo>
                  <a:cubicBezTo>
                    <a:pt x="14036" y="1010"/>
                    <a:pt x="13140" y="1504"/>
                    <a:pt x="11904" y="1767"/>
                  </a:cubicBezTo>
                  <a:cubicBezTo>
                    <a:pt x="11587" y="1837"/>
                    <a:pt x="11238" y="1890"/>
                    <a:pt x="10869" y="1925"/>
                  </a:cubicBezTo>
                  <a:cubicBezTo>
                    <a:pt x="10507" y="1961"/>
                    <a:pt x="10125" y="1980"/>
                    <a:pt x="9728" y="1980"/>
                  </a:cubicBezTo>
                  <a:cubicBezTo>
                    <a:pt x="9504" y="1980"/>
                    <a:pt x="9275" y="1974"/>
                    <a:pt x="9043" y="1962"/>
                  </a:cubicBezTo>
                  <a:cubicBezTo>
                    <a:pt x="8875" y="1955"/>
                    <a:pt x="8711" y="1945"/>
                    <a:pt x="8539" y="1929"/>
                  </a:cubicBezTo>
                  <a:cubicBezTo>
                    <a:pt x="8378" y="1916"/>
                    <a:pt x="8212" y="1899"/>
                    <a:pt x="8048" y="1883"/>
                  </a:cubicBezTo>
                  <a:lnTo>
                    <a:pt x="7982" y="1876"/>
                  </a:lnTo>
                  <a:cubicBezTo>
                    <a:pt x="7520" y="1834"/>
                    <a:pt x="7092" y="1784"/>
                    <a:pt x="6674" y="1728"/>
                  </a:cubicBezTo>
                  <a:cubicBezTo>
                    <a:pt x="6350" y="1688"/>
                    <a:pt x="6025" y="1642"/>
                    <a:pt x="5669" y="1586"/>
                  </a:cubicBezTo>
                  <a:cubicBezTo>
                    <a:pt x="5187" y="1510"/>
                    <a:pt x="4703" y="1418"/>
                    <a:pt x="4232" y="1320"/>
                  </a:cubicBezTo>
                  <a:cubicBezTo>
                    <a:pt x="3810" y="1230"/>
                    <a:pt x="3437" y="1145"/>
                    <a:pt x="3101" y="1052"/>
                  </a:cubicBezTo>
                  <a:cubicBezTo>
                    <a:pt x="2689" y="944"/>
                    <a:pt x="2294" y="828"/>
                    <a:pt x="1924" y="703"/>
                  </a:cubicBezTo>
                  <a:cubicBezTo>
                    <a:pt x="1592" y="594"/>
                    <a:pt x="1269" y="476"/>
                    <a:pt x="966" y="351"/>
                  </a:cubicBezTo>
                  <a:cubicBezTo>
                    <a:pt x="712" y="249"/>
                    <a:pt x="461" y="140"/>
                    <a:pt x="204" y="15"/>
                  </a:cubicBezTo>
                  <a:cubicBezTo>
                    <a:pt x="185" y="5"/>
                    <a:pt x="165"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912;p35"/>
            <p:cNvSpPr/>
            <p:nvPr/>
          </p:nvSpPr>
          <p:spPr>
            <a:xfrm>
              <a:off x="4789592" y="2889715"/>
              <a:ext cx="200445" cy="68086"/>
            </a:xfrm>
            <a:custGeom>
              <a:avLst/>
              <a:gdLst/>
              <a:ahLst/>
              <a:cxnLst/>
              <a:rect l="l" t="t" r="r" b="b"/>
              <a:pathLst>
                <a:path w="1840" h="625" extrusionOk="0">
                  <a:moveTo>
                    <a:pt x="146" y="0"/>
                  </a:moveTo>
                  <a:cubicBezTo>
                    <a:pt x="107" y="0"/>
                    <a:pt x="68" y="17"/>
                    <a:pt x="43" y="51"/>
                  </a:cubicBezTo>
                  <a:cubicBezTo>
                    <a:pt x="0" y="110"/>
                    <a:pt x="10" y="189"/>
                    <a:pt x="69" y="232"/>
                  </a:cubicBezTo>
                  <a:cubicBezTo>
                    <a:pt x="95" y="252"/>
                    <a:pt x="600" y="624"/>
                    <a:pt x="1229" y="624"/>
                  </a:cubicBezTo>
                  <a:cubicBezTo>
                    <a:pt x="1391" y="624"/>
                    <a:pt x="1566" y="597"/>
                    <a:pt x="1740" y="535"/>
                  </a:cubicBezTo>
                  <a:cubicBezTo>
                    <a:pt x="1806" y="512"/>
                    <a:pt x="1839" y="436"/>
                    <a:pt x="1815" y="370"/>
                  </a:cubicBezTo>
                  <a:cubicBezTo>
                    <a:pt x="1797" y="318"/>
                    <a:pt x="1746" y="284"/>
                    <a:pt x="1692" y="284"/>
                  </a:cubicBezTo>
                  <a:cubicBezTo>
                    <a:pt x="1678" y="284"/>
                    <a:pt x="1664" y="287"/>
                    <a:pt x="1651" y="291"/>
                  </a:cubicBezTo>
                  <a:cubicBezTo>
                    <a:pt x="1509" y="342"/>
                    <a:pt x="1367" y="363"/>
                    <a:pt x="1231" y="363"/>
                  </a:cubicBezTo>
                  <a:cubicBezTo>
                    <a:pt x="683" y="363"/>
                    <a:pt x="229" y="30"/>
                    <a:pt x="224" y="24"/>
                  </a:cubicBezTo>
                  <a:cubicBezTo>
                    <a:pt x="200" y="8"/>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913;p35"/>
            <p:cNvSpPr/>
            <p:nvPr/>
          </p:nvSpPr>
          <p:spPr>
            <a:xfrm>
              <a:off x="4442296" y="3383643"/>
              <a:ext cx="941438" cy="1803025"/>
            </a:xfrm>
            <a:custGeom>
              <a:avLst/>
              <a:gdLst/>
              <a:ahLst/>
              <a:cxnLst/>
              <a:rect l="l" t="t" r="r" b="b"/>
              <a:pathLst>
                <a:path w="8642" h="16551" extrusionOk="0">
                  <a:moveTo>
                    <a:pt x="4299" y="1"/>
                  </a:moveTo>
                  <a:cubicBezTo>
                    <a:pt x="4264" y="1"/>
                    <a:pt x="4228" y="1"/>
                    <a:pt x="4193" y="1"/>
                  </a:cubicBezTo>
                  <a:cubicBezTo>
                    <a:pt x="4137" y="1"/>
                    <a:pt x="4084" y="5"/>
                    <a:pt x="4028" y="9"/>
                  </a:cubicBezTo>
                  <a:cubicBezTo>
                    <a:pt x="1975" y="104"/>
                    <a:pt x="828" y="1287"/>
                    <a:pt x="331" y="3169"/>
                  </a:cubicBezTo>
                  <a:cubicBezTo>
                    <a:pt x="169" y="3769"/>
                    <a:pt x="77" y="4438"/>
                    <a:pt x="40" y="5162"/>
                  </a:cubicBezTo>
                  <a:cubicBezTo>
                    <a:pt x="1" y="5967"/>
                    <a:pt x="28" y="6840"/>
                    <a:pt x="119" y="7769"/>
                  </a:cubicBezTo>
                  <a:cubicBezTo>
                    <a:pt x="133" y="7934"/>
                    <a:pt x="150" y="8102"/>
                    <a:pt x="169" y="8274"/>
                  </a:cubicBezTo>
                  <a:cubicBezTo>
                    <a:pt x="238" y="8880"/>
                    <a:pt x="308" y="9470"/>
                    <a:pt x="384" y="10037"/>
                  </a:cubicBezTo>
                  <a:cubicBezTo>
                    <a:pt x="512" y="10995"/>
                    <a:pt x="657" y="11892"/>
                    <a:pt x="858" y="12690"/>
                  </a:cubicBezTo>
                  <a:cubicBezTo>
                    <a:pt x="1065" y="13526"/>
                    <a:pt x="1333" y="14258"/>
                    <a:pt x="1701" y="14851"/>
                  </a:cubicBezTo>
                  <a:cubicBezTo>
                    <a:pt x="1873" y="15125"/>
                    <a:pt x="2061" y="15369"/>
                    <a:pt x="2275" y="15576"/>
                  </a:cubicBezTo>
                  <a:cubicBezTo>
                    <a:pt x="2900" y="16202"/>
                    <a:pt x="3744" y="16551"/>
                    <a:pt x="4894" y="16551"/>
                  </a:cubicBezTo>
                  <a:cubicBezTo>
                    <a:pt x="4975" y="16551"/>
                    <a:pt x="5058" y="16549"/>
                    <a:pt x="5142" y="16545"/>
                  </a:cubicBezTo>
                  <a:cubicBezTo>
                    <a:pt x="6661" y="16483"/>
                    <a:pt x="7558" y="15622"/>
                    <a:pt x="8062" y="14199"/>
                  </a:cubicBezTo>
                  <a:cubicBezTo>
                    <a:pt x="8293" y="13546"/>
                    <a:pt x="8441" y="12772"/>
                    <a:pt x="8527" y="11905"/>
                  </a:cubicBezTo>
                  <a:cubicBezTo>
                    <a:pt x="8612" y="11062"/>
                    <a:pt x="8642" y="10125"/>
                    <a:pt x="8629" y="9124"/>
                  </a:cubicBezTo>
                  <a:cubicBezTo>
                    <a:pt x="8626" y="8781"/>
                    <a:pt x="8619" y="8435"/>
                    <a:pt x="8606" y="8079"/>
                  </a:cubicBezTo>
                  <a:cubicBezTo>
                    <a:pt x="8593" y="7713"/>
                    <a:pt x="8579" y="7354"/>
                    <a:pt x="8559" y="7005"/>
                  </a:cubicBezTo>
                  <a:cubicBezTo>
                    <a:pt x="8514" y="6122"/>
                    <a:pt x="8444" y="5298"/>
                    <a:pt x="8336" y="4546"/>
                  </a:cubicBezTo>
                  <a:cubicBezTo>
                    <a:pt x="8230" y="3828"/>
                    <a:pt x="8085" y="3175"/>
                    <a:pt x="7878" y="2605"/>
                  </a:cubicBezTo>
                  <a:cubicBezTo>
                    <a:pt x="7298" y="967"/>
                    <a:pt x="6245" y="1"/>
                    <a:pt x="4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914;p35"/>
            <p:cNvSpPr/>
            <p:nvPr/>
          </p:nvSpPr>
          <p:spPr>
            <a:xfrm>
              <a:off x="5300404" y="3667428"/>
              <a:ext cx="50002" cy="211557"/>
            </a:xfrm>
            <a:custGeom>
              <a:avLst/>
              <a:gdLst/>
              <a:ahLst/>
              <a:cxnLst/>
              <a:rect l="l" t="t" r="r" b="b"/>
              <a:pathLst>
                <a:path w="459" h="1942" extrusionOk="0">
                  <a:moveTo>
                    <a:pt x="1" y="0"/>
                  </a:moveTo>
                  <a:lnTo>
                    <a:pt x="1" y="0"/>
                  </a:lnTo>
                  <a:cubicBezTo>
                    <a:pt x="208" y="570"/>
                    <a:pt x="353" y="1220"/>
                    <a:pt x="459" y="1941"/>
                  </a:cubicBezTo>
                  <a:lnTo>
                    <a:pt x="459" y="1941"/>
                  </a:lnTo>
                  <a:cubicBezTo>
                    <a:pt x="353" y="1220"/>
                    <a:pt x="208" y="570"/>
                    <a:pt x="1" y="0"/>
                  </a:cubicBezTo>
                  <a:close/>
                </a:path>
              </a:pathLst>
            </a:custGeom>
            <a:solidFill>
              <a:srgbClr val="5BB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915;p35"/>
            <p:cNvSpPr/>
            <p:nvPr/>
          </p:nvSpPr>
          <p:spPr>
            <a:xfrm>
              <a:off x="4446653" y="3728870"/>
              <a:ext cx="31701" cy="217221"/>
            </a:xfrm>
            <a:custGeom>
              <a:avLst/>
              <a:gdLst/>
              <a:ahLst/>
              <a:cxnLst/>
              <a:rect l="l" t="t" r="r" b="b"/>
              <a:pathLst>
                <a:path w="291" h="1994" extrusionOk="0">
                  <a:moveTo>
                    <a:pt x="291" y="0"/>
                  </a:moveTo>
                  <a:cubicBezTo>
                    <a:pt x="129" y="597"/>
                    <a:pt x="37" y="1269"/>
                    <a:pt x="0" y="1993"/>
                  </a:cubicBezTo>
                  <a:cubicBezTo>
                    <a:pt x="37" y="1269"/>
                    <a:pt x="129" y="600"/>
                    <a:pt x="291" y="0"/>
                  </a:cubicBezTo>
                  <a:close/>
                </a:path>
              </a:pathLst>
            </a:custGeom>
            <a:solidFill>
              <a:srgbClr val="77CE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916;p35"/>
            <p:cNvSpPr/>
            <p:nvPr/>
          </p:nvSpPr>
          <p:spPr>
            <a:xfrm>
              <a:off x="4446653" y="3651959"/>
              <a:ext cx="633036" cy="294131"/>
            </a:xfrm>
            <a:custGeom>
              <a:avLst/>
              <a:gdLst/>
              <a:ahLst/>
              <a:cxnLst/>
              <a:rect l="l" t="t" r="r" b="b"/>
              <a:pathLst>
                <a:path w="5811" h="2700" extrusionOk="0">
                  <a:moveTo>
                    <a:pt x="5211" y="1"/>
                  </a:moveTo>
                  <a:cubicBezTo>
                    <a:pt x="2914" y="47"/>
                    <a:pt x="1013" y="504"/>
                    <a:pt x="291" y="706"/>
                  </a:cubicBezTo>
                  <a:cubicBezTo>
                    <a:pt x="129" y="1306"/>
                    <a:pt x="37" y="1975"/>
                    <a:pt x="0" y="2699"/>
                  </a:cubicBezTo>
                  <a:cubicBezTo>
                    <a:pt x="2353" y="2268"/>
                    <a:pt x="4321" y="2100"/>
                    <a:pt x="5811" y="2054"/>
                  </a:cubicBezTo>
                  <a:cubicBezTo>
                    <a:pt x="5672" y="1339"/>
                    <a:pt x="5468" y="663"/>
                    <a:pt x="521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917;p35"/>
            <p:cNvSpPr/>
            <p:nvPr/>
          </p:nvSpPr>
          <p:spPr>
            <a:xfrm>
              <a:off x="4491536" y="4142401"/>
              <a:ext cx="610486" cy="303827"/>
            </a:xfrm>
            <a:custGeom>
              <a:avLst/>
              <a:gdLst/>
              <a:ahLst/>
              <a:cxnLst/>
              <a:rect l="l" t="t" r="r" b="b"/>
              <a:pathLst>
                <a:path w="5604" h="2789" extrusionOk="0">
                  <a:moveTo>
                    <a:pt x="5603" y="1"/>
                  </a:moveTo>
                  <a:lnTo>
                    <a:pt x="5603" y="1"/>
                  </a:lnTo>
                  <a:cubicBezTo>
                    <a:pt x="3260" y="73"/>
                    <a:pt x="1253" y="436"/>
                    <a:pt x="0" y="725"/>
                  </a:cubicBezTo>
                  <a:cubicBezTo>
                    <a:pt x="383" y="1625"/>
                    <a:pt x="759" y="2278"/>
                    <a:pt x="1075" y="2789"/>
                  </a:cubicBezTo>
                  <a:cubicBezTo>
                    <a:pt x="2571" y="2459"/>
                    <a:pt x="4087" y="2290"/>
                    <a:pt x="5432" y="2211"/>
                  </a:cubicBezTo>
                  <a:cubicBezTo>
                    <a:pt x="5534" y="1480"/>
                    <a:pt x="5596" y="742"/>
                    <a:pt x="5603"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918;p35"/>
            <p:cNvSpPr/>
            <p:nvPr/>
          </p:nvSpPr>
          <p:spPr>
            <a:xfrm>
              <a:off x="4553958" y="4687421"/>
              <a:ext cx="466579" cy="314176"/>
            </a:xfrm>
            <a:custGeom>
              <a:avLst/>
              <a:gdLst/>
              <a:ahLst/>
              <a:cxnLst/>
              <a:rect l="l" t="t" r="r" b="b"/>
              <a:pathLst>
                <a:path w="4283" h="2884" extrusionOk="0">
                  <a:moveTo>
                    <a:pt x="4282" y="0"/>
                  </a:moveTo>
                  <a:lnTo>
                    <a:pt x="4282" y="0"/>
                  </a:lnTo>
                  <a:cubicBezTo>
                    <a:pt x="3036" y="89"/>
                    <a:pt x="1978" y="247"/>
                    <a:pt x="1118" y="419"/>
                  </a:cubicBezTo>
                  <a:cubicBezTo>
                    <a:pt x="1088" y="484"/>
                    <a:pt x="1052" y="550"/>
                    <a:pt x="1012" y="616"/>
                  </a:cubicBezTo>
                  <a:cubicBezTo>
                    <a:pt x="1003" y="633"/>
                    <a:pt x="997" y="646"/>
                    <a:pt x="986" y="659"/>
                  </a:cubicBezTo>
                  <a:cubicBezTo>
                    <a:pt x="1210" y="945"/>
                    <a:pt x="1622" y="1506"/>
                    <a:pt x="1527" y="1648"/>
                  </a:cubicBezTo>
                  <a:cubicBezTo>
                    <a:pt x="1514" y="1671"/>
                    <a:pt x="1487" y="1681"/>
                    <a:pt x="1447" y="1681"/>
                  </a:cubicBezTo>
                  <a:cubicBezTo>
                    <a:pt x="1234" y="1681"/>
                    <a:pt x="696" y="1371"/>
                    <a:pt x="403" y="1190"/>
                  </a:cubicBezTo>
                  <a:cubicBezTo>
                    <a:pt x="278" y="1252"/>
                    <a:pt x="142" y="1301"/>
                    <a:pt x="1" y="1331"/>
                  </a:cubicBezTo>
                  <a:cubicBezTo>
                    <a:pt x="182" y="1914"/>
                    <a:pt x="400" y="2439"/>
                    <a:pt x="676" y="2883"/>
                  </a:cubicBezTo>
                  <a:cubicBezTo>
                    <a:pt x="1705" y="2594"/>
                    <a:pt x="2673" y="2416"/>
                    <a:pt x="3557" y="2310"/>
                  </a:cubicBezTo>
                  <a:cubicBezTo>
                    <a:pt x="3590" y="2221"/>
                    <a:pt x="3623" y="2132"/>
                    <a:pt x="3653" y="2043"/>
                  </a:cubicBezTo>
                  <a:cubicBezTo>
                    <a:pt x="3884" y="1371"/>
                    <a:pt x="4097" y="688"/>
                    <a:pt x="428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919;p35"/>
            <p:cNvSpPr/>
            <p:nvPr/>
          </p:nvSpPr>
          <p:spPr>
            <a:xfrm>
              <a:off x="5088192" y="3416107"/>
              <a:ext cx="212319" cy="251428"/>
            </a:xfrm>
            <a:custGeom>
              <a:avLst/>
              <a:gdLst/>
              <a:ahLst/>
              <a:cxnLst/>
              <a:rect l="l" t="t" r="r" b="b"/>
              <a:pathLst>
                <a:path w="1949" h="2308" extrusionOk="0">
                  <a:moveTo>
                    <a:pt x="1" y="0"/>
                  </a:moveTo>
                  <a:lnTo>
                    <a:pt x="1" y="0"/>
                  </a:lnTo>
                  <a:cubicBezTo>
                    <a:pt x="953" y="403"/>
                    <a:pt x="1560" y="1203"/>
                    <a:pt x="1949" y="2307"/>
                  </a:cubicBezTo>
                  <a:lnTo>
                    <a:pt x="1949" y="2307"/>
                  </a:lnTo>
                  <a:cubicBezTo>
                    <a:pt x="1560" y="1203"/>
                    <a:pt x="953" y="403"/>
                    <a:pt x="1" y="0"/>
                  </a:cubicBezTo>
                  <a:close/>
                </a:path>
              </a:pathLst>
            </a:custGeom>
            <a:solidFill>
              <a:srgbClr val="73B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920;p35"/>
            <p:cNvSpPr/>
            <p:nvPr/>
          </p:nvSpPr>
          <p:spPr>
            <a:xfrm>
              <a:off x="4690022" y="3383752"/>
              <a:ext cx="680097" cy="1803025"/>
            </a:xfrm>
            <a:custGeom>
              <a:avLst/>
              <a:gdLst/>
              <a:ahLst/>
              <a:cxnLst/>
              <a:rect l="l" t="t" r="r" b="b"/>
              <a:pathLst>
                <a:path w="6243" h="16551" extrusionOk="0">
                  <a:moveTo>
                    <a:pt x="1919" y="0"/>
                  </a:moveTo>
                  <a:cubicBezTo>
                    <a:pt x="1863" y="0"/>
                    <a:pt x="1810" y="4"/>
                    <a:pt x="1754" y="8"/>
                  </a:cubicBezTo>
                  <a:cubicBezTo>
                    <a:pt x="2239" y="831"/>
                    <a:pt x="2650" y="1635"/>
                    <a:pt x="2977" y="2463"/>
                  </a:cubicBezTo>
                  <a:cubicBezTo>
                    <a:pt x="3102" y="2459"/>
                    <a:pt x="3231" y="2456"/>
                    <a:pt x="3362" y="2456"/>
                  </a:cubicBezTo>
                  <a:cubicBezTo>
                    <a:pt x="4084" y="2456"/>
                    <a:pt x="4839" y="2499"/>
                    <a:pt x="5604" y="2604"/>
                  </a:cubicBezTo>
                  <a:cubicBezTo>
                    <a:pt x="5215" y="1500"/>
                    <a:pt x="4608" y="700"/>
                    <a:pt x="3656" y="297"/>
                  </a:cubicBezTo>
                  <a:cubicBezTo>
                    <a:pt x="3198" y="103"/>
                    <a:pt x="2657" y="0"/>
                    <a:pt x="2025" y="0"/>
                  </a:cubicBezTo>
                  <a:close/>
                  <a:moveTo>
                    <a:pt x="4536" y="4499"/>
                  </a:moveTo>
                  <a:cubicBezTo>
                    <a:pt x="4242" y="4499"/>
                    <a:pt x="3923" y="4506"/>
                    <a:pt x="3577" y="4516"/>
                  </a:cubicBezTo>
                  <a:cubicBezTo>
                    <a:pt x="3689" y="5115"/>
                    <a:pt x="3758" y="5742"/>
                    <a:pt x="3777" y="6404"/>
                  </a:cubicBezTo>
                  <a:cubicBezTo>
                    <a:pt x="3781" y="6592"/>
                    <a:pt x="3785" y="6776"/>
                    <a:pt x="3781" y="6965"/>
                  </a:cubicBezTo>
                  <a:cubicBezTo>
                    <a:pt x="4054" y="6954"/>
                    <a:pt x="4331" y="6951"/>
                    <a:pt x="4615" y="6951"/>
                  </a:cubicBezTo>
                  <a:cubicBezTo>
                    <a:pt x="5073" y="6951"/>
                    <a:pt x="5541" y="6961"/>
                    <a:pt x="6019" y="6988"/>
                  </a:cubicBezTo>
                  <a:cubicBezTo>
                    <a:pt x="6101" y="6763"/>
                    <a:pt x="6177" y="6539"/>
                    <a:pt x="6243" y="6322"/>
                  </a:cubicBezTo>
                  <a:cubicBezTo>
                    <a:pt x="6200" y="5692"/>
                    <a:pt x="6141" y="5099"/>
                    <a:pt x="6062" y="4545"/>
                  </a:cubicBezTo>
                  <a:cubicBezTo>
                    <a:pt x="5686" y="4522"/>
                    <a:pt x="5175" y="4499"/>
                    <a:pt x="4536" y="4499"/>
                  </a:cubicBezTo>
                  <a:close/>
                  <a:moveTo>
                    <a:pt x="5040" y="9123"/>
                  </a:moveTo>
                  <a:lnTo>
                    <a:pt x="5040" y="9123"/>
                  </a:lnTo>
                  <a:cubicBezTo>
                    <a:pt x="4595" y="9129"/>
                    <a:pt x="4114" y="9149"/>
                    <a:pt x="3610" y="9175"/>
                  </a:cubicBezTo>
                  <a:cubicBezTo>
                    <a:pt x="3481" y="10115"/>
                    <a:pt x="3280" y="11047"/>
                    <a:pt x="3033" y="11967"/>
                  </a:cubicBezTo>
                  <a:cubicBezTo>
                    <a:pt x="3303" y="11947"/>
                    <a:pt x="3580" y="11931"/>
                    <a:pt x="3867" y="11917"/>
                  </a:cubicBezTo>
                  <a:cubicBezTo>
                    <a:pt x="3636" y="11051"/>
                    <a:pt x="4236" y="10559"/>
                    <a:pt x="5040" y="9123"/>
                  </a:cubicBezTo>
                  <a:close/>
                  <a:moveTo>
                    <a:pt x="4466" y="14145"/>
                  </a:moveTo>
                  <a:cubicBezTo>
                    <a:pt x="3837" y="14145"/>
                    <a:pt x="3109" y="14182"/>
                    <a:pt x="2308" y="14277"/>
                  </a:cubicBezTo>
                  <a:cubicBezTo>
                    <a:pt x="2127" y="14751"/>
                    <a:pt x="1879" y="15216"/>
                    <a:pt x="1435" y="15443"/>
                  </a:cubicBezTo>
                  <a:cubicBezTo>
                    <a:pt x="1187" y="15569"/>
                    <a:pt x="910" y="15598"/>
                    <a:pt x="630" y="15598"/>
                  </a:cubicBezTo>
                  <a:cubicBezTo>
                    <a:pt x="423" y="15598"/>
                    <a:pt x="212" y="15582"/>
                    <a:pt x="1" y="15575"/>
                  </a:cubicBezTo>
                  <a:lnTo>
                    <a:pt x="1" y="15575"/>
                  </a:lnTo>
                  <a:cubicBezTo>
                    <a:pt x="627" y="16202"/>
                    <a:pt x="1471" y="16551"/>
                    <a:pt x="2624" y="16551"/>
                  </a:cubicBezTo>
                  <a:cubicBezTo>
                    <a:pt x="2703" y="16551"/>
                    <a:pt x="2786" y="16547"/>
                    <a:pt x="2868" y="16544"/>
                  </a:cubicBezTo>
                  <a:cubicBezTo>
                    <a:pt x="4378" y="16482"/>
                    <a:pt x="5274" y="15635"/>
                    <a:pt x="5778" y="14228"/>
                  </a:cubicBezTo>
                  <a:lnTo>
                    <a:pt x="5778" y="14228"/>
                  </a:lnTo>
                  <a:cubicBezTo>
                    <a:pt x="5689" y="14366"/>
                    <a:pt x="5607" y="14459"/>
                    <a:pt x="5541" y="14459"/>
                  </a:cubicBezTo>
                  <a:cubicBezTo>
                    <a:pt x="5531" y="14459"/>
                    <a:pt x="5521" y="14459"/>
                    <a:pt x="5511" y="14452"/>
                  </a:cubicBezTo>
                  <a:cubicBezTo>
                    <a:pt x="5445" y="14419"/>
                    <a:pt x="5399" y="14313"/>
                    <a:pt x="5370" y="14172"/>
                  </a:cubicBezTo>
                  <a:cubicBezTo>
                    <a:pt x="5096" y="14155"/>
                    <a:pt x="4796" y="14145"/>
                    <a:pt x="4466" y="14145"/>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921;p35"/>
            <p:cNvSpPr/>
            <p:nvPr/>
          </p:nvSpPr>
          <p:spPr>
            <a:xfrm>
              <a:off x="5014223" y="3651305"/>
              <a:ext cx="336181" cy="227679"/>
            </a:xfrm>
            <a:custGeom>
              <a:avLst/>
              <a:gdLst/>
              <a:ahLst/>
              <a:cxnLst/>
              <a:rect l="l" t="t" r="r" b="b"/>
              <a:pathLst>
                <a:path w="3086" h="2090" extrusionOk="0">
                  <a:moveTo>
                    <a:pt x="386" y="0"/>
                  </a:moveTo>
                  <a:cubicBezTo>
                    <a:pt x="255" y="0"/>
                    <a:pt x="126" y="3"/>
                    <a:pt x="1" y="7"/>
                  </a:cubicBezTo>
                  <a:cubicBezTo>
                    <a:pt x="258" y="669"/>
                    <a:pt x="462" y="1345"/>
                    <a:pt x="601" y="2060"/>
                  </a:cubicBezTo>
                  <a:cubicBezTo>
                    <a:pt x="947" y="2050"/>
                    <a:pt x="1266" y="2043"/>
                    <a:pt x="1560" y="2043"/>
                  </a:cubicBezTo>
                  <a:cubicBezTo>
                    <a:pt x="2199" y="2043"/>
                    <a:pt x="2710" y="2066"/>
                    <a:pt x="3086" y="2089"/>
                  </a:cubicBezTo>
                  <a:cubicBezTo>
                    <a:pt x="2980" y="1368"/>
                    <a:pt x="2835" y="718"/>
                    <a:pt x="2628" y="148"/>
                  </a:cubicBezTo>
                  <a:cubicBezTo>
                    <a:pt x="1863" y="43"/>
                    <a:pt x="1108" y="0"/>
                    <a:pt x="38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922;p35"/>
            <p:cNvSpPr/>
            <p:nvPr/>
          </p:nvSpPr>
          <p:spPr>
            <a:xfrm>
              <a:off x="5083181" y="4140985"/>
              <a:ext cx="262539" cy="242386"/>
            </a:xfrm>
            <a:custGeom>
              <a:avLst/>
              <a:gdLst/>
              <a:ahLst/>
              <a:cxnLst/>
              <a:rect l="l" t="t" r="r" b="b"/>
              <a:pathLst>
                <a:path w="2410" h="2225" extrusionOk="0">
                  <a:moveTo>
                    <a:pt x="1006" y="0"/>
                  </a:moveTo>
                  <a:cubicBezTo>
                    <a:pt x="722" y="0"/>
                    <a:pt x="445" y="3"/>
                    <a:pt x="172" y="14"/>
                  </a:cubicBezTo>
                  <a:cubicBezTo>
                    <a:pt x="165" y="755"/>
                    <a:pt x="103" y="1493"/>
                    <a:pt x="1" y="2224"/>
                  </a:cubicBezTo>
                  <a:cubicBezTo>
                    <a:pt x="505" y="2198"/>
                    <a:pt x="986" y="2178"/>
                    <a:pt x="1431" y="2172"/>
                  </a:cubicBezTo>
                  <a:cubicBezTo>
                    <a:pt x="1662" y="1760"/>
                    <a:pt x="1908" y="1272"/>
                    <a:pt x="2159" y="676"/>
                  </a:cubicBezTo>
                  <a:cubicBezTo>
                    <a:pt x="2249" y="461"/>
                    <a:pt x="2331" y="247"/>
                    <a:pt x="2410" y="37"/>
                  </a:cubicBezTo>
                  <a:cubicBezTo>
                    <a:pt x="1932" y="10"/>
                    <a:pt x="1464" y="0"/>
                    <a:pt x="100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923;p35"/>
            <p:cNvSpPr/>
            <p:nvPr/>
          </p:nvSpPr>
          <p:spPr>
            <a:xfrm>
              <a:off x="4941343" y="4681975"/>
              <a:ext cx="333676" cy="257093"/>
            </a:xfrm>
            <a:custGeom>
              <a:avLst/>
              <a:gdLst/>
              <a:ahLst/>
              <a:cxnLst/>
              <a:rect l="l" t="t" r="r" b="b"/>
              <a:pathLst>
                <a:path w="3063" h="2360" extrusionOk="0">
                  <a:moveTo>
                    <a:pt x="1560" y="0"/>
                  </a:moveTo>
                  <a:cubicBezTo>
                    <a:pt x="1273" y="14"/>
                    <a:pt x="996" y="30"/>
                    <a:pt x="726" y="50"/>
                  </a:cubicBezTo>
                  <a:cubicBezTo>
                    <a:pt x="541" y="738"/>
                    <a:pt x="328" y="1421"/>
                    <a:pt x="97" y="2093"/>
                  </a:cubicBezTo>
                  <a:cubicBezTo>
                    <a:pt x="67" y="2182"/>
                    <a:pt x="34" y="2271"/>
                    <a:pt x="1" y="2360"/>
                  </a:cubicBezTo>
                  <a:cubicBezTo>
                    <a:pt x="802" y="2265"/>
                    <a:pt x="1530" y="2228"/>
                    <a:pt x="2159" y="2228"/>
                  </a:cubicBezTo>
                  <a:cubicBezTo>
                    <a:pt x="2489" y="2228"/>
                    <a:pt x="2789" y="2238"/>
                    <a:pt x="3063" y="2255"/>
                  </a:cubicBezTo>
                  <a:cubicBezTo>
                    <a:pt x="3010" y="2004"/>
                    <a:pt x="3000" y="1648"/>
                    <a:pt x="3003" y="1407"/>
                  </a:cubicBezTo>
                  <a:lnTo>
                    <a:pt x="3003" y="1407"/>
                  </a:lnTo>
                  <a:cubicBezTo>
                    <a:pt x="2901" y="1418"/>
                    <a:pt x="2802" y="1424"/>
                    <a:pt x="2707" y="1424"/>
                  </a:cubicBezTo>
                  <a:cubicBezTo>
                    <a:pt x="2545" y="1424"/>
                    <a:pt x="2387" y="1407"/>
                    <a:pt x="2238" y="1371"/>
                  </a:cubicBezTo>
                  <a:cubicBezTo>
                    <a:pt x="1949" y="1540"/>
                    <a:pt x="1583" y="1731"/>
                    <a:pt x="1415" y="1731"/>
                  </a:cubicBezTo>
                  <a:cubicBezTo>
                    <a:pt x="1379" y="1731"/>
                    <a:pt x="1352" y="1721"/>
                    <a:pt x="1336" y="1698"/>
                  </a:cubicBezTo>
                  <a:cubicBezTo>
                    <a:pt x="1273" y="1605"/>
                    <a:pt x="1431" y="1332"/>
                    <a:pt x="1609" y="1071"/>
                  </a:cubicBezTo>
                  <a:cubicBezTo>
                    <a:pt x="1557" y="1032"/>
                    <a:pt x="1507" y="986"/>
                    <a:pt x="1464" y="936"/>
                  </a:cubicBezTo>
                  <a:cubicBezTo>
                    <a:pt x="1557" y="920"/>
                    <a:pt x="1652" y="904"/>
                    <a:pt x="1747" y="881"/>
                  </a:cubicBezTo>
                  <a:cubicBezTo>
                    <a:pt x="1794" y="817"/>
                    <a:pt x="1837" y="758"/>
                    <a:pt x="1876" y="709"/>
                  </a:cubicBezTo>
                  <a:cubicBezTo>
                    <a:pt x="1866" y="696"/>
                    <a:pt x="1860" y="683"/>
                    <a:pt x="1850" y="666"/>
                  </a:cubicBezTo>
                  <a:cubicBezTo>
                    <a:pt x="1705" y="416"/>
                    <a:pt x="1609" y="198"/>
                    <a:pt x="156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924;p35"/>
            <p:cNvSpPr/>
            <p:nvPr/>
          </p:nvSpPr>
          <p:spPr>
            <a:xfrm>
              <a:off x="4664203" y="4572491"/>
              <a:ext cx="168526" cy="112097"/>
            </a:xfrm>
            <a:custGeom>
              <a:avLst/>
              <a:gdLst/>
              <a:ahLst/>
              <a:cxnLst/>
              <a:rect l="l" t="t" r="r" b="b"/>
              <a:pathLst>
                <a:path w="1547" h="1029" extrusionOk="0">
                  <a:moveTo>
                    <a:pt x="0" y="0"/>
                  </a:moveTo>
                  <a:lnTo>
                    <a:pt x="0" y="1028"/>
                  </a:lnTo>
                  <a:cubicBezTo>
                    <a:pt x="0" y="1028"/>
                    <a:pt x="1547" y="870"/>
                    <a:pt x="1480" y="643"/>
                  </a:cubicBezTo>
                  <a:cubicBezTo>
                    <a:pt x="1418" y="41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925;p35"/>
            <p:cNvSpPr/>
            <p:nvPr/>
          </p:nvSpPr>
          <p:spPr>
            <a:xfrm>
              <a:off x="4576617" y="4740801"/>
              <a:ext cx="157742" cy="129636"/>
            </a:xfrm>
            <a:custGeom>
              <a:avLst/>
              <a:gdLst/>
              <a:ahLst/>
              <a:cxnLst/>
              <a:rect l="l" t="t" r="r" b="b"/>
              <a:pathLst>
                <a:path w="1448" h="1190" extrusionOk="0">
                  <a:moveTo>
                    <a:pt x="643" y="1"/>
                  </a:moveTo>
                  <a:lnTo>
                    <a:pt x="1" y="581"/>
                  </a:lnTo>
                  <a:cubicBezTo>
                    <a:pt x="1" y="581"/>
                    <a:pt x="939" y="1189"/>
                    <a:pt x="1239" y="1189"/>
                  </a:cubicBezTo>
                  <a:cubicBezTo>
                    <a:pt x="1277" y="1189"/>
                    <a:pt x="1304" y="1180"/>
                    <a:pt x="1319" y="1158"/>
                  </a:cubicBezTo>
                  <a:cubicBezTo>
                    <a:pt x="1447" y="966"/>
                    <a:pt x="643"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926;p35"/>
            <p:cNvSpPr/>
            <p:nvPr/>
          </p:nvSpPr>
          <p:spPr>
            <a:xfrm>
              <a:off x="4425846" y="4793310"/>
              <a:ext cx="119287" cy="165585"/>
            </a:xfrm>
            <a:custGeom>
              <a:avLst/>
              <a:gdLst/>
              <a:ahLst/>
              <a:cxnLst/>
              <a:rect l="l" t="t" r="r" b="b"/>
              <a:pathLst>
                <a:path w="1095" h="1520" extrusionOk="0">
                  <a:moveTo>
                    <a:pt x="1" y="0"/>
                  </a:moveTo>
                  <a:cubicBezTo>
                    <a:pt x="1" y="0"/>
                    <a:pt x="538" y="1520"/>
                    <a:pt x="807" y="1520"/>
                  </a:cubicBezTo>
                  <a:cubicBezTo>
                    <a:pt x="818" y="1520"/>
                    <a:pt x="828" y="1517"/>
                    <a:pt x="838" y="1513"/>
                  </a:cubicBezTo>
                  <a:cubicBezTo>
                    <a:pt x="1095" y="1384"/>
                    <a:pt x="1029" y="112"/>
                    <a:pt x="1029" y="112"/>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927;p35"/>
            <p:cNvSpPr/>
            <p:nvPr/>
          </p:nvSpPr>
          <p:spPr>
            <a:xfrm>
              <a:off x="4028112" y="3572434"/>
              <a:ext cx="741429" cy="1264873"/>
            </a:xfrm>
            <a:custGeom>
              <a:avLst/>
              <a:gdLst/>
              <a:ahLst/>
              <a:cxnLst/>
              <a:rect l="l" t="t" r="r" b="b"/>
              <a:pathLst>
                <a:path w="6806" h="11611" extrusionOk="0">
                  <a:moveTo>
                    <a:pt x="2544" y="1"/>
                  </a:moveTo>
                  <a:cubicBezTo>
                    <a:pt x="2505" y="1"/>
                    <a:pt x="2463" y="12"/>
                    <a:pt x="2416" y="32"/>
                  </a:cubicBezTo>
                  <a:cubicBezTo>
                    <a:pt x="1615" y="431"/>
                    <a:pt x="0" y="4343"/>
                    <a:pt x="626" y="7734"/>
                  </a:cubicBezTo>
                  <a:cubicBezTo>
                    <a:pt x="946" y="9480"/>
                    <a:pt x="1928" y="10654"/>
                    <a:pt x="2969" y="11217"/>
                  </a:cubicBezTo>
                  <a:cubicBezTo>
                    <a:pt x="3450" y="11479"/>
                    <a:pt x="3944" y="11611"/>
                    <a:pt x="4393" y="11611"/>
                  </a:cubicBezTo>
                  <a:cubicBezTo>
                    <a:pt x="5012" y="11611"/>
                    <a:pt x="5546" y="11359"/>
                    <a:pt x="5839" y="10851"/>
                  </a:cubicBezTo>
                  <a:cubicBezTo>
                    <a:pt x="6805" y="9180"/>
                    <a:pt x="5550" y="9052"/>
                    <a:pt x="4228" y="5895"/>
                  </a:cubicBezTo>
                  <a:cubicBezTo>
                    <a:pt x="3427" y="3977"/>
                    <a:pt x="3194" y="2282"/>
                    <a:pt x="3016" y="1205"/>
                  </a:cubicBezTo>
                  <a:cubicBezTo>
                    <a:pt x="2989" y="1037"/>
                    <a:pt x="2963" y="886"/>
                    <a:pt x="2933" y="750"/>
                  </a:cubicBezTo>
                  <a:cubicBezTo>
                    <a:pt x="2851" y="325"/>
                    <a:pt x="2755" y="62"/>
                    <a:pt x="2597" y="9"/>
                  </a:cubicBezTo>
                  <a:cubicBezTo>
                    <a:pt x="2580" y="3"/>
                    <a:pt x="2562" y="1"/>
                    <a:pt x="2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928;p35"/>
            <p:cNvSpPr/>
            <p:nvPr/>
          </p:nvSpPr>
          <p:spPr>
            <a:xfrm>
              <a:off x="4294793" y="3703705"/>
              <a:ext cx="406555" cy="1133495"/>
            </a:xfrm>
            <a:custGeom>
              <a:avLst/>
              <a:gdLst/>
              <a:ahLst/>
              <a:cxnLst/>
              <a:rect l="l" t="t" r="r" b="b"/>
              <a:pathLst>
                <a:path w="3732" h="10405" extrusionOk="0">
                  <a:moveTo>
                    <a:pt x="568" y="0"/>
                  </a:moveTo>
                  <a:lnTo>
                    <a:pt x="568" y="0"/>
                  </a:lnTo>
                  <a:cubicBezTo>
                    <a:pt x="574" y="73"/>
                    <a:pt x="574" y="145"/>
                    <a:pt x="571" y="215"/>
                  </a:cubicBezTo>
                  <a:cubicBezTo>
                    <a:pt x="554" y="729"/>
                    <a:pt x="383" y="1223"/>
                    <a:pt x="271" y="1727"/>
                  </a:cubicBezTo>
                  <a:cubicBezTo>
                    <a:pt x="1" y="2960"/>
                    <a:pt x="89" y="4268"/>
                    <a:pt x="518" y="5458"/>
                  </a:cubicBezTo>
                  <a:cubicBezTo>
                    <a:pt x="920" y="6562"/>
                    <a:pt x="1616" y="7590"/>
                    <a:pt x="1721" y="8763"/>
                  </a:cubicBezTo>
                  <a:cubicBezTo>
                    <a:pt x="1744" y="9059"/>
                    <a:pt x="1724" y="9386"/>
                    <a:pt x="1533" y="9616"/>
                  </a:cubicBezTo>
                  <a:cubicBezTo>
                    <a:pt x="1296" y="9907"/>
                    <a:pt x="904" y="9940"/>
                    <a:pt x="521" y="10012"/>
                  </a:cubicBezTo>
                  <a:cubicBezTo>
                    <a:pt x="1003" y="10276"/>
                    <a:pt x="1497" y="10404"/>
                    <a:pt x="1945" y="10404"/>
                  </a:cubicBezTo>
                  <a:cubicBezTo>
                    <a:pt x="2565" y="10404"/>
                    <a:pt x="3099" y="10153"/>
                    <a:pt x="3391" y="9646"/>
                  </a:cubicBezTo>
                  <a:cubicBezTo>
                    <a:pt x="3629" y="9234"/>
                    <a:pt x="3732" y="8915"/>
                    <a:pt x="3732" y="8621"/>
                  </a:cubicBezTo>
                  <a:cubicBezTo>
                    <a:pt x="3732" y="8077"/>
                    <a:pt x="3379" y="7619"/>
                    <a:pt x="2881" y="6816"/>
                  </a:cubicBezTo>
                  <a:cubicBezTo>
                    <a:pt x="2565" y="6305"/>
                    <a:pt x="2189" y="5652"/>
                    <a:pt x="1806" y="4752"/>
                  </a:cubicBezTo>
                  <a:cubicBezTo>
                    <a:pt x="1797" y="4732"/>
                    <a:pt x="1790" y="4713"/>
                    <a:pt x="1780" y="4690"/>
                  </a:cubicBezTo>
                  <a:cubicBezTo>
                    <a:pt x="1632" y="4334"/>
                    <a:pt x="1504" y="3984"/>
                    <a:pt x="1391" y="3648"/>
                  </a:cubicBezTo>
                  <a:cubicBezTo>
                    <a:pt x="894" y="2165"/>
                    <a:pt x="713" y="877"/>
                    <a:pt x="56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929;p35"/>
            <p:cNvSpPr/>
            <p:nvPr/>
          </p:nvSpPr>
          <p:spPr>
            <a:xfrm>
              <a:off x="4974787" y="4572491"/>
              <a:ext cx="168200" cy="112097"/>
            </a:xfrm>
            <a:custGeom>
              <a:avLst/>
              <a:gdLst/>
              <a:ahLst/>
              <a:cxnLst/>
              <a:rect l="l" t="t" r="r" b="b"/>
              <a:pathLst>
                <a:path w="1544" h="1029" extrusionOk="0">
                  <a:moveTo>
                    <a:pt x="1543" y="0"/>
                  </a:moveTo>
                  <a:cubicBezTo>
                    <a:pt x="1543" y="0"/>
                    <a:pt x="129" y="419"/>
                    <a:pt x="63" y="643"/>
                  </a:cubicBezTo>
                  <a:cubicBezTo>
                    <a:pt x="1" y="870"/>
                    <a:pt x="1543" y="1028"/>
                    <a:pt x="1543" y="1028"/>
                  </a:cubicBezTo>
                  <a:lnTo>
                    <a:pt x="15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930;p35"/>
            <p:cNvSpPr/>
            <p:nvPr/>
          </p:nvSpPr>
          <p:spPr>
            <a:xfrm>
              <a:off x="5072831" y="4740801"/>
              <a:ext cx="157959" cy="129636"/>
            </a:xfrm>
            <a:custGeom>
              <a:avLst/>
              <a:gdLst/>
              <a:ahLst/>
              <a:cxnLst/>
              <a:rect l="l" t="t" r="r" b="b"/>
              <a:pathLst>
                <a:path w="1450" h="1190" extrusionOk="0">
                  <a:moveTo>
                    <a:pt x="804" y="1"/>
                  </a:moveTo>
                  <a:cubicBezTo>
                    <a:pt x="804" y="1"/>
                    <a:pt x="0" y="966"/>
                    <a:pt x="129" y="1158"/>
                  </a:cubicBezTo>
                  <a:cubicBezTo>
                    <a:pt x="143" y="1180"/>
                    <a:pt x="171" y="1189"/>
                    <a:pt x="209" y="1189"/>
                  </a:cubicBezTo>
                  <a:cubicBezTo>
                    <a:pt x="509" y="1189"/>
                    <a:pt x="1450" y="581"/>
                    <a:pt x="1450" y="581"/>
                  </a:cubicBezTo>
                  <a:lnTo>
                    <a:pt x="8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931;p35"/>
            <p:cNvSpPr/>
            <p:nvPr/>
          </p:nvSpPr>
          <p:spPr>
            <a:xfrm>
              <a:off x="5262384" y="4793310"/>
              <a:ext cx="119178" cy="165585"/>
            </a:xfrm>
            <a:custGeom>
              <a:avLst/>
              <a:gdLst/>
              <a:ahLst/>
              <a:cxnLst/>
              <a:rect l="l" t="t" r="r" b="b"/>
              <a:pathLst>
                <a:path w="1094" h="1520" extrusionOk="0">
                  <a:moveTo>
                    <a:pt x="1094" y="0"/>
                  </a:moveTo>
                  <a:lnTo>
                    <a:pt x="63" y="112"/>
                  </a:lnTo>
                  <a:cubicBezTo>
                    <a:pt x="63" y="112"/>
                    <a:pt x="0" y="1384"/>
                    <a:pt x="257" y="1513"/>
                  </a:cubicBezTo>
                  <a:cubicBezTo>
                    <a:pt x="267" y="1517"/>
                    <a:pt x="277" y="1520"/>
                    <a:pt x="288" y="1520"/>
                  </a:cubicBezTo>
                  <a:cubicBezTo>
                    <a:pt x="557" y="1520"/>
                    <a:pt x="1094" y="0"/>
                    <a:pt x="1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932;p35"/>
            <p:cNvSpPr/>
            <p:nvPr/>
          </p:nvSpPr>
          <p:spPr>
            <a:xfrm>
              <a:off x="5037644" y="3572434"/>
              <a:ext cx="745350" cy="1264764"/>
            </a:xfrm>
            <a:custGeom>
              <a:avLst/>
              <a:gdLst/>
              <a:ahLst/>
              <a:cxnLst/>
              <a:rect l="l" t="t" r="r" b="b"/>
              <a:pathLst>
                <a:path w="6842" h="11610" extrusionOk="0">
                  <a:moveTo>
                    <a:pt x="4267" y="0"/>
                  </a:moveTo>
                  <a:cubicBezTo>
                    <a:pt x="4248" y="0"/>
                    <a:pt x="4230" y="3"/>
                    <a:pt x="4212" y="9"/>
                  </a:cubicBezTo>
                  <a:cubicBezTo>
                    <a:pt x="4106" y="45"/>
                    <a:pt x="4031" y="167"/>
                    <a:pt x="3964" y="368"/>
                  </a:cubicBezTo>
                  <a:cubicBezTo>
                    <a:pt x="3704" y="1199"/>
                    <a:pt x="3639" y="3357"/>
                    <a:pt x="2577" y="5895"/>
                  </a:cubicBezTo>
                  <a:cubicBezTo>
                    <a:pt x="1259" y="9052"/>
                    <a:pt x="0" y="9180"/>
                    <a:pt x="966" y="10851"/>
                  </a:cubicBezTo>
                  <a:cubicBezTo>
                    <a:pt x="1025" y="10953"/>
                    <a:pt x="1094" y="11042"/>
                    <a:pt x="1167" y="11121"/>
                  </a:cubicBezTo>
                  <a:cubicBezTo>
                    <a:pt x="1474" y="11448"/>
                    <a:pt x="1916" y="11610"/>
                    <a:pt x="2413" y="11610"/>
                  </a:cubicBezTo>
                  <a:cubicBezTo>
                    <a:pt x="3836" y="11610"/>
                    <a:pt x="5710" y="10288"/>
                    <a:pt x="6179" y="7734"/>
                  </a:cubicBezTo>
                  <a:cubicBezTo>
                    <a:pt x="6841" y="4155"/>
                    <a:pt x="5010" y="0"/>
                    <a:pt x="4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933;p35"/>
            <p:cNvSpPr/>
            <p:nvPr/>
          </p:nvSpPr>
          <p:spPr>
            <a:xfrm>
              <a:off x="5405638" y="3572652"/>
              <a:ext cx="70700" cy="97390"/>
            </a:xfrm>
            <a:custGeom>
              <a:avLst/>
              <a:gdLst/>
              <a:ahLst/>
              <a:cxnLst/>
              <a:rect l="l" t="t" r="r" b="b"/>
              <a:pathLst>
                <a:path w="649" h="894" extrusionOk="0">
                  <a:moveTo>
                    <a:pt x="300" y="0"/>
                  </a:moveTo>
                  <a:cubicBezTo>
                    <a:pt x="280" y="0"/>
                    <a:pt x="261" y="3"/>
                    <a:pt x="244" y="7"/>
                  </a:cubicBezTo>
                  <a:cubicBezTo>
                    <a:pt x="142" y="43"/>
                    <a:pt x="63" y="165"/>
                    <a:pt x="0" y="366"/>
                  </a:cubicBezTo>
                  <a:cubicBezTo>
                    <a:pt x="178" y="491"/>
                    <a:pt x="337" y="666"/>
                    <a:pt x="468" y="893"/>
                  </a:cubicBezTo>
                  <a:cubicBezTo>
                    <a:pt x="504" y="683"/>
                    <a:pt x="544" y="505"/>
                    <a:pt x="586" y="366"/>
                  </a:cubicBezTo>
                  <a:cubicBezTo>
                    <a:pt x="606" y="307"/>
                    <a:pt x="626" y="257"/>
                    <a:pt x="649" y="211"/>
                  </a:cubicBezTo>
                  <a:cubicBezTo>
                    <a:pt x="518" y="73"/>
                    <a:pt x="399"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934;p35"/>
            <p:cNvSpPr/>
            <p:nvPr/>
          </p:nvSpPr>
          <p:spPr>
            <a:xfrm>
              <a:off x="5100829" y="4777841"/>
              <a:ext cx="167764" cy="59371"/>
            </a:xfrm>
            <a:custGeom>
              <a:avLst/>
              <a:gdLst/>
              <a:ahLst/>
              <a:cxnLst/>
              <a:rect l="l" t="t" r="r" b="b"/>
              <a:pathLst>
                <a:path w="1540" h="545" extrusionOk="0">
                  <a:moveTo>
                    <a:pt x="283" y="1"/>
                  </a:moveTo>
                  <a:lnTo>
                    <a:pt x="283" y="1"/>
                  </a:lnTo>
                  <a:cubicBezTo>
                    <a:pt x="188" y="24"/>
                    <a:pt x="93" y="40"/>
                    <a:pt x="0" y="56"/>
                  </a:cubicBezTo>
                  <a:cubicBezTo>
                    <a:pt x="43" y="106"/>
                    <a:pt x="93" y="152"/>
                    <a:pt x="145" y="191"/>
                  </a:cubicBezTo>
                  <a:cubicBezTo>
                    <a:pt x="191" y="126"/>
                    <a:pt x="237" y="60"/>
                    <a:pt x="283" y="1"/>
                  </a:cubicBezTo>
                  <a:close/>
                  <a:moveTo>
                    <a:pt x="995" y="360"/>
                  </a:moveTo>
                  <a:cubicBezTo>
                    <a:pt x="933" y="399"/>
                    <a:pt x="857" y="445"/>
                    <a:pt x="774" y="491"/>
                  </a:cubicBezTo>
                  <a:cubicBezTo>
                    <a:pt x="923" y="527"/>
                    <a:pt x="1081" y="544"/>
                    <a:pt x="1243" y="544"/>
                  </a:cubicBezTo>
                  <a:cubicBezTo>
                    <a:pt x="1338" y="544"/>
                    <a:pt x="1437" y="538"/>
                    <a:pt x="1539" y="527"/>
                  </a:cubicBezTo>
                  <a:lnTo>
                    <a:pt x="1539" y="524"/>
                  </a:lnTo>
                  <a:cubicBezTo>
                    <a:pt x="1345" y="498"/>
                    <a:pt x="1160" y="445"/>
                    <a:pt x="995" y="360"/>
                  </a:cubicBezTo>
                  <a:close/>
                </a:path>
              </a:pathLst>
            </a:custGeom>
            <a:solidFill>
              <a:srgbClr val="8FC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935;p35"/>
            <p:cNvSpPr/>
            <p:nvPr/>
          </p:nvSpPr>
          <p:spPr>
            <a:xfrm>
              <a:off x="5116516" y="4771413"/>
              <a:ext cx="92815" cy="60025"/>
            </a:xfrm>
            <a:custGeom>
              <a:avLst/>
              <a:gdLst/>
              <a:ahLst/>
              <a:cxnLst/>
              <a:rect l="l" t="t" r="r" b="b"/>
              <a:pathLst>
                <a:path w="852" h="551" extrusionOk="0">
                  <a:moveTo>
                    <a:pt x="344" y="0"/>
                  </a:moveTo>
                  <a:cubicBezTo>
                    <a:pt x="305" y="13"/>
                    <a:pt x="262" y="26"/>
                    <a:pt x="222" y="36"/>
                  </a:cubicBezTo>
                  <a:cubicBezTo>
                    <a:pt x="192" y="46"/>
                    <a:pt x="166" y="53"/>
                    <a:pt x="139" y="60"/>
                  </a:cubicBezTo>
                  <a:cubicBezTo>
                    <a:pt x="93" y="119"/>
                    <a:pt x="47" y="185"/>
                    <a:pt x="1" y="250"/>
                  </a:cubicBezTo>
                  <a:cubicBezTo>
                    <a:pt x="179" y="396"/>
                    <a:pt x="393" y="498"/>
                    <a:pt x="630" y="550"/>
                  </a:cubicBezTo>
                  <a:cubicBezTo>
                    <a:pt x="713" y="504"/>
                    <a:pt x="789" y="458"/>
                    <a:pt x="851" y="419"/>
                  </a:cubicBezTo>
                  <a:cubicBezTo>
                    <a:pt x="700" y="343"/>
                    <a:pt x="562" y="244"/>
                    <a:pt x="443" y="115"/>
                  </a:cubicBezTo>
                  <a:cubicBezTo>
                    <a:pt x="410" y="79"/>
                    <a:pt x="377" y="4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936;p35"/>
            <p:cNvSpPr/>
            <p:nvPr/>
          </p:nvSpPr>
          <p:spPr>
            <a:xfrm>
              <a:off x="5268485" y="4834925"/>
              <a:ext cx="436" cy="436"/>
            </a:xfrm>
            <a:custGeom>
              <a:avLst/>
              <a:gdLst/>
              <a:ahLst/>
              <a:cxnLst/>
              <a:rect l="l" t="t" r="r" b="b"/>
              <a:pathLst>
                <a:path w="4" h="4" extrusionOk="0">
                  <a:moveTo>
                    <a:pt x="0" y="0"/>
                  </a:moveTo>
                  <a:lnTo>
                    <a:pt x="0" y="3"/>
                  </a:lnTo>
                  <a:lnTo>
                    <a:pt x="3" y="0"/>
                  </a:lnTo>
                  <a:close/>
                </a:path>
              </a:pathLst>
            </a:custGeom>
            <a:solidFill>
              <a:srgbClr val="008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937;p35"/>
            <p:cNvSpPr/>
            <p:nvPr/>
          </p:nvSpPr>
          <p:spPr>
            <a:xfrm>
              <a:off x="5153991" y="3595638"/>
              <a:ext cx="555037" cy="1239382"/>
            </a:xfrm>
            <a:custGeom>
              <a:avLst/>
              <a:gdLst/>
              <a:ahLst/>
              <a:cxnLst/>
              <a:rect l="l" t="t" r="r" b="b"/>
              <a:pathLst>
                <a:path w="5095" h="11377" extrusionOk="0">
                  <a:moveTo>
                    <a:pt x="2959" y="0"/>
                  </a:moveTo>
                  <a:cubicBezTo>
                    <a:pt x="2936" y="46"/>
                    <a:pt x="2916" y="96"/>
                    <a:pt x="2896" y="155"/>
                  </a:cubicBezTo>
                  <a:cubicBezTo>
                    <a:pt x="2854" y="294"/>
                    <a:pt x="2814" y="472"/>
                    <a:pt x="2778" y="682"/>
                  </a:cubicBezTo>
                  <a:cubicBezTo>
                    <a:pt x="2913" y="916"/>
                    <a:pt x="3025" y="1207"/>
                    <a:pt x="3108" y="1562"/>
                  </a:cubicBezTo>
                  <a:cubicBezTo>
                    <a:pt x="3740" y="4255"/>
                    <a:pt x="3161" y="7207"/>
                    <a:pt x="1552" y="9458"/>
                  </a:cubicBezTo>
                  <a:cubicBezTo>
                    <a:pt x="1150" y="10022"/>
                    <a:pt x="649" y="10566"/>
                    <a:pt x="0" y="10793"/>
                  </a:cubicBezTo>
                  <a:cubicBezTo>
                    <a:pt x="33" y="10833"/>
                    <a:pt x="66" y="10872"/>
                    <a:pt x="99" y="10908"/>
                  </a:cubicBezTo>
                  <a:cubicBezTo>
                    <a:pt x="218" y="11037"/>
                    <a:pt x="356" y="11136"/>
                    <a:pt x="507" y="11212"/>
                  </a:cubicBezTo>
                  <a:cubicBezTo>
                    <a:pt x="672" y="11297"/>
                    <a:pt x="857" y="11350"/>
                    <a:pt x="1051" y="11376"/>
                  </a:cubicBezTo>
                  <a:lnTo>
                    <a:pt x="1054" y="11376"/>
                  </a:lnTo>
                  <a:cubicBezTo>
                    <a:pt x="2429" y="11209"/>
                    <a:pt x="4086" y="9896"/>
                    <a:pt x="4525" y="7521"/>
                  </a:cubicBezTo>
                  <a:cubicBezTo>
                    <a:pt x="5094" y="4419"/>
                    <a:pt x="3800" y="890"/>
                    <a:pt x="2959"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1938;p35"/>
          <p:cNvGrpSpPr/>
          <p:nvPr/>
        </p:nvGrpSpPr>
        <p:grpSpPr>
          <a:xfrm>
            <a:off x="670153" y="2637369"/>
            <a:ext cx="1245716" cy="1875256"/>
            <a:chOff x="3963500" y="2652800"/>
            <a:chExt cx="2182750" cy="2456900"/>
          </a:xfrm>
        </p:grpSpPr>
        <p:grpSp>
          <p:nvGrpSpPr>
            <p:cNvPr id="239" name="Google Shape;1939;p35"/>
            <p:cNvGrpSpPr/>
            <p:nvPr/>
          </p:nvGrpSpPr>
          <p:grpSpPr>
            <a:xfrm>
              <a:off x="3963500" y="2652800"/>
              <a:ext cx="2182750" cy="2456900"/>
              <a:chOff x="3963500" y="2652800"/>
              <a:chExt cx="2182750" cy="2456900"/>
            </a:xfrm>
          </p:grpSpPr>
          <p:sp>
            <p:nvSpPr>
              <p:cNvPr id="241" name="Google Shape;1940;p35"/>
              <p:cNvSpPr/>
              <p:nvPr/>
            </p:nvSpPr>
            <p:spPr>
              <a:xfrm>
                <a:off x="3963500" y="2652800"/>
                <a:ext cx="2182750" cy="2456900"/>
              </a:xfrm>
              <a:custGeom>
                <a:avLst/>
                <a:gdLst/>
                <a:ahLst/>
                <a:cxnLst/>
                <a:rect l="l" t="t" r="r" b="b"/>
                <a:pathLst>
                  <a:path w="87310" h="98276" extrusionOk="0">
                    <a:moveTo>
                      <a:pt x="62094" y="59416"/>
                    </a:moveTo>
                    <a:cubicBezTo>
                      <a:pt x="62094" y="59416"/>
                      <a:pt x="62093" y="59417"/>
                      <a:pt x="62093" y="59418"/>
                    </a:cubicBezTo>
                    <a:lnTo>
                      <a:pt x="62093" y="59418"/>
                    </a:lnTo>
                    <a:cubicBezTo>
                      <a:pt x="62093" y="59417"/>
                      <a:pt x="62094" y="59416"/>
                      <a:pt x="62094" y="59416"/>
                    </a:cubicBezTo>
                    <a:close/>
                    <a:moveTo>
                      <a:pt x="67752" y="1"/>
                    </a:moveTo>
                    <a:cubicBezTo>
                      <a:pt x="67023" y="1"/>
                      <a:pt x="66290" y="188"/>
                      <a:pt x="65634" y="538"/>
                    </a:cubicBezTo>
                    <a:cubicBezTo>
                      <a:pt x="65347" y="693"/>
                      <a:pt x="65074" y="873"/>
                      <a:pt x="64824" y="1084"/>
                    </a:cubicBezTo>
                    <a:cubicBezTo>
                      <a:pt x="64297" y="851"/>
                      <a:pt x="63726" y="730"/>
                      <a:pt x="63144" y="730"/>
                    </a:cubicBezTo>
                    <a:cubicBezTo>
                      <a:pt x="62544" y="730"/>
                      <a:pt x="61961" y="855"/>
                      <a:pt x="61417" y="1109"/>
                    </a:cubicBezTo>
                    <a:cubicBezTo>
                      <a:pt x="61380" y="1124"/>
                      <a:pt x="61351" y="1139"/>
                      <a:pt x="61324" y="1150"/>
                    </a:cubicBezTo>
                    <a:cubicBezTo>
                      <a:pt x="61317" y="1157"/>
                      <a:pt x="61310" y="1161"/>
                      <a:pt x="61302" y="1164"/>
                    </a:cubicBezTo>
                    <a:cubicBezTo>
                      <a:pt x="60989" y="1319"/>
                      <a:pt x="60698" y="1514"/>
                      <a:pt x="60433" y="1747"/>
                    </a:cubicBezTo>
                    <a:cubicBezTo>
                      <a:pt x="60370" y="1798"/>
                      <a:pt x="60315" y="1849"/>
                      <a:pt x="60260" y="1902"/>
                    </a:cubicBezTo>
                    <a:cubicBezTo>
                      <a:pt x="59445" y="2689"/>
                      <a:pt x="58923" y="3452"/>
                      <a:pt x="58672" y="4229"/>
                    </a:cubicBezTo>
                    <a:cubicBezTo>
                      <a:pt x="58510" y="4716"/>
                      <a:pt x="58455" y="5209"/>
                      <a:pt x="58506" y="5695"/>
                    </a:cubicBezTo>
                    <a:cubicBezTo>
                      <a:pt x="58517" y="5824"/>
                      <a:pt x="58539" y="5950"/>
                      <a:pt x="58566" y="6075"/>
                    </a:cubicBezTo>
                    <a:cubicBezTo>
                      <a:pt x="58138" y="6314"/>
                      <a:pt x="57770" y="6601"/>
                      <a:pt x="57468" y="6929"/>
                    </a:cubicBezTo>
                    <a:cubicBezTo>
                      <a:pt x="57173" y="7247"/>
                      <a:pt x="56941" y="7600"/>
                      <a:pt x="56779" y="7983"/>
                    </a:cubicBezTo>
                    <a:cubicBezTo>
                      <a:pt x="56587" y="8425"/>
                      <a:pt x="56492" y="8893"/>
                      <a:pt x="56492" y="9372"/>
                    </a:cubicBezTo>
                    <a:cubicBezTo>
                      <a:pt x="56492" y="9781"/>
                      <a:pt x="56546" y="10226"/>
                      <a:pt x="56653" y="10724"/>
                    </a:cubicBezTo>
                    <a:cubicBezTo>
                      <a:pt x="56138" y="10904"/>
                      <a:pt x="55596" y="11103"/>
                      <a:pt x="55025" y="11339"/>
                    </a:cubicBezTo>
                    <a:cubicBezTo>
                      <a:pt x="52977" y="12183"/>
                      <a:pt x="50969" y="13291"/>
                      <a:pt x="49057" y="14636"/>
                    </a:cubicBezTo>
                    <a:cubicBezTo>
                      <a:pt x="48907" y="14735"/>
                      <a:pt x="48770" y="14835"/>
                      <a:pt x="48649" y="14923"/>
                    </a:cubicBezTo>
                    <a:lnTo>
                      <a:pt x="48642" y="14931"/>
                    </a:lnTo>
                    <a:cubicBezTo>
                      <a:pt x="47308" y="15900"/>
                      <a:pt x="46136" y="16994"/>
                      <a:pt x="45160" y="18183"/>
                    </a:cubicBezTo>
                    <a:cubicBezTo>
                      <a:pt x="44213" y="19340"/>
                      <a:pt x="43448" y="20589"/>
                      <a:pt x="42887" y="21896"/>
                    </a:cubicBezTo>
                    <a:cubicBezTo>
                      <a:pt x="42338" y="23175"/>
                      <a:pt x="41984" y="24501"/>
                      <a:pt x="41845" y="25835"/>
                    </a:cubicBezTo>
                    <a:cubicBezTo>
                      <a:pt x="41701" y="27161"/>
                      <a:pt x="41763" y="28476"/>
                      <a:pt x="42033" y="29747"/>
                    </a:cubicBezTo>
                    <a:cubicBezTo>
                      <a:pt x="42501" y="32002"/>
                      <a:pt x="43606" y="34053"/>
                      <a:pt x="45230" y="35674"/>
                    </a:cubicBezTo>
                    <a:cubicBezTo>
                      <a:pt x="45543" y="35987"/>
                      <a:pt x="45864" y="36263"/>
                      <a:pt x="46214" y="36518"/>
                    </a:cubicBezTo>
                    <a:cubicBezTo>
                      <a:pt x="46240" y="36536"/>
                      <a:pt x="46262" y="36550"/>
                      <a:pt x="46277" y="36562"/>
                    </a:cubicBezTo>
                    <a:lnTo>
                      <a:pt x="46284" y="36565"/>
                    </a:lnTo>
                    <a:lnTo>
                      <a:pt x="46302" y="36577"/>
                    </a:lnTo>
                    <a:cubicBezTo>
                      <a:pt x="46328" y="36599"/>
                      <a:pt x="46369" y="36628"/>
                      <a:pt x="46413" y="36657"/>
                    </a:cubicBezTo>
                    <a:cubicBezTo>
                      <a:pt x="47547" y="37449"/>
                      <a:pt x="48936" y="38028"/>
                      <a:pt x="50534" y="38378"/>
                    </a:cubicBezTo>
                    <a:cubicBezTo>
                      <a:pt x="51802" y="38658"/>
                      <a:pt x="53231" y="38798"/>
                      <a:pt x="54786" y="38798"/>
                    </a:cubicBezTo>
                    <a:cubicBezTo>
                      <a:pt x="56745" y="38798"/>
                      <a:pt x="58933" y="38577"/>
                      <a:pt x="61291" y="38142"/>
                    </a:cubicBezTo>
                    <a:cubicBezTo>
                      <a:pt x="61320" y="38135"/>
                      <a:pt x="61346" y="38131"/>
                      <a:pt x="61376" y="38128"/>
                    </a:cubicBezTo>
                    <a:cubicBezTo>
                      <a:pt x="61538" y="39074"/>
                      <a:pt x="61733" y="40445"/>
                      <a:pt x="61929" y="42338"/>
                    </a:cubicBezTo>
                    <a:lnTo>
                      <a:pt x="61936" y="42346"/>
                    </a:lnTo>
                    <a:cubicBezTo>
                      <a:pt x="62330" y="46117"/>
                      <a:pt x="62570" y="50295"/>
                      <a:pt x="62573" y="53514"/>
                    </a:cubicBezTo>
                    <a:lnTo>
                      <a:pt x="62573" y="53521"/>
                    </a:lnTo>
                    <a:cubicBezTo>
                      <a:pt x="62580" y="54660"/>
                      <a:pt x="62555" y="55684"/>
                      <a:pt x="62500" y="56565"/>
                    </a:cubicBezTo>
                    <a:lnTo>
                      <a:pt x="62500" y="56583"/>
                    </a:lnTo>
                    <a:cubicBezTo>
                      <a:pt x="62381" y="58591"/>
                      <a:pt x="62153" y="59258"/>
                      <a:pt x="62109" y="59372"/>
                    </a:cubicBezTo>
                    <a:cubicBezTo>
                      <a:pt x="62186" y="59178"/>
                      <a:pt x="62214" y="59108"/>
                      <a:pt x="62215" y="59108"/>
                    </a:cubicBezTo>
                    <a:lnTo>
                      <a:pt x="62215" y="59108"/>
                    </a:lnTo>
                    <a:cubicBezTo>
                      <a:pt x="62217" y="59108"/>
                      <a:pt x="62176" y="59218"/>
                      <a:pt x="62135" y="59327"/>
                    </a:cubicBezTo>
                    <a:cubicBezTo>
                      <a:pt x="62095" y="59437"/>
                      <a:pt x="62053" y="59545"/>
                      <a:pt x="62050" y="59545"/>
                    </a:cubicBezTo>
                    <a:cubicBezTo>
                      <a:pt x="62049" y="59545"/>
                      <a:pt x="62050" y="59540"/>
                      <a:pt x="62053" y="59530"/>
                    </a:cubicBezTo>
                    <a:lnTo>
                      <a:pt x="62053" y="59530"/>
                    </a:lnTo>
                    <a:lnTo>
                      <a:pt x="62046" y="59533"/>
                    </a:lnTo>
                    <a:cubicBezTo>
                      <a:pt x="62053" y="59515"/>
                      <a:pt x="62065" y="59486"/>
                      <a:pt x="62080" y="59453"/>
                    </a:cubicBezTo>
                    <a:cubicBezTo>
                      <a:pt x="62083" y="59442"/>
                      <a:pt x="62087" y="59428"/>
                      <a:pt x="62093" y="59418"/>
                    </a:cubicBezTo>
                    <a:lnTo>
                      <a:pt x="62093" y="59418"/>
                    </a:lnTo>
                    <a:cubicBezTo>
                      <a:pt x="61991" y="59579"/>
                      <a:pt x="61888" y="59711"/>
                      <a:pt x="61778" y="59824"/>
                    </a:cubicBezTo>
                    <a:cubicBezTo>
                      <a:pt x="61616" y="59994"/>
                      <a:pt x="61361" y="60208"/>
                      <a:pt x="60831" y="60363"/>
                    </a:cubicBezTo>
                    <a:lnTo>
                      <a:pt x="60827" y="60373"/>
                    </a:lnTo>
                    <a:lnTo>
                      <a:pt x="60824" y="60366"/>
                    </a:lnTo>
                    <a:lnTo>
                      <a:pt x="60816" y="60366"/>
                    </a:lnTo>
                    <a:cubicBezTo>
                      <a:pt x="60300" y="60517"/>
                      <a:pt x="59622" y="60591"/>
                      <a:pt x="58753" y="60591"/>
                    </a:cubicBezTo>
                    <a:cubicBezTo>
                      <a:pt x="58580" y="60591"/>
                      <a:pt x="58396" y="60587"/>
                      <a:pt x="58208" y="60580"/>
                    </a:cubicBezTo>
                    <a:lnTo>
                      <a:pt x="58208" y="60591"/>
                    </a:lnTo>
                    <a:lnTo>
                      <a:pt x="58193" y="60576"/>
                    </a:lnTo>
                    <a:cubicBezTo>
                      <a:pt x="56204" y="60524"/>
                      <a:pt x="53581" y="60189"/>
                      <a:pt x="49802" y="59685"/>
                    </a:cubicBezTo>
                    <a:cubicBezTo>
                      <a:pt x="49451" y="59640"/>
                      <a:pt x="49043" y="59586"/>
                      <a:pt x="48637" y="59537"/>
                    </a:cubicBezTo>
                    <a:lnTo>
                      <a:pt x="48637" y="59541"/>
                    </a:lnTo>
                    <a:cubicBezTo>
                      <a:pt x="47790" y="59431"/>
                      <a:pt x="46891" y="59331"/>
                      <a:pt x="45893" y="59235"/>
                    </a:cubicBezTo>
                    <a:lnTo>
                      <a:pt x="45889" y="59232"/>
                    </a:lnTo>
                    <a:cubicBezTo>
                      <a:pt x="43749" y="59018"/>
                      <a:pt x="41768" y="58907"/>
                      <a:pt x="39992" y="58907"/>
                    </a:cubicBezTo>
                    <a:lnTo>
                      <a:pt x="39845" y="58907"/>
                    </a:lnTo>
                    <a:lnTo>
                      <a:pt x="39845" y="58911"/>
                    </a:lnTo>
                    <a:lnTo>
                      <a:pt x="39830" y="58914"/>
                    </a:lnTo>
                    <a:lnTo>
                      <a:pt x="39830" y="58911"/>
                    </a:lnTo>
                    <a:cubicBezTo>
                      <a:pt x="36326" y="58926"/>
                      <a:pt x="33519" y="59375"/>
                      <a:pt x="31261" y="60278"/>
                    </a:cubicBezTo>
                    <a:cubicBezTo>
                      <a:pt x="29217" y="60613"/>
                      <a:pt x="27102" y="61254"/>
                      <a:pt x="24965" y="62175"/>
                    </a:cubicBezTo>
                    <a:cubicBezTo>
                      <a:pt x="23135" y="62967"/>
                      <a:pt x="21267" y="63984"/>
                      <a:pt x="19414" y="65203"/>
                    </a:cubicBezTo>
                    <a:cubicBezTo>
                      <a:pt x="15849" y="67549"/>
                      <a:pt x="12305" y="69664"/>
                      <a:pt x="9962" y="71023"/>
                    </a:cubicBezTo>
                    <a:cubicBezTo>
                      <a:pt x="9951" y="71030"/>
                      <a:pt x="9940" y="71035"/>
                      <a:pt x="9932" y="71042"/>
                    </a:cubicBezTo>
                    <a:cubicBezTo>
                      <a:pt x="9457" y="70913"/>
                      <a:pt x="8982" y="70846"/>
                      <a:pt x="8504" y="70846"/>
                    </a:cubicBezTo>
                    <a:cubicBezTo>
                      <a:pt x="7752" y="70846"/>
                      <a:pt x="7018" y="71005"/>
                      <a:pt x="6319" y="71325"/>
                    </a:cubicBezTo>
                    <a:cubicBezTo>
                      <a:pt x="5413" y="71730"/>
                      <a:pt x="4569" y="72397"/>
                      <a:pt x="3818" y="73307"/>
                    </a:cubicBezTo>
                    <a:cubicBezTo>
                      <a:pt x="3276" y="73959"/>
                      <a:pt x="2768" y="74758"/>
                      <a:pt x="2300" y="75676"/>
                    </a:cubicBezTo>
                    <a:cubicBezTo>
                      <a:pt x="1519" y="77227"/>
                      <a:pt x="1014" y="78829"/>
                      <a:pt x="782" y="79643"/>
                    </a:cubicBezTo>
                    <a:lnTo>
                      <a:pt x="782" y="79650"/>
                    </a:lnTo>
                    <a:cubicBezTo>
                      <a:pt x="712" y="79890"/>
                      <a:pt x="358" y="81979"/>
                      <a:pt x="90" y="83611"/>
                    </a:cubicBezTo>
                    <a:cubicBezTo>
                      <a:pt x="1" y="84140"/>
                      <a:pt x="425" y="84554"/>
                      <a:pt x="889" y="84554"/>
                    </a:cubicBezTo>
                    <a:cubicBezTo>
                      <a:pt x="1045" y="84554"/>
                      <a:pt x="1206" y="84507"/>
                      <a:pt x="1353" y="84402"/>
                    </a:cubicBezTo>
                    <a:cubicBezTo>
                      <a:pt x="2966" y="83264"/>
                      <a:pt x="5376" y="81702"/>
                      <a:pt x="6474" y="81702"/>
                    </a:cubicBezTo>
                    <a:cubicBezTo>
                      <a:pt x="6669" y="81702"/>
                      <a:pt x="6897" y="81743"/>
                      <a:pt x="7147" y="81816"/>
                    </a:cubicBezTo>
                    <a:cubicBezTo>
                      <a:pt x="7844" y="82030"/>
                      <a:pt x="8551" y="82137"/>
                      <a:pt x="9247" y="82137"/>
                    </a:cubicBezTo>
                    <a:cubicBezTo>
                      <a:pt x="10250" y="82137"/>
                      <a:pt x="11226" y="81913"/>
                      <a:pt x="12069" y="81481"/>
                    </a:cubicBezTo>
                    <a:cubicBezTo>
                      <a:pt x="12968" y="81025"/>
                      <a:pt x="13705" y="80347"/>
                      <a:pt x="14206" y="79525"/>
                    </a:cubicBezTo>
                    <a:cubicBezTo>
                      <a:pt x="14633" y="78825"/>
                      <a:pt x="14876" y="78026"/>
                      <a:pt x="14913" y="77212"/>
                    </a:cubicBezTo>
                    <a:cubicBezTo>
                      <a:pt x="17374" y="75768"/>
                      <a:pt x="20538" y="73849"/>
                      <a:pt x="23724" y="71752"/>
                    </a:cubicBezTo>
                    <a:cubicBezTo>
                      <a:pt x="23813" y="71693"/>
                      <a:pt x="23901" y="71635"/>
                      <a:pt x="23989" y="71579"/>
                    </a:cubicBezTo>
                    <a:lnTo>
                      <a:pt x="23989" y="71579"/>
                    </a:lnTo>
                    <a:cubicBezTo>
                      <a:pt x="23872" y="72475"/>
                      <a:pt x="23790" y="73403"/>
                      <a:pt x="23746" y="74353"/>
                    </a:cubicBezTo>
                    <a:cubicBezTo>
                      <a:pt x="23661" y="76210"/>
                      <a:pt x="23721" y="78099"/>
                      <a:pt x="23923" y="79971"/>
                    </a:cubicBezTo>
                    <a:lnTo>
                      <a:pt x="23923" y="79975"/>
                    </a:lnTo>
                    <a:cubicBezTo>
                      <a:pt x="24159" y="82126"/>
                      <a:pt x="24579" y="84225"/>
                      <a:pt x="25176" y="86211"/>
                    </a:cubicBezTo>
                    <a:cubicBezTo>
                      <a:pt x="25835" y="88407"/>
                      <a:pt x="26708" y="90466"/>
                      <a:pt x="27769" y="92330"/>
                    </a:cubicBezTo>
                    <a:cubicBezTo>
                      <a:pt x="28554" y="93700"/>
                      <a:pt x="29438" y="94972"/>
                      <a:pt x="30403" y="96109"/>
                    </a:cubicBezTo>
                    <a:cubicBezTo>
                      <a:pt x="31327" y="97199"/>
                      <a:pt x="32602" y="97896"/>
                      <a:pt x="33995" y="98061"/>
                    </a:cubicBezTo>
                    <a:cubicBezTo>
                      <a:pt x="34109" y="98077"/>
                      <a:pt x="34216" y="98088"/>
                      <a:pt x="34311" y="98099"/>
                    </a:cubicBezTo>
                    <a:cubicBezTo>
                      <a:pt x="34355" y="98102"/>
                      <a:pt x="34403" y="98106"/>
                      <a:pt x="34452" y="98114"/>
                    </a:cubicBezTo>
                    <a:lnTo>
                      <a:pt x="34470" y="98114"/>
                    </a:lnTo>
                    <a:lnTo>
                      <a:pt x="34481" y="98117"/>
                    </a:lnTo>
                    <a:cubicBezTo>
                      <a:pt x="34916" y="98168"/>
                      <a:pt x="35369" y="98206"/>
                      <a:pt x="35822" y="98231"/>
                    </a:cubicBezTo>
                    <a:cubicBezTo>
                      <a:pt x="36246" y="98260"/>
                      <a:pt x="36669" y="98275"/>
                      <a:pt x="37074" y="98275"/>
                    </a:cubicBezTo>
                    <a:cubicBezTo>
                      <a:pt x="37314" y="98275"/>
                      <a:pt x="37553" y="98272"/>
                      <a:pt x="37778" y="98260"/>
                    </a:cubicBezTo>
                    <a:cubicBezTo>
                      <a:pt x="38352" y="98235"/>
                      <a:pt x="38909" y="98099"/>
                      <a:pt x="39425" y="97852"/>
                    </a:cubicBezTo>
                    <a:cubicBezTo>
                      <a:pt x="39915" y="97616"/>
                      <a:pt x="40353" y="97292"/>
                      <a:pt x="40721" y="96887"/>
                    </a:cubicBezTo>
                    <a:cubicBezTo>
                      <a:pt x="40891" y="96706"/>
                      <a:pt x="41038" y="96507"/>
                      <a:pt x="41171" y="96301"/>
                    </a:cubicBezTo>
                    <a:cubicBezTo>
                      <a:pt x="42571" y="97226"/>
                      <a:pt x="44667" y="97325"/>
                      <a:pt x="45503" y="97325"/>
                    </a:cubicBezTo>
                    <a:cubicBezTo>
                      <a:pt x="45653" y="97325"/>
                      <a:pt x="45808" y="97321"/>
                      <a:pt x="45959" y="97314"/>
                    </a:cubicBezTo>
                    <a:lnTo>
                      <a:pt x="45981" y="97314"/>
                    </a:lnTo>
                    <a:cubicBezTo>
                      <a:pt x="46586" y="97284"/>
                      <a:pt x="47139" y="97204"/>
                      <a:pt x="47625" y="97078"/>
                    </a:cubicBezTo>
                    <a:cubicBezTo>
                      <a:pt x="48421" y="96872"/>
                      <a:pt x="49043" y="96544"/>
                      <a:pt x="49533" y="96072"/>
                    </a:cubicBezTo>
                    <a:cubicBezTo>
                      <a:pt x="49543" y="96065"/>
                      <a:pt x="49551" y="96055"/>
                      <a:pt x="49562" y="96047"/>
                    </a:cubicBezTo>
                    <a:lnTo>
                      <a:pt x="49570" y="96036"/>
                    </a:lnTo>
                    <a:cubicBezTo>
                      <a:pt x="49606" y="95999"/>
                      <a:pt x="49643" y="95962"/>
                      <a:pt x="49680" y="95926"/>
                    </a:cubicBezTo>
                    <a:cubicBezTo>
                      <a:pt x="49757" y="95841"/>
                      <a:pt x="49827" y="95756"/>
                      <a:pt x="49893" y="95667"/>
                    </a:cubicBezTo>
                    <a:lnTo>
                      <a:pt x="49897" y="95660"/>
                    </a:lnTo>
                    <a:cubicBezTo>
                      <a:pt x="50472" y="94894"/>
                      <a:pt x="50616" y="93980"/>
                      <a:pt x="50660" y="92845"/>
                    </a:cubicBezTo>
                    <a:cubicBezTo>
                      <a:pt x="50682" y="92182"/>
                      <a:pt x="50675" y="91357"/>
                      <a:pt x="50626" y="90164"/>
                    </a:cubicBezTo>
                    <a:lnTo>
                      <a:pt x="50623" y="90164"/>
                    </a:lnTo>
                    <a:cubicBezTo>
                      <a:pt x="50601" y="89501"/>
                      <a:pt x="50572" y="88809"/>
                      <a:pt x="50538" y="88076"/>
                    </a:cubicBezTo>
                    <a:cubicBezTo>
                      <a:pt x="50527" y="87802"/>
                      <a:pt x="50516" y="87530"/>
                      <a:pt x="50505" y="87258"/>
                    </a:cubicBezTo>
                    <a:lnTo>
                      <a:pt x="50505" y="87258"/>
                    </a:lnTo>
                    <a:cubicBezTo>
                      <a:pt x="51150" y="87268"/>
                      <a:pt x="51816" y="87272"/>
                      <a:pt x="52495" y="87272"/>
                    </a:cubicBezTo>
                    <a:cubicBezTo>
                      <a:pt x="53283" y="87272"/>
                      <a:pt x="54104" y="87261"/>
                      <a:pt x="55007" y="87243"/>
                    </a:cubicBezTo>
                    <a:cubicBezTo>
                      <a:pt x="55803" y="87221"/>
                      <a:pt x="56602" y="87191"/>
                      <a:pt x="57401" y="87154"/>
                    </a:cubicBezTo>
                    <a:cubicBezTo>
                      <a:pt x="57512" y="88366"/>
                      <a:pt x="57626" y="89446"/>
                      <a:pt x="57748" y="90378"/>
                    </a:cubicBezTo>
                    <a:cubicBezTo>
                      <a:pt x="57818" y="90930"/>
                      <a:pt x="57891" y="91439"/>
                      <a:pt x="57964" y="91888"/>
                    </a:cubicBezTo>
                    <a:cubicBezTo>
                      <a:pt x="58124" y="92850"/>
                      <a:pt x="58285" y="93586"/>
                      <a:pt x="58466" y="94146"/>
                    </a:cubicBezTo>
                    <a:cubicBezTo>
                      <a:pt x="58646" y="94698"/>
                      <a:pt x="58967" y="95502"/>
                      <a:pt x="59696" y="96069"/>
                    </a:cubicBezTo>
                    <a:lnTo>
                      <a:pt x="59722" y="96087"/>
                    </a:lnTo>
                    <a:cubicBezTo>
                      <a:pt x="60297" y="96526"/>
                      <a:pt x="61067" y="96864"/>
                      <a:pt x="62014" y="97097"/>
                    </a:cubicBezTo>
                    <a:lnTo>
                      <a:pt x="62036" y="97100"/>
                    </a:lnTo>
                    <a:lnTo>
                      <a:pt x="62043" y="97104"/>
                    </a:lnTo>
                    <a:cubicBezTo>
                      <a:pt x="62053" y="97104"/>
                      <a:pt x="62065" y="97108"/>
                      <a:pt x="62075" y="97111"/>
                    </a:cubicBezTo>
                    <a:lnTo>
                      <a:pt x="62080" y="97111"/>
                    </a:lnTo>
                    <a:cubicBezTo>
                      <a:pt x="62893" y="97303"/>
                      <a:pt x="63804" y="97410"/>
                      <a:pt x="64639" y="97410"/>
                    </a:cubicBezTo>
                    <a:cubicBezTo>
                      <a:pt x="65273" y="97410"/>
                      <a:pt x="65851" y="97351"/>
                      <a:pt x="66356" y="97233"/>
                    </a:cubicBezTo>
                    <a:cubicBezTo>
                      <a:pt x="67115" y="97053"/>
                      <a:pt x="67745" y="96735"/>
                      <a:pt x="68224" y="96283"/>
                    </a:cubicBezTo>
                    <a:cubicBezTo>
                      <a:pt x="68456" y="96548"/>
                      <a:pt x="68736" y="96784"/>
                      <a:pt x="69060" y="96983"/>
                    </a:cubicBezTo>
                    <a:cubicBezTo>
                      <a:pt x="69469" y="97230"/>
                      <a:pt x="69944" y="97421"/>
                      <a:pt x="70519" y="97565"/>
                    </a:cubicBezTo>
                    <a:cubicBezTo>
                      <a:pt x="71525" y="97818"/>
                      <a:pt x="72601" y="97874"/>
                      <a:pt x="73326" y="97874"/>
                    </a:cubicBezTo>
                    <a:cubicBezTo>
                      <a:pt x="73684" y="97874"/>
                      <a:pt x="74037" y="97859"/>
                      <a:pt x="74383" y="97833"/>
                    </a:cubicBezTo>
                    <a:cubicBezTo>
                      <a:pt x="75068" y="97786"/>
                      <a:pt x="75702" y="97686"/>
                      <a:pt x="76258" y="97543"/>
                    </a:cubicBezTo>
                    <a:cubicBezTo>
                      <a:pt x="77057" y="97332"/>
                      <a:pt x="77698" y="97038"/>
                      <a:pt x="78218" y="96640"/>
                    </a:cubicBezTo>
                    <a:cubicBezTo>
                      <a:pt x="78229" y="96633"/>
                      <a:pt x="78237" y="96625"/>
                      <a:pt x="78247" y="96618"/>
                    </a:cubicBezTo>
                    <a:lnTo>
                      <a:pt x="78254" y="96611"/>
                    </a:lnTo>
                    <a:cubicBezTo>
                      <a:pt x="78266" y="96603"/>
                      <a:pt x="78292" y="96581"/>
                      <a:pt x="78321" y="96559"/>
                    </a:cubicBezTo>
                    <a:cubicBezTo>
                      <a:pt x="78365" y="96522"/>
                      <a:pt x="78406" y="96489"/>
                      <a:pt x="78446" y="96452"/>
                    </a:cubicBezTo>
                    <a:lnTo>
                      <a:pt x="78458" y="96441"/>
                    </a:lnTo>
                    <a:cubicBezTo>
                      <a:pt x="78465" y="96434"/>
                      <a:pt x="78468" y="96430"/>
                      <a:pt x="78476" y="96426"/>
                    </a:cubicBezTo>
                    <a:cubicBezTo>
                      <a:pt x="78645" y="96271"/>
                      <a:pt x="78796" y="96102"/>
                      <a:pt x="78929" y="95926"/>
                    </a:cubicBezTo>
                    <a:lnTo>
                      <a:pt x="78940" y="95914"/>
                    </a:lnTo>
                    <a:cubicBezTo>
                      <a:pt x="79231" y="95516"/>
                      <a:pt x="79504" y="94986"/>
                      <a:pt x="79872" y="93682"/>
                    </a:cubicBezTo>
                    <a:cubicBezTo>
                      <a:pt x="80111" y="92828"/>
                      <a:pt x="80366" y="91748"/>
                      <a:pt x="80624" y="90473"/>
                    </a:cubicBezTo>
                    <a:lnTo>
                      <a:pt x="80616" y="90466"/>
                    </a:lnTo>
                    <a:lnTo>
                      <a:pt x="80624" y="90470"/>
                    </a:lnTo>
                    <a:cubicBezTo>
                      <a:pt x="80815" y="89504"/>
                      <a:pt x="81010" y="88455"/>
                      <a:pt x="81202" y="87338"/>
                    </a:cubicBezTo>
                    <a:cubicBezTo>
                      <a:pt x="81206" y="87331"/>
                      <a:pt x="81206" y="87328"/>
                      <a:pt x="81206" y="87320"/>
                    </a:cubicBezTo>
                    <a:lnTo>
                      <a:pt x="81209" y="87320"/>
                    </a:lnTo>
                    <a:cubicBezTo>
                      <a:pt x="81648" y="84697"/>
                      <a:pt x="82042" y="81802"/>
                      <a:pt x="82384" y="78718"/>
                    </a:cubicBezTo>
                    <a:lnTo>
                      <a:pt x="82381" y="78711"/>
                    </a:lnTo>
                    <a:cubicBezTo>
                      <a:pt x="82513" y="77525"/>
                      <a:pt x="82639" y="76254"/>
                      <a:pt x="82756" y="74932"/>
                    </a:cubicBezTo>
                    <a:lnTo>
                      <a:pt x="82760" y="74928"/>
                    </a:lnTo>
                    <a:cubicBezTo>
                      <a:pt x="83040" y="71874"/>
                      <a:pt x="83265" y="68577"/>
                      <a:pt x="83423" y="65133"/>
                    </a:cubicBezTo>
                    <a:lnTo>
                      <a:pt x="83419" y="65129"/>
                    </a:lnTo>
                    <a:cubicBezTo>
                      <a:pt x="83559" y="62119"/>
                      <a:pt x="83640" y="59051"/>
                      <a:pt x="83663" y="56005"/>
                    </a:cubicBezTo>
                    <a:cubicBezTo>
                      <a:pt x="83836" y="55942"/>
                      <a:pt x="84001" y="55868"/>
                      <a:pt x="84160" y="55791"/>
                    </a:cubicBezTo>
                    <a:cubicBezTo>
                      <a:pt x="84701" y="55519"/>
                      <a:pt x="85165" y="55116"/>
                      <a:pt x="85545" y="54594"/>
                    </a:cubicBezTo>
                    <a:cubicBezTo>
                      <a:pt x="85799" y="54240"/>
                      <a:pt x="86012" y="53827"/>
                      <a:pt x="86186" y="53367"/>
                    </a:cubicBezTo>
                    <a:cubicBezTo>
                      <a:pt x="86425" y="52729"/>
                      <a:pt x="86587" y="51986"/>
                      <a:pt x="86687" y="51098"/>
                    </a:cubicBezTo>
                    <a:cubicBezTo>
                      <a:pt x="86849" y="49665"/>
                      <a:pt x="86798" y="48162"/>
                      <a:pt x="86698" y="47234"/>
                    </a:cubicBezTo>
                    <a:cubicBezTo>
                      <a:pt x="86646" y="46740"/>
                      <a:pt x="86485" y="46275"/>
                      <a:pt x="86233" y="45863"/>
                    </a:cubicBezTo>
                    <a:cubicBezTo>
                      <a:pt x="86680" y="45321"/>
                      <a:pt x="86978" y="44614"/>
                      <a:pt x="87129" y="43752"/>
                    </a:cubicBezTo>
                    <a:cubicBezTo>
                      <a:pt x="87236" y="43123"/>
                      <a:pt x="87269" y="42382"/>
                      <a:pt x="87233" y="41545"/>
                    </a:cubicBezTo>
                    <a:cubicBezTo>
                      <a:pt x="87177" y="40404"/>
                      <a:pt x="86952" y="38694"/>
                      <a:pt x="86488" y="37638"/>
                    </a:cubicBezTo>
                    <a:cubicBezTo>
                      <a:pt x="86462" y="37582"/>
                      <a:pt x="86437" y="37527"/>
                      <a:pt x="86410" y="37475"/>
                    </a:cubicBezTo>
                    <a:cubicBezTo>
                      <a:pt x="86565" y="37258"/>
                      <a:pt x="86698" y="37019"/>
                      <a:pt x="86808" y="36754"/>
                    </a:cubicBezTo>
                    <a:cubicBezTo>
                      <a:pt x="87056" y="36179"/>
                      <a:pt x="87202" y="35464"/>
                      <a:pt x="87265" y="34566"/>
                    </a:cubicBezTo>
                    <a:cubicBezTo>
                      <a:pt x="87309" y="33920"/>
                      <a:pt x="87309" y="33177"/>
                      <a:pt x="87262" y="32410"/>
                    </a:cubicBezTo>
                    <a:cubicBezTo>
                      <a:pt x="87202" y="31412"/>
                      <a:pt x="87022" y="29552"/>
                      <a:pt x="86470" y="28347"/>
                    </a:cubicBezTo>
                    <a:cubicBezTo>
                      <a:pt x="86308" y="27990"/>
                      <a:pt x="86079" y="27662"/>
                      <a:pt x="85799" y="27378"/>
                    </a:cubicBezTo>
                    <a:cubicBezTo>
                      <a:pt x="86164" y="26840"/>
                      <a:pt x="86422" y="26189"/>
                      <a:pt x="86569" y="25433"/>
                    </a:cubicBezTo>
                    <a:cubicBezTo>
                      <a:pt x="86706" y="24733"/>
                      <a:pt x="86746" y="23926"/>
                      <a:pt x="86687" y="23101"/>
                    </a:cubicBezTo>
                    <a:cubicBezTo>
                      <a:pt x="86621" y="22166"/>
                      <a:pt x="86437" y="21248"/>
                      <a:pt x="86153" y="20446"/>
                    </a:cubicBezTo>
                    <a:cubicBezTo>
                      <a:pt x="85752" y="19307"/>
                      <a:pt x="85165" y="18445"/>
                      <a:pt x="84414" y="17882"/>
                    </a:cubicBezTo>
                    <a:cubicBezTo>
                      <a:pt x="84167" y="17693"/>
                      <a:pt x="83895" y="17542"/>
                      <a:pt x="83603" y="17428"/>
                    </a:cubicBezTo>
                    <a:cubicBezTo>
                      <a:pt x="83640" y="17348"/>
                      <a:pt x="83678" y="17263"/>
                      <a:pt x="83710" y="17178"/>
                    </a:cubicBezTo>
                    <a:cubicBezTo>
                      <a:pt x="83943" y="16596"/>
                      <a:pt x="84050" y="15969"/>
                      <a:pt x="84031" y="15318"/>
                    </a:cubicBezTo>
                    <a:cubicBezTo>
                      <a:pt x="83998" y="14209"/>
                      <a:pt x="83678" y="13055"/>
                      <a:pt x="83081" y="11888"/>
                    </a:cubicBezTo>
                    <a:cubicBezTo>
                      <a:pt x="82904" y="11542"/>
                      <a:pt x="82702" y="11195"/>
                      <a:pt x="82476" y="10857"/>
                    </a:cubicBezTo>
                    <a:cubicBezTo>
                      <a:pt x="82882" y="9939"/>
                      <a:pt x="83158" y="8941"/>
                      <a:pt x="83302" y="7876"/>
                    </a:cubicBezTo>
                    <a:cubicBezTo>
                      <a:pt x="83663" y="5169"/>
                      <a:pt x="82786" y="3515"/>
                      <a:pt x="81990" y="2605"/>
                    </a:cubicBezTo>
                    <a:cubicBezTo>
                      <a:pt x="81471" y="2016"/>
                      <a:pt x="80840" y="1562"/>
                      <a:pt x="80116" y="1261"/>
                    </a:cubicBezTo>
                    <a:cubicBezTo>
                      <a:pt x="79463" y="987"/>
                      <a:pt x="78767" y="851"/>
                      <a:pt x="78038" y="851"/>
                    </a:cubicBezTo>
                    <a:cubicBezTo>
                      <a:pt x="77139" y="851"/>
                      <a:pt x="76233" y="1065"/>
                      <a:pt x="75422" y="1474"/>
                    </a:cubicBezTo>
                    <a:cubicBezTo>
                      <a:pt x="74891" y="1743"/>
                      <a:pt x="74409" y="2089"/>
                      <a:pt x="73993" y="2502"/>
                    </a:cubicBezTo>
                    <a:cubicBezTo>
                      <a:pt x="73698" y="1909"/>
                      <a:pt x="73256" y="1400"/>
                      <a:pt x="72700" y="1025"/>
                    </a:cubicBezTo>
                    <a:cubicBezTo>
                      <a:pt x="72030" y="575"/>
                      <a:pt x="71230" y="336"/>
                      <a:pt x="70394" y="336"/>
                    </a:cubicBezTo>
                    <a:cubicBezTo>
                      <a:pt x="70129" y="336"/>
                      <a:pt x="69867" y="358"/>
                      <a:pt x="69609" y="406"/>
                    </a:cubicBezTo>
                    <a:cubicBezTo>
                      <a:pt x="69024" y="140"/>
                      <a:pt x="68397" y="1"/>
                      <a:pt x="67752" y="1"/>
                    </a:cubicBezTo>
                    <a:close/>
                  </a:path>
                </a:pathLst>
              </a:custGeom>
              <a:solidFill>
                <a:srgbClr val="FFFFFF"/>
              </a:solidFill>
              <a:ln>
                <a:noFill/>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941;p35"/>
              <p:cNvSpPr/>
              <p:nvPr/>
            </p:nvSpPr>
            <p:spPr>
              <a:xfrm>
                <a:off x="5484075" y="4161950"/>
                <a:ext cx="125" cy="25"/>
              </a:xfrm>
              <a:custGeom>
                <a:avLst/>
                <a:gdLst/>
                <a:ahLst/>
                <a:cxnLst/>
                <a:rect l="l" t="t" r="r" b="b"/>
                <a:pathLst>
                  <a:path w="5" h="1" extrusionOk="0">
                    <a:moveTo>
                      <a:pt x="4" y="0"/>
                    </a:moveTo>
                    <a:lnTo>
                      <a:pt x="1"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942;p35"/>
              <p:cNvSpPr/>
              <p:nvPr/>
            </p:nvSpPr>
            <p:spPr>
              <a:xfrm>
                <a:off x="4967900" y="4665675"/>
                <a:ext cx="195975" cy="353125"/>
              </a:xfrm>
              <a:custGeom>
                <a:avLst/>
                <a:gdLst/>
                <a:ahLst/>
                <a:cxnLst/>
                <a:rect l="l" t="t" r="r" b="b"/>
                <a:pathLst>
                  <a:path w="7839" h="14125" extrusionOk="0">
                    <a:moveTo>
                      <a:pt x="5048" y="1"/>
                    </a:moveTo>
                    <a:cubicBezTo>
                      <a:pt x="2845" y="1"/>
                      <a:pt x="0" y="1139"/>
                      <a:pt x="0" y="1139"/>
                    </a:cubicBezTo>
                    <a:cubicBezTo>
                      <a:pt x="0" y="1139"/>
                      <a:pt x="243" y="3158"/>
                      <a:pt x="593" y="5567"/>
                    </a:cubicBezTo>
                    <a:cubicBezTo>
                      <a:pt x="800" y="6908"/>
                      <a:pt x="1031" y="8378"/>
                      <a:pt x="1286" y="9690"/>
                    </a:cubicBezTo>
                    <a:cubicBezTo>
                      <a:pt x="1669" y="11672"/>
                      <a:pt x="2089" y="13285"/>
                      <a:pt x="2471" y="13542"/>
                    </a:cubicBezTo>
                    <a:cubicBezTo>
                      <a:pt x="3032" y="13917"/>
                      <a:pt x="4215" y="14125"/>
                      <a:pt x="5310" y="14125"/>
                    </a:cubicBezTo>
                    <a:cubicBezTo>
                      <a:pt x="5433" y="14125"/>
                      <a:pt x="5554" y="14122"/>
                      <a:pt x="5673" y="14117"/>
                    </a:cubicBezTo>
                    <a:cubicBezTo>
                      <a:pt x="6543" y="14076"/>
                      <a:pt x="7308" y="13889"/>
                      <a:pt x="7570" y="13542"/>
                    </a:cubicBezTo>
                    <a:cubicBezTo>
                      <a:pt x="7839" y="13178"/>
                      <a:pt x="7839" y="11672"/>
                      <a:pt x="7765" y="9756"/>
                    </a:cubicBezTo>
                    <a:cubicBezTo>
                      <a:pt x="7684" y="7347"/>
                      <a:pt x="7482" y="4289"/>
                      <a:pt x="7570" y="2053"/>
                    </a:cubicBezTo>
                    <a:cubicBezTo>
                      <a:pt x="7631" y="479"/>
                      <a:pt x="6474" y="1"/>
                      <a:pt x="5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943;p35"/>
              <p:cNvSpPr/>
              <p:nvPr/>
            </p:nvSpPr>
            <p:spPr>
              <a:xfrm>
                <a:off x="5455350" y="4667450"/>
                <a:ext cx="191775" cy="353525"/>
              </a:xfrm>
              <a:custGeom>
                <a:avLst/>
                <a:gdLst/>
                <a:ahLst/>
                <a:cxnLst/>
                <a:rect l="l" t="t" r="r" b="b"/>
                <a:pathLst>
                  <a:path w="7671" h="14141" extrusionOk="0">
                    <a:moveTo>
                      <a:pt x="4641" y="0"/>
                    </a:moveTo>
                    <a:cubicBezTo>
                      <a:pt x="2521" y="0"/>
                      <a:pt x="0" y="825"/>
                      <a:pt x="0" y="825"/>
                    </a:cubicBezTo>
                    <a:cubicBezTo>
                      <a:pt x="0" y="825"/>
                      <a:pt x="103" y="2830"/>
                      <a:pt x="310" y="5239"/>
                    </a:cubicBezTo>
                    <a:cubicBezTo>
                      <a:pt x="420" y="6609"/>
                      <a:pt x="563" y="8112"/>
                      <a:pt x="733" y="9445"/>
                    </a:cubicBezTo>
                    <a:cubicBezTo>
                      <a:pt x="995" y="11446"/>
                      <a:pt x="1308" y="13085"/>
                      <a:pt x="1672" y="13369"/>
                    </a:cubicBezTo>
                    <a:cubicBezTo>
                      <a:pt x="2192" y="13762"/>
                      <a:pt x="3312" y="14043"/>
                      <a:pt x="4373" y="14116"/>
                    </a:cubicBezTo>
                    <a:cubicBezTo>
                      <a:pt x="4580" y="14132"/>
                      <a:pt x="4785" y="14140"/>
                      <a:pt x="4984" y="14140"/>
                    </a:cubicBezTo>
                    <a:cubicBezTo>
                      <a:pt x="5792" y="14140"/>
                      <a:pt x="6490" y="14003"/>
                      <a:pt x="6760" y="13689"/>
                    </a:cubicBezTo>
                    <a:cubicBezTo>
                      <a:pt x="7055" y="13342"/>
                      <a:pt x="7154" y="11844"/>
                      <a:pt x="7198" y="9928"/>
                    </a:cubicBezTo>
                    <a:cubicBezTo>
                      <a:pt x="7272" y="7512"/>
                      <a:pt x="7264" y="4447"/>
                      <a:pt x="7493" y="2225"/>
                    </a:cubicBezTo>
                    <a:cubicBezTo>
                      <a:pt x="7671" y="490"/>
                      <a:pt x="6275" y="0"/>
                      <a:pt x="4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944;p35"/>
              <p:cNvSpPr/>
              <p:nvPr/>
            </p:nvSpPr>
            <p:spPr>
              <a:xfrm>
                <a:off x="5000125" y="4907800"/>
                <a:ext cx="163850" cy="110925"/>
              </a:xfrm>
              <a:custGeom>
                <a:avLst/>
                <a:gdLst/>
                <a:ahLst/>
                <a:cxnLst/>
                <a:rect l="l" t="t" r="r" b="b"/>
                <a:pathLst>
                  <a:path w="6554" h="4437" extrusionOk="0">
                    <a:moveTo>
                      <a:pt x="0" y="1"/>
                    </a:moveTo>
                    <a:cubicBezTo>
                      <a:pt x="383" y="1982"/>
                      <a:pt x="803" y="3596"/>
                      <a:pt x="1187" y="3857"/>
                    </a:cubicBezTo>
                    <a:cubicBezTo>
                      <a:pt x="1743" y="4230"/>
                      <a:pt x="2918" y="4437"/>
                      <a:pt x="4009" y="4437"/>
                    </a:cubicBezTo>
                    <a:cubicBezTo>
                      <a:pt x="5033" y="4437"/>
                      <a:pt x="5983" y="4255"/>
                      <a:pt x="6281" y="3857"/>
                    </a:cubicBezTo>
                    <a:cubicBezTo>
                      <a:pt x="6553" y="3493"/>
                      <a:pt x="6553" y="1982"/>
                      <a:pt x="6480" y="71"/>
                    </a:cubicBezTo>
                    <a:lnTo>
                      <a:pt x="6480" y="71"/>
                    </a:lnTo>
                    <a:cubicBezTo>
                      <a:pt x="5449" y="198"/>
                      <a:pt x="4405" y="252"/>
                      <a:pt x="3364" y="252"/>
                    </a:cubicBezTo>
                    <a:cubicBezTo>
                      <a:pt x="2903" y="252"/>
                      <a:pt x="2442" y="241"/>
                      <a:pt x="1983" y="222"/>
                    </a:cubicBezTo>
                    <a:cubicBezTo>
                      <a:pt x="1342" y="200"/>
                      <a:pt x="667" y="10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945;p35"/>
              <p:cNvSpPr/>
              <p:nvPr/>
            </p:nvSpPr>
            <p:spPr>
              <a:xfrm>
                <a:off x="5473750" y="4903475"/>
                <a:ext cx="161550" cy="117500"/>
              </a:xfrm>
              <a:custGeom>
                <a:avLst/>
                <a:gdLst/>
                <a:ahLst/>
                <a:cxnLst/>
                <a:rect l="l" t="t" r="r" b="b"/>
                <a:pathLst>
                  <a:path w="6462" h="4700" extrusionOk="0">
                    <a:moveTo>
                      <a:pt x="1" y="1"/>
                    </a:moveTo>
                    <a:lnTo>
                      <a:pt x="1" y="1"/>
                    </a:lnTo>
                    <a:cubicBezTo>
                      <a:pt x="255" y="2005"/>
                      <a:pt x="572" y="3641"/>
                      <a:pt x="936" y="3923"/>
                    </a:cubicBezTo>
                    <a:cubicBezTo>
                      <a:pt x="1555" y="4397"/>
                      <a:pt x="3013" y="4699"/>
                      <a:pt x="4228" y="4699"/>
                    </a:cubicBezTo>
                    <a:cubicBezTo>
                      <a:pt x="5047" y="4699"/>
                      <a:pt x="5755" y="4562"/>
                      <a:pt x="6024" y="4248"/>
                    </a:cubicBezTo>
                    <a:cubicBezTo>
                      <a:pt x="6319" y="3901"/>
                      <a:pt x="6414" y="2398"/>
                      <a:pt x="6462" y="483"/>
                    </a:cubicBezTo>
                    <a:lnTo>
                      <a:pt x="6462" y="483"/>
                    </a:lnTo>
                    <a:cubicBezTo>
                      <a:pt x="6005" y="510"/>
                      <a:pt x="5546" y="523"/>
                      <a:pt x="5086" y="523"/>
                    </a:cubicBezTo>
                    <a:cubicBezTo>
                      <a:pt x="4043" y="523"/>
                      <a:pt x="2997" y="458"/>
                      <a:pt x="1964" y="351"/>
                    </a:cubicBezTo>
                    <a:cubicBezTo>
                      <a:pt x="1327" y="284"/>
                      <a:pt x="660" y="14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946;p35"/>
              <p:cNvSpPr/>
              <p:nvPr/>
            </p:nvSpPr>
            <p:spPr>
              <a:xfrm>
                <a:off x="4975350" y="4751900"/>
                <a:ext cx="186700" cy="266725"/>
              </a:xfrm>
              <a:custGeom>
                <a:avLst/>
                <a:gdLst/>
                <a:ahLst/>
                <a:cxnLst/>
                <a:rect l="l" t="t" r="r" b="b"/>
                <a:pathLst>
                  <a:path w="7468" h="10669" extrusionOk="0">
                    <a:moveTo>
                      <a:pt x="0" y="1"/>
                    </a:moveTo>
                    <a:cubicBezTo>
                      <a:pt x="85" y="634"/>
                      <a:pt x="184" y="1356"/>
                      <a:pt x="295" y="2118"/>
                    </a:cubicBezTo>
                    <a:cubicBezTo>
                      <a:pt x="1267" y="2118"/>
                      <a:pt x="2244" y="2026"/>
                      <a:pt x="2852" y="2026"/>
                    </a:cubicBezTo>
                    <a:cubicBezTo>
                      <a:pt x="2929" y="2026"/>
                      <a:pt x="3003" y="2030"/>
                      <a:pt x="3069" y="2034"/>
                    </a:cubicBezTo>
                    <a:cubicBezTo>
                      <a:pt x="3389" y="2052"/>
                      <a:pt x="3732" y="2078"/>
                      <a:pt x="3990" y="2262"/>
                    </a:cubicBezTo>
                    <a:cubicBezTo>
                      <a:pt x="4354" y="2520"/>
                      <a:pt x="4454" y="3014"/>
                      <a:pt x="4516" y="3459"/>
                    </a:cubicBezTo>
                    <a:cubicBezTo>
                      <a:pt x="4660" y="4465"/>
                      <a:pt x="4778" y="5470"/>
                      <a:pt x="4878" y="6484"/>
                    </a:cubicBezTo>
                    <a:cubicBezTo>
                      <a:pt x="5743" y="6469"/>
                      <a:pt x="6609" y="6414"/>
                      <a:pt x="7467" y="6307"/>
                    </a:cubicBezTo>
                    <a:cubicBezTo>
                      <a:pt x="7408" y="4535"/>
                      <a:pt x="7284" y="2413"/>
                      <a:pt x="7253" y="527"/>
                    </a:cubicBezTo>
                    <a:cubicBezTo>
                      <a:pt x="3698" y="376"/>
                      <a:pt x="1481" y="89"/>
                      <a:pt x="0" y="1"/>
                    </a:cubicBezTo>
                    <a:close/>
                    <a:moveTo>
                      <a:pt x="7228" y="10146"/>
                    </a:moveTo>
                    <a:cubicBezTo>
                      <a:pt x="6930" y="10459"/>
                      <a:pt x="6200" y="10624"/>
                      <a:pt x="5371" y="10665"/>
                    </a:cubicBezTo>
                    <a:lnTo>
                      <a:pt x="5375" y="10668"/>
                    </a:lnTo>
                    <a:cubicBezTo>
                      <a:pt x="6200" y="10627"/>
                      <a:pt x="6933" y="10459"/>
                      <a:pt x="7228" y="10146"/>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947;p35"/>
              <p:cNvSpPr/>
              <p:nvPr/>
            </p:nvSpPr>
            <p:spPr>
              <a:xfrm>
                <a:off x="5097275" y="4909550"/>
                <a:ext cx="66600" cy="108975"/>
              </a:xfrm>
              <a:custGeom>
                <a:avLst/>
                <a:gdLst/>
                <a:ahLst/>
                <a:cxnLst/>
                <a:rect l="l" t="t" r="r" b="b"/>
                <a:pathLst>
                  <a:path w="2664" h="4359" extrusionOk="0">
                    <a:moveTo>
                      <a:pt x="2590" y="1"/>
                    </a:moveTo>
                    <a:lnTo>
                      <a:pt x="2590" y="1"/>
                    </a:lnTo>
                    <a:cubicBezTo>
                      <a:pt x="1732" y="108"/>
                      <a:pt x="866" y="163"/>
                      <a:pt x="1" y="178"/>
                    </a:cubicBezTo>
                    <a:cubicBezTo>
                      <a:pt x="56" y="763"/>
                      <a:pt x="103" y="1353"/>
                      <a:pt x="144" y="1942"/>
                    </a:cubicBezTo>
                    <a:cubicBezTo>
                      <a:pt x="196" y="2749"/>
                      <a:pt x="236" y="3581"/>
                      <a:pt x="494" y="4359"/>
                    </a:cubicBezTo>
                    <a:cubicBezTo>
                      <a:pt x="1323" y="4318"/>
                      <a:pt x="2053" y="4153"/>
                      <a:pt x="2351" y="3840"/>
                    </a:cubicBezTo>
                    <a:cubicBezTo>
                      <a:pt x="2366" y="3825"/>
                      <a:pt x="2380" y="3806"/>
                      <a:pt x="2395" y="3787"/>
                    </a:cubicBezTo>
                    <a:cubicBezTo>
                      <a:pt x="2664" y="3423"/>
                      <a:pt x="2664" y="1917"/>
                      <a:pt x="2590" y="1"/>
                    </a:cubicBezTo>
                    <a:close/>
                  </a:path>
                </a:pathLst>
              </a:custGeom>
              <a:solidFill>
                <a:srgbClr val="2A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948;p35"/>
              <p:cNvSpPr/>
              <p:nvPr/>
            </p:nvSpPr>
            <p:spPr>
              <a:xfrm>
                <a:off x="5460025" y="4741675"/>
                <a:ext cx="181000" cy="240200"/>
              </a:xfrm>
              <a:custGeom>
                <a:avLst/>
                <a:gdLst/>
                <a:ahLst/>
                <a:cxnLst/>
                <a:rect l="l" t="t" r="r" b="b"/>
                <a:pathLst>
                  <a:path w="7240" h="9608" extrusionOk="0">
                    <a:moveTo>
                      <a:pt x="7240" y="0"/>
                    </a:moveTo>
                    <a:lnTo>
                      <a:pt x="7240" y="0"/>
                    </a:lnTo>
                    <a:cubicBezTo>
                      <a:pt x="5655" y="184"/>
                      <a:pt x="3224" y="524"/>
                      <a:pt x="1" y="763"/>
                    </a:cubicBezTo>
                    <a:cubicBezTo>
                      <a:pt x="38" y="1234"/>
                      <a:pt x="79" y="1743"/>
                      <a:pt x="123" y="2270"/>
                    </a:cubicBezTo>
                    <a:cubicBezTo>
                      <a:pt x="977" y="2115"/>
                      <a:pt x="1887" y="1971"/>
                      <a:pt x="2520" y="1971"/>
                    </a:cubicBezTo>
                    <a:cubicBezTo>
                      <a:pt x="2962" y="1971"/>
                      <a:pt x="3268" y="2041"/>
                      <a:pt x="3320" y="2233"/>
                    </a:cubicBezTo>
                    <a:cubicBezTo>
                      <a:pt x="3740" y="3773"/>
                      <a:pt x="4009" y="5356"/>
                      <a:pt x="4127" y="6952"/>
                    </a:cubicBezTo>
                    <a:cubicBezTo>
                      <a:pt x="4624" y="6981"/>
                      <a:pt x="5125" y="6996"/>
                      <a:pt x="5623" y="6996"/>
                    </a:cubicBezTo>
                    <a:cubicBezTo>
                      <a:pt x="6087" y="6996"/>
                      <a:pt x="6547" y="6981"/>
                      <a:pt x="7011" y="6955"/>
                    </a:cubicBezTo>
                    <a:cubicBezTo>
                      <a:pt x="7077" y="4800"/>
                      <a:pt x="7077" y="2129"/>
                      <a:pt x="7240" y="0"/>
                    </a:cubicBezTo>
                    <a:close/>
                    <a:moveTo>
                      <a:pt x="6956" y="8503"/>
                    </a:moveTo>
                    <a:cubicBezTo>
                      <a:pt x="6930" y="8915"/>
                      <a:pt x="6905" y="9290"/>
                      <a:pt x="6864" y="9608"/>
                    </a:cubicBezTo>
                    <a:cubicBezTo>
                      <a:pt x="6905" y="9290"/>
                      <a:pt x="6934" y="8915"/>
                      <a:pt x="6956" y="8503"/>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949;p35"/>
              <p:cNvSpPr/>
              <p:nvPr/>
            </p:nvSpPr>
            <p:spPr>
              <a:xfrm>
                <a:off x="5563175" y="4915450"/>
                <a:ext cx="72125" cy="105475"/>
              </a:xfrm>
              <a:custGeom>
                <a:avLst/>
                <a:gdLst/>
                <a:ahLst/>
                <a:cxnLst/>
                <a:rect l="l" t="t" r="r" b="b"/>
                <a:pathLst>
                  <a:path w="2885" h="4219" extrusionOk="0">
                    <a:moveTo>
                      <a:pt x="1" y="1"/>
                    </a:moveTo>
                    <a:cubicBezTo>
                      <a:pt x="64" y="855"/>
                      <a:pt x="82" y="1713"/>
                      <a:pt x="56" y="2572"/>
                    </a:cubicBezTo>
                    <a:cubicBezTo>
                      <a:pt x="41" y="3102"/>
                      <a:pt x="16" y="3658"/>
                      <a:pt x="60" y="4196"/>
                    </a:cubicBezTo>
                    <a:cubicBezTo>
                      <a:pt x="266" y="4211"/>
                      <a:pt x="468" y="4218"/>
                      <a:pt x="667" y="4218"/>
                    </a:cubicBezTo>
                    <a:cubicBezTo>
                      <a:pt x="1478" y="4218"/>
                      <a:pt x="2177" y="4082"/>
                      <a:pt x="2447" y="3769"/>
                    </a:cubicBezTo>
                    <a:cubicBezTo>
                      <a:pt x="2580" y="3611"/>
                      <a:pt x="2672" y="3220"/>
                      <a:pt x="2738" y="2657"/>
                    </a:cubicBezTo>
                    <a:cubicBezTo>
                      <a:pt x="2779" y="2339"/>
                      <a:pt x="2804" y="1964"/>
                      <a:pt x="2830" y="1552"/>
                    </a:cubicBezTo>
                    <a:cubicBezTo>
                      <a:pt x="2856" y="1084"/>
                      <a:pt x="2871" y="560"/>
                      <a:pt x="2885" y="8"/>
                    </a:cubicBezTo>
                    <a:lnTo>
                      <a:pt x="2885" y="4"/>
                    </a:lnTo>
                    <a:cubicBezTo>
                      <a:pt x="2421" y="30"/>
                      <a:pt x="1961" y="45"/>
                      <a:pt x="1497" y="45"/>
                    </a:cubicBezTo>
                    <a:cubicBezTo>
                      <a:pt x="999" y="45"/>
                      <a:pt x="498" y="30"/>
                      <a:pt x="1" y="1"/>
                    </a:cubicBezTo>
                    <a:close/>
                  </a:path>
                </a:pathLst>
              </a:custGeom>
              <a:solidFill>
                <a:srgbClr val="2A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950;p35"/>
              <p:cNvSpPr/>
              <p:nvPr/>
            </p:nvSpPr>
            <p:spPr>
              <a:xfrm>
                <a:off x="5573775" y="2719925"/>
                <a:ext cx="172050" cy="261750"/>
              </a:xfrm>
              <a:custGeom>
                <a:avLst/>
                <a:gdLst/>
                <a:ahLst/>
                <a:cxnLst/>
                <a:rect l="l" t="t" r="r" b="b"/>
                <a:pathLst>
                  <a:path w="6882" h="10470" extrusionOk="0">
                    <a:moveTo>
                      <a:pt x="15" y="10242"/>
                    </a:moveTo>
                    <a:cubicBezTo>
                      <a:pt x="1" y="10358"/>
                      <a:pt x="1" y="10415"/>
                      <a:pt x="13" y="10415"/>
                    </a:cubicBezTo>
                    <a:cubicBezTo>
                      <a:pt x="24" y="10415"/>
                      <a:pt x="47" y="10361"/>
                      <a:pt x="78" y="10255"/>
                    </a:cubicBezTo>
                    <a:lnTo>
                      <a:pt x="78" y="10255"/>
                    </a:lnTo>
                    <a:cubicBezTo>
                      <a:pt x="57" y="10251"/>
                      <a:pt x="36" y="10246"/>
                      <a:pt x="15" y="10242"/>
                    </a:cubicBezTo>
                    <a:close/>
                    <a:moveTo>
                      <a:pt x="3343" y="0"/>
                    </a:moveTo>
                    <a:cubicBezTo>
                      <a:pt x="2175" y="0"/>
                      <a:pt x="1054" y="1191"/>
                      <a:pt x="944" y="3342"/>
                    </a:cubicBezTo>
                    <a:cubicBezTo>
                      <a:pt x="748" y="7162"/>
                      <a:pt x="264" y="9625"/>
                      <a:pt x="78" y="10255"/>
                    </a:cubicBezTo>
                    <a:lnTo>
                      <a:pt x="78" y="10255"/>
                    </a:lnTo>
                    <a:cubicBezTo>
                      <a:pt x="891" y="10416"/>
                      <a:pt x="1556" y="10470"/>
                      <a:pt x="2084" y="10470"/>
                    </a:cubicBezTo>
                    <a:cubicBezTo>
                      <a:pt x="3167" y="10470"/>
                      <a:pt x="3669" y="10242"/>
                      <a:pt x="3669" y="10242"/>
                    </a:cubicBezTo>
                    <a:cubicBezTo>
                      <a:pt x="3669" y="10242"/>
                      <a:pt x="6881" y="6120"/>
                      <a:pt x="5750" y="2413"/>
                    </a:cubicBezTo>
                    <a:cubicBezTo>
                      <a:pt x="5247" y="765"/>
                      <a:pt x="4280" y="0"/>
                      <a:pt x="3343" y="0"/>
                    </a:cubicBezTo>
                    <a:close/>
                  </a:path>
                </a:pathLst>
              </a:custGeom>
              <a:solidFill>
                <a:srgbClr val="FFCC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951;p35"/>
              <p:cNvSpPr/>
              <p:nvPr/>
            </p:nvSpPr>
            <p:spPr>
              <a:xfrm>
                <a:off x="5616900" y="2800600"/>
                <a:ext cx="85675" cy="101425"/>
              </a:xfrm>
              <a:custGeom>
                <a:avLst/>
                <a:gdLst/>
                <a:ahLst/>
                <a:cxnLst/>
                <a:rect l="l" t="t" r="r" b="b"/>
                <a:pathLst>
                  <a:path w="3427" h="4057" extrusionOk="0">
                    <a:moveTo>
                      <a:pt x="1778" y="1"/>
                    </a:moveTo>
                    <a:cubicBezTo>
                      <a:pt x="1777" y="1"/>
                      <a:pt x="1776" y="1"/>
                      <a:pt x="1775" y="1"/>
                    </a:cubicBezTo>
                    <a:cubicBezTo>
                      <a:pt x="706" y="8"/>
                      <a:pt x="1" y="4056"/>
                      <a:pt x="1255" y="4056"/>
                    </a:cubicBezTo>
                    <a:cubicBezTo>
                      <a:pt x="1351" y="4056"/>
                      <a:pt x="1457" y="4033"/>
                      <a:pt x="1576" y="3983"/>
                    </a:cubicBezTo>
                    <a:cubicBezTo>
                      <a:pt x="3427" y="3199"/>
                      <a:pt x="2921" y="1"/>
                      <a:pt x="1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952;p35"/>
              <p:cNvSpPr/>
              <p:nvPr/>
            </p:nvSpPr>
            <p:spPr>
              <a:xfrm>
                <a:off x="5907525" y="3149150"/>
                <a:ext cx="168625" cy="195850"/>
              </a:xfrm>
              <a:custGeom>
                <a:avLst/>
                <a:gdLst/>
                <a:ahLst/>
                <a:cxnLst/>
                <a:rect l="l" t="t" r="r" b="b"/>
                <a:pathLst>
                  <a:path w="6745" h="7834" extrusionOk="0">
                    <a:moveTo>
                      <a:pt x="4440" y="1"/>
                    </a:moveTo>
                    <a:cubicBezTo>
                      <a:pt x="2876" y="1"/>
                      <a:pt x="0" y="2326"/>
                      <a:pt x="0" y="2326"/>
                    </a:cubicBezTo>
                    <a:lnTo>
                      <a:pt x="321" y="7833"/>
                    </a:lnTo>
                    <a:cubicBezTo>
                      <a:pt x="321" y="7833"/>
                      <a:pt x="4582" y="7281"/>
                      <a:pt x="5662" y="6202"/>
                    </a:cubicBezTo>
                    <a:cubicBezTo>
                      <a:pt x="6745" y="5126"/>
                      <a:pt x="6281" y="1103"/>
                      <a:pt x="5043" y="175"/>
                    </a:cubicBezTo>
                    <a:cubicBezTo>
                      <a:pt x="4881" y="54"/>
                      <a:pt x="4676" y="1"/>
                      <a:pt x="4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953;p35"/>
              <p:cNvSpPr/>
              <p:nvPr/>
            </p:nvSpPr>
            <p:spPr>
              <a:xfrm>
                <a:off x="5915550" y="3374175"/>
                <a:ext cx="171575" cy="184125"/>
              </a:xfrm>
              <a:custGeom>
                <a:avLst/>
                <a:gdLst/>
                <a:ahLst/>
                <a:cxnLst/>
                <a:rect l="l" t="t" r="r" b="b"/>
                <a:pathLst>
                  <a:path w="6863" h="7365" extrusionOk="0">
                    <a:moveTo>
                      <a:pt x="4150" y="1"/>
                    </a:moveTo>
                    <a:cubicBezTo>
                      <a:pt x="2385" y="1"/>
                      <a:pt x="0" y="627"/>
                      <a:pt x="0" y="627"/>
                    </a:cubicBezTo>
                    <a:lnTo>
                      <a:pt x="553" y="7221"/>
                    </a:lnTo>
                    <a:cubicBezTo>
                      <a:pt x="553" y="7221"/>
                      <a:pt x="2543" y="7365"/>
                      <a:pt x="4142" y="7365"/>
                    </a:cubicBezTo>
                    <a:cubicBezTo>
                      <a:pt x="4942" y="7365"/>
                      <a:pt x="5643" y="7329"/>
                      <a:pt x="5949" y="7221"/>
                    </a:cubicBezTo>
                    <a:cubicBezTo>
                      <a:pt x="6862" y="6896"/>
                      <a:pt x="6575" y="1986"/>
                      <a:pt x="5949" y="608"/>
                    </a:cubicBezTo>
                    <a:cubicBezTo>
                      <a:pt x="5741" y="153"/>
                      <a:pt x="5021" y="1"/>
                      <a:pt x="4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954;p35"/>
              <p:cNvSpPr/>
              <p:nvPr/>
            </p:nvSpPr>
            <p:spPr>
              <a:xfrm>
                <a:off x="5937100" y="3610375"/>
                <a:ext cx="150025" cy="156200"/>
              </a:xfrm>
              <a:custGeom>
                <a:avLst/>
                <a:gdLst/>
                <a:ahLst/>
                <a:cxnLst/>
                <a:rect l="l" t="t" r="r" b="b"/>
                <a:pathLst>
                  <a:path w="6001" h="6248" extrusionOk="0">
                    <a:moveTo>
                      <a:pt x="3907" y="1"/>
                    </a:moveTo>
                    <a:cubicBezTo>
                      <a:pt x="2391" y="1"/>
                      <a:pt x="0" y="723"/>
                      <a:pt x="0" y="723"/>
                    </a:cubicBezTo>
                    <a:lnTo>
                      <a:pt x="619" y="5973"/>
                    </a:lnTo>
                    <a:cubicBezTo>
                      <a:pt x="619" y="5973"/>
                      <a:pt x="2197" y="6248"/>
                      <a:pt x="3521" y="6248"/>
                    </a:cubicBezTo>
                    <a:cubicBezTo>
                      <a:pt x="4183" y="6248"/>
                      <a:pt x="4781" y="6179"/>
                      <a:pt x="5087" y="5973"/>
                    </a:cubicBezTo>
                    <a:cubicBezTo>
                      <a:pt x="6000" y="5357"/>
                      <a:pt x="5562" y="1493"/>
                      <a:pt x="5087" y="413"/>
                    </a:cubicBezTo>
                    <a:cubicBezTo>
                      <a:pt x="4954" y="110"/>
                      <a:pt x="4497" y="1"/>
                      <a:pt x="3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955;p35"/>
              <p:cNvSpPr/>
              <p:nvPr/>
            </p:nvSpPr>
            <p:spPr>
              <a:xfrm>
                <a:off x="5937100" y="3823625"/>
                <a:ext cx="131325" cy="170775"/>
              </a:xfrm>
              <a:custGeom>
                <a:avLst/>
                <a:gdLst/>
                <a:ahLst/>
                <a:cxnLst/>
                <a:rect l="l" t="t" r="r" b="b"/>
                <a:pathLst>
                  <a:path w="5253" h="6831" extrusionOk="0">
                    <a:moveTo>
                      <a:pt x="3693" y="0"/>
                    </a:moveTo>
                    <a:cubicBezTo>
                      <a:pt x="2186" y="0"/>
                      <a:pt x="0" y="688"/>
                      <a:pt x="0" y="688"/>
                    </a:cubicBezTo>
                    <a:lnTo>
                      <a:pt x="310" y="6556"/>
                    </a:lnTo>
                    <a:cubicBezTo>
                      <a:pt x="310" y="6556"/>
                      <a:pt x="1408" y="6831"/>
                      <a:pt x="2506" y="6831"/>
                    </a:cubicBezTo>
                    <a:cubicBezTo>
                      <a:pt x="3055" y="6831"/>
                      <a:pt x="3603" y="6762"/>
                      <a:pt x="4015" y="6556"/>
                    </a:cubicBezTo>
                    <a:cubicBezTo>
                      <a:pt x="5253" y="5937"/>
                      <a:pt x="5253" y="2232"/>
                      <a:pt x="5087" y="688"/>
                    </a:cubicBezTo>
                    <a:cubicBezTo>
                      <a:pt x="5031" y="172"/>
                      <a:pt x="4447" y="0"/>
                      <a:pt x="3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956;p35"/>
              <p:cNvSpPr/>
              <p:nvPr/>
            </p:nvSpPr>
            <p:spPr>
              <a:xfrm>
                <a:off x="5786500" y="2886775"/>
                <a:ext cx="212475" cy="216800"/>
              </a:xfrm>
              <a:custGeom>
                <a:avLst/>
                <a:gdLst/>
                <a:ahLst/>
                <a:cxnLst/>
                <a:rect l="l" t="t" r="r" b="b"/>
                <a:pathLst>
                  <a:path w="8499" h="8672" extrusionOk="0">
                    <a:moveTo>
                      <a:pt x="3899" y="0"/>
                    </a:moveTo>
                    <a:cubicBezTo>
                      <a:pt x="3857" y="0"/>
                      <a:pt x="3819" y="5"/>
                      <a:pt x="3784" y="13"/>
                    </a:cubicBezTo>
                    <a:cubicBezTo>
                      <a:pt x="2782" y="263"/>
                      <a:pt x="1" y="3873"/>
                      <a:pt x="1" y="3873"/>
                    </a:cubicBezTo>
                    <a:cubicBezTo>
                      <a:pt x="1" y="3873"/>
                      <a:pt x="2237" y="7804"/>
                      <a:pt x="3092" y="8662"/>
                    </a:cubicBezTo>
                    <a:cubicBezTo>
                      <a:pt x="3092" y="8662"/>
                      <a:pt x="3256" y="8672"/>
                      <a:pt x="3527" y="8672"/>
                    </a:cubicBezTo>
                    <a:cubicBezTo>
                      <a:pt x="4812" y="8672"/>
                      <a:pt x="8498" y="8461"/>
                      <a:pt x="8425" y="6036"/>
                    </a:cubicBezTo>
                    <a:cubicBezTo>
                      <a:pt x="8343" y="3207"/>
                      <a:pt x="5032" y="0"/>
                      <a:pt x="3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957;p35"/>
              <p:cNvSpPr/>
              <p:nvPr/>
            </p:nvSpPr>
            <p:spPr>
              <a:xfrm>
                <a:off x="5608950" y="2835650"/>
                <a:ext cx="173700" cy="128750"/>
              </a:xfrm>
              <a:custGeom>
                <a:avLst/>
                <a:gdLst/>
                <a:ahLst/>
                <a:cxnLst/>
                <a:rect l="l" t="t" r="r" b="b"/>
                <a:pathLst>
                  <a:path w="6948" h="5150" extrusionOk="0">
                    <a:moveTo>
                      <a:pt x="3325" y="1"/>
                    </a:moveTo>
                    <a:cubicBezTo>
                      <a:pt x="2048" y="1"/>
                      <a:pt x="911" y="286"/>
                      <a:pt x="538" y="569"/>
                    </a:cubicBezTo>
                    <a:cubicBezTo>
                      <a:pt x="1" y="979"/>
                      <a:pt x="538" y="5149"/>
                      <a:pt x="538" y="5149"/>
                    </a:cubicBezTo>
                    <a:lnTo>
                      <a:pt x="5095" y="5149"/>
                    </a:lnTo>
                    <a:cubicBezTo>
                      <a:pt x="5095" y="5149"/>
                      <a:pt x="6948" y="669"/>
                      <a:pt x="5095" y="205"/>
                    </a:cubicBezTo>
                    <a:cubicBezTo>
                      <a:pt x="4516" y="60"/>
                      <a:pt x="3906" y="1"/>
                      <a:pt x="3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958;p35"/>
              <p:cNvSpPr/>
              <p:nvPr/>
            </p:nvSpPr>
            <p:spPr>
              <a:xfrm>
                <a:off x="5442900" y="2849000"/>
                <a:ext cx="155675" cy="127000"/>
              </a:xfrm>
              <a:custGeom>
                <a:avLst/>
                <a:gdLst/>
                <a:ahLst/>
                <a:cxnLst/>
                <a:rect l="l" t="t" r="r" b="b"/>
                <a:pathLst>
                  <a:path w="6227" h="5080" extrusionOk="0">
                    <a:moveTo>
                      <a:pt x="3483" y="0"/>
                    </a:moveTo>
                    <a:cubicBezTo>
                      <a:pt x="1832" y="0"/>
                      <a:pt x="1" y="494"/>
                      <a:pt x="1" y="1524"/>
                    </a:cubicBezTo>
                    <a:cubicBezTo>
                      <a:pt x="1" y="2762"/>
                      <a:pt x="1080" y="5079"/>
                      <a:pt x="1080" y="5079"/>
                    </a:cubicBezTo>
                    <a:lnTo>
                      <a:pt x="5250" y="5079"/>
                    </a:lnTo>
                    <a:cubicBezTo>
                      <a:pt x="5250" y="5079"/>
                      <a:pt x="6226" y="294"/>
                      <a:pt x="4425" y="58"/>
                    </a:cubicBezTo>
                    <a:cubicBezTo>
                      <a:pt x="4128" y="19"/>
                      <a:pt x="3809" y="0"/>
                      <a:pt x="3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959;p35"/>
              <p:cNvSpPr/>
              <p:nvPr/>
            </p:nvSpPr>
            <p:spPr>
              <a:xfrm>
                <a:off x="4618575" y="2728275"/>
                <a:ext cx="1370375" cy="2314325"/>
              </a:xfrm>
              <a:custGeom>
                <a:avLst/>
                <a:gdLst/>
                <a:ahLst/>
                <a:cxnLst/>
                <a:rect l="l" t="t" r="r" b="b"/>
                <a:pathLst>
                  <a:path w="54815" h="92573" extrusionOk="0">
                    <a:moveTo>
                      <a:pt x="44190" y="1"/>
                    </a:moveTo>
                    <a:cubicBezTo>
                      <a:pt x="43615" y="1"/>
                      <a:pt x="43005" y="304"/>
                      <a:pt x="42699" y="927"/>
                    </a:cubicBezTo>
                    <a:cubicBezTo>
                      <a:pt x="42083" y="2186"/>
                      <a:pt x="43472" y="2552"/>
                      <a:pt x="43472" y="2552"/>
                    </a:cubicBezTo>
                    <a:cubicBezTo>
                      <a:pt x="43472" y="2552"/>
                      <a:pt x="43627" y="5428"/>
                      <a:pt x="43163" y="7130"/>
                    </a:cubicBezTo>
                    <a:cubicBezTo>
                      <a:pt x="42868" y="8210"/>
                      <a:pt x="42448" y="8482"/>
                      <a:pt x="41619" y="8655"/>
                    </a:cubicBezTo>
                    <a:cubicBezTo>
                      <a:pt x="41148" y="8747"/>
                      <a:pt x="40551" y="8814"/>
                      <a:pt x="39767" y="8983"/>
                    </a:cubicBezTo>
                    <a:cubicBezTo>
                      <a:pt x="39049" y="9135"/>
                      <a:pt x="38586" y="9237"/>
                      <a:pt x="38282" y="9237"/>
                    </a:cubicBezTo>
                    <a:cubicBezTo>
                      <a:pt x="38034" y="9237"/>
                      <a:pt x="37893" y="9169"/>
                      <a:pt x="37807" y="9006"/>
                    </a:cubicBezTo>
                    <a:cubicBezTo>
                      <a:pt x="37678" y="8773"/>
                      <a:pt x="37667" y="8327"/>
                      <a:pt x="37604" y="7591"/>
                    </a:cubicBezTo>
                    <a:cubicBezTo>
                      <a:pt x="37450" y="5738"/>
                      <a:pt x="37295" y="3421"/>
                      <a:pt x="37295" y="3421"/>
                    </a:cubicBezTo>
                    <a:cubicBezTo>
                      <a:pt x="37295" y="3421"/>
                      <a:pt x="38344" y="3118"/>
                      <a:pt x="38374" y="1851"/>
                    </a:cubicBezTo>
                    <a:cubicBezTo>
                      <a:pt x="38397" y="979"/>
                      <a:pt x="37689" y="395"/>
                      <a:pt x="36937" y="395"/>
                    </a:cubicBezTo>
                    <a:cubicBezTo>
                      <a:pt x="36850" y="395"/>
                      <a:pt x="36763" y="402"/>
                      <a:pt x="36676" y="418"/>
                    </a:cubicBezTo>
                    <a:cubicBezTo>
                      <a:pt x="36411" y="470"/>
                      <a:pt x="36146" y="592"/>
                      <a:pt x="35925" y="816"/>
                    </a:cubicBezTo>
                    <a:cubicBezTo>
                      <a:pt x="33784" y="2880"/>
                      <a:pt x="35906" y="3115"/>
                      <a:pt x="35906" y="3115"/>
                    </a:cubicBezTo>
                    <a:cubicBezTo>
                      <a:pt x="35906" y="3115"/>
                      <a:pt x="36212" y="7535"/>
                      <a:pt x="36061" y="8567"/>
                    </a:cubicBezTo>
                    <a:cubicBezTo>
                      <a:pt x="36035" y="8754"/>
                      <a:pt x="35850" y="8891"/>
                      <a:pt x="35527" y="9013"/>
                    </a:cubicBezTo>
                    <a:cubicBezTo>
                      <a:pt x="34072" y="9594"/>
                      <a:pt x="29784" y="10007"/>
                      <a:pt x="24346" y="13850"/>
                    </a:cubicBezTo>
                    <a:cubicBezTo>
                      <a:pt x="24236" y="13923"/>
                      <a:pt x="24125" y="14004"/>
                      <a:pt x="24011" y="14086"/>
                    </a:cubicBezTo>
                    <a:cubicBezTo>
                      <a:pt x="19649" y="17253"/>
                      <a:pt x="17896" y="21512"/>
                      <a:pt x="18313" y="25254"/>
                    </a:cubicBezTo>
                    <a:cubicBezTo>
                      <a:pt x="18534" y="27343"/>
                      <a:pt x="19428" y="29262"/>
                      <a:pt x="20924" y="30758"/>
                    </a:cubicBezTo>
                    <a:cubicBezTo>
                      <a:pt x="21135" y="30967"/>
                      <a:pt x="21351" y="31152"/>
                      <a:pt x="21591" y="31325"/>
                    </a:cubicBezTo>
                    <a:cubicBezTo>
                      <a:pt x="23406" y="32674"/>
                      <a:pt x="26016" y="33093"/>
                      <a:pt x="28583" y="33093"/>
                    </a:cubicBezTo>
                    <a:cubicBezTo>
                      <a:pt x="30804" y="33093"/>
                      <a:pt x="32993" y="32779"/>
                      <a:pt x="34606" y="32482"/>
                    </a:cubicBezTo>
                    <a:cubicBezTo>
                      <a:pt x="35762" y="32271"/>
                      <a:pt x="36620" y="32069"/>
                      <a:pt x="36986" y="31996"/>
                    </a:cubicBezTo>
                    <a:cubicBezTo>
                      <a:pt x="36992" y="31994"/>
                      <a:pt x="36998" y="31994"/>
                      <a:pt x="37004" y="31994"/>
                    </a:cubicBezTo>
                    <a:cubicBezTo>
                      <a:pt x="37428" y="31994"/>
                      <a:pt x="37978" y="35037"/>
                      <a:pt x="38392" y="39043"/>
                    </a:cubicBezTo>
                    <a:lnTo>
                      <a:pt x="38400" y="39043"/>
                    </a:lnTo>
                    <a:cubicBezTo>
                      <a:pt x="38772" y="42583"/>
                      <a:pt x="39048" y="46874"/>
                      <a:pt x="39055" y="50488"/>
                    </a:cubicBezTo>
                    <a:cubicBezTo>
                      <a:pt x="39063" y="51652"/>
                      <a:pt x="39038" y="52738"/>
                      <a:pt x="38975" y="53715"/>
                    </a:cubicBezTo>
                    <a:lnTo>
                      <a:pt x="38975" y="53722"/>
                    </a:lnTo>
                    <a:cubicBezTo>
                      <a:pt x="38883" y="55295"/>
                      <a:pt x="38702" y="56570"/>
                      <a:pt x="38407" y="57329"/>
                    </a:cubicBezTo>
                    <a:cubicBezTo>
                      <a:pt x="38407" y="57336"/>
                      <a:pt x="38400" y="57336"/>
                      <a:pt x="38400" y="57336"/>
                    </a:cubicBezTo>
                    <a:cubicBezTo>
                      <a:pt x="38352" y="57490"/>
                      <a:pt x="38290" y="57619"/>
                      <a:pt x="38223" y="57730"/>
                    </a:cubicBezTo>
                    <a:cubicBezTo>
                      <a:pt x="37530" y="58869"/>
                      <a:pt x="36628" y="59557"/>
                      <a:pt x="35372" y="59922"/>
                    </a:cubicBezTo>
                    <a:cubicBezTo>
                      <a:pt x="34588" y="60152"/>
                      <a:pt x="33662" y="60253"/>
                      <a:pt x="32560" y="60253"/>
                    </a:cubicBezTo>
                    <a:cubicBezTo>
                      <a:pt x="32353" y="60253"/>
                      <a:pt x="32140" y="60250"/>
                      <a:pt x="31921" y="60243"/>
                    </a:cubicBezTo>
                    <a:cubicBezTo>
                      <a:pt x="31574" y="60231"/>
                      <a:pt x="31217" y="60220"/>
                      <a:pt x="30838" y="60195"/>
                    </a:cubicBezTo>
                    <a:cubicBezTo>
                      <a:pt x="28837" y="60073"/>
                      <a:pt x="26346" y="59745"/>
                      <a:pt x="23241" y="59329"/>
                    </a:cubicBezTo>
                    <a:cubicBezTo>
                      <a:pt x="22869" y="59281"/>
                      <a:pt x="22493" y="59229"/>
                      <a:pt x="22121" y="59189"/>
                    </a:cubicBezTo>
                    <a:cubicBezTo>
                      <a:pt x="21219" y="59071"/>
                      <a:pt x="20312" y="58971"/>
                      <a:pt x="19418" y="58887"/>
                    </a:cubicBezTo>
                    <a:cubicBezTo>
                      <a:pt x="17502" y="58695"/>
                      <a:pt x="15617" y="58577"/>
                      <a:pt x="13821" y="58577"/>
                    </a:cubicBezTo>
                    <a:cubicBezTo>
                      <a:pt x="13762" y="58577"/>
                      <a:pt x="13704" y="58578"/>
                      <a:pt x="13645" y="58578"/>
                    </a:cubicBezTo>
                    <a:lnTo>
                      <a:pt x="13642" y="58578"/>
                    </a:lnTo>
                    <a:cubicBezTo>
                      <a:pt x="8061" y="58600"/>
                      <a:pt x="3430" y="59801"/>
                      <a:pt x="1773" y="63653"/>
                    </a:cubicBezTo>
                    <a:cubicBezTo>
                      <a:pt x="1386" y="64556"/>
                      <a:pt x="1050" y="65658"/>
                      <a:pt x="792" y="66892"/>
                    </a:cubicBezTo>
                    <a:cubicBezTo>
                      <a:pt x="211" y="69633"/>
                      <a:pt x="0" y="73069"/>
                      <a:pt x="391" y="76665"/>
                    </a:cubicBezTo>
                    <a:cubicBezTo>
                      <a:pt x="804" y="80463"/>
                      <a:pt x="1883" y="84448"/>
                      <a:pt x="3898" y="87981"/>
                    </a:cubicBezTo>
                    <a:cubicBezTo>
                      <a:pt x="4572" y="89163"/>
                      <a:pt x="5349" y="90298"/>
                      <a:pt x="6245" y="91356"/>
                    </a:cubicBezTo>
                    <a:cubicBezTo>
                      <a:pt x="6727" y="91923"/>
                      <a:pt x="7390" y="92295"/>
                      <a:pt x="8123" y="92380"/>
                    </a:cubicBezTo>
                    <a:cubicBezTo>
                      <a:pt x="8267" y="92398"/>
                      <a:pt x="8414" y="92412"/>
                      <a:pt x="8576" y="92431"/>
                    </a:cubicBezTo>
                    <a:cubicBezTo>
                      <a:pt x="8945" y="92472"/>
                      <a:pt x="9361" y="92509"/>
                      <a:pt x="9785" y="92534"/>
                    </a:cubicBezTo>
                    <a:cubicBezTo>
                      <a:pt x="10145" y="92559"/>
                      <a:pt x="10516" y="92573"/>
                      <a:pt x="10882" y="92573"/>
                    </a:cubicBezTo>
                    <a:cubicBezTo>
                      <a:pt x="11077" y="92573"/>
                      <a:pt x="11271" y="92569"/>
                      <a:pt x="11461" y="92560"/>
                    </a:cubicBezTo>
                    <a:cubicBezTo>
                      <a:pt x="12455" y="92516"/>
                      <a:pt x="13151" y="91565"/>
                      <a:pt x="12886" y="90608"/>
                    </a:cubicBezTo>
                    <a:cubicBezTo>
                      <a:pt x="12658" y="89775"/>
                      <a:pt x="12367" y="88685"/>
                      <a:pt x="12109" y="87554"/>
                    </a:cubicBezTo>
                    <a:cubicBezTo>
                      <a:pt x="11608" y="85388"/>
                      <a:pt x="11199" y="83041"/>
                      <a:pt x="11461" y="81896"/>
                    </a:cubicBezTo>
                    <a:cubicBezTo>
                      <a:pt x="11524" y="81590"/>
                      <a:pt x="11638" y="81365"/>
                      <a:pt x="11811" y="81262"/>
                    </a:cubicBezTo>
                    <a:cubicBezTo>
                      <a:pt x="12229" y="81007"/>
                      <a:pt x="12731" y="80915"/>
                      <a:pt x="13446" y="80915"/>
                    </a:cubicBezTo>
                    <a:cubicBezTo>
                      <a:pt x="13694" y="80915"/>
                      <a:pt x="13967" y="80926"/>
                      <a:pt x="14271" y="80946"/>
                    </a:cubicBezTo>
                    <a:cubicBezTo>
                      <a:pt x="15752" y="81034"/>
                      <a:pt x="17969" y="81321"/>
                      <a:pt x="21528" y="81472"/>
                    </a:cubicBezTo>
                    <a:cubicBezTo>
                      <a:pt x="22906" y="81531"/>
                      <a:pt x="24483" y="81568"/>
                      <a:pt x="26292" y="81568"/>
                    </a:cubicBezTo>
                    <a:cubicBezTo>
                      <a:pt x="27138" y="81568"/>
                      <a:pt x="27953" y="81556"/>
                      <a:pt x="28738" y="81538"/>
                    </a:cubicBezTo>
                    <a:cubicBezTo>
                      <a:pt x="36214" y="81358"/>
                      <a:pt x="40944" y="80401"/>
                      <a:pt x="42498" y="80401"/>
                    </a:cubicBezTo>
                    <a:cubicBezTo>
                      <a:pt x="42757" y="80401"/>
                      <a:pt x="42927" y="80428"/>
                      <a:pt x="43008" y="80488"/>
                    </a:cubicBezTo>
                    <a:cubicBezTo>
                      <a:pt x="43137" y="80580"/>
                      <a:pt x="43244" y="81045"/>
                      <a:pt x="43336" y="81723"/>
                    </a:cubicBezTo>
                    <a:cubicBezTo>
                      <a:pt x="43516" y="83005"/>
                      <a:pt x="43638" y="85060"/>
                      <a:pt x="43730" y="86949"/>
                    </a:cubicBezTo>
                    <a:cubicBezTo>
                      <a:pt x="43829" y="89001"/>
                      <a:pt x="43900" y="90855"/>
                      <a:pt x="43955" y="91300"/>
                    </a:cubicBezTo>
                    <a:cubicBezTo>
                      <a:pt x="44024" y="91859"/>
                      <a:pt x="45542" y="92171"/>
                      <a:pt x="47124" y="92171"/>
                    </a:cubicBezTo>
                    <a:cubicBezTo>
                      <a:pt x="47411" y="92171"/>
                      <a:pt x="47699" y="92161"/>
                      <a:pt x="47981" y="92140"/>
                    </a:cubicBezTo>
                    <a:cubicBezTo>
                      <a:pt x="49156" y="92052"/>
                      <a:pt x="50213" y="91783"/>
                      <a:pt x="50579" y="91300"/>
                    </a:cubicBezTo>
                    <a:cubicBezTo>
                      <a:pt x="50825" y="90965"/>
                      <a:pt x="51274" y="89459"/>
                      <a:pt x="51786" y="86924"/>
                    </a:cubicBezTo>
                    <a:cubicBezTo>
                      <a:pt x="51968" y="86029"/>
                      <a:pt x="52158" y="85004"/>
                      <a:pt x="52354" y="83863"/>
                    </a:cubicBezTo>
                    <a:cubicBezTo>
                      <a:pt x="52745" y="81527"/>
                      <a:pt x="53146" y="78683"/>
                      <a:pt x="53510" y="75405"/>
                    </a:cubicBezTo>
                    <a:cubicBezTo>
                      <a:pt x="53639" y="74218"/>
                      <a:pt x="53765" y="72970"/>
                      <a:pt x="53882" y="71666"/>
                    </a:cubicBezTo>
                    <a:cubicBezTo>
                      <a:pt x="54151" y="68715"/>
                      <a:pt x="54377" y="65477"/>
                      <a:pt x="54535" y="61992"/>
                    </a:cubicBezTo>
                    <a:cubicBezTo>
                      <a:pt x="54671" y="59027"/>
                      <a:pt x="54759" y="55885"/>
                      <a:pt x="54778" y="52577"/>
                    </a:cubicBezTo>
                    <a:cubicBezTo>
                      <a:pt x="54797" y="50657"/>
                      <a:pt x="54785" y="48687"/>
                      <a:pt x="54744" y="46665"/>
                    </a:cubicBezTo>
                    <a:cubicBezTo>
                      <a:pt x="54690" y="43706"/>
                      <a:pt x="54576" y="40976"/>
                      <a:pt x="54406" y="38450"/>
                    </a:cubicBezTo>
                    <a:cubicBezTo>
                      <a:pt x="54251" y="36144"/>
                      <a:pt x="54056" y="34014"/>
                      <a:pt x="53831" y="32043"/>
                    </a:cubicBezTo>
                    <a:cubicBezTo>
                      <a:pt x="53264" y="27115"/>
                      <a:pt x="52516" y="23217"/>
                      <a:pt x="51805" y="20189"/>
                    </a:cubicBezTo>
                    <a:cubicBezTo>
                      <a:pt x="50390" y="14214"/>
                      <a:pt x="49094" y="11624"/>
                      <a:pt x="49496" y="11146"/>
                    </a:cubicBezTo>
                    <a:cubicBezTo>
                      <a:pt x="50269" y="10218"/>
                      <a:pt x="53820" y="9138"/>
                      <a:pt x="54439" y="4504"/>
                    </a:cubicBezTo>
                    <a:cubicBezTo>
                      <a:pt x="54814" y="1674"/>
                      <a:pt x="53348" y="514"/>
                      <a:pt x="51834" y="514"/>
                    </a:cubicBezTo>
                    <a:cubicBezTo>
                      <a:pt x="50868" y="514"/>
                      <a:pt x="49882" y="986"/>
                      <a:pt x="49341" y="1797"/>
                    </a:cubicBezTo>
                    <a:cubicBezTo>
                      <a:pt x="49186" y="2025"/>
                      <a:pt x="49038" y="2275"/>
                      <a:pt x="48902" y="2526"/>
                    </a:cubicBezTo>
                    <a:cubicBezTo>
                      <a:pt x="47753" y="4596"/>
                      <a:pt x="46957" y="7370"/>
                      <a:pt x="46408" y="8055"/>
                    </a:cubicBezTo>
                    <a:cubicBezTo>
                      <a:pt x="46070" y="8477"/>
                      <a:pt x="45592" y="8993"/>
                      <a:pt x="45230" y="8993"/>
                    </a:cubicBezTo>
                    <a:cubicBezTo>
                      <a:pt x="45061" y="8993"/>
                      <a:pt x="44917" y="8880"/>
                      <a:pt x="44824" y="8593"/>
                    </a:cubicBezTo>
                    <a:cubicBezTo>
                      <a:pt x="44751" y="8372"/>
                      <a:pt x="44706" y="8047"/>
                      <a:pt x="44706" y="7591"/>
                    </a:cubicBezTo>
                    <a:lnTo>
                      <a:pt x="44706" y="2552"/>
                    </a:lnTo>
                    <a:cubicBezTo>
                      <a:pt x="44706" y="2552"/>
                      <a:pt x="45789" y="2142"/>
                      <a:pt x="45480" y="927"/>
                    </a:cubicBezTo>
                    <a:cubicBezTo>
                      <a:pt x="45324" y="315"/>
                      <a:pt x="44775" y="1"/>
                      <a:pt x="44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960;p35"/>
              <p:cNvSpPr/>
              <p:nvPr/>
            </p:nvSpPr>
            <p:spPr>
              <a:xfrm>
                <a:off x="5059875" y="3074400"/>
                <a:ext cx="167475" cy="440525"/>
              </a:xfrm>
              <a:custGeom>
                <a:avLst/>
                <a:gdLst/>
                <a:ahLst/>
                <a:cxnLst/>
                <a:rect l="l" t="t" r="r" b="b"/>
                <a:pathLst>
                  <a:path w="6699" h="17621" extrusionOk="0">
                    <a:moveTo>
                      <a:pt x="6698" y="1"/>
                    </a:moveTo>
                    <a:cubicBezTo>
                      <a:pt x="6677" y="16"/>
                      <a:pt x="6656" y="30"/>
                      <a:pt x="6634" y="45"/>
                    </a:cubicBezTo>
                    <a:lnTo>
                      <a:pt x="6634" y="45"/>
                    </a:lnTo>
                    <a:cubicBezTo>
                      <a:pt x="6654" y="31"/>
                      <a:pt x="6674" y="18"/>
                      <a:pt x="6694" y="5"/>
                    </a:cubicBezTo>
                    <a:cubicBezTo>
                      <a:pt x="6694" y="5"/>
                      <a:pt x="6698" y="5"/>
                      <a:pt x="6698" y="1"/>
                    </a:cubicBezTo>
                    <a:close/>
                    <a:moveTo>
                      <a:pt x="6634" y="45"/>
                    </a:moveTo>
                    <a:lnTo>
                      <a:pt x="6634" y="45"/>
                    </a:lnTo>
                    <a:cubicBezTo>
                      <a:pt x="6622" y="54"/>
                      <a:pt x="6610" y="62"/>
                      <a:pt x="6597" y="71"/>
                    </a:cubicBezTo>
                    <a:lnTo>
                      <a:pt x="6597" y="71"/>
                    </a:lnTo>
                    <a:cubicBezTo>
                      <a:pt x="6610" y="62"/>
                      <a:pt x="6622" y="54"/>
                      <a:pt x="6634" y="45"/>
                    </a:cubicBezTo>
                    <a:close/>
                    <a:moveTo>
                      <a:pt x="6597" y="71"/>
                    </a:moveTo>
                    <a:lnTo>
                      <a:pt x="6597" y="71"/>
                    </a:lnTo>
                    <a:cubicBezTo>
                      <a:pt x="6519" y="125"/>
                      <a:pt x="6440" y="180"/>
                      <a:pt x="6363" y="236"/>
                    </a:cubicBezTo>
                    <a:cubicBezTo>
                      <a:pt x="1677" y="3640"/>
                      <a:pt x="1" y="8300"/>
                      <a:pt x="782" y="12231"/>
                    </a:cubicBezTo>
                    <a:cubicBezTo>
                      <a:pt x="730" y="11958"/>
                      <a:pt x="690" y="11685"/>
                      <a:pt x="661" y="11409"/>
                    </a:cubicBezTo>
                    <a:cubicBezTo>
                      <a:pt x="620" y="11056"/>
                      <a:pt x="601" y="10695"/>
                      <a:pt x="601" y="10333"/>
                    </a:cubicBezTo>
                    <a:cubicBezTo>
                      <a:pt x="601" y="6867"/>
                      <a:pt x="2414" y="3109"/>
                      <a:pt x="6359" y="241"/>
                    </a:cubicBezTo>
                    <a:cubicBezTo>
                      <a:pt x="6440" y="183"/>
                      <a:pt x="6519" y="125"/>
                      <a:pt x="6597" y="71"/>
                    </a:cubicBezTo>
                    <a:close/>
                    <a:moveTo>
                      <a:pt x="3928" y="17473"/>
                    </a:moveTo>
                    <a:cubicBezTo>
                      <a:pt x="3932" y="17476"/>
                      <a:pt x="3935" y="17480"/>
                      <a:pt x="3938" y="17480"/>
                    </a:cubicBezTo>
                    <a:lnTo>
                      <a:pt x="3938" y="17480"/>
                    </a:lnTo>
                    <a:cubicBezTo>
                      <a:pt x="3935" y="17478"/>
                      <a:pt x="3932" y="17475"/>
                      <a:pt x="3928" y="17473"/>
                    </a:cubicBezTo>
                    <a:close/>
                    <a:moveTo>
                      <a:pt x="3938" y="17480"/>
                    </a:moveTo>
                    <a:cubicBezTo>
                      <a:pt x="3973" y="17508"/>
                      <a:pt x="4009" y="17533"/>
                      <a:pt x="4045" y="17559"/>
                    </a:cubicBezTo>
                    <a:lnTo>
                      <a:pt x="4045" y="17559"/>
                    </a:lnTo>
                    <a:cubicBezTo>
                      <a:pt x="4009" y="17533"/>
                      <a:pt x="3973" y="17507"/>
                      <a:pt x="3939" y="17480"/>
                    </a:cubicBezTo>
                    <a:cubicBezTo>
                      <a:pt x="3939" y="17480"/>
                      <a:pt x="3938" y="17480"/>
                      <a:pt x="3938" y="17480"/>
                    </a:cubicBezTo>
                    <a:close/>
                    <a:moveTo>
                      <a:pt x="4045" y="17559"/>
                    </a:moveTo>
                    <a:cubicBezTo>
                      <a:pt x="4075" y="17580"/>
                      <a:pt x="4104" y="17600"/>
                      <a:pt x="4134" y="17620"/>
                    </a:cubicBezTo>
                    <a:cubicBezTo>
                      <a:pt x="4104" y="17600"/>
                      <a:pt x="4075" y="17580"/>
                      <a:pt x="4045" y="17559"/>
                    </a:cubicBezTo>
                    <a:close/>
                  </a:path>
                </a:pathLst>
              </a:custGeom>
              <a:solidFill>
                <a:srgbClr val="B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961;p35"/>
              <p:cNvSpPr/>
              <p:nvPr/>
            </p:nvSpPr>
            <p:spPr>
              <a:xfrm>
                <a:off x="5076375" y="3087575"/>
                <a:ext cx="401350" cy="440225"/>
              </a:xfrm>
              <a:custGeom>
                <a:avLst/>
                <a:gdLst/>
                <a:ahLst/>
                <a:cxnLst/>
                <a:rect l="l" t="t" r="r" b="b"/>
                <a:pathLst>
                  <a:path w="16054" h="17609" extrusionOk="0">
                    <a:moveTo>
                      <a:pt x="6790" y="9332"/>
                    </a:moveTo>
                    <a:cubicBezTo>
                      <a:pt x="7066" y="9332"/>
                      <a:pt x="7291" y="9762"/>
                      <a:pt x="7291" y="10296"/>
                    </a:cubicBezTo>
                    <a:cubicBezTo>
                      <a:pt x="7291" y="10827"/>
                      <a:pt x="7066" y="11262"/>
                      <a:pt x="6790" y="11262"/>
                    </a:cubicBezTo>
                    <a:cubicBezTo>
                      <a:pt x="6509" y="11262"/>
                      <a:pt x="6285" y="10827"/>
                      <a:pt x="6285" y="10296"/>
                    </a:cubicBezTo>
                    <a:cubicBezTo>
                      <a:pt x="6285" y="9762"/>
                      <a:pt x="6509" y="9332"/>
                      <a:pt x="6790" y="9332"/>
                    </a:cubicBezTo>
                    <a:close/>
                    <a:moveTo>
                      <a:pt x="8186" y="1"/>
                    </a:moveTo>
                    <a:cubicBezTo>
                      <a:pt x="5213" y="1875"/>
                      <a:pt x="1621" y="5183"/>
                      <a:pt x="210" y="10296"/>
                    </a:cubicBezTo>
                    <a:cubicBezTo>
                      <a:pt x="148" y="10517"/>
                      <a:pt x="77" y="10716"/>
                      <a:pt x="1" y="10882"/>
                    </a:cubicBezTo>
                    <a:cubicBezTo>
                      <a:pt x="30" y="11158"/>
                      <a:pt x="70" y="11431"/>
                      <a:pt x="122" y="11704"/>
                    </a:cubicBezTo>
                    <a:cubicBezTo>
                      <a:pt x="472" y="13468"/>
                      <a:pt x="1323" y="15089"/>
                      <a:pt x="2616" y="16382"/>
                    </a:cubicBezTo>
                    <a:cubicBezTo>
                      <a:pt x="2818" y="16588"/>
                      <a:pt x="3036" y="16772"/>
                      <a:pt x="3268" y="16946"/>
                    </a:cubicBezTo>
                    <a:cubicBezTo>
                      <a:pt x="3272" y="16949"/>
                      <a:pt x="3275" y="16953"/>
                      <a:pt x="3279" y="16953"/>
                    </a:cubicBezTo>
                    <a:cubicBezTo>
                      <a:pt x="4472" y="17399"/>
                      <a:pt x="5762" y="17609"/>
                      <a:pt x="7048" y="17609"/>
                    </a:cubicBezTo>
                    <a:cubicBezTo>
                      <a:pt x="7920" y="17609"/>
                      <a:pt x="8790" y="17513"/>
                      <a:pt x="9622" y="17325"/>
                    </a:cubicBezTo>
                    <a:cubicBezTo>
                      <a:pt x="10086" y="17222"/>
                      <a:pt x="10540" y="17097"/>
                      <a:pt x="10989" y="16949"/>
                    </a:cubicBezTo>
                    <a:cubicBezTo>
                      <a:pt x="11788" y="16187"/>
                      <a:pt x="12271" y="15060"/>
                      <a:pt x="12499" y="14404"/>
                    </a:cubicBezTo>
                    <a:cubicBezTo>
                      <a:pt x="11822" y="14371"/>
                      <a:pt x="11336" y="14257"/>
                      <a:pt x="11302" y="14249"/>
                    </a:cubicBezTo>
                    <a:cubicBezTo>
                      <a:pt x="11137" y="14208"/>
                      <a:pt x="11033" y="14043"/>
                      <a:pt x="11074" y="13877"/>
                    </a:cubicBezTo>
                    <a:cubicBezTo>
                      <a:pt x="11107" y="13734"/>
                      <a:pt x="11236" y="13638"/>
                      <a:pt x="11376" y="13638"/>
                    </a:cubicBezTo>
                    <a:cubicBezTo>
                      <a:pt x="11398" y="13638"/>
                      <a:pt x="11420" y="13642"/>
                      <a:pt x="11446" y="13649"/>
                    </a:cubicBezTo>
                    <a:cubicBezTo>
                      <a:pt x="11453" y="13649"/>
                      <a:pt x="11984" y="13774"/>
                      <a:pt x="12694" y="13788"/>
                    </a:cubicBezTo>
                    <a:cubicBezTo>
                      <a:pt x="12750" y="13696"/>
                      <a:pt x="12849" y="13638"/>
                      <a:pt x="12960" y="13638"/>
                    </a:cubicBezTo>
                    <a:cubicBezTo>
                      <a:pt x="12985" y="13638"/>
                      <a:pt x="13007" y="13642"/>
                      <a:pt x="13034" y="13649"/>
                    </a:cubicBezTo>
                    <a:cubicBezTo>
                      <a:pt x="13114" y="13667"/>
                      <a:pt x="13181" y="13715"/>
                      <a:pt x="13221" y="13781"/>
                    </a:cubicBezTo>
                    <a:cubicBezTo>
                      <a:pt x="13512" y="13763"/>
                      <a:pt x="13822" y="13722"/>
                      <a:pt x="14124" y="13649"/>
                    </a:cubicBezTo>
                    <a:cubicBezTo>
                      <a:pt x="14150" y="13642"/>
                      <a:pt x="14175" y="13638"/>
                      <a:pt x="14201" y="13638"/>
                    </a:cubicBezTo>
                    <a:cubicBezTo>
                      <a:pt x="14341" y="13638"/>
                      <a:pt x="14463" y="13734"/>
                      <a:pt x="14496" y="13873"/>
                    </a:cubicBezTo>
                    <a:cubicBezTo>
                      <a:pt x="14540" y="14039"/>
                      <a:pt x="14437" y="14208"/>
                      <a:pt x="14272" y="14249"/>
                    </a:cubicBezTo>
                    <a:cubicBezTo>
                      <a:pt x="13891" y="14341"/>
                      <a:pt x="13509" y="14390"/>
                      <a:pt x="13151" y="14404"/>
                    </a:cubicBezTo>
                    <a:cubicBezTo>
                      <a:pt x="13000" y="14886"/>
                      <a:pt x="12684" y="15738"/>
                      <a:pt x="12150" y="16534"/>
                    </a:cubicBezTo>
                    <a:cubicBezTo>
                      <a:pt x="13498" y="15995"/>
                      <a:pt x="14791" y="15303"/>
                      <a:pt x="16054" y="14548"/>
                    </a:cubicBezTo>
                    <a:cubicBezTo>
                      <a:pt x="15811" y="12680"/>
                      <a:pt x="15372" y="10709"/>
                      <a:pt x="14662" y="8669"/>
                    </a:cubicBezTo>
                    <a:cubicBezTo>
                      <a:pt x="12772" y="3209"/>
                      <a:pt x="10285" y="907"/>
                      <a:pt x="8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962;p35"/>
              <p:cNvSpPr/>
              <p:nvPr/>
            </p:nvSpPr>
            <p:spPr>
              <a:xfrm>
                <a:off x="5233475" y="3320850"/>
                <a:ext cx="25175" cy="48275"/>
              </a:xfrm>
              <a:custGeom>
                <a:avLst/>
                <a:gdLst/>
                <a:ahLst/>
                <a:cxnLst/>
                <a:rect l="l" t="t" r="r" b="b"/>
                <a:pathLst>
                  <a:path w="1007" h="1931" extrusionOk="0">
                    <a:moveTo>
                      <a:pt x="506" y="1"/>
                    </a:moveTo>
                    <a:cubicBezTo>
                      <a:pt x="225" y="1"/>
                      <a:pt x="1" y="431"/>
                      <a:pt x="1" y="965"/>
                    </a:cubicBezTo>
                    <a:cubicBezTo>
                      <a:pt x="1" y="1496"/>
                      <a:pt x="225" y="1931"/>
                      <a:pt x="506" y="1931"/>
                    </a:cubicBezTo>
                    <a:cubicBezTo>
                      <a:pt x="782" y="1931"/>
                      <a:pt x="1007" y="1496"/>
                      <a:pt x="1007" y="965"/>
                    </a:cubicBezTo>
                    <a:cubicBezTo>
                      <a:pt x="1007" y="431"/>
                      <a:pt x="782" y="1"/>
                      <a:pt x="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963;p35"/>
              <p:cNvSpPr/>
              <p:nvPr/>
            </p:nvSpPr>
            <p:spPr>
              <a:xfrm>
                <a:off x="5351075" y="3428525"/>
                <a:ext cx="55850" cy="82800"/>
              </a:xfrm>
              <a:custGeom>
                <a:avLst/>
                <a:gdLst/>
                <a:ahLst/>
                <a:cxnLst/>
                <a:rect l="l" t="t" r="r" b="b"/>
                <a:pathLst>
                  <a:path w="2234" h="3312" extrusionOk="0">
                    <a:moveTo>
                      <a:pt x="1972" y="0"/>
                    </a:moveTo>
                    <a:cubicBezTo>
                      <a:pt x="1861" y="0"/>
                      <a:pt x="1762" y="58"/>
                      <a:pt x="1706" y="150"/>
                    </a:cubicBezTo>
                    <a:cubicBezTo>
                      <a:pt x="1759" y="155"/>
                      <a:pt x="1810" y="155"/>
                      <a:pt x="1865" y="155"/>
                    </a:cubicBezTo>
                    <a:cubicBezTo>
                      <a:pt x="1983" y="155"/>
                      <a:pt x="2108" y="150"/>
                      <a:pt x="2233" y="143"/>
                    </a:cubicBezTo>
                    <a:cubicBezTo>
                      <a:pt x="2193" y="77"/>
                      <a:pt x="2126" y="29"/>
                      <a:pt x="2046" y="11"/>
                    </a:cubicBezTo>
                    <a:cubicBezTo>
                      <a:pt x="2019" y="4"/>
                      <a:pt x="1997" y="0"/>
                      <a:pt x="1972" y="0"/>
                    </a:cubicBezTo>
                    <a:close/>
                    <a:moveTo>
                      <a:pt x="1511" y="766"/>
                    </a:moveTo>
                    <a:cubicBezTo>
                      <a:pt x="1283" y="1422"/>
                      <a:pt x="800" y="2549"/>
                      <a:pt x="1" y="3311"/>
                    </a:cubicBezTo>
                    <a:cubicBezTo>
                      <a:pt x="395" y="3186"/>
                      <a:pt x="782" y="3046"/>
                      <a:pt x="1162" y="2896"/>
                    </a:cubicBezTo>
                    <a:cubicBezTo>
                      <a:pt x="1696" y="2100"/>
                      <a:pt x="2012" y="1248"/>
                      <a:pt x="2163" y="766"/>
                    </a:cubicBezTo>
                    <a:lnTo>
                      <a:pt x="2163" y="766"/>
                    </a:lnTo>
                    <a:cubicBezTo>
                      <a:pt x="2060" y="769"/>
                      <a:pt x="1957" y="774"/>
                      <a:pt x="1858" y="774"/>
                    </a:cubicBezTo>
                    <a:cubicBezTo>
                      <a:pt x="1736" y="774"/>
                      <a:pt x="1622" y="769"/>
                      <a:pt x="1511" y="7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964;p35"/>
              <p:cNvSpPr/>
              <p:nvPr/>
            </p:nvSpPr>
            <p:spPr>
              <a:xfrm>
                <a:off x="5352200" y="3428525"/>
                <a:ext cx="87700" cy="19350"/>
              </a:xfrm>
              <a:custGeom>
                <a:avLst/>
                <a:gdLst/>
                <a:ahLst/>
                <a:cxnLst/>
                <a:rect l="l" t="t" r="r" b="b"/>
                <a:pathLst>
                  <a:path w="3508" h="774" extrusionOk="0">
                    <a:moveTo>
                      <a:pt x="343" y="0"/>
                    </a:moveTo>
                    <a:cubicBezTo>
                      <a:pt x="203" y="0"/>
                      <a:pt x="74" y="96"/>
                      <a:pt x="41" y="239"/>
                    </a:cubicBezTo>
                    <a:cubicBezTo>
                      <a:pt x="0" y="405"/>
                      <a:pt x="104" y="570"/>
                      <a:pt x="269" y="611"/>
                    </a:cubicBezTo>
                    <a:cubicBezTo>
                      <a:pt x="303" y="619"/>
                      <a:pt x="789" y="733"/>
                      <a:pt x="1466" y="766"/>
                    </a:cubicBezTo>
                    <a:cubicBezTo>
                      <a:pt x="1577" y="769"/>
                      <a:pt x="1691" y="774"/>
                      <a:pt x="1813" y="774"/>
                    </a:cubicBezTo>
                    <a:cubicBezTo>
                      <a:pt x="1912" y="774"/>
                      <a:pt x="2015" y="769"/>
                      <a:pt x="2118" y="766"/>
                    </a:cubicBezTo>
                    <a:cubicBezTo>
                      <a:pt x="2476" y="752"/>
                      <a:pt x="2858" y="703"/>
                      <a:pt x="3239" y="611"/>
                    </a:cubicBezTo>
                    <a:cubicBezTo>
                      <a:pt x="3404" y="570"/>
                      <a:pt x="3507" y="401"/>
                      <a:pt x="3463" y="235"/>
                    </a:cubicBezTo>
                    <a:cubicBezTo>
                      <a:pt x="3430" y="96"/>
                      <a:pt x="3308" y="0"/>
                      <a:pt x="3168" y="0"/>
                    </a:cubicBezTo>
                    <a:cubicBezTo>
                      <a:pt x="3142" y="0"/>
                      <a:pt x="3117" y="4"/>
                      <a:pt x="3091" y="11"/>
                    </a:cubicBezTo>
                    <a:cubicBezTo>
                      <a:pt x="2789" y="84"/>
                      <a:pt x="2479" y="125"/>
                      <a:pt x="2188" y="143"/>
                    </a:cubicBezTo>
                    <a:cubicBezTo>
                      <a:pt x="2063" y="150"/>
                      <a:pt x="1938" y="155"/>
                      <a:pt x="1820" y="155"/>
                    </a:cubicBezTo>
                    <a:cubicBezTo>
                      <a:pt x="1765" y="155"/>
                      <a:pt x="1714" y="155"/>
                      <a:pt x="1661" y="150"/>
                    </a:cubicBezTo>
                    <a:cubicBezTo>
                      <a:pt x="951" y="136"/>
                      <a:pt x="420" y="11"/>
                      <a:pt x="413" y="11"/>
                    </a:cubicBezTo>
                    <a:cubicBezTo>
                      <a:pt x="387" y="4"/>
                      <a:pt x="365"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965;p35"/>
              <p:cNvSpPr/>
              <p:nvPr/>
            </p:nvSpPr>
            <p:spPr>
              <a:xfrm>
                <a:off x="5702150" y="3431550"/>
                <a:ext cx="23875" cy="28275"/>
              </a:xfrm>
              <a:custGeom>
                <a:avLst/>
                <a:gdLst/>
                <a:ahLst/>
                <a:cxnLst/>
                <a:rect l="l" t="t" r="r" b="b"/>
                <a:pathLst>
                  <a:path w="955" h="1131" extrusionOk="0">
                    <a:moveTo>
                      <a:pt x="615" y="0"/>
                    </a:moveTo>
                    <a:cubicBezTo>
                      <a:pt x="539" y="0"/>
                      <a:pt x="457" y="29"/>
                      <a:pt x="398" y="89"/>
                    </a:cubicBezTo>
                    <a:cubicBezTo>
                      <a:pt x="394" y="92"/>
                      <a:pt x="258" y="225"/>
                      <a:pt x="0" y="435"/>
                    </a:cubicBezTo>
                    <a:cubicBezTo>
                      <a:pt x="49" y="667"/>
                      <a:pt x="93" y="899"/>
                      <a:pt x="129" y="1131"/>
                    </a:cubicBezTo>
                    <a:cubicBezTo>
                      <a:pt x="564" y="789"/>
                      <a:pt x="804" y="556"/>
                      <a:pt x="833" y="527"/>
                    </a:cubicBezTo>
                    <a:cubicBezTo>
                      <a:pt x="955" y="405"/>
                      <a:pt x="955" y="211"/>
                      <a:pt x="836" y="92"/>
                    </a:cubicBezTo>
                    <a:cubicBezTo>
                      <a:pt x="774" y="29"/>
                      <a:pt x="693" y="0"/>
                      <a:pt x="615" y="0"/>
                    </a:cubicBezTo>
                    <a:close/>
                  </a:path>
                </a:pathLst>
              </a:custGeom>
              <a:solidFill>
                <a:srgbClr val="2A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966;p35"/>
              <p:cNvSpPr/>
              <p:nvPr/>
            </p:nvSpPr>
            <p:spPr>
              <a:xfrm>
                <a:off x="5841775" y="2849825"/>
                <a:ext cx="87600" cy="92600"/>
              </a:xfrm>
              <a:custGeom>
                <a:avLst/>
                <a:gdLst/>
                <a:ahLst/>
                <a:cxnLst/>
                <a:rect l="l" t="t" r="r" b="b"/>
                <a:pathLst>
                  <a:path w="3504" h="3704" extrusionOk="0">
                    <a:moveTo>
                      <a:pt x="2276" y="0"/>
                    </a:moveTo>
                    <a:cubicBezTo>
                      <a:pt x="1719" y="0"/>
                      <a:pt x="948" y="924"/>
                      <a:pt x="515" y="1852"/>
                    </a:cubicBezTo>
                    <a:cubicBezTo>
                      <a:pt x="88" y="2779"/>
                      <a:pt x="1" y="3703"/>
                      <a:pt x="818" y="3703"/>
                    </a:cubicBezTo>
                    <a:cubicBezTo>
                      <a:pt x="838" y="3703"/>
                      <a:pt x="859" y="3703"/>
                      <a:pt x="881" y="3701"/>
                    </a:cubicBezTo>
                    <a:cubicBezTo>
                      <a:pt x="2888" y="3598"/>
                      <a:pt x="3504" y="412"/>
                      <a:pt x="2424" y="25"/>
                    </a:cubicBezTo>
                    <a:cubicBezTo>
                      <a:pt x="2377" y="8"/>
                      <a:pt x="2327" y="0"/>
                      <a:pt x="2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967;p35"/>
              <p:cNvSpPr/>
              <p:nvPr/>
            </p:nvSpPr>
            <p:spPr>
              <a:xfrm>
                <a:off x="4716100" y="4916000"/>
                <a:ext cx="231375" cy="126475"/>
              </a:xfrm>
              <a:custGeom>
                <a:avLst/>
                <a:gdLst/>
                <a:ahLst/>
                <a:cxnLst/>
                <a:rect l="l" t="t" r="r" b="b"/>
                <a:pathLst>
                  <a:path w="9255" h="5059" extrusionOk="0">
                    <a:moveTo>
                      <a:pt x="7663" y="29"/>
                    </a:moveTo>
                    <a:cubicBezTo>
                      <a:pt x="7311" y="29"/>
                      <a:pt x="6961" y="46"/>
                      <a:pt x="6616" y="63"/>
                    </a:cubicBezTo>
                    <a:cubicBezTo>
                      <a:pt x="4768" y="148"/>
                      <a:pt x="2089" y="1"/>
                      <a:pt x="1" y="469"/>
                    </a:cubicBezTo>
                    <a:cubicBezTo>
                      <a:pt x="674" y="1651"/>
                      <a:pt x="1452" y="2786"/>
                      <a:pt x="2347" y="3842"/>
                    </a:cubicBezTo>
                    <a:cubicBezTo>
                      <a:pt x="2830" y="4410"/>
                      <a:pt x="3489" y="4782"/>
                      <a:pt x="4226" y="4867"/>
                    </a:cubicBezTo>
                    <a:cubicBezTo>
                      <a:pt x="4971" y="4963"/>
                      <a:pt x="6002" y="5059"/>
                      <a:pt x="6998" y="5059"/>
                    </a:cubicBezTo>
                    <a:cubicBezTo>
                      <a:pt x="7189" y="5059"/>
                      <a:pt x="7378" y="5055"/>
                      <a:pt x="7563" y="5047"/>
                    </a:cubicBezTo>
                    <a:cubicBezTo>
                      <a:pt x="8554" y="5003"/>
                      <a:pt x="9255" y="4053"/>
                      <a:pt x="8989" y="3095"/>
                    </a:cubicBezTo>
                    <a:cubicBezTo>
                      <a:pt x="8760" y="2262"/>
                      <a:pt x="8469" y="1176"/>
                      <a:pt x="8211" y="45"/>
                    </a:cubicBezTo>
                    <a:cubicBezTo>
                      <a:pt x="8029" y="34"/>
                      <a:pt x="7846" y="29"/>
                      <a:pt x="7663"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968;p35"/>
              <p:cNvSpPr/>
              <p:nvPr/>
            </p:nvSpPr>
            <p:spPr>
              <a:xfrm>
                <a:off x="5711900" y="4901350"/>
                <a:ext cx="201450" cy="131075"/>
              </a:xfrm>
              <a:custGeom>
                <a:avLst/>
                <a:gdLst/>
                <a:ahLst/>
                <a:cxnLst/>
                <a:rect l="l" t="t" r="r" b="b"/>
                <a:pathLst>
                  <a:path w="8058" h="5243" extrusionOk="0">
                    <a:moveTo>
                      <a:pt x="8058" y="1"/>
                    </a:moveTo>
                    <a:lnTo>
                      <a:pt x="8058" y="1"/>
                    </a:lnTo>
                    <a:cubicBezTo>
                      <a:pt x="6662" y="254"/>
                      <a:pt x="5239" y="346"/>
                      <a:pt x="3819" y="346"/>
                    </a:cubicBezTo>
                    <a:cubicBezTo>
                      <a:pt x="3380" y="346"/>
                      <a:pt x="2940" y="337"/>
                      <a:pt x="2502" y="322"/>
                    </a:cubicBezTo>
                    <a:cubicBezTo>
                      <a:pt x="1696" y="288"/>
                      <a:pt x="848" y="140"/>
                      <a:pt x="1" y="23"/>
                    </a:cubicBezTo>
                    <a:lnTo>
                      <a:pt x="1" y="23"/>
                    </a:lnTo>
                    <a:cubicBezTo>
                      <a:pt x="101" y="2075"/>
                      <a:pt x="167" y="3928"/>
                      <a:pt x="225" y="4374"/>
                    </a:cubicBezTo>
                    <a:cubicBezTo>
                      <a:pt x="294" y="4931"/>
                      <a:pt x="1812" y="5242"/>
                      <a:pt x="3391" y="5242"/>
                    </a:cubicBezTo>
                    <a:cubicBezTo>
                      <a:pt x="4868" y="5242"/>
                      <a:pt x="6399" y="4970"/>
                      <a:pt x="6846" y="4374"/>
                    </a:cubicBezTo>
                    <a:cubicBezTo>
                      <a:pt x="7092" y="4038"/>
                      <a:pt x="7545" y="2532"/>
                      <a:pt x="80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969;p35"/>
              <p:cNvSpPr/>
              <p:nvPr/>
            </p:nvSpPr>
            <p:spPr>
              <a:xfrm>
                <a:off x="5804407" y="3232900"/>
                <a:ext cx="162200" cy="300250"/>
              </a:xfrm>
              <a:custGeom>
                <a:avLst/>
                <a:gdLst/>
                <a:ahLst/>
                <a:cxnLst/>
                <a:rect l="l" t="t" r="r" b="b"/>
                <a:pathLst>
                  <a:path w="6488" h="12010" extrusionOk="0">
                    <a:moveTo>
                      <a:pt x="4461" y="1"/>
                    </a:moveTo>
                    <a:cubicBezTo>
                      <a:pt x="3552" y="465"/>
                      <a:pt x="2792" y="1201"/>
                      <a:pt x="2402" y="2162"/>
                    </a:cubicBezTo>
                    <a:cubicBezTo>
                      <a:pt x="2236" y="2590"/>
                      <a:pt x="2137" y="3039"/>
                      <a:pt x="1952" y="3467"/>
                    </a:cubicBezTo>
                    <a:cubicBezTo>
                      <a:pt x="1750" y="3949"/>
                      <a:pt x="1440" y="4373"/>
                      <a:pt x="1179" y="4833"/>
                    </a:cubicBezTo>
                    <a:cubicBezTo>
                      <a:pt x="372" y="6212"/>
                      <a:pt x="0" y="8002"/>
                      <a:pt x="792" y="9398"/>
                    </a:cubicBezTo>
                    <a:cubicBezTo>
                      <a:pt x="1161" y="10053"/>
                      <a:pt x="1750" y="10558"/>
                      <a:pt x="2380" y="10974"/>
                    </a:cubicBezTo>
                    <a:cubicBezTo>
                      <a:pt x="3183" y="11505"/>
                      <a:pt x="4086" y="11918"/>
                      <a:pt x="5039" y="11998"/>
                    </a:cubicBezTo>
                    <a:cubicBezTo>
                      <a:pt x="5146" y="12006"/>
                      <a:pt x="5253" y="12010"/>
                      <a:pt x="5356" y="12010"/>
                    </a:cubicBezTo>
                    <a:cubicBezTo>
                      <a:pt x="5740" y="12010"/>
                      <a:pt x="6119" y="11958"/>
                      <a:pt x="6488" y="11855"/>
                    </a:cubicBezTo>
                    <a:cubicBezTo>
                      <a:pt x="5920" y="6926"/>
                      <a:pt x="5172" y="3029"/>
                      <a:pt x="4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970;p35"/>
              <p:cNvSpPr/>
              <p:nvPr/>
            </p:nvSpPr>
            <p:spPr>
              <a:xfrm>
                <a:off x="5580782" y="3692825"/>
                <a:ext cx="123625" cy="297675"/>
              </a:xfrm>
              <a:custGeom>
                <a:avLst/>
                <a:gdLst/>
                <a:ahLst/>
                <a:cxnLst/>
                <a:rect l="l" t="t" r="r" b="b"/>
                <a:pathLst>
                  <a:path w="4945" h="11907" extrusionOk="0">
                    <a:moveTo>
                      <a:pt x="3191" y="0"/>
                    </a:moveTo>
                    <a:cubicBezTo>
                      <a:pt x="2226" y="0"/>
                      <a:pt x="1088" y="140"/>
                      <a:pt x="1" y="457"/>
                    </a:cubicBezTo>
                    <a:cubicBezTo>
                      <a:pt x="373" y="3997"/>
                      <a:pt x="650" y="8292"/>
                      <a:pt x="657" y="11906"/>
                    </a:cubicBezTo>
                    <a:cubicBezTo>
                      <a:pt x="1360" y="11862"/>
                      <a:pt x="2046" y="11645"/>
                      <a:pt x="2635" y="11250"/>
                    </a:cubicBezTo>
                    <a:cubicBezTo>
                      <a:pt x="3987" y="10348"/>
                      <a:pt x="4664" y="8495"/>
                      <a:pt x="4105" y="6962"/>
                    </a:cubicBezTo>
                    <a:cubicBezTo>
                      <a:pt x="3899" y="6398"/>
                      <a:pt x="3537" y="5850"/>
                      <a:pt x="3615" y="5257"/>
                    </a:cubicBezTo>
                    <a:cubicBezTo>
                      <a:pt x="3696" y="4642"/>
                      <a:pt x="4215" y="4188"/>
                      <a:pt x="4480" y="3632"/>
                    </a:cubicBezTo>
                    <a:cubicBezTo>
                      <a:pt x="4945" y="2682"/>
                      <a:pt x="4628" y="1551"/>
                      <a:pt x="4300" y="546"/>
                    </a:cubicBezTo>
                    <a:cubicBezTo>
                      <a:pt x="4263" y="413"/>
                      <a:pt x="4215" y="272"/>
                      <a:pt x="4116" y="181"/>
                    </a:cubicBezTo>
                    <a:cubicBezTo>
                      <a:pt x="3976" y="33"/>
                      <a:pt x="3747" y="11"/>
                      <a:pt x="3537" y="7"/>
                    </a:cubicBezTo>
                    <a:cubicBezTo>
                      <a:pt x="3423" y="4"/>
                      <a:pt x="3309" y="0"/>
                      <a:pt x="3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971;p35"/>
              <p:cNvSpPr/>
              <p:nvPr/>
            </p:nvSpPr>
            <p:spPr>
              <a:xfrm>
                <a:off x="5787007" y="3686100"/>
                <a:ext cx="203725" cy="359375"/>
              </a:xfrm>
              <a:custGeom>
                <a:avLst/>
                <a:gdLst/>
                <a:ahLst/>
                <a:cxnLst/>
                <a:rect l="l" t="t" r="r" b="b"/>
                <a:pathLst>
                  <a:path w="8149" h="14375" extrusionOk="0">
                    <a:moveTo>
                      <a:pt x="5470" y="0"/>
                    </a:moveTo>
                    <a:cubicBezTo>
                      <a:pt x="4774" y="0"/>
                      <a:pt x="4089" y="77"/>
                      <a:pt x="3455" y="358"/>
                    </a:cubicBezTo>
                    <a:cubicBezTo>
                      <a:pt x="2391" y="815"/>
                      <a:pt x="1595" y="1827"/>
                      <a:pt x="1388" y="2962"/>
                    </a:cubicBezTo>
                    <a:cubicBezTo>
                      <a:pt x="1278" y="3581"/>
                      <a:pt x="1341" y="4218"/>
                      <a:pt x="1242" y="4841"/>
                    </a:cubicBezTo>
                    <a:cubicBezTo>
                      <a:pt x="1138" y="5515"/>
                      <a:pt x="847" y="6145"/>
                      <a:pt x="623" y="6793"/>
                    </a:cubicBezTo>
                    <a:cubicBezTo>
                      <a:pt x="210" y="7990"/>
                      <a:pt x="0" y="9294"/>
                      <a:pt x="235" y="10543"/>
                    </a:cubicBezTo>
                    <a:cubicBezTo>
                      <a:pt x="472" y="11792"/>
                      <a:pt x="1197" y="12982"/>
                      <a:pt x="2317" y="13593"/>
                    </a:cubicBezTo>
                    <a:cubicBezTo>
                      <a:pt x="2928" y="13928"/>
                      <a:pt x="3621" y="14076"/>
                      <a:pt x="4314" y="14187"/>
                    </a:cubicBezTo>
                    <a:cubicBezTo>
                      <a:pt x="5054" y="14304"/>
                      <a:pt x="5809" y="14374"/>
                      <a:pt x="6560" y="14374"/>
                    </a:cubicBezTo>
                    <a:cubicBezTo>
                      <a:pt x="7087" y="14374"/>
                      <a:pt x="7611" y="14341"/>
                      <a:pt x="8130" y="14264"/>
                    </a:cubicBezTo>
                    <a:cubicBezTo>
                      <a:pt x="8148" y="12341"/>
                      <a:pt x="8138" y="10370"/>
                      <a:pt x="8100" y="8352"/>
                    </a:cubicBezTo>
                    <a:cubicBezTo>
                      <a:pt x="8046" y="5390"/>
                      <a:pt x="7927" y="2660"/>
                      <a:pt x="7758" y="133"/>
                    </a:cubicBezTo>
                    <a:cubicBezTo>
                      <a:pt x="7437" y="111"/>
                      <a:pt x="7124" y="92"/>
                      <a:pt x="6815" y="67"/>
                    </a:cubicBezTo>
                    <a:cubicBezTo>
                      <a:pt x="6373" y="33"/>
                      <a:pt x="5919" y="0"/>
                      <a:pt x="54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972;p35"/>
              <p:cNvSpPr/>
              <p:nvPr/>
            </p:nvSpPr>
            <p:spPr>
              <a:xfrm>
                <a:off x="5505207" y="4070850"/>
                <a:ext cx="222700" cy="209450"/>
              </a:xfrm>
              <a:custGeom>
                <a:avLst/>
                <a:gdLst/>
                <a:ahLst/>
                <a:cxnLst/>
                <a:rect l="l" t="t" r="r" b="b"/>
                <a:pathLst>
                  <a:path w="8908" h="8378" extrusionOk="0">
                    <a:moveTo>
                      <a:pt x="3963" y="1"/>
                    </a:moveTo>
                    <a:cubicBezTo>
                      <a:pt x="3841" y="1"/>
                      <a:pt x="3720" y="4"/>
                      <a:pt x="3598" y="8"/>
                    </a:cubicBezTo>
                    <a:lnTo>
                      <a:pt x="3598" y="16"/>
                    </a:lnTo>
                    <a:cubicBezTo>
                      <a:pt x="3488" y="1913"/>
                      <a:pt x="3253" y="3364"/>
                      <a:pt x="2847" y="4023"/>
                    </a:cubicBezTo>
                    <a:cubicBezTo>
                      <a:pt x="2155" y="5162"/>
                      <a:pt x="1252" y="5854"/>
                      <a:pt x="0" y="6215"/>
                    </a:cubicBezTo>
                    <a:cubicBezTo>
                      <a:pt x="825" y="7390"/>
                      <a:pt x="2073" y="8274"/>
                      <a:pt x="3322" y="8367"/>
                    </a:cubicBezTo>
                    <a:cubicBezTo>
                      <a:pt x="3422" y="8374"/>
                      <a:pt x="3518" y="8378"/>
                      <a:pt x="3617" y="8378"/>
                    </a:cubicBezTo>
                    <a:cubicBezTo>
                      <a:pt x="4037" y="8378"/>
                      <a:pt x="4457" y="8318"/>
                      <a:pt x="4873" y="8245"/>
                    </a:cubicBezTo>
                    <a:cubicBezTo>
                      <a:pt x="6351" y="7976"/>
                      <a:pt x="7949" y="7372"/>
                      <a:pt x="8568" y="6006"/>
                    </a:cubicBezTo>
                    <a:cubicBezTo>
                      <a:pt x="8907" y="5254"/>
                      <a:pt x="8889" y="4381"/>
                      <a:pt x="8837" y="3556"/>
                    </a:cubicBezTo>
                    <a:cubicBezTo>
                      <a:pt x="8807" y="2992"/>
                      <a:pt x="8760" y="2410"/>
                      <a:pt x="8505" y="1905"/>
                    </a:cubicBezTo>
                    <a:cubicBezTo>
                      <a:pt x="7842" y="605"/>
                      <a:pt x="5890" y="1"/>
                      <a:pt x="3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973;p35"/>
              <p:cNvSpPr/>
              <p:nvPr/>
            </p:nvSpPr>
            <p:spPr>
              <a:xfrm>
                <a:off x="5826407" y="4262325"/>
                <a:ext cx="157875" cy="257525"/>
              </a:xfrm>
              <a:custGeom>
                <a:avLst/>
                <a:gdLst/>
                <a:ahLst/>
                <a:cxnLst/>
                <a:rect l="l" t="t" r="r" b="b"/>
                <a:pathLst>
                  <a:path w="6315" h="10301" extrusionOk="0">
                    <a:moveTo>
                      <a:pt x="3408" y="1"/>
                    </a:moveTo>
                    <a:cubicBezTo>
                      <a:pt x="2896" y="1"/>
                      <a:pt x="2391" y="85"/>
                      <a:pt x="1934" y="317"/>
                    </a:cubicBezTo>
                    <a:cubicBezTo>
                      <a:pt x="1087" y="744"/>
                      <a:pt x="531" y="1621"/>
                      <a:pt x="273" y="2535"/>
                    </a:cubicBezTo>
                    <a:cubicBezTo>
                      <a:pt x="4" y="3452"/>
                      <a:pt x="4" y="4413"/>
                      <a:pt x="1" y="5367"/>
                    </a:cubicBezTo>
                    <a:cubicBezTo>
                      <a:pt x="1" y="6016"/>
                      <a:pt x="1" y="6693"/>
                      <a:pt x="277" y="7280"/>
                    </a:cubicBezTo>
                    <a:cubicBezTo>
                      <a:pt x="686" y="8126"/>
                      <a:pt x="1570" y="8621"/>
                      <a:pt x="2403" y="9058"/>
                    </a:cubicBezTo>
                    <a:cubicBezTo>
                      <a:pt x="3423" y="9593"/>
                      <a:pt x="4547" y="10134"/>
                      <a:pt x="5659" y="10300"/>
                    </a:cubicBezTo>
                    <a:cubicBezTo>
                      <a:pt x="5931" y="7349"/>
                      <a:pt x="6152" y="4112"/>
                      <a:pt x="6315" y="627"/>
                    </a:cubicBezTo>
                    <a:cubicBezTo>
                      <a:pt x="5935" y="460"/>
                      <a:pt x="5530" y="332"/>
                      <a:pt x="5095" y="232"/>
                    </a:cubicBezTo>
                    <a:cubicBezTo>
                      <a:pt x="4547" y="103"/>
                      <a:pt x="3972" y="1"/>
                      <a:pt x="3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974;p35"/>
              <p:cNvSpPr/>
              <p:nvPr/>
            </p:nvSpPr>
            <p:spPr>
              <a:xfrm>
                <a:off x="5303407" y="4390800"/>
                <a:ext cx="405600" cy="243225"/>
              </a:xfrm>
              <a:custGeom>
                <a:avLst/>
                <a:gdLst/>
                <a:ahLst/>
                <a:cxnLst/>
                <a:rect l="l" t="t" r="r" b="b"/>
                <a:pathLst>
                  <a:path w="16224" h="9729" extrusionOk="0">
                    <a:moveTo>
                      <a:pt x="10827" y="0"/>
                    </a:moveTo>
                    <a:cubicBezTo>
                      <a:pt x="5493" y="0"/>
                      <a:pt x="0" y="8163"/>
                      <a:pt x="5449" y="9545"/>
                    </a:cubicBezTo>
                    <a:cubicBezTo>
                      <a:pt x="6024" y="9693"/>
                      <a:pt x="6620" y="9729"/>
                      <a:pt x="7214" y="9729"/>
                    </a:cubicBezTo>
                    <a:cubicBezTo>
                      <a:pt x="7482" y="9729"/>
                      <a:pt x="7751" y="9722"/>
                      <a:pt x="8020" y="9710"/>
                    </a:cubicBezTo>
                    <a:cubicBezTo>
                      <a:pt x="9983" y="9644"/>
                      <a:pt x="11984" y="9501"/>
                      <a:pt x="13819" y="8790"/>
                    </a:cubicBezTo>
                    <a:cubicBezTo>
                      <a:pt x="14621" y="8484"/>
                      <a:pt x="15432" y="8020"/>
                      <a:pt x="15803" y="7246"/>
                    </a:cubicBezTo>
                    <a:cubicBezTo>
                      <a:pt x="16223" y="6381"/>
                      <a:pt x="15995" y="5352"/>
                      <a:pt x="15704" y="4436"/>
                    </a:cubicBezTo>
                    <a:cubicBezTo>
                      <a:pt x="15174" y="2782"/>
                      <a:pt x="14312" y="1050"/>
                      <a:pt x="12709" y="376"/>
                    </a:cubicBezTo>
                    <a:cubicBezTo>
                      <a:pt x="12098" y="118"/>
                      <a:pt x="11464" y="0"/>
                      <a:pt x="10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975;p35"/>
              <p:cNvSpPr/>
              <p:nvPr/>
            </p:nvSpPr>
            <p:spPr>
              <a:xfrm>
                <a:off x="5169232" y="4207900"/>
                <a:ext cx="250700" cy="182175"/>
              </a:xfrm>
              <a:custGeom>
                <a:avLst/>
                <a:gdLst/>
                <a:ahLst/>
                <a:cxnLst/>
                <a:rect l="l" t="t" r="r" b="b"/>
                <a:pathLst>
                  <a:path w="10028" h="7287" extrusionOk="0">
                    <a:moveTo>
                      <a:pt x="185" y="0"/>
                    </a:moveTo>
                    <a:cubicBezTo>
                      <a:pt x="1" y="1463"/>
                      <a:pt x="37" y="3146"/>
                      <a:pt x="163" y="3817"/>
                    </a:cubicBezTo>
                    <a:cubicBezTo>
                      <a:pt x="491" y="5629"/>
                      <a:pt x="2181" y="7036"/>
                      <a:pt x="4008" y="7253"/>
                    </a:cubicBezTo>
                    <a:cubicBezTo>
                      <a:pt x="4204" y="7275"/>
                      <a:pt x="4399" y="7287"/>
                      <a:pt x="4594" y="7287"/>
                    </a:cubicBezTo>
                    <a:cubicBezTo>
                      <a:pt x="6226" y="7287"/>
                      <a:pt x="7829" y="6476"/>
                      <a:pt x="8922" y="5246"/>
                    </a:cubicBezTo>
                    <a:cubicBezTo>
                      <a:pt x="9206" y="4929"/>
                      <a:pt x="9461" y="4582"/>
                      <a:pt x="9619" y="4189"/>
                    </a:cubicBezTo>
                    <a:cubicBezTo>
                      <a:pt x="9818" y="3713"/>
                      <a:pt x="9873" y="3186"/>
                      <a:pt x="9928" y="2675"/>
                    </a:cubicBezTo>
                    <a:cubicBezTo>
                      <a:pt x="9983" y="2151"/>
                      <a:pt x="10027" y="1588"/>
                      <a:pt x="9983" y="1058"/>
                    </a:cubicBezTo>
                    <a:cubicBezTo>
                      <a:pt x="7814" y="1002"/>
                      <a:pt x="4999" y="638"/>
                      <a:pt x="1305" y="140"/>
                    </a:cubicBezTo>
                    <a:cubicBezTo>
                      <a:pt x="933" y="92"/>
                      <a:pt x="557" y="44"/>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976;p35"/>
              <p:cNvSpPr/>
              <p:nvPr/>
            </p:nvSpPr>
            <p:spPr>
              <a:xfrm>
                <a:off x="4876282" y="4192600"/>
                <a:ext cx="236325" cy="192775"/>
              </a:xfrm>
              <a:custGeom>
                <a:avLst/>
                <a:gdLst/>
                <a:ahLst/>
                <a:cxnLst/>
                <a:rect l="l" t="t" r="r" b="b"/>
                <a:pathLst>
                  <a:path w="9453" h="7711" extrusionOk="0">
                    <a:moveTo>
                      <a:pt x="3422" y="0"/>
                    </a:moveTo>
                    <a:cubicBezTo>
                      <a:pt x="2719" y="638"/>
                      <a:pt x="2064" y="1386"/>
                      <a:pt x="1397" y="2034"/>
                    </a:cubicBezTo>
                    <a:cubicBezTo>
                      <a:pt x="729" y="2683"/>
                      <a:pt x="0" y="3515"/>
                      <a:pt x="195" y="4425"/>
                    </a:cubicBezTo>
                    <a:cubicBezTo>
                      <a:pt x="292" y="4856"/>
                      <a:pt x="586" y="5213"/>
                      <a:pt x="866" y="5556"/>
                    </a:cubicBezTo>
                    <a:cubicBezTo>
                      <a:pt x="1389" y="6186"/>
                      <a:pt x="1919" y="6819"/>
                      <a:pt x="2627" y="7236"/>
                    </a:cubicBezTo>
                    <a:cubicBezTo>
                      <a:pt x="3183" y="7559"/>
                      <a:pt x="3817" y="7711"/>
                      <a:pt x="4461" y="7711"/>
                    </a:cubicBezTo>
                    <a:cubicBezTo>
                      <a:pt x="5508" y="7711"/>
                      <a:pt x="6576" y="7313"/>
                      <a:pt x="7375" y="6624"/>
                    </a:cubicBezTo>
                    <a:cubicBezTo>
                      <a:pt x="8669" y="5512"/>
                      <a:pt x="9320" y="3788"/>
                      <a:pt x="9420" y="2090"/>
                    </a:cubicBezTo>
                    <a:cubicBezTo>
                      <a:pt x="9453" y="1500"/>
                      <a:pt x="9398" y="867"/>
                      <a:pt x="9199" y="310"/>
                    </a:cubicBezTo>
                    <a:cubicBezTo>
                      <a:pt x="7272" y="115"/>
                      <a:pt x="5371" y="0"/>
                      <a:pt x="3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977;p35"/>
              <p:cNvSpPr/>
              <p:nvPr/>
            </p:nvSpPr>
            <p:spPr>
              <a:xfrm>
                <a:off x="4620807" y="4368700"/>
                <a:ext cx="203925" cy="290750"/>
              </a:xfrm>
              <a:custGeom>
                <a:avLst/>
                <a:gdLst/>
                <a:ahLst/>
                <a:cxnLst/>
                <a:rect l="l" t="t" r="r" b="b"/>
                <a:pathLst>
                  <a:path w="8157" h="11630" extrusionOk="0">
                    <a:moveTo>
                      <a:pt x="4418" y="0"/>
                    </a:moveTo>
                    <a:cubicBezTo>
                      <a:pt x="2837" y="19"/>
                      <a:pt x="1651" y="493"/>
                      <a:pt x="793" y="1271"/>
                    </a:cubicBezTo>
                    <a:cubicBezTo>
                      <a:pt x="211" y="4016"/>
                      <a:pt x="1" y="7449"/>
                      <a:pt x="391" y="11044"/>
                    </a:cubicBezTo>
                    <a:cubicBezTo>
                      <a:pt x="1054" y="11461"/>
                      <a:pt x="1872" y="11629"/>
                      <a:pt x="2690" y="11629"/>
                    </a:cubicBezTo>
                    <a:cubicBezTo>
                      <a:pt x="3110" y="11629"/>
                      <a:pt x="3533" y="11585"/>
                      <a:pt x="3935" y="11508"/>
                    </a:cubicBezTo>
                    <a:cubicBezTo>
                      <a:pt x="5118" y="11279"/>
                      <a:pt x="6296" y="10790"/>
                      <a:pt x="7080" y="9883"/>
                    </a:cubicBezTo>
                    <a:cubicBezTo>
                      <a:pt x="7866" y="8974"/>
                      <a:pt x="8156" y="7578"/>
                      <a:pt x="7556" y="6542"/>
                    </a:cubicBezTo>
                    <a:cubicBezTo>
                      <a:pt x="7235" y="5990"/>
                      <a:pt x="6705" y="5577"/>
                      <a:pt x="6470" y="4985"/>
                    </a:cubicBezTo>
                    <a:cubicBezTo>
                      <a:pt x="5980" y="3742"/>
                      <a:pt x="7007" y="2236"/>
                      <a:pt x="6407" y="1042"/>
                    </a:cubicBezTo>
                    <a:cubicBezTo>
                      <a:pt x="6053" y="347"/>
                      <a:pt x="5224" y="0"/>
                      <a:pt x="44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978;p35"/>
              <p:cNvSpPr/>
              <p:nvPr/>
            </p:nvSpPr>
            <p:spPr>
              <a:xfrm>
                <a:off x="5826407" y="4608675"/>
                <a:ext cx="132175" cy="216075"/>
              </a:xfrm>
              <a:custGeom>
                <a:avLst/>
                <a:gdLst/>
                <a:ahLst/>
                <a:cxnLst/>
                <a:rect l="l" t="t" r="r" b="b"/>
                <a:pathLst>
                  <a:path w="5287" h="8643" extrusionOk="0">
                    <a:moveTo>
                      <a:pt x="3928" y="1"/>
                    </a:moveTo>
                    <a:cubicBezTo>
                      <a:pt x="3751" y="1"/>
                      <a:pt x="3574" y="12"/>
                      <a:pt x="3397" y="31"/>
                    </a:cubicBezTo>
                    <a:cubicBezTo>
                      <a:pt x="2340" y="138"/>
                      <a:pt x="1268" y="804"/>
                      <a:pt x="1017" y="1839"/>
                    </a:cubicBezTo>
                    <a:cubicBezTo>
                      <a:pt x="895" y="2358"/>
                      <a:pt x="995" y="2915"/>
                      <a:pt x="925" y="3449"/>
                    </a:cubicBezTo>
                    <a:cubicBezTo>
                      <a:pt x="789" y="4502"/>
                      <a:pt x="1" y="5523"/>
                      <a:pt x="329" y="6536"/>
                    </a:cubicBezTo>
                    <a:cubicBezTo>
                      <a:pt x="594" y="7376"/>
                      <a:pt x="1514" y="7803"/>
                      <a:pt x="2336" y="8124"/>
                    </a:cubicBezTo>
                    <a:cubicBezTo>
                      <a:pt x="2915" y="8352"/>
                      <a:pt x="3522" y="8581"/>
                      <a:pt x="4134" y="8643"/>
                    </a:cubicBezTo>
                    <a:cubicBezTo>
                      <a:pt x="4520" y="6308"/>
                      <a:pt x="4922" y="3467"/>
                      <a:pt x="5287" y="185"/>
                    </a:cubicBezTo>
                    <a:cubicBezTo>
                      <a:pt x="4845" y="63"/>
                      <a:pt x="4388" y="1"/>
                      <a:pt x="3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979;p35"/>
              <p:cNvSpPr/>
              <p:nvPr/>
            </p:nvSpPr>
            <p:spPr>
              <a:xfrm>
                <a:off x="4929682" y="4465750"/>
                <a:ext cx="330200" cy="206150"/>
              </a:xfrm>
              <a:custGeom>
                <a:avLst/>
                <a:gdLst/>
                <a:ahLst/>
                <a:cxnLst/>
                <a:rect l="l" t="t" r="r" b="b"/>
                <a:pathLst>
                  <a:path w="13208" h="8246" extrusionOk="0">
                    <a:moveTo>
                      <a:pt x="6808" y="1"/>
                    </a:moveTo>
                    <a:cubicBezTo>
                      <a:pt x="6635" y="1"/>
                      <a:pt x="6466" y="5"/>
                      <a:pt x="6304" y="12"/>
                    </a:cubicBezTo>
                    <a:cubicBezTo>
                      <a:pt x="4974" y="74"/>
                      <a:pt x="3626" y="358"/>
                      <a:pt x="2488" y="1047"/>
                    </a:cubicBezTo>
                    <a:cubicBezTo>
                      <a:pt x="1346" y="1739"/>
                      <a:pt x="436" y="2874"/>
                      <a:pt x="218" y="4189"/>
                    </a:cubicBezTo>
                    <a:cubicBezTo>
                      <a:pt x="1" y="5505"/>
                      <a:pt x="583" y="6970"/>
                      <a:pt x="1747" y="7615"/>
                    </a:cubicBezTo>
                    <a:cubicBezTo>
                      <a:pt x="2255" y="7899"/>
                      <a:pt x="2837" y="8016"/>
                      <a:pt x="3412" y="8105"/>
                    </a:cubicBezTo>
                    <a:cubicBezTo>
                      <a:pt x="3935" y="8186"/>
                      <a:pt x="4469" y="8245"/>
                      <a:pt x="5000" y="8245"/>
                    </a:cubicBezTo>
                    <a:cubicBezTo>
                      <a:pt x="5508" y="8245"/>
                      <a:pt x="6013" y="8190"/>
                      <a:pt x="6503" y="8050"/>
                    </a:cubicBezTo>
                    <a:cubicBezTo>
                      <a:pt x="6923" y="7928"/>
                      <a:pt x="7320" y="7744"/>
                      <a:pt x="7744" y="7645"/>
                    </a:cubicBezTo>
                    <a:cubicBezTo>
                      <a:pt x="8632" y="7434"/>
                      <a:pt x="9605" y="7601"/>
                      <a:pt x="10440" y="7236"/>
                    </a:cubicBezTo>
                    <a:cubicBezTo>
                      <a:pt x="10964" y="7011"/>
                      <a:pt x="11380" y="6598"/>
                      <a:pt x="11774" y="6190"/>
                    </a:cubicBezTo>
                    <a:cubicBezTo>
                      <a:pt x="12478" y="5464"/>
                      <a:pt x="13208" y="4558"/>
                      <a:pt x="13053" y="3556"/>
                    </a:cubicBezTo>
                    <a:cubicBezTo>
                      <a:pt x="12625" y="727"/>
                      <a:pt x="9177" y="1"/>
                      <a:pt x="6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980;p35"/>
              <p:cNvSpPr/>
              <p:nvPr/>
            </p:nvSpPr>
            <p:spPr>
              <a:xfrm>
                <a:off x="4763350" y="4192700"/>
                <a:ext cx="626175" cy="57850"/>
              </a:xfrm>
              <a:custGeom>
                <a:avLst/>
                <a:gdLst/>
                <a:ahLst/>
                <a:cxnLst/>
                <a:rect l="l" t="t" r="r" b="b"/>
                <a:pathLst>
                  <a:path w="25047" h="2314" extrusionOk="0">
                    <a:moveTo>
                      <a:pt x="7851" y="1"/>
                    </a:moveTo>
                    <a:cubicBezTo>
                      <a:pt x="4856" y="11"/>
                      <a:pt x="2133" y="365"/>
                      <a:pt x="0" y="1283"/>
                    </a:cubicBezTo>
                    <a:cubicBezTo>
                      <a:pt x="984" y="1135"/>
                      <a:pt x="1817" y="1087"/>
                      <a:pt x="2480" y="1087"/>
                    </a:cubicBezTo>
                    <a:cubicBezTo>
                      <a:pt x="3585" y="1087"/>
                      <a:pt x="4218" y="1220"/>
                      <a:pt x="4296" y="1234"/>
                    </a:cubicBezTo>
                    <a:cubicBezTo>
                      <a:pt x="4789" y="1341"/>
                      <a:pt x="5146" y="1728"/>
                      <a:pt x="5243" y="2189"/>
                    </a:cubicBezTo>
                    <a:cubicBezTo>
                      <a:pt x="6410" y="1946"/>
                      <a:pt x="7615" y="1835"/>
                      <a:pt x="8801" y="1817"/>
                    </a:cubicBezTo>
                    <a:cubicBezTo>
                      <a:pt x="8944" y="1813"/>
                      <a:pt x="9092" y="1813"/>
                      <a:pt x="9235" y="1813"/>
                    </a:cubicBezTo>
                    <a:cubicBezTo>
                      <a:pt x="12153" y="1813"/>
                      <a:pt x="15056" y="2262"/>
                      <a:pt x="17974" y="2310"/>
                    </a:cubicBezTo>
                    <a:cubicBezTo>
                      <a:pt x="18136" y="2314"/>
                      <a:pt x="18301" y="2314"/>
                      <a:pt x="18464" y="2314"/>
                    </a:cubicBezTo>
                    <a:cubicBezTo>
                      <a:pt x="20677" y="2314"/>
                      <a:pt x="22884" y="2078"/>
                      <a:pt x="25047" y="1618"/>
                    </a:cubicBezTo>
                    <a:cubicBezTo>
                      <a:pt x="23046" y="1496"/>
                      <a:pt x="20555" y="1168"/>
                      <a:pt x="17450" y="752"/>
                    </a:cubicBezTo>
                    <a:cubicBezTo>
                      <a:pt x="17078" y="704"/>
                      <a:pt x="16702" y="652"/>
                      <a:pt x="16330" y="612"/>
                    </a:cubicBezTo>
                    <a:cubicBezTo>
                      <a:pt x="15428" y="494"/>
                      <a:pt x="14521" y="394"/>
                      <a:pt x="13627" y="310"/>
                    </a:cubicBezTo>
                    <a:cubicBezTo>
                      <a:pt x="11700" y="115"/>
                      <a:pt x="9799" y="1"/>
                      <a:pt x="7994" y="1"/>
                    </a:cubicBezTo>
                    <a:close/>
                  </a:path>
                </a:pathLst>
              </a:custGeom>
              <a:solidFill>
                <a:srgbClr val="FDE6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981;p35"/>
              <p:cNvSpPr/>
              <p:nvPr/>
            </p:nvSpPr>
            <p:spPr>
              <a:xfrm>
                <a:off x="4623375" y="4282875"/>
                <a:ext cx="207125" cy="755925"/>
              </a:xfrm>
              <a:custGeom>
                <a:avLst/>
                <a:gdLst/>
                <a:ahLst/>
                <a:cxnLst/>
                <a:rect l="l" t="t" r="r" b="b"/>
                <a:pathLst>
                  <a:path w="8285" h="30237" extrusionOk="0">
                    <a:moveTo>
                      <a:pt x="7054" y="0"/>
                    </a:moveTo>
                    <a:lnTo>
                      <a:pt x="7054" y="0"/>
                    </a:lnTo>
                    <a:cubicBezTo>
                      <a:pt x="5740" y="107"/>
                      <a:pt x="3905" y="431"/>
                      <a:pt x="1665" y="1286"/>
                    </a:cubicBezTo>
                    <a:cubicBezTo>
                      <a:pt x="1636" y="1345"/>
                      <a:pt x="1610" y="1407"/>
                      <a:pt x="1581" y="1469"/>
                    </a:cubicBezTo>
                    <a:cubicBezTo>
                      <a:pt x="1194" y="2372"/>
                      <a:pt x="858" y="3474"/>
                      <a:pt x="600" y="4708"/>
                    </a:cubicBezTo>
                    <a:cubicBezTo>
                      <a:pt x="221" y="6498"/>
                      <a:pt x="0" y="8579"/>
                      <a:pt x="0" y="10812"/>
                    </a:cubicBezTo>
                    <a:cubicBezTo>
                      <a:pt x="0" y="12002"/>
                      <a:pt x="63" y="13231"/>
                      <a:pt x="199" y="14481"/>
                    </a:cubicBezTo>
                    <a:cubicBezTo>
                      <a:pt x="612" y="18279"/>
                      <a:pt x="1691" y="22264"/>
                      <a:pt x="3706" y="25797"/>
                    </a:cubicBezTo>
                    <a:cubicBezTo>
                      <a:pt x="4380" y="26979"/>
                      <a:pt x="5157" y="28114"/>
                      <a:pt x="6053" y="29172"/>
                    </a:cubicBezTo>
                    <a:cubicBezTo>
                      <a:pt x="6535" y="29739"/>
                      <a:pt x="7198" y="30111"/>
                      <a:pt x="7931" y="30196"/>
                    </a:cubicBezTo>
                    <a:cubicBezTo>
                      <a:pt x="8045" y="30211"/>
                      <a:pt x="8163" y="30221"/>
                      <a:pt x="8285" y="30236"/>
                    </a:cubicBezTo>
                    <a:cubicBezTo>
                      <a:pt x="8163" y="30221"/>
                      <a:pt x="8045" y="30206"/>
                      <a:pt x="7935" y="30192"/>
                    </a:cubicBezTo>
                    <a:cubicBezTo>
                      <a:pt x="7198" y="30107"/>
                      <a:pt x="6539" y="29735"/>
                      <a:pt x="6056" y="29167"/>
                    </a:cubicBezTo>
                    <a:cubicBezTo>
                      <a:pt x="5161" y="28111"/>
                      <a:pt x="4383" y="26976"/>
                      <a:pt x="3710" y="25794"/>
                    </a:cubicBezTo>
                    <a:cubicBezTo>
                      <a:pt x="4184" y="25687"/>
                      <a:pt x="4693" y="25613"/>
                      <a:pt x="5213" y="25561"/>
                    </a:cubicBezTo>
                    <a:cubicBezTo>
                      <a:pt x="3555" y="22603"/>
                      <a:pt x="2686" y="19214"/>
                      <a:pt x="2173" y="15848"/>
                    </a:cubicBezTo>
                    <a:cubicBezTo>
                      <a:pt x="1360" y="10539"/>
                      <a:pt x="1669" y="4332"/>
                      <a:pt x="5787" y="891"/>
                    </a:cubicBezTo>
                    <a:cubicBezTo>
                      <a:pt x="6189" y="556"/>
                      <a:pt x="6612" y="262"/>
                      <a:pt x="7054" y="0"/>
                    </a:cubicBezTo>
                    <a:close/>
                  </a:path>
                </a:pathLst>
              </a:custGeom>
              <a:solidFill>
                <a:srgbClr val="FDE6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982;p35"/>
              <p:cNvSpPr/>
              <p:nvPr/>
            </p:nvSpPr>
            <p:spPr>
              <a:xfrm>
                <a:off x="5163225" y="3360075"/>
                <a:ext cx="569525" cy="801425"/>
              </a:xfrm>
              <a:custGeom>
                <a:avLst/>
                <a:gdLst/>
                <a:ahLst/>
                <a:cxnLst/>
                <a:rect l="l" t="t" r="r" b="b"/>
                <a:pathLst>
                  <a:path w="22781" h="32057" extrusionOk="0">
                    <a:moveTo>
                      <a:pt x="19236" y="1"/>
                    </a:moveTo>
                    <a:cubicBezTo>
                      <a:pt x="18471" y="1"/>
                      <a:pt x="17649" y="428"/>
                      <a:pt x="16968" y="859"/>
                    </a:cubicBezTo>
                    <a:cubicBezTo>
                      <a:pt x="15513" y="1783"/>
                      <a:pt x="14064" y="2760"/>
                      <a:pt x="12580" y="3648"/>
                    </a:cubicBezTo>
                    <a:cubicBezTo>
                      <a:pt x="12738" y="4886"/>
                      <a:pt x="12816" y="6076"/>
                      <a:pt x="12823" y="7206"/>
                    </a:cubicBezTo>
                    <a:cubicBezTo>
                      <a:pt x="11210" y="7504"/>
                      <a:pt x="9018" y="7817"/>
                      <a:pt x="6797" y="7817"/>
                    </a:cubicBezTo>
                    <a:cubicBezTo>
                      <a:pt x="4322" y="7817"/>
                      <a:pt x="1802" y="7427"/>
                      <a:pt x="0" y="6193"/>
                    </a:cubicBezTo>
                    <a:lnTo>
                      <a:pt x="0" y="6193"/>
                    </a:lnTo>
                    <a:cubicBezTo>
                      <a:pt x="1802" y="7431"/>
                      <a:pt x="4322" y="7822"/>
                      <a:pt x="6797" y="7822"/>
                    </a:cubicBezTo>
                    <a:cubicBezTo>
                      <a:pt x="9018" y="7822"/>
                      <a:pt x="11210" y="7508"/>
                      <a:pt x="12820" y="7210"/>
                    </a:cubicBezTo>
                    <a:cubicBezTo>
                      <a:pt x="13729" y="7044"/>
                      <a:pt x="14455" y="6882"/>
                      <a:pt x="14901" y="6786"/>
                    </a:cubicBezTo>
                    <a:cubicBezTo>
                      <a:pt x="14864" y="6620"/>
                      <a:pt x="14967" y="6458"/>
                      <a:pt x="15130" y="6418"/>
                    </a:cubicBezTo>
                    <a:cubicBezTo>
                      <a:pt x="18467" y="5615"/>
                      <a:pt x="20700" y="4005"/>
                      <a:pt x="21557" y="3294"/>
                    </a:cubicBezTo>
                    <a:cubicBezTo>
                      <a:pt x="21462" y="2837"/>
                      <a:pt x="21348" y="2380"/>
                      <a:pt x="21203" y="1924"/>
                    </a:cubicBezTo>
                    <a:cubicBezTo>
                      <a:pt x="21005" y="1279"/>
                      <a:pt x="20722" y="601"/>
                      <a:pt x="20147" y="248"/>
                    </a:cubicBezTo>
                    <a:cubicBezTo>
                      <a:pt x="19863" y="74"/>
                      <a:pt x="19554" y="1"/>
                      <a:pt x="19236" y="1"/>
                    </a:cubicBezTo>
                    <a:close/>
                    <a:moveTo>
                      <a:pt x="21686" y="3990"/>
                    </a:moveTo>
                    <a:cubicBezTo>
                      <a:pt x="20659" y="4794"/>
                      <a:pt x="18537" y="6200"/>
                      <a:pt x="15446" y="6977"/>
                    </a:cubicBezTo>
                    <a:cubicBezTo>
                      <a:pt x="15826" y="7792"/>
                      <a:pt x="16264" y="10447"/>
                      <a:pt x="16606" y="13771"/>
                    </a:cubicBezTo>
                    <a:lnTo>
                      <a:pt x="16614" y="13771"/>
                    </a:lnTo>
                    <a:cubicBezTo>
                      <a:pt x="16986" y="17311"/>
                      <a:pt x="17262" y="21602"/>
                      <a:pt x="17269" y="25216"/>
                    </a:cubicBezTo>
                    <a:lnTo>
                      <a:pt x="17269" y="25555"/>
                    </a:lnTo>
                    <a:cubicBezTo>
                      <a:pt x="17269" y="26590"/>
                      <a:pt x="17244" y="27563"/>
                      <a:pt x="17189" y="28443"/>
                    </a:cubicBezTo>
                    <a:lnTo>
                      <a:pt x="17189" y="28450"/>
                    </a:lnTo>
                    <a:cubicBezTo>
                      <a:pt x="17097" y="30023"/>
                      <a:pt x="16916" y="31298"/>
                      <a:pt x="16621" y="32057"/>
                    </a:cubicBezTo>
                    <a:cubicBezTo>
                      <a:pt x="16769" y="31913"/>
                      <a:pt x="16905" y="31759"/>
                      <a:pt x="17034" y="31592"/>
                    </a:cubicBezTo>
                    <a:cubicBezTo>
                      <a:pt x="18474" y="29732"/>
                      <a:pt x="18456" y="27183"/>
                      <a:pt x="18684" y="24841"/>
                    </a:cubicBezTo>
                    <a:cubicBezTo>
                      <a:pt x="19369" y="17823"/>
                      <a:pt x="22781" y="10783"/>
                      <a:pt x="21686" y="399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983;p35"/>
              <p:cNvSpPr/>
              <p:nvPr/>
            </p:nvSpPr>
            <p:spPr>
              <a:xfrm>
                <a:off x="5158325" y="3451250"/>
                <a:ext cx="325500" cy="104275"/>
              </a:xfrm>
              <a:custGeom>
                <a:avLst/>
                <a:gdLst/>
                <a:ahLst/>
                <a:cxnLst/>
                <a:rect l="l" t="t" r="r" b="b"/>
                <a:pathLst>
                  <a:path w="13020" h="4171" extrusionOk="0">
                    <a:moveTo>
                      <a:pt x="12776" y="1"/>
                    </a:moveTo>
                    <a:cubicBezTo>
                      <a:pt x="11513" y="756"/>
                      <a:pt x="10220" y="1448"/>
                      <a:pt x="8872" y="1987"/>
                    </a:cubicBezTo>
                    <a:cubicBezTo>
                      <a:pt x="8223" y="2951"/>
                      <a:pt x="7250" y="3828"/>
                      <a:pt x="5866" y="3828"/>
                    </a:cubicBezTo>
                    <a:cubicBezTo>
                      <a:pt x="5740" y="3828"/>
                      <a:pt x="5611" y="3821"/>
                      <a:pt x="5482" y="3810"/>
                    </a:cubicBezTo>
                    <a:cubicBezTo>
                      <a:pt x="5313" y="3787"/>
                      <a:pt x="5191" y="3636"/>
                      <a:pt x="5210" y="3467"/>
                    </a:cubicBezTo>
                    <a:cubicBezTo>
                      <a:pt x="5228" y="3305"/>
                      <a:pt x="5368" y="3194"/>
                      <a:pt x="5523" y="3194"/>
                    </a:cubicBezTo>
                    <a:lnTo>
                      <a:pt x="5552" y="3194"/>
                    </a:lnTo>
                    <a:cubicBezTo>
                      <a:pt x="5652" y="3206"/>
                      <a:pt x="5751" y="3209"/>
                      <a:pt x="5847" y="3209"/>
                    </a:cubicBezTo>
                    <a:cubicBezTo>
                      <a:pt x="6602" y="3209"/>
                      <a:pt x="7218" y="2878"/>
                      <a:pt x="7711" y="2402"/>
                    </a:cubicBezTo>
                    <a:lnTo>
                      <a:pt x="7711" y="2402"/>
                    </a:lnTo>
                    <a:cubicBezTo>
                      <a:pt x="7262" y="2550"/>
                      <a:pt x="6808" y="2675"/>
                      <a:pt x="6344" y="2778"/>
                    </a:cubicBezTo>
                    <a:cubicBezTo>
                      <a:pt x="5512" y="2966"/>
                      <a:pt x="4642" y="3062"/>
                      <a:pt x="3770" y="3062"/>
                    </a:cubicBezTo>
                    <a:cubicBezTo>
                      <a:pt x="2484" y="3062"/>
                      <a:pt x="1194" y="2852"/>
                      <a:pt x="1" y="2406"/>
                    </a:cubicBezTo>
                    <a:lnTo>
                      <a:pt x="1" y="2406"/>
                    </a:lnTo>
                    <a:cubicBezTo>
                      <a:pt x="64" y="2454"/>
                      <a:pt x="130" y="2502"/>
                      <a:pt x="196" y="2546"/>
                    </a:cubicBezTo>
                    <a:cubicBezTo>
                      <a:pt x="1998" y="3780"/>
                      <a:pt x="4518" y="4170"/>
                      <a:pt x="6993" y="4170"/>
                    </a:cubicBezTo>
                    <a:cubicBezTo>
                      <a:pt x="9214" y="4170"/>
                      <a:pt x="11406" y="3857"/>
                      <a:pt x="13019" y="3559"/>
                    </a:cubicBezTo>
                    <a:cubicBezTo>
                      <a:pt x="13012" y="2429"/>
                      <a:pt x="12934" y="1239"/>
                      <a:pt x="12776" y="1"/>
                    </a:cubicBezTo>
                    <a:close/>
                  </a:path>
                </a:pathLst>
              </a:custGeom>
              <a:solidFill>
                <a:srgbClr val="ED9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984;p35"/>
              <p:cNvSpPr/>
              <p:nvPr/>
            </p:nvSpPr>
            <p:spPr>
              <a:xfrm>
                <a:off x="5288100" y="3500900"/>
                <a:ext cx="92025" cy="46075"/>
              </a:xfrm>
              <a:custGeom>
                <a:avLst/>
                <a:gdLst/>
                <a:ahLst/>
                <a:cxnLst/>
                <a:rect l="l" t="t" r="r" b="b"/>
                <a:pathLst>
                  <a:path w="3681" h="1843" extrusionOk="0">
                    <a:moveTo>
                      <a:pt x="3681" y="1"/>
                    </a:moveTo>
                    <a:lnTo>
                      <a:pt x="3681" y="1"/>
                    </a:lnTo>
                    <a:cubicBezTo>
                      <a:pt x="3301" y="151"/>
                      <a:pt x="2914" y="291"/>
                      <a:pt x="2520" y="416"/>
                    </a:cubicBezTo>
                    <a:cubicBezTo>
                      <a:pt x="2027" y="892"/>
                      <a:pt x="1411" y="1223"/>
                      <a:pt x="656" y="1223"/>
                    </a:cubicBezTo>
                    <a:cubicBezTo>
                      <a:pt x="560" y="1223"/>
                      <a:pt x="461" y="1220"/>
                      <a:pt x="361" y="1208"/>
                    </a:cubicBezTo>
                    <a:lnTo>
                      <a:pt x="332" y="1208"/>
                    </a:lnTo>
                    <a:cubicBezTo>
                      <a:pt x="177" y="1208"/>
                      <a:pt x="37" y="1319"/>
                      <a:pt x="19" y="1481"/>
                    </a:cubicBezTo>
                    <a:cubicBezTo>
                      <a:pt x="0" y="1650"/>
                      <a:pt x="122" y="1801"/>
                      <a:pt x="291" y="1824"/>
                    </a:cubicBezTo>
                    <a:cubicBezTo>
                      <a:pt x="420" y="1835"/>
                      <a:pt x="549" y="1842"/>
                      <a:pt x="675" y="1842"/>
                    </a:cubicBezTo>
                    <a:cubicBezTo>
                      <a:pt x="2059" y="1842"/>
                      <a:pt x="3032" y="965"/>
                      <a:pt x="3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985;p35"/>
              <p:cNvSpPr/>
              <p:nvPr/>
            </p:nvSpPr>
            <p:spPr>
              <a:xfrm>
                <a:off x="5534825" y="3442425"/>
                <a:ext cx="170575" cy="92100"/>
              </a:xfrm>
              <a:custGeom>
                <a:avLst/>
                <a:gdLst/>
                <a:ahLst/>
                <a:cxnLst/>
                <a:rect l="l" t="t" r="r" b="b"/>
                <a:pathLst>
                  <a:path w="6823" h="3684" extrusionOk="0">
                    <a:moveTo>
                      <a:pt x="6693" y="0"/>
                    </a:moveTo>
                    <a:cubicBezTo>
                      <a:pt x="5836" y="711"/>
                      <a:pt x="3603" y="2321"/>
                      <a:pt x="266" y="3124"/>
                    </a:cubicBezTo>
                    <a:cubicBezTo>
                      <a:pt x="103" y="3164"/>
                      <a:pt x="0" y="3326"/>
                      <a:pt x="37" y="3492"/>
                    </a:cubicBezTo>
                    <a:cubicBezTo>
                      <a:pt x="159" y="3467"/>
                      <a:pt x="258" y="3445"/>
                      <a:pt x="336" y="3430"/>
                    </a:cubicBezTo>
                    <a:cubicBezTo>
                      <a:pt x="343" y="3426"/>
                      <a:pt x="346" y="3426"/>
                      <a:pt x="354" y="3426"/>
                    </a:cubicBezTo>
                    <a:cubicBezTo>
                      <a:pt x="428" y="3426"/>
                      <a:pt x="501" y="3515"/>
                      <a:pt x="582" y="3683"/>
                    </a:cubicBezTo>
                    <a:cubicBezTo>
                      <a:pt x="3673" y="2906"/>
                      <a:pt x="5795" y="1500"/>
                      <a:pt x="6822" y="696"/>
                    </a:cubicBezTo>
                    <a:cubicBezTo>
                      <a:pt x="6786" y="464"/>
                      <a:pt x="6742" y="232"/>
                      <a:pt x="6693" y="0"/>
                    </a:cubicBezTo>
                    <a:close/>
                  </a:path>
                </a:pathLst>
              </a:custGeom>
              <a:solidFill>
                <a:srgbClr val="2A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986;p35"/>
              <p:cNvSpPr/>
              <p:nvPr/>
            </p:nvSpPr>
            <p:spPr>
              <a:xfrm>
                <a:off x="4805450" y="4675650"/>
                <a:ext cx="907025" cy="366925"/>
              </a:xfrm>
              <a:custGeom>
                <a:avLst/>
                <a:gdLst/>
                <a:ahLst/>
                <a:cxnLst/>
                <a:rect l="l" t="t" r="r" b="b"/>
                <a:pathLst>
                  <a:path w="36281" h="14677" extrusionOk="0">
                    <a:moveTo>
                      <a:pt x="35522" y="0"/>
                    </a:moveTo>
                    <a:cubicBezTo>
                      <a:pt x="30284" y="1344"/>
                      <a:pt x="24876" y="2019"/>
                      <a:pt x="19468" y="2019"/>
                    </a:cubicBezTo>
                    <a:cubicBezTo>
                      <a:pt x="14820" y="2019"/>
                      <a:pt x="10167" y="1521"/>
                      <a:pt x="5628" y="519"/>
                    </a:cubicBezTo>
                    <a:cubicBezTo>
                      <a:pt x="4880" y="354"/>
                      <a:pt x="4034" y="221"/>
                      <a:pt x="3234" y="221"/>
                    </a:cubicBezTo>
                    <a:cubicBezTo>
                      <a:pt x="1941" y="221"/>
                      <a:pt x="759" y="567"/>
                      <a:pt x="247" y="1684"/>
                    </a:cubicBezTo>
                    <a:cubicBezTo>
                      <a:pt x="36" y="2155"/>
                      <a:pt x="0" y="2685"/>
                      <a:pt x="7" y="3197"/>
                    </a:cubicBezTo>
                    <a:cubicBezTo>
                      <a:pt x="44" y="5397"/>
                      <a:pt x="891" y="7551"/>
                      <a:pt x="1554" y="9710"/>
                    </a:cubicBezTo>
                    <a:cubicBezTo>
                      <a:pt x="2088" y="9703"/>
                      <a:pt x="2590" y="9695"/>
                      <a:pt x="3042" y="9677"/>
                    </a:cubicBezTo>
                    <a:cubicBezTo>
                      <a:pt x="3393" y="9659"/>
                      <a:pt x="3746" y="9644"/>
                      <a:pt x="4103" y="9644"/>
                    </a:cubicBezTo>
                    <a:cubicBezTo>
                      <a:pt x="4280" y="9644"/>
                      <a:pt x="4457" y="9648"/>
                      <a:pt x="4634" y="9659"/>
                    </a:cubicBezTo>
                    <a:cubicBezTo>
                      <a:pt x="4239" y="7957"/>
                      <a:pt x="3904" y="6145"/>
                      <a:pt x="3904" y="4892"/>
                    </a:cubicBezTo>
                    <a:cubicBezTo>
                      <a:pt x="3904" y="4549"/>
                      <a:pt x="3930" y="4248"/>
                      <a:pt x="3986" y="4001"/>
                    </a:cubicBezTo>
                    <a:cubicBezTo>
                      <a:pt x="4049" y="3695"/>
                      <a:pt x="4163" y="3470"/>
                      <a:pt x="4336" y="3367"/>
                    </a:cubicBezTo>
                    <a:cubicBezTo>
                      <a:pt x="4756" y="3112"/>
                      <a:pt x="5261" y="3020"/>
                      <a:pt x="5975" y="3020"/>
                    </a:cubicBezTo>
                    <a:cubicBezTo>
                      <a:pt x="6222" y="3020"/>
                      <a:pt x="6494" y="3032"/>
                      <a:pt x="6796" y="3051"/>
                    </a:cubicBezTo>
                    <a:cubicBezTo>
                      <a:pt x="8277" y="3139"/>
                      <a:pt x="10494" y="3426"/>
                      <a:pt x="14053" y="3577"/>
                    </a:cubicBezTo>
                    <a:cubicBezTo>
                      <a:pt x="15431" y="3636"/>
                      <a:pt x="17008" y="3673"/>
                      <a:pt x="18817" y="3673"/>
                    </a:cubicBezTo>
                    <a:cubicBezTo>
                      <a:pt x="19663" y="3673"/>
                      <a:pt x="20478" y="3661"/>
                      <a:pt x="21263" y="3643"/>
                    </a:cubicBezTo>
                    <a:cubicBezTo>
                      <a:pt x="28741" y="3463"/>
                      <a:pt x="33470" y="2505"/>
                      <a:pt x="35025" y="2505"/>
                    </a:cubicBezTo>
                    <a:cubicBezTo>
                      <a:pt x="35283" y="2505"/>
                      <a:pt x="35453" y="2534"/>
                      <a:pt x="35533" y="2593"/>
                    </a:cubicBezTo>
                    <a:cubicBezTo>
                      <a:pt x="35662" y="2685"/>
                      <a:pt x="35769" y="3150"/>
                      <a:pt x="35861" y="3828"/>
                    </a:cubicBezTo>
                    <a:cubicBezTo>
                      <a:pt x="36281" y="2546"/>
                      <a:pt x="36255" y="1116"/>
                      <a:pt x="35522" y="0"/>
                    </a:cubicBezTo>
                    <a:close/>
                    <a:moveTo>
                      <a:pt x="5049" y="14176"/>
                    </a:moveTo>
                    <a:cubicBezTo>
                      <a:pt x="4784" y="14459"/>
                      <a:pt x="4412" y="14643"/>
                      <a:pt x="3989" y="14661"/>
                    </a:cubicBezTo>
                    <a:cubicBezTo>
                      <a:pt x="3802" y="14668"/>
                      <a:pt x="3610" y="14672"/>
                      <a:pt x="3418" y="14672"/>
                    </a:cubicBezTo>
                    <a:cubicBezTo>
                      <a:pt x="3050" y="14672"/>
                      <a:pt x="2675" y="14661"/>
                      <a:pt x="2310" y="14639"/>
                    </a:cubicBezTo>
                    <a:lnTo>
                      <a:pt x="2310" y="14639"/>
                    </a:lnTo>
                    <a:cubicBezTo>
                      <a:pt x="2667" y="14665"/>
                      <a:pt x="3032" y="14676"/>
                      <a:pt x="3396" y="14676"/>
                    </a:cubicBezTo>
                    <a:cubicBezTo>
                      <a:pt x="3595" y="14676"/>
                      <a:pt x="3790" y="14672"/>
                      <a:pt x="3986" y="14665"/>
                    </a:cubicBezTo>
                    <a:cubicBezTo>
                      <a:pt x="4412" y="14646"/>
                      <a:pt x="4784" y="14459"/>
                      <a:pt x="5049" y="14176"/>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987;p35"/>
              <p:cNvSpPr/>
              <p:nvPr/>
            </p:nvSpPr>
            <p:spPr>
              <a:xfrm>
                <a:off x="4844300" y="4916750"/>
                <a:ext cx="100225" cy="125700"/>
              </a:xfrm>
              <a:custGeom>
                <a:avLst/>
                <a:gdLst/>
                <a:ahLst/>
                <a:cxnLst/>
                <a:rect l="l" t="t" r="r" b="b"/>
                <a:pathLst>
                  <a:path w="4009" h="5028" extrusionOk="0">
                    <a:moveTo>
                      <a:pt x="2549" y="0"/>
                    </a:moveTo>
                    <a:cubicBezTo>
                      <a:pt x="2192" y="0"/>
                      <a:pt x="1839" y="15"/>
                      <a:pt x="1488" y="33"/>
                    </a:cubicBezTo>
                    <a:cubicBezTo>
                      <a:pt x="1036" y="51"/>
                      <a:pt x="534" y="59"/>
                      <a:pt x="0" y="66"/>
                    </a:cubicBezTo>
                    <a:cubicBezTo>
                      <a:pt x="502" y="1698"/>
                      <a:pt x="895" y="3334"/>
                      <a:pt x="756" y="4995"/>
                    </a:cubicBezTo>
                    <a:cubicBezTo>
                      <a:pt x="1121" y="5017"/>
                      <a:pt x="1496" y="5028"/>
                      <a:pt x="1864" y="5028"/>
                    </a:cubicBezTo>
                    <a:cubicBezTo>
                      <a:pt x="2056" y="5028"/>
                      <a:pt x="2248" y="5024"/>
                      <a:pt x="2435" y="5017"/>
                    </a:cubicBezTo>
                    <a:cubicBezTo>
                      <a:pt x="2859" y="4999"/>
                      <a:pt x="3231" y="4815"/>
                      <a:pt x="3496" y="4531"/>
                    </a:cubicBezTo>
                    <a:cubicBezTo>
                      <a:pt x="3846" y="4159"/>
                      <a:pt x="4008" y="3613"/>
                      <a:pt x="3857" y="3069"/>
                    </a:cubicBezTo>
                    <a:cubicBezTo>
                      <a:pt x="3629" y="2236"/>
                      <a:pt x="3338" y="1146"/>
                      <a:pt x="3080" y="15"/>
                    </a:cubicBezTo>
                    <a:cubicBezTo>
                      <a:pt x="2903" y="4"/>
                      <a:pt x="2726" y="0"/>
                      <a:pt x="2549" y="0"/>
                    </a:cubicBezTo>
                    <a:close/>
                  </a:path>
                </a:pathLst>
              </a:custGeom>
              <a:solidFill>
                <a:srgbClr val="2A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988;p35"/>
              <p:cNvSpPr/>
              <p:nvPr/>
            </p:nvSpPr>
            <p:spPr>
              <a:xfrm>
                <a:off x="5770225" y="2741125"/>
                <a:ext cx="218000" cy="2290650"/>
              </a:xfrm>
              <a:custGeom>
                <a:avLst/>
                <a:gdLst/>
                <a:ahLst/>
                <a:cxnLst/>
                <a:rect l="l" t="t" r="r" b="b"/>
                <a:pathLst>
                  <a:path w="8720" h="91626" extrusionOk="0">
                    <a:moveTo>
                      <a:pt x="5769" y="1"/>
                    </a:moveTo>
                    <a:cubicBezTo>
                      <a:pt x="4803" y="1"/>
                      <a:pt x="3816" y="472"/>
                      <a:pt x="3275" y="1283"/>
                    </a:cubicBezTo>
                    <a:cubicBezTo>
                      <a:pt x="3120" y="1511"/>
                      <a:pt x="2972" y="1761"/>
                      <a:pt x="2836" y="2012"/>
                    </a:cubicBezTo>
                    <a:cubicBezTo>
                      <a:pt x="3183" y="1835"/>
                      <a:pt x="3537" y="1706"/>
                      <a:pt x="3894" y="1706"/>
                    </a:cubicBezTo>
                    <a:cubicBezTo>
                      <a:pt x="4376" y="1706"/>
                      <a:pt x="4863" y="1946"/>
                      <a:pt x="5315" y="2619"/>
                    </a:cubicBezTo>
                    <a:cubicBezTo>
                      <a:pt x="5757" y="3275"/>
                      <a:pt x="5857" y="4071"/>
                      <a:pt x="5717" y="4848"/>
                    </a:cubicBezTo>
                    <a:cubicBezTo>
                      <a:pt x="6085" y="5846"/>
                      <a:pt x="5371" y="7965"/>
                      <a:pt x="3743" y="8049"/>
                    </a:cubicBezTo>
                    <a:cubicBezTo>
                      <a:pt x="3720" y="8053"/>
                      <a:pt x="3702" y="8053"/>
                      <a:pt x="3680" y="8053"/>
                    </a:cubicBezTo>
                    <a:cubicBezTo>
                      <a:pt x="3606" y="8053"/>
                      <a:pt x="3544" y="8046"/>
                      <a:pt x="3484" y="8031"/>
                    </a:cubicBezTo>
                    <a:cubicBezTo>
                      <a:pt x="2678" y="8609"/>
                      <a:pt x="1775" y="9066"/>
                      <a:pt x="895" y="9537"/>
                    </a:cubicBezTo>
                    <a:cubicBezTo>
                      <a:pt x="626" y="9685"/>
                      <a:pt x="335" y="9858"/>
                      <a:pt x="199" y="10138"/>
                    </a:cubicBezTo>
                    <a:cubicBezTo>
                      <a:pt x="0" y="10544"/>
                      <a:pt x="199" y="11025"/>
                      <a:pt x="390" y="11438"/>
                    </a:cubicBezTo>
                    <a:cubicBezTo>
                      <a:pt x="7131" y="25897"/>
                      <a:pt x="6458" y="42570"/>
                      <a:pt x="5647" y="58501"/>
                    </a:cubicBezTo>
                    <a:cubicBezTo>
                      <a:pt x="5168" y="67936"/>
                      <a:pt x="4674" y="77455"/>
                      <a:pt x="2954" y="86719"/>
                    </a:cubicBezTo>
                    <a:cubicBezTo>
                      <a:pt x="3882" y="86672"/>
                      <a:pt x="4807" y="86576"/>
                      <a:pt x="5720" y="86410"/>
                    </a:cubicBezTo>
                    <a:cubicBezTo>
                      <a:pt x="5902" y="85515"/>
                      <a:pt x="6092" y="84490"/>
                      <a:pt x="6288" y="83349"/>
                    </a:cubicBezTo>
                    <a:cubicBezTo>
                      <a:pt x="6679" y="81013"/>
                      <a:pt x="7080" y="78169"/>
                      <a:pt x="7444" y="74891"/>
                    </a:cubicBezTo>
                    <a:cubicBezTo>
                      <a:pt x="7573" y="73704"/>
                      <a:pt x="7699" y="72456"/>
                      <a:pt x="7816" y="71152"/>
                    </a:cubicBezTo>
                    <a:cubicBezTo>
                      <a:pt x="8085" y="68201"/>
                      <a:pt x="8311" y="64963"/>
                      <a:pt x="8469" y="61478"/>
                    </a:cubicBezTo>
                    <a:cubicBezTo>
                      <a:pt x="8605" y="58513"/>
                      <a:pt x="8693" y="55371"/>
                      <a:pt x="8712" y="52063"/>
                    </a:cubicBezTo>
                    <a:cubicBezTo>
                      <a:pt x="8716" y="51462"/>
                      <a:pt x="8719" y="50858"/>
                      <a:pt x="8719" y="50247"/>
                    </a:cubicBezTo>
                    <a:lnTo>
                      <a:pt x="8719" y="50114"/>
                    </a:lnTo>
                    <a:cubicBezTo>
                      <a:pt x="8719" y="48817"/>
                      <a:pt x="8704" y="47494"/>
                      <a:pt x="8678" y="46151"/>
                    </a:cubicBezTo>
                    <a:cubicBezTo>
                      <a:pt x="8664" y="45248"/>
                      <a:pt x="8642" y="44364"/>
                      <a:pt x="8612" y="43502"/>
                    </a:cubicBezTo>
                    <a:cubicBezTo>
                      <a:pt x="8583" y="42618"/>
                      <a:pt x="8549" y="41756"/>
                      <a:pt x="8510" y="40912"/>
                    </a:cubicBezTo>
                    <a:cubicBezTo>
                      <a:pt x="8461" y="39888"/>
                      <a:pt x="8403" y="38897"/>
                      <a:pt x="8340" y="37936"/>
                    </a:cubicBezTo>
                    <a:cubicBezTo>
                      <a:pt x="8277" y="36967"/>
                      <a:pt x="8204" y="36028"/>
                      <a:pt x="8122" y="35117"/>
                    </a:cubicBezTo>
                    <a:cubicBezTo>
                      <a:pt x="8049" y="34263"/>
                      <a:pt x="7971" y="33434"/>
                      <a:pt x="7886" y="32631"/>
                    </a:cubicBezTo>
                    <a:cubicBezTo>
                      <a:pt x="7847" y="32259"/>
                      <a:pt x="7806" y="31890"/>
                      <a:pt x="7765" y="31529"/>
                    </a:cubicBezTo>
                    <a:cubicBezTo>
                      <a:pt x="7519" y="29393"/>
                      <a:pt x="7238" y="27452"/>
                      <a:pt x="6944" y="25691"/>
                    </a:cubicBezTo>
                    <a:cubicBezTo>
                      <a:pt x="6847" y="25116"/>
                      <a:pt x="6748" y="24560"/>
                      <a:pt x="6649" y="24026"/>
                    </a:cubicBezTo>
                    <a:cubicBezTo>
                      <a:pt x="6351" y="22408"/>
                      <a:pt x="6041" y="20961"/>
                      <a:pt x="5739" y="19675"/>
                    </a:cubicBezTo>
                    <a:cubicBezTo>
                      <a:pt x="5658" y="19322"/>
                      <a:pt x="5574" y="18982"/>
                      <a:pt x="5492" y="18651"/>
                    </a:cubicBezTo>
                    <a:cubicBezTo>
                      <a:pt x="4354" y="14102"/>
                      <a:pt x="3355" y="11751"/>
                      <a:pt x="3355" y="10911"/>
                    </a:cubicBezTo>
                    <a:cubicBezTo>
                      <a:pt x="3355" y="10782"/>
                      <a:pt x="3377" y="10690"/>
                      <a:pt x="3430" y="10632"/>
                    </a:cubicBezTo>
                    <a:cubicBezTo>
                      <a:pt x="4203" y="9704"/>
                      <a:pt x="7754" y="8624"/>
                      <a:pt x="8373" y="3990"/>
                    </a:cubicBezTo>
                    <a:cubicBezTo>
                      <a:pt x="8413" y="3684"/>
                      <a:pt x="8432" y="3396"/>
                      <a:pt x="8432" y="3128"/>
                    </a:cubicBezTo>
                    <a:cubicBezTo>
                      <a:pt x="8432" y="921"/>
                      <a:pt x="7121" y="1"/>
                      <a:pt x="5769" y="1"/>
                    </a:cubicBezTo>
                    <a:close/>
                    <a:moveTo>
                      <a:pt x="4380" y="90926"/>
                    </a:moveTo>
                    <a:cubicBezTo>
                      <a:pt x="3930" y="91317"/>
                      <a:pt x="2969" y="91541"/>
                      <a:pt x="1915" y="91622"/>
                    </a:cubicBezTo>
                    <a:lnTo>
                      <a:pt x="1915" y="91626"/>
                    </a:lnTo>
                    <a:cubicBezTo>
                      <a:pt x="2972" y="91549"/>
                      <a:pt x="3930" y="91320"/>
                      <a:pt x="4380" y="90926"/>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989;p35"/>
              <p:cNvSpPr/>
              <p:nvPr/>
            </p:nvSpPr>
            <p:spPr>
              <a:xfrm>
                <a:off x="5857325" y="2862325"/>
                <a:ext cx="65050" cy="80125"/>
              </a:xfrm>
              <a:custGeom>
                <a:avLst/>
                <a:gdLst/>
                <a:ahLst/>
                <a:cxnLst/>
                <a:rect l="l" t="t" r="r" b="b"/>
                <a:pathLst>
                  <a:path w="2602" h="3205" extrusionOk="0">
                    <a:moveTo>
                      <a:pt x="2233" y="0"/>
                    </a:moveTo>
                    <a:cubicBezTo>
                      <a:pt x="2097" y="752"/>
                      <a:pt x="1736" y="1488"/>
                      <a:pt x="1238" y="2071"/>
                    </a:cubicBezTo>
                    <a:cubicBezTo>
                      <a:pt x="870" y="2494"/>
                      <a:pt x="450" y="2858"/>
                      <a:pt x="0" y="3183"/>
                    </a:cubicBezTo>
                    <a:cubicBezTo>
                      <a:pt x="60" y="3198"/>
                      <a:pt x="122" y="3205"/>
                      <a:pt x="196" y="3205"/>
                    </a:cubicBezTo>
                    <a:cubicBezTo>
                      <a:pt x="218" y="3205"/>
                      <a:pt x="236" y="3205"/>
                      <a:pt x="259" y="3201"/>
                    </a:cubicBezTo>
                    <a:cubicBezTo>
                      <a:pt x="1887" y="3117"/>
                      <a:pt x="2601" y="998"/>
                      <a:pt x="223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990;p35"/>
              <p:cNvSpPr/>
              <p:nvPr/>
            </p:nvSpPr>
            <p:spPr>
              <a:xfrm>
                <a:off x="5818100" y="4901350"/>
                <a:ext cx="95150" cy="130350"/>
              </a:xfrm>
              <a:custGeom>
                <a:avLst/>
                <a:gdLst/>
                <a:ahLst/>
                <a:cxnLst/>
                <a:rect l="l" t="t" r="r" b="b"/>
                <a:pathLst>
                  <a:path w="3806" h="5214" extrusionOk="0">
                    <a:moveTo>
                      <a:pt x="3805" y="1"/>
                    </a:moveTo>
                    <a:cubicBezTo>
                      <a:pt x="2892" y="167"/>
                      <a:pt x="1967" y="263"/>
                      <a:pt x="1039" y="310"/>
                    </a:cubicBezTo>
                    <a:cubicBezTo>
                      <a:pt x="733" y="1953"/>
                      <a:pt x="391" y="3588"/>
                      <a:pt x="0" y="5213"/>
                    </a:cubicBezTo>
                    <a:cubicBezTo>
                      <a:pt x="1054" y="5132"/>
                      <a:pt x="2015" y="4908"/>
                      <a:pt x="2465" y="4517"/>
                    </a:cubicBezTo>
                    <a:cubicBezTo>
                      <a:pt x="2516" y="4473"/>
                      <a:pt x="2560" y="4425"/>
                      <a:pt x="2598" y="4377"/>
                    </a:cubicBezTo>
                    <a:cubicBezTo>
                      <a:pt x="2844" y="4042"/>
                      <a:pt x="3293" y="2536"/>
                      <a:pt x="3805" y="1"/>
                    </a:cubicBezTo>
                    <a:close/>
                  </a:path>
                </a:pathLst>
              </a:custGeom>
              <a:solidFill>
                <a:srgbClr val="2A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991;p35"/>
              <p:cNvSpPr/>
              <p:nvPr/>
            </p:nvSpPr>
            <p:spPr>
              <a:xfrm>
                <a:off x="5526800" y="2738075"/>
                <a:ext cx="51700" cy="112375"/>
              </a:xfrm>
              <a:custGeom>
                <a:avLst/>
                <a:gdLst/>
                <a:ahLst/>
                <a:cxnLst/>
                <a:rect l="l" t="t" r="r" b="b"/>
                <a:pathLst>
                  <a:path w="2068" h="4495" extrusionOk="0">
                    <a:moveTo>
                      <a:pt x="612" y="1"/>
                    </a:moveTo>
                    <a:cubicBezTo>
                      <a:pt x="405" y="1"/>
                      <a:pt x="196" y="45"/>
                      <a:pt x="1" y="140"/>
                    </a:cubicBezTo>
                    <a:cubicBezTo>
                      <a:pt x="115" y="86"/>
                      <a:pt x="229" y="48"/>
                      <a:pt x="347" y="26"/>
                    </a:cubicBezTo>
                    <a:cubicBezTo>
                      <a:pt x="436" y="12"/>
                      <a:pt x="524" y="4"/>
                      <a:pt x="609" y="4"/>
                    </a:cubicBezTo>
                    <a:cubicBezTo>
                      <a:pt x="1360" y="4"/>
                      <a:pt x="2068" y="587"/>
                      <a:pt x="2045" y="1459"/>
                    </a:cubicBezTo>
                    <a:cubicBezTo>
                      <a:pt x="2041" y="1673"/>
                      <a:pt x="2008" y="1857"/>
                      <a:pt x="1957" y="2019"/>
                    </a:cubicBezTo>
                    <a:cubicBezTo>
                      <a:pt x="2008" y="1857"/>
                      <a:pt x="2041" y="1673"/>
                      <a:pt x="2049" y="1459"/>
                    </a:cubicBezTo>
                    <a:cubicBezTo>
                      <a:pt x="2068" y="582"/>
                      <a:pt x="1360" y="1"/>
                      <a:pt x="612" y="1"/>
                    </a:cubicBezTo>
                    <a:close/>
                    <a:moveTo>
                      <a:pt x="966" y="3029"/>
                    </a:moveTo>
                    <a:cubicBezTo>
                      <a:pt x="966" y="3029"/>
                      <a:pt x="1007" y="3645"/>
                      <a:pt x="1069" y="4495"/>
                    </a:cubicBezTo>
                    <a:cubicBezTo>
                      <a:pt x="1010" y="3673"/>
                      <a:pt x="970" y="3069"/>
                      <a:pt x="966" y="3029"/>
                    </a:cubicBezTo>
                    <a:close/>
                  </a:path>
                </a:pathLst>
              </a:custGeom>
              <a:solidFill>
                <a:srgbClr val="B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992;p35"/>
              <p:cNvSpPr/>
              <p:nvPr/>
            </p:nvSpPr>
            <p:spPr>
              <a:xfrm>
                <a:off x="5553500" y="2850500"/>
                <a:ext cx="5200" cy="67550"/>
              </a:xfrm>
              <a:custGeom>
                <a:avLst/>
                <a:gdLst/>
                <a:ahLst/>
                <a:cxnLst/>
                <a:rect l="l" t="t" r="r" b="b"/>
                <a:pathLst>
                  <a:path w="208" h="2702" extrusionOk="0">
                    <a:moveTo>
                      <a:pt x="1" y="0"/>
                    </a:moveTo>
                    <a:lnTo>
                      <a:pt x="1" y="0"/>
                    </a:lnTo>
                    <a:cubicBezTo>
                      <a:pt x="56" y="800"/>
                      <a:pt x="130" y="1807"/>
                      <a:pt x="207" y="2702"/>
                    </a:cubicBezTo>
                    <a:cubicBezTo>
                      <a:pt x="133" y="1804"/>
                      <a:pt x="56" y="800"/>
                      <a:pt x="1" y="0"/>
                    </a:cubicBezTo>
                    <a:close/>
                  </a:path>
                </a:pathLst>
              </a:custGeom>
              <a:solidFill>
                <a:srgbClr val="F08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993;p35"/>
              <p:cNvSpPr/>
              <p:nvPr/>
            </p:nvSpPr>
            <p:spPr>
              <a:xfrm>
                <a:off x="5515100" y="2738175"/>
                <a:ext cx="63400" cy="219675"/>
              </a:xfrm>
              <a:custGeom>
                <a:avLst/>
                <a:gdLst/>
                <a:ahLst/>
                <a:cxnLst/>
                <a:rect l="l" t="t" r="r" b="b"/>
                <a:pathLst>
                  <a:path w="2536" h="8787" extrusionOk="0">
                    <a:moveTo>
                      <a:pt x="1077" y="0"/>
                    </a:moveTo>
                    <a:cubicBezTo>
                      <a:pt x="992" y="0"/>
                      <a:pt x="904" y="8"/>
                      <a:pt x="815" y="22"/>
                    </a:cubicBezTo>
                    <a:cubicBezTo>
                      <a:pt x="1" y="2649"/>
                      <a:pt x="1519" y="4948"/>
                      <a:pt x="984" y="7493"/>
                    </a:cubicBezTo>
                    <a:cubicBezTo>
                      <a:pt x="885" y="7950"/>
                      <a:pt x="701" y="8373"/>
                      <a:pt x="454" y="8764"/>
                    </a:cubicBezTo>
                    <a:cubicBezTo>
                      <a:pt x="586" y="8775"/>
                      <a:pt x="730" y="8786"/>
                      <a:pt x="873" y="8786"/>
                    </a:cubicBezTo>
                    <a:cubicBezTo>
                      <a:pt x="1220" y="8786"/>
                      <a:pt x="1589" y="8739"/>
                      <a:pt x="1946" y="8610"/>
                    </a:cubicBezTo>
                    <a:cubicBezTo>
                      <a:pt x="1817" y="8373"/>
                      <a:pt x="1806" y="7928"/>
                      <a:pt x="1743" y="7195"/>
                    </a:cubicBezTo>
                    <a:cubicBezTo>
                      <a:pt x="1666" y="6299"/>
                      <a:pt x="1592" y="5291"/>
                      <a:pt x="1537" y="4491"/>
                    </a:cubicBezTo>
                    <a:cubicBezTo>
                      <a:pt x="1475" y="3640"/>
                      <a:pt x="1434" y="3025"/>
                      <a:pt x="1434" y="3025"/>
                    </a:cubicBezTo>
                    <a:cubicBezTo>
                      <a:pt x="1434" y="3025"/>
                      <a:pt x="2160" y="2815"/>
                      <a:pt x="2425" y="2015"/>
                    </a:cubicBezTo>
                    <a:cubicBezTo>
                      <a:pt x="2476" y="1853"/>
                      <a:pt x="2509" y="1669"/>
                      <a:pt x="2513" y="1455"/>
                    </a:cubicBezTo>
                    <a:cubicBezTo>
                      <a:pt x="2536" y="583"/>
                      <a:pt x="1828" y="0"/>
                      <a:pt x="1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994;p35"/>
              <p:cNvSpPr/>
              <p:nvPr/>
            </p:nvSpPr>
            <p:spPr>
              <a:xfrm>
                <a:off x="5493950" y="2747000"/>
                <a:ext cx="24400" cy="32625"/>
              </a:xfrm>
              <a:custGeom>
                <a:avLst/>
                <a:gdLst/>
                <a:ahLst/>
                <a:cxnLst/>
                <a:rect l="l" t="t" r="r" b="b"/>
                <a:pathLst>
                  <a:path w="976" h="1305" extrusionOk="0">
                    <a:moveTo>
                      <a:pt x="976" y="1"/>
                    </a:moveTo>
                    <a:lnTo>
                      <a:pt x="976" y="1"/>
                    </a:lnTo>
                    <a:cubicBezTo>
                      <a:pt x="954" y="23"/>
                      <a:pt x="932" y="41"/>
                      <a:pt x="910" y="64"/>
                    </a:cubicBezTo>
                    <a:cubicBezTo>
                      <a:pt x="368" y="587"/>
                      <a:pt x="99" y="991"/>
                      <a:pt x="0" y="1304"/>
                    </a:cubicBezTo>
                    <a:lnTo>
                      <a:pt x="0" y="1304"/>
                    </a:lnTo>
                    <a:cubicBezTo>
                      <a:pt x="99" y="991"/>
                      <a:pt x="368" y="587"/>
                      <a:pt x="910" y="67"/>
                    </a:cubicBezTo>
                    <a:lnTo>
                      <a:pt x="976" y="1"/>
                    </a:lnTo>
                    <a:close/>
                  </a:path>
                </a:pathLst>
              </a:custGeom>
              <a:solidFill>
                <a:srgbClr val="B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95;p35"/>
              <p:cNvSpPr/>
              <p:nvPr/>
            </p:nvSpPr>
            <p:spPr>
              <a:xfrm>
                <a:off x="5506825" y="2943825"/>
                <a:ext cx="12900" cy="9775"/>
              </a:xfrm>
              <a:custGeom>
                <a:avLst/>
                <a:gdLst/>
                <a:ahLst/>
                <a:cxnLst/>
                <a:rect l="l" t="t" r="r" b="b"/>
                <a:pathLst>
                  <a:path w="516" h="391" extrusionOk="0">
                    <a:moveTo>
                      <a:pt x="516" y="0"/>
                    </a:moveTo>
                    <a:cubicBezTo>
                      <a:pt x="464" y="159"/>
                      <a:pt x="284" y="280"/>
                      <a:pt x="0" y="387"/>
                    </a:cubicBezTo>
                    <a:lnTo>
                      <a:pt x="0" y="391"/>
                    </a:lnTo>
                    <a:cubicBezTo>
                      <a:pt x="287" y="280"/>
                      <a:pt x="464" y="159"/>
                      <a:pt x="516" y="0"/>
                    </a:cubicBezTo>
                    <a:close/>
                  </a:path>
                </a:pathLst>
              </a:custGeom>
              <a:solidFill>
                <a:srgbClr val="F08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996;p35"/>
              <p:cNvSpPr/>
              <p:nvPr/>
            </p:nvSpPr>
            <p:spPr>
              <a:xfrm>
                <a:off x="5518325" y="2741575"/>
                <a:ext cx="8500" cy="5450"/>
              </a:xfrm>
              <a:custGeom>
                <a:avLst/>
                <a:gdLst/>
                <a:ahLst/>
                <a:cxnLst/>
                <a:rect l="l" t="t" r="r" b="b"/>
                <a:pathLst>
                  <a:path w="340" h="218" extrusionOk="0">
                    <a:moveTo>
                      <a:pt x="340" y="0"/>
                    </a:moveTo>
                    <a:cubicBezTo>
                      <a:pt x="222" y="52"/>
                      <a:pt x="108" y="126"/>
                      <a:pt x="1" y="218"/>
                    </a:cubicBezTo>
                    <a:cubicBezTo>
                      <a:pt x="108" y="126"/>
                      <a:pt x="222" y="56"/>
                      <a:pt x="340" y="0"/>
                    </a:cubicBezTo>
                    <a:close/>
                  </a:path>
                </a:pathLst>
              </a:custGeom>
              <a:solidFill>
                <a:srgbClr val="FDE6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997;p35"/>
              <p:cNvSpPr/>
              <p:nvPr/>
            </p:nvSpPr>
            <p:spPr>
              <a:xfrm>
                <a:off x="5491175" y="2779600"/>
                <a:ext cx="32800" cy="164225"/>
              </a:xfrm>
              <a:custGeom>
                <a:avLst/>
                <a:gdLst/>
                <a:ahLst/>
                <a:cxnLst/>
                <a:rect l="l" t="t" r="r" b="b"/>
                <a:pathLst>
                  <a:path w="1312" h="6569" extrusionOk="0">
                    <a:moveTo>
                      <a:pt x="111" y="1"/>
                    </a:moveTo>
                    <a:lnTo>
                      <a:pt x="111" y="1"/>
                    </a:lnTo>
                    <a:cubicBezTo>
                      <a:pt x="99" y="37"/>
                      <a:pt x="90" y="71"/>
                      <a:pt x="84" y="104"/>
                    </a:cubicBezTo>
                    <a:lnTo>
                      <a:pt x="84" y="104"/>
                    </a:lnTo>
                    <a:cubicBezTo>
                      <a:pt x="91" y="71"/>
                      <a:pt x="100" y="37"/>
                      <a:pt x="111" y="1"/>
                    </a:cubicBezTo>
                    <a:close/>
                    <a:moveTo>
                      <a:pt x="84" y="104"/>
                    </a:moveTo>
                    <a:lnTo>
                      <a:pt x="84" y="104"/>
                    </a:lnTo>
                    <a:cubicBezTo>
                      <a:pt x="76" y="140"/>
                      <a:pt x="71" y="174"/>
                      <a:pt x="68" y="207"/>
                    </a:cubicBezTo>
                    <a:lnTo>
                      <a:pt x="68" y="207"/>
                    </a:lnTo>
                    <a:cubicBezTo>
                      <a:pt x="71" y="174"/>
                      <a:pt x="76" y="140"/>
                      <a:pt x="84" y="104"/>
                    </a:cubicBezTo>
                    <a:close/>
                    <a:moveTo>
                      <a:pt x="68" y="207"/>
                    </a:moveTo>
                    <a:cubicBezTo>
                      <a:pt x="65" y="233"/>
                      <a:pt x="64" y="257"/>
                      <a:pt x="62" y="281"/>
                    </a:cubicBezTo>
                    <a:cubicBezTo>
                      <a:pt x="62" y="955"/>
                      <a:pt x="1002" y="1062"/>
                      <a:pt x="1002" y="1062"/>
                    </a:cubicBezTo>
                    <a:cubicBezTo>
                      <a:pt x="1002" y="1062"/>
                      <a:pt x="1197" y="3891"/>
                      <a:pt x="1197" y="5549"/>
                    </a:cubicBezTo>
                    <a:cubicBezTo>
                      <a:pt x="1197" y="5965"/>
                      <a:pt x="1186" y="6308"/>
                      <a:pt x="1157" y="6514"/>
                    </a:cubicBezTo>
                    <a:cubicBezTo>
                      <a:pt x="1312" y="5482"/>
                      <a:pt x="1002" y="1058"/>
                      <a:pt x="1002" y="1058"/>
                    </a:cubicBezTo>
                    <a:cubicBezTo>
                      <a:pt x="1002" y="1058"/>
                      <a:pt x="0" y="946"/>
                      <a:pt x="68" y="207"/>
                    </a:cubicBezTo>
                    <a:close/>
                    <a:moveTo>
                      <a:pt x="1157" y="6514"/>
                    </a:moveTo>
                    <a:lnTo>
                      <a:pt x="1157" y="6514"/>
                    </a:lnTo>
                    <a:cubicBezTo>
                      <a:pt x="1153" y="6533"/>
                      <a:pt x="1150" y="6551"/>
                      <a:pt x="1142" y="6569"/>
                    </a:cubicBezTo>
                    <a:cubicBezTo>
                      <a:pt x="1150" y="6555"/>
                      <a:pt x="1153" y="6536"/>
                      <a:pt x="1157" y="6514"/>
                    </a:cubicBezTo>
                    <a:close/>
                  </a:path>
                </a:pathLst>
              </a:custGeom>
              <a:solidFill>
                <a:srgbClr val="FDE6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998;p35"/>
              <p:cNvSpPr/>
              <p:nvPr/>
            </p:nvSpPr>
            <p:spPr>
              <a:xfrm>
                <a:off x="5227325" y="2953575"/>
                <a:ext cx="299125" cy="134025"/>
              </a:xfrm>
              <a:custGeom>
                <a:avLst/>
                <a:gdLst/>
                <a:ahLst/>
                <a:cxnLst/>
                <a:rect l="l" t="t" r="r" b="b"/>
                <a:pathLst>
                  <a:path w="11965" h="5361" extrusionOk="0">
                    <a:moveTo>
                      <a:pt x="11177" y="1"/>
                    </a:moveTo>
                    <a:cubicBezTo>
                      <a:pt x="9722" y="582"/>
                      <a:pt x="5434" y="995"/>
                      <a:pt x="0" y="4834"/>
                    </a:cubicBezTo>
                    <a:cubicBezTo>
                      <a:pt x="626" y="4875"/>
                      <a:pt x="1360" y="5021"/>
                      <a:pt x="2148" y="5361"/>
                    </a:cubicBezTo>
                    <a:cubicBezTo>
                      <a:pt x="3283" y="4646"/>
                      <a:pt x="4329" y="4141"/>
                      <a:pt x="5131" y="3824"/>
                    </a:cubicBezTo>
                    <a:cubicBezTo>
                      <a:pt x="6568" y="3257"/>
                      <a:pt x="8108" y="2922"/>
                      <a:pt x="9497" y="2233"/>
                    </a:cubicBezTo>
                    <a:cubicBezTo>
                      <a:pt x="10470" y="1747"/>
                      <a:pt x="11386" y="1043"/>
                      <a:pt x="11965" y="148"/>
                    </a:cubicBezTo>
                    <a:cubicBezTo>
                      <a:pt x="11663" y="115"/>
                      <a:pt x="11394" y="60"/>
                      <a:pt x="11180" y="1"/>
                    </a:cubicBezTo>
                    <a:close/>
                  </a:path>
                </a:pathLst>
              </a:custGeom>
              <a:solidFill>
                <a:srgbClr val="FDE6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999;p35"/>
              <p:cNvSpPr/>
              <p:nvPr/>
            </p:nvSpPr>
            <p:spPr>
              <a:xfrm>
                <a:off x="5074900" y="3074400"/>
                <a:ext cx="206125" cy="285250"/>
              </a:xfrm>
              <a:custGeom>
                <a:avLst/>
                <a:gdLst/>
                <a:ahLst/>
                <a:cxnLst/>
                <a:rect l="l" t="t" r="r" b="b"/>
                <a:pathLst>
                  <a:path w="8245" h="11410" extrusionOk="0">
                    <a:moveTo>
                      <a:pt x="6097" y="1"/>
                    </a:moveTo>
                    <a:cubicBezTo>
                      <a:pt x="6097" y="5"/>
                      <a:pt x="6093" y="5"/>
                      <a:pt x="6093" y="5"/>
                    </a:cubicBezTo>
                    <a:cubicBezTo>
                      <a:pt x="5983" y="78"/>
                      <a:pt x="5872" y="159"/>
                      <a:pt x="5758" y="241"/>
                    </a:cubicBezTo>
                    <a:cubicBezTo>
                      <a:pt x="1813" y="3109"/>
                      <a:pt x="0" y="6867"/>
                      <a:pt x="0" y="10333"/>
                    </a:cubicBezTo>
                    <a:cubicBezTo>
                      <a:pt x="0" y="10695"/>
                      <a:pt x="19" y="11056"/>
                      <a:pt x="60" y="11409"/>
                    </a:cubicBezTo>
                    <a:cubicBezTo>
                      <a:pt x="136" y="11243"/>
                      <a:pt x="207" y="11044"/>
                      <a:pt x="269" y="10823"/>
                    </a:cubicBezTo>
                    <a:cubicBezTo>
                      <a:pt x="1680" y="5710"/>
                      <a:pt x="5272" y="2402"/>
                      <a:pt x="8245" y="528"/>
                    </a:cubicBezTo>
                    <a:cubicBezTo>
                      <a:pt x="7457" y="188"/>
                      <a:pt x="6723" y="42"/>
                      <a:pt x="6097" y="1"/>
                    </a:cubicBezTo>
                    <a:close/>
                  </a:path>
                </a:pathLst>
              </a:custGeom>
              <a:solidFill>
                <a:srgbClr val="FDC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00;p35"/>
              <p:cNvSpPr/>
              <p:nvPr/>
            </p:nvSpPr>
            <p:spPr>
              <a:xfrm>
                <a:off x="5486650" y="2738725"/>
                <a:ext cx="66425" cy="218575"/>
              </a:xfrm>
              <a:custGeom>
                <a:avLst/>
                <a:gdLst/>
                <a:ahLst/>
                <a:cxnLst/>
                <a:rect l="l" t="t" r="r" b="b"/>
                <a:pathLst>
                  <a:path w="2657" h="8743" extrusionOk="0">
                    <a:moveTo>
                      <a:pt x="1953" y="0"/>
                    </a:moveTo>
                    <a:lnTo>
                      <a:pt x="1953" y="0"/>
                    </a:lnTo>
                    <a:cubicBezTo>
                      <a:pt x="1835" y="22"/>
                      <a:pt x="1721" y="60"/>
                      <a:pt x="1607" y="114"/>
                    </a:cubicBezTo>
                    <a:cubicBezTo>
                      <a:pt x="1489" y="170"/>
                      <a:pt x="1375" y="240"/>
                      <a:pt x="1268" y="332"/>
                    </a:cubicBezTo>
                    <a:lnTo>
                      <a:pt x="1202" y="398"/>
                    </a:lnTo>
                    <a:cubicBezTo>
                      <a:pt x="660" y="918"/>
                      <a:pt x="391" y="1323"/>
                      <a:pt x="292" y="1636"/>
                    </a:cubicBezTo>
                    <a:cubicBezTo>
                      <a:pt x="0" y="2561"/>
                      <a:pt x="1183" y="2693"/>
                      <a:pt x="1183" y="2693"/>
                    </a:cubicBezTo>
                    <a:cubicBezTo>
                      <a:pt x="1183" y="2693"/>
                      <a:pt x="1493" y="7117"/>
                      <a:pt x="1338" y="8149"/>
                    </a:cubicBezTo>
                    <a:cubicBezTo>
                      <a:pt x="1334" y="8168"/>
                      <a:pt x="1331" y="8186"/>
                      <a:pt x="1323" y="8204"/>
                    </a:cubicBezTo>
                    <a:cubicBezTo>
                      <a:pt x="1271" y="8363"/>
                      <a:pt x="1095" y="8484"/>
                      <a:pt x="807" y="8595"/>
                    </a:cubicBezTo>
                    <a:cubicBezTo>
                      <a:pt x="1021" y="8654"/>
                      <a:pt x="1290" y="8709"/>
                      <a:pt x="1592" y="8742"/>
                    </a:cubicBezTo>
                    <a:cubicBezTo>
                      <a:pt x="1839" y="8351"/>
                      <a:pt x="2023" y="7928"/>
                      <a:pt x="2122" y="7471"/>
                    </a:cubicBezTo>
                    <a:cubicBezTo>
                      <a:pt x="2657" y="4926"/>
                      <a:pt x="1139" y="2627"/>
                      <a:pt x="1953" y="0"/>
                    </a:cubicBezTo>
                    <a:close/>
                  </a:path>
                </a:pathLst>
              </a:custGeom>
              <a:solidFill>
                <a:srgbClr val="FDC5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01;p35"/>
              <p:cNvSpPr/>
              <p:nvPr/>
            </p:nvSpPr>
            <p:spPr>
              <a:xfrm>
                <a:off x="5695500" y="2728225"/>
                <a:ext cx="62200" cy="112575"/>
              </a:xfrm>
              <a:custGeom>
                <a:avLst/>
                <a:gdLst/>
                <a:ahLst/>
                <a:cxnLst/>
                <a:rect l="l" t="t" r="r" b="b"/>
                <a:pathLst>
                  <a:path w="2488" h="4503" extrusionOk="0">
                    <a:moveTo>
                      <a:pt x="1114" y="0"/>
                    </a:moveTo>
                    <a:cubicBezTo>
                      <a:pt x="723" y="0"/>
                      <a:pt x="318" y="141"/>
                      <a:pt x="1" y="424"/>
                    </a:cubicBezTo>
                    <a:lnTo>
                      <a:pt x="5" y="424"/>
                    </a:lnTo>
                    <a:cubicBezTo>
                      <a:pt x="318" y="144"/>
                      <a:pt x="723" y="4"/>
                      <a:pt x="1114" y="4"/>
                    </a:cubicBezTo>
                    <a:cubicBezTo>
                      <a:pt x="1699" y="4"/>
                      <a:pt x="2248" y="318"/>
                      <a:pt x="2403" y="929"/>
                    </a:cubicBezTo>
                    <a:cubicBezTo>
                      <a:pt x="2484" y="1253"/>
                      <a:pt x="2469" y="1522"/>
                      <a:pt x="2399" y="1739"/>
                    </a:cubicBezTo>
                    <a:cubicBezTo>
                      <a:pt x="2469" y="1522"/>
                      <a:pt x="2488" y="1253"/>
                      <a:pt x="2403" y="925"/>
                    </a:cubicBezTo>
                    <a:cubicBezTo>
                      <a:pt x="2248" y="313"/>
                      <a:pt x="1699" y="0"/>
                      <a:pt x="1114" y="0"/>
                    </a:cubicBezTo>
                    <a:close/>
                    <a:moveTo>
                      <a:pt x="1629" y="2554"/>
                    </a:moveTo>
                    <a:lnTo>
                      <a:pt x="1629" y="4502"/>
                    </a:lnTo>
                    <a:lnTo>
                      <a:pt x="1633" y="4502"/>
                    </a:lnTo>
                    <a:lnTo>
                      <a:pt x="1633" y="2554"/>
                    </a:lnTo>
                    <a:close/>
                  </a:path>
                </a:pathLst>
              </a:custGeom>
              <a:solidFill>
                <a:srgbClr val="BF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02;p35"/>
              <p:cNvSpPr/>
              <p:nvPr/>
            </p:nvSpPr>
            <p:spPr>
              <a:xfrm>
                <a:off x="5683725" y="2738800"/>
                <a:ext cx="11925" cy="18375"/>
              </a:xfrm>
              <a:custGeom>
                <a:avLst/>
                <a:gdLst/>
                <a:ahLst/>
                <a:cxnLst/>
                <a:rect l="l" t="t" r="r" b="b"/>
                <a:pathLst>
                  <a:path w="477" h="735" extrusionOk="0">
                    <a:moveTo>
                      <a:pt x="472" y="1"/>
                    </a:moveTo>
                    <a:cubicBezTo>
                      <a:pt x="381" y="85"/>
                      <a:pt x="296" y="181"/>
                      <a:pt x="222" y="288"/>
                    </a:cubicBezTo>
                    <a:lnTo>
                      <a:pt x="222" y="288"/>
                    </a:lnTo>
                    <a:cubicBezTo>
                      <a:pt x="297" y="180"/>
                      <a:pt x="383" y="85"/>
                      <a:pt x="476" y="1"/>
                    </a:cubicBezTo>
                    <a:close/>
                    <a:moveTo>
                      <a:pt x="222" y="288"/>
                    </a:moveTo>
                    <a:cubicBezTo>
                      <a:pt x="174" y="355"/>
                      <a:pt x="131" y="428"/>
                      <a:pt x="93" y="506"/>
                    </a:cubicBezTo>
                    <a:cubicBezTo>
                      <a:pt x="82" y="529"/>
                      <a:pt x="72" y="552"/>
                      <a:pt x="62" y="574"/>
                    </a:cubicBezTo>
                    <a:lnTo>
                      <a:pt x="62" y="574"/>
                    </a:lnTo>
                    <a:cubicBezTo>
                      <a:pt x="73" y="550"/>
                      <a:pt x="84" y="526"/>
                      <a:pt x="96" y="502"/>
                    </a:cubicBezTo>
                    <a:cubicBezTo>
                      <a:pt x="133" y="426"/>
                      <a:pt x="175" y="355"/>
                      <a:pt x="222" y="288"/>
                    </a:cubicBezTo>
                    <a:close/>
                    <a:moveTo>
                      <a:pt x="62" y="574"/>
                    </a:moveTo>
                    <a:cubicBezTo>
                      <a:pt x="37" y="629"/>
                      <a:pt x="16" y="683"/>
                      <a:pt x="1" y="735"/>
                    </a:cubicBezTo>
                    <a:cubicBezTo>
                      <a:pt x="16" y="682"/>
                      <a:pt x="38" y="629"/>
                      <a:pt x="62" y="574"/>
                    </a:cubicBezTo>
                    <a:close/>
                  </a:path>
                </a:pathLst>
              </a:custGeom>
              <a:solidFill>
                <a:srgbClr val="FFA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03;p35"/>
              <p:cNvSpPr/>
              <p:nvPr/>
            </p:nvSpPr>
            <p:spPr>
              <a:xfrm>
                <a:off x="5659050" y="2840775"/>
                <a:ext cx="80125" cy="103900"/>
              </a:xfrm>
              <a:custGeom>
                <a:avLst/>
                <a:gdLst/>
                <a:ahLst/>
                <a:cxnLst/>
                <a:rect l="l" t="t" r="r" b="b"/>
                <a:pathLst>
                  <a:path w="3205" h="4156" extrusionOk="0">
                    <a:moveTo>
                      <a:pt x="3087" y="0"/>
                    </a:moveTo>
                    <a:lnTo>
                      <a:pt x="3087" y="3091"/>
                    </a:lnTo>
                    <a:cubicBezTo>
                      <a:pt x="3087" y="3547"/>
                      <a:pt x="3132" y="3868"/>
                      <a:pt x="3205" y="4093"/>
                    </a:cubicBezTo>
                    <a:lnTo>
                      <a:pt x="3205" y="4089"/>
                    </a:lnTo>
                    <a:cubicBezTo>
                      <a:pt x="3132" y="3868"/>
                      <a:pt x="3091" y="3547"/>
                      <a:pt x="3091" y="3091"/>
                    </a:cubicBezTo>
                    <a:lnTo>
                      <a:pt x="3091" y="0"/>
                    </a:lnTo>
                    <a:close/>
                    <a:moveTo>
                      <a:pt x="1476" y="2855"/>
                    </a:moveTo>
                    <a:cubicBezTo>
                      <a:pt x="1186" y="3747"/>
                      <a:pt x="766" y="3994"/>
                      <a:pt x="0" y="4152"/>
                    </a:cubicBezTo>
                    <a:cubicBezTo>
                      <a:pt x="5" y="4152"/>
                      <a:pt x="5" y="4152"/>
                      <a:pt x="5" y="4155"/>
                    </a:cubicBezTo>
                    <a:cubicBezTo>
                      <a:pt x="769" y="3994"/>
                      <a:pt x="1186" y="3747"/>
                      <a:pt x="1476" y="2855"/>
                    </a:cubicBezTo>
                    <a:close/>
                  </a:path>
                </a:pathLst>
              </a:custGeom>
              <a:solidFill>
                <a:srgbClr val="F08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04;p35"/>
              <p:cNvSpPr/>
              <p:nvPr/>
            </p:nvSpPr>
            <p:spPr>
              <a:xfrm>
                <a:off x="5659150" y="2728300"/>
                <a:ext cx="98475" cy="222825"/>
              </a:xfrm>
              <a:custGeom>
                <a:avLst/>
                <a:gdLst/>
                <a:ahLst/>
                <a:cxnLst/>
                <a:rect l="l" t="t" r="r" b="b"/>
                <a:pathLst>
                  <a:path w="3939" h="8913" extrusionOk="0">
                    <a:moveTo>
                      <a:pt x="2568" y="1"/>
                    </a:moveTo>
                    <a:cubicBezTo>
                      <a:pt x="2177" y="1"/>
                      <a:pt x="1772" y="141"/>
                      <a:pt x="1459" y="421"/>
                    </a:cubicBezTo>
                    <a:cubicBezTo>
                      <a:pt x="1308" y="558"/>
                      <a:pt x="1176" y="723"/>
                      <a:pt x="1076" y="926"/>
                    </a:cubicBezTo>
                    <a:cubicBezTo>
                      <a:pt x="1039" y="1007"/>
                      <a:pt x="1006" y="1080"/>
                      <a:pt x="984" y="1155"/>
                    </a:cubicBezTo>
                    <a:cubicBezTo>
                      <a:pt x="634" y="2230"/>
                      <a:pt x="1849" y="2547"/>
                      <a:pt x="1849" y="2547"/>
                    </a:cubicBezTo>
                    <a:cubicBezTo>
                      <a:pt x="1849" y="2547"/>
                      <a:pt x="2004" y="5427"/>
                      <a:pt x="1540" y="7126"/>
                    </a:cubicBezTo>
                    <a:cubicBezTo>
                      <a:pt x="1518" y="7203"/>
                      <a:pt x="1496" y="7277"/>
                      <a:pt x="1473" y="7350"/>
                    </a:cubicBezTo>
                    <a:cubicBezTo>
                      <a:pt x="1183" y="8245"/>
                      <a:pt x="766" y="8493"/>
                      <a:pt x="1" y="8654"/>
                    </a:cubicBezTo>
                    <a:cubicBezTo>
                      <a:pt x="597" y="8791"/>
                      <a:pt x="1208" y="8913"/>
                      <a:pt x="1798" y="8913"/>
                    </a:cubicBezTo>
                    <a:cubicBezTo>
                      <a:pt x="2291" y="8913"/>
                      <a:pt x="2767" y="8828"/>
                      <a:pt x="3201" y="8592"/>
                    </a:cubicBezTo>
                    <a:cubicBezTo>
                      <a:pt x="3128" y="8367"/>
                      <a:pt x="3083" y="8046"/>
                      <a:pt x="3083" y="7590"/>
                    </a:cubicBezTo>
                    <a:lnTo>
                      <a:pt x="3083" y="4499"/>
                    </a:lnTo>
                    <a:lnTo>
                      <a:pt x="3083" y="2551"/>
                    </a:lnTo>
                    <a:lnTo>
                      <a:pt x="3087" y="2551"/>
                    </a:lnTo>
                    <a:lnTo>
                      <a:pt x="3087" y="2547"/>
                    </a:lnTo>
                    <a:cubicBezTo>
                      <a:pt x="3087" y="2547"/>
                      <a:pt x="3665" y="2330"/>
                      <a:pt x="3853" y="1736"/>
                    </a:cubicBezTo>
                    <a:cubicBezTo>
                      <a:pt x="3923" y="1519"/>
                      <a:pt x="3938" y="1250"/>
                      <a:pt x="3857" y="926"/>
                    </a:cubicBezTo>
                    <a:cubicBezTo>
                      <a:pt x="3702" y="315"/>
                      <a:pt x="3153" y="1"/>
                      <a:pt x="2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005;p35"/>
              <p:cNvSpPr/>
              <p:nvPr/>
            </p:nvSpPr>
            <p:spPr>
              <a:xfrm>
                <a:off x="4150200" y="4219850"/>
                <a:ext cx="747800" cy="367600"/>
              </a:xfrm>
              <a:custGeom>
                <a:avLst/>
                <a:gdLst/>
                <a:ahLst/>
                <a:cxnLst/>
                <a:rect l="l" t="t" r="r" b="b"/>
                <a:pathLst>
                  <a:path w="29912" h="14704" extrusionOk="0">
                    <a:moveTo>
                      <a:pt x="27004" y="0"/>
                    </a:moveTo>
                    <a:cubicBezTo>
                      <a:pt x="25253" y="0"/>
                      <a:pt x="22323" y="329"/>
                      <a:pt x="18563" y="1957"/>
                    </a:cubicBezTo>
                    <a:cubicBezTo>
                      <a:pt x="16986" y="2639"/>
                      <a:pt x="15262" y="3552"/>
                      <a:pt x="13424" y="4764"/>
                    </a:cubicBezTo>
                    <a:cubicBezTo>
                      <a:pt x="9832" y="7122"/>
                      <a:pt x="6255" y="9262"/>
                      <a:pt x="3843" y="10662"/>
                    </a:cubicBezTo>
                    <a:cubicBezTo>
                      <a:pt x="2012" y="11726"/>
                      <a:pt x="840" y="12367"/>
                      <a:pt x="815" y="12386"/>
                    </a:cubicBezTo>
                    <a:cubicBezTo>
                      <a:pt x="221" y="12714"/>
                      <a:pt x="0" y="13469"/>
                      <a:pt x="332" y="14062"/>
                    </a:cubicBezTo>
                    <a:cubicBezTo>
                      <a:pt x="556" y="14475"/>
                      <a:pt x="976" y="14703"/>
                      <a:pt x="1415" y="14703"/>
                    </a:cubicBezTo>
                    <a:cubicBezTo>
                      <a:pt x="1617" y="14703"/>
                      <a:pt x="1820" y="14655"/>
                      <a:pt x="2008" y="14548"/>
                    </a:cubicBezTo>
                    <a:cubicBezTo>
                      <a:pt x="2066" y="14519"/>
                      <a:pt x="8406" y="11023"/>
                      <a:pt x="14783" y="6828"/>
                    </a:cubicBezTo>
                    <a:cubicBezTo>
                      <a:pt x="20583" y="3013"/>
                      <a:pt x="25009" y="2473"/>
                      <a:pt x="27051" y="2473"/>
                    </a:cubicBezTo>
                    <a:cubicBezTo>
                      <a:pt x="27847" y="2473"/>
                      <a:pt x="28280" y="2555"/>
                      <a:pt x="28291" y="2557"/>
                    </a:cubicBezTo>
                    <a:cubicBezTo>
                      <a:pt x="28382" y="2577"/>
                      <a:pt x="28472" y="2587"/>
                      <a:pt x="28560" y="2587"/>
                    </a:cubicBezTo>
                    <a:cubicBezTo>
                      <a:pt x="29128" y="2587"/>
                      <a:pt x="29640" y="2195"/>
                      <a:pt x="29761" y="1618"/>
                    </a:cubicBezTo>
                    <a:cubicBezTo>
                      <a:pt x="29912" y="952"/>
                      <a:pt x="29492" y="292"/>
                      <a:pt x="28822" y="148"/>
                    </a:cubicBezTo>
                    <a:cubicBezTo>
                      <a:pt x="28744" y="131"/>
                      <a:pt x="28108" y="0"/>
                      <a:pt x="27004" y="0"/>
                    </a:cubicBezTo>
                    <a:close/>
                  </a:path>
                </a:pathLst>
              </a:custGeom>
              <a:solidFill>
                <a:srgbClr val="FFD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006;p35"/>
              <p:cNvSpPr/>
              <p:nvPr/>
            </p:nvSpPr>
            <p:spPr>
              <a:xfrm>
                <a:off x="4216600" y="4219875"/>
                <a:ext cx="678475" cy="328875"/>
              </a:xfrm>
              <a:custGeom>
                <a:avLst/>
                <a:gdLst/>
                <a:ahLst/>
                <a:cxnLst/>
                <a:rect l="l" t="t" r="r" b="b"/>
                <a:pathLst>
                  <a:path w="27139" h="13155" extrusionOk="0">
                    <a:moveTo>
                      <a:pt x="24350" y="0"/>
                    </a:moveTo>
                    <a:cubicBezTo>
                      <a:pt x="22599" y="0"/>
                      <a:pt x="19668" y="328"/>
                      <a:pt x="15907" y="1956"/>
                    </a:cubicBezTo>
                    <a:cubicBezTo>
                      <a:pt x="15800" y="2310"/>
                      <a:pt x="15696" y="2663"/>
                      <a:pt x="15487" y="2969"/>
                    </a:cubicBezTo>
                    <a:cubicBezTo>
                      <a:pt x="15207" y="3386"/>
                      <a:pt x="14768" y="3661"/>
                      <a:pt x="14345" y="3935"/>
                    </a:cubicBezTo>
                    <a:cubicBezTo>
                      <a:pt x="11519" y="5713"/>
                      <a:pt x="8697" y="7493"/>
                      <a:pt x="5876" y="9280"/>
                    </a:cubicBezTo>
                    <a:cubicBezTo>
                      <a:pt x="4487" y="10152"/>
                      <a:pt x="3540" y="11125"/>
                      <a:pt x="2464" y="11125"/>
                    </a:cubicBezTo>
                    <a:cubicBezTo>
                      <a:pt x="2066" y="11125"/>
                      <a:pt x="1646" y="10989"/>
                      <a:pt x="1187" y="10661"/>
                    </a:cubicBezTo>
                    <a:cubicBezTo>
                      <a:pt x="752" y="10915"/>
                      <a:pt x="354" y="11144"/>
                      <a:pt x="0" y="11346"/>
                    </a:cubicBezTo>
                    <a:cubicBezTo>
                      <a:pt x="287" y="11516"/>
                      <a:pt x="578" y="11733"/>
                      <a:pt x="884" y="12002"/>
                    </a:cubicBezTo>
                    <a:cubicBezTo>
                      <a:pt x="1308" y="12381"/>
                      <a:pt x="1610" y="12772"/>
                      <a:pt x="1809" y="13155"/>
                    </a:cubicBezTo>
                    <a:cubicBezTo>
                      <a:pt x="4247" y="11751"/>
                      <a:pt x="8178" y="9423"/>
                      <a:pt x="12127" y="6827"/>
                    </a:cubicBezTo>
                    <a:cubicBezTo>
                      <a:pt x="17925" y="3013"/>
                      <a:pt x="22349" y="2472"/>
                      <a:pt x="24394" y="2472"/>
                    </a:cubicBezTo>
                    <a:cubicBezTo>
                      <a:pt x="25190" y="2472"/>
                      <a:pt x="25624" y="2556"/>
                      <a:pt x="25635" y="2556"/>
                    </a:cubicBezTo>
                    <a:cubicBezTo>
                      <a:pt x="25727" y="2578"/>
                      <a:pt x="25816" y="2586"/>
                      <a:pt x="25904" y="2586"/>
                    </a:cubicBezTo>
                    <a:cubicBezTo>
                      <a:pt x="26472" y="2586"/>
                      <a:pt x="26984" y="2196"/>
                      <a:pt x="27105" y="1617"/>
                    </a:cubicBezTo>
                    <a:cubicBezTo>
                      <a:pt x="27127" y="1529"/>
                      <a:pt x="27135" y="1437"/>
                      <a:pt x="27135" y="1349"/>
                    </a:cubicBezTo>
                    <a:cubicBezTo>
                      <a:pt x="27138" y="781"/>
                      <a:pt x="26744" y="269"/>
                      <a:pt x="26166" y="147"/>
                    </a:cubicBezTo>
                    <a:cubicBezTo>
                      <a:pt x="26088" y="133"/>
                      <a:pt x="25455" y="0"/>
                      <a:pt x="2435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007;p35"/>
              <p:cNvSpPr/>
              <p:nvPr/>
            </p:nvSpPr>
            <p:spPr>
              <a:xfrm>
                <a:off x="4043900" y="4491000"/>
                <a:ext cx="256325" cy="185225"/>
              </a:xfrm>
              <a:custGeom>
                <a:avLst/>
                <a:gdLst/>
                <a:ahLst/>
                <a:cxnLst/>
                <a:rect l="l" t="t" r="r" b="b"/>
                <a:pathLst>
                  <a:path w="10253" h="7409" extrusionOk="0">
                    <a:moveTo>
                      <a:pt x="5284" y="1"/>
                    </a:moveTo>
                    <a:cubicBezTo>
                      <a:pt x="4904" y="1"/>
                      <a:pt x="4545" y="87"/>
                      <a:pt x="4208" y="243"/>
                    </a:cubicBezTo>
                    <a:cubicBezTo>
                      <a:pt x="1920" y="1256"/>
                      <a:pt x="575" y="5341"/>
                      <a:pt x="148" y="6848"/>
                    </a:cubicBezTo>
                    <a:cubicBezTo>
                      <a:pt x="49" y="7198"/>
                      <a:pt x="1" y="7408"/>
                      <a:pt x="1" y="7408"/>
                    </a:cubicBezTo>
                    <a:cubicBezTo>
                      <a:pt x="1" y="7408"/>
                      <a:pt x="951" y="5492"/>
                      <a:pt x="3255" y="5492"/>
                    </a:cubicBezTo>
                    <a:cubicBezTo>
                      <a:pt x="3692" y="5492"/>
                      <a:pt x="4177" y="5561"/>
                      <a:pt x="4713" y="5724"/>
                    </a:cubicBezTo>
                    <a:cubicBezTo>
                      <a:pt x="5170" y="5864"/>
                      <a:pt x="5613" y="5928"/>
                      <a:pt x="6030" y="5928"/>
                    </a:cubicBezTo>
                    <a:cubicBezTo>
                      <a:pt x="8673" y="5928"/>
                      <a:pt x="10252" y="3350"/>
                      <a:pt x="7792" y="1157"/>
                    </a:cubicBezTo>
                    <a:cubicBezTo>
                      <a:pt x="6876" y="341"/>
                      <a:pt x="6038" y="1"/>
                      <a:pt x="5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008;p35"/>
              <p:cNvSpPr/>
              <p:nvPr/>
            </p:nvSpPr>
            <p:spPr>
              <a:xfrm>
                <a:off x="4043900" y="4490975"/>
                <a:ext cx="225375" cy="185250"/>
              </a:xfrm>
              <a:custGeom>
                <a:avLst/>
                <a:gdLst/>
                <a:ahLst/>
                <a:cxnLst/>
                <a:rect l="l" t="t" r="r" b="b"/>
                <a:pathLst>
                  <a:path w="9015" h="7410" extrusionOk="0">
                    <a:moveTo>
                      <a:pt x="5283" y="1"/>
                    </a:moveTo>
                    <a:cubicBezTo>
                      <a:pt x="4904" y="1"/>
                      <a:pt x="4547" y="89"/>
                      <a:pt x="4208" y="244"/>
                    </a:cubicBezTo>
                    <a:cubicBezTo>
                      <a:pt x="5733" y="1095"/>
                      <a:pt x="7420" y="2974"/>
                      <a:pt x="5000" y="3902"/>
                    </a:cubicBezTo>
                    <a:cubicBezTo>
                      <a:pt x="4731" y="4001"/>
                      <a:pt x="4455" y="4028"/>
                      <a:pt x="4171" y="4028"/>
                    </a:cubicBezTo>
                    <a:cubicBezTo>
                      <a:pt x="4001" y="4028"/>
                      <a:pt x="3832" y="4020"/>
                      <a:pt x="3663" y="4009"/>
                    </a:cubicBezTo>
                    <a:cubicBezTo>
                      <a:pt x="3489" y="4001"/>
                      <a:pt x="3320" y="3991"/>
                      <a:pt x="3151" y="3991"/>
                    </a:cubicBezTo>
                    <a:cubicBezTo>
                      <a:pt x="2911" y="3991"/>
                      <a:pt x="2675" y="4009"/>
                      <a:pt x="2447" y="4076"/>
                    </a:cubicBezTo>
                    <a:cubicBezTo>
                      <a:pt x="1651" y="4307"/>
                      <a:pt x="1124" y="5062"/>
                      <a:pt x="712" y="5785"/>
                    </a:cubicBezTo>
                    <a:cubicBezTo>
                      <a:pt x="513" y="6131"/>
                      <a:pt x="329" y="6488"/>
                      <a:pt x="148" y="6849"/>
                    </a:cubicBezTo>
                    <a:cubicBezTo>
                      <a:pt x="49" y="7199"/>
                      <a:pt x="1" y="7409"/>
                      <a:pt x="1" y="7409"/>
                    </a:cubicBezTo>
                    <a:cubicBezTo>
                      <a:pt x="1" y="7409"/>
                      <a:pt x="951" y="5494"/>
                      <a:pt x="3258" y="5494"/>
                    </a:cubicBezTo>
                    <a:cubicBezTo>
                      <a:pt x="3696" y="5494"/>
                      <a:pt x="4178" y="5560"/>
                      <a:pt x="4713" y="5725"/>
                    </a:cubicBezTo>
                    <a:cubicBezTo>
                      <a:pt x="5173" y="5862"/>
                      <a:pt x="5615" y="5929"/>
                      <a:pt x="6031" y="5929"/>
                    </a:cubicBezTo>
                    <a:cubicBezTo>
                      <a:pt x="7748" y="5929"/>
                      <a:pt x="9015" y="4838"/>
                      <a:pt x="9015" y="3471"/>
                    </a:cubicBezTo>
                    <a:cubicBezTo>
                      <a:pt x="9015" y="3100"/>
                      <a:pt x="8923" y="2709"/>
                      <a:pt x="8717" y="2311"/>
                    </a:cubicBezTo>
                    <a:cubicBezTo>
                      <a:pt x="8518" y="1928"/>
                      <a:pt x="8216" y="1537"/>
                      <a:pt x="7792" y="1158"/>
                    </a:cubicBezTo>
                    <a:cubicBezTo>
                      <a:pt x="7486" y="889"/>
                      <a:pt x="7195" y="672"/>
                      <a:pt x="6908" y="502"/>
                    </a:cubicBezTo>
                    <a:cubicBezTo>
                      <a:pt x="6330" y="155"/>
                      <a:pt x="5788" y="1"/>
                      <a:pt x="5283" y="1"/>
                    </a:cubicBezTo>
                    <a:close/>
                  </a:path>
                </a:pathLst>
              </a:custGeom>
              <a:solidFill>
                <a:srgbClr val="ED8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009;p35"/>
            <p:cNvSpPr/>
            <p:nvPr/>
          </p:nvSpPr>
          <p:spPr>
            <a:xfrm rot="-10506050">
              <a:off x="5548229" y="3067859"/>
              <a:ext cx="144695" cy="227219"/>
            </a:xfrm>
            <a:custGeom>
              <a:avLst/>
              <a:gdLst/>
              <a:ahLst/>
              <a:cxnLst/>
              <a:rect l="l" t="t" r="r" b="b"/>
              <a:pathLst>
                <a:path w="2410" h="2878" extrusionOk="0">
                  <a:moveTo>
                    <a:pt x="1733" y="0"/>
                  </a:moveTo>
                  <a:cubicBezTo>
                    <a:pt x="1717" y="0"/>
                    <a:pt x="1701" y="3"/>
                    <a:pt x="1684" y="8"/>
                  </a:cubicBezTo>
                  <a:cubicBezTo>
                    <a:pt x="1595" y="34"/>
                    <a:pt x="1549" y="130"/>
                    <a:pt x="1575" y="215"/>
                  </a:cubicBezTo>
                  <a:cubicBezTo>
                    <a:pt x="1707" y="634"/>
                    <a:pt x="1978" y="1827"/>
                    <a:pt x="1645" y="2324"/>
                  </a:cubicBezTo>
                  <a:cubicBezTo>
                    <a:pt x="1555" y="2456"/>
                    <a:pt x="1431" y="2528"/>
                    <a:pt x="1256" y="2542"/>
                  </a:cubicBezTo>
                  <a:cubicBezTo>
                    <a:pt x="1232" y="2544"/>
                    <a:pt x="1208" y="2545"/>
                    <a:pt x="1185" y="2545"/>
                  </a:cubicBezTo>
                  <a:cubicBezTo>
                    <a:pt x="1024" y="2545"/>
                    <a:pt x="896" y="2493"/>
                    <a:pt x="795" y="2384"/>
                  </a:cubicBezTo>
                  <a:cubicBezTo>
                    <a:pt x="425" y="1995"/>
                    <a:pt x="485" y="986"/>
                    <a:pt x="538" y="630"/>
                  </a:cubicBezTo>
                  <a:cubicBezTo>
                    <a:pt x="551" y="538"/>
                    <a:pt x="488" y="456"/>
                    <a:pt x="399" y="443"/>
                  </a:cubicBezTo>
                  <a:cubicBezTo>
                    <a:pt x="389" y="441"/>
                    <a:pt x="379" y="440"/>
                    <a:pt x="369" y="440"/>
                  </a:cubicBezTo>
                  <a:cubicBezTo>
                    <a:pt x="290" y="440"/>
                    <a:pt x="223" y="499"/>
                    <a:pt x="211" y="581"/>
                  </a:cubicBezTo>
                  <a:cubicBezTo>
                    <a:pt x="201" y="640"/>
                    <a:pt x="1" y="2025"/>
                    <a:pt x="551" y="2611"/>
                  </a:cubicBezTo>
                  <a:cubicBezTo>
                    <a:pt x="719" y="2789"/>
                    <a:pt x="930" y="2878"/>
                    <a:pt x="1184" y="2878"/>
                  </a:cubicBezTo>
                  <a:cubicBezTo>
                    <a:pt x="1219" y="2878"/>
                    <a:pt x="1253" y="2878"/>
                    <a:pt x="1286" y="2875"/>
                  </a:cubicBezTo>
                  <a:cubicBezTo>
                    <a:pt x="1563" y="2849"/>
                    <a:pt x="1777" y="2726"/>
                    <a:pt x="1922" y="2509"/>
                  </a:cubicBezTo>
                  <a:cubicBezTo>
                    <a:pt x="2410" y="1777"/>
                    <a:pt x="1911" y="183"/>
                    <a:pt x="1892" y="116"/>
                  </a:cubicBezTo>
                  <a:cubicBezTo>
                    <a:pt x="1870" y="44"/>
                    <a:pt x="1803" y="0"/>
                    <a:pt x="1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457"/>
        <p:cNvGrpSpPr/>
        <p:nvPr/>
      </p:nvGrpSpPr>
      <p:grpSpPr>
        <a:xfrm>
          <a:off x="0" y="0"/>
          <a:ext cx="0" cy="0"/>
          <a:chOff x="0" y="0"/>
          <a:chExt cx="0" cy="0"/>
        </a:xfrm>
      </p:grpSpPr>
      <p:sp>
        <p:nvSpPr>
          <p:cNvPr id="10" name="Google Shape;726;p28"/>
          <p:cNvSpPr txBox="1">
            <a:spLocks/>
          </p:cNvSpPr>
          <p:nvPr/>
        </p:nvSpPr>
        <p:spPr>
          <a:xfrm>
            <a:off x="1206289" y="280555"/>
            <a:ext cx="6971356" cy="18391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9pPr>
          </a:lstStyle>
          <a:p>
            <a:r>
              <a:rPr lang="en-US" sz="3600" b="1" dirty="0" err="1">
                <a:solidFill>
                  <a:srgbClr val="5295AF"/>
                </a:solidFill>
                <a:latin typeface="UVN Dung Dan" panose="03060902040502020204" pitchFamily="66" charset="0"/>
              </a:rPr>
              <a:t>Tiết</a:t>
            </a:r>
            <a:r>
              <a:rPr lang="en-US" sz="3600" b="1" dirty="0">
                <a:solidFill>
                  <a:srgbClr val="5295AF"/>
                </a:solidFill>
                <a:latin typeface="UVN Dung Dan" panose="03060902040502020204" pitchFamily="66" charset="0"/>
              </a:rPr>
              <a:t> 10. BÀI 10</a:t>
            </a:r>
          </a:p>
          <a:p>
            <a:r>
              <a:rPr lang="en-US" sz="3600" b="1" dirty="0">
                <a:solidFill>
                  <a:srgbClr val="5295AF"/>
                </a:solidFill>
                <a:latin typeface="UVN Dung Dan" panose="03060902040502020204" pitchFamily="66" charset="0"/>
              </a:rPr>
              <a:t>BIẾN TRỞ - ĐIỆN TRỞ DÙNG TRONG KĨ THUẬT</a:t>
            </a:r>
          </a:p>
        </p:txBody>
      </p:sp>
      <p:pic>
        <p:nvPicPr>
          <p:cNvPr id="4" name="Picture 3"/>
          <p:cNvPicPr>
            <a:picLocks noChangeAspect="1"/>
          </p:cNvPicPr>
          <p:nvPr/>
        </p:nvPicPr>
        <p:blipFill>
          <a:blip r:embed="rId3"/>
          <a:stretch>
            <a:fillRect/>
          </a:stretch>
        </p:blipFill>
        <p:spPr>
          <a:xfrm>
            <a:off x="1443902" y="2521094"/>
            <a:ext cx="3055361" cy="203320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12316" t="5879" r="6358" b="6664"/>
          <a:stretch/>
        </p:blipFill>
        <p:spPr>
          <a:xfrm>
            <a:off x="5175047" y="2521094"/>
            <a:ext cx="2888299" cy="205778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467"/>
        <p:cNvGrpSpPr/>
        <p:nvPr/>
      </p:nvGrpSpPr>
      <p:grpSpPr>
        <a:xfrm>
          <a:off x="0" y="0"/>
          <a:ext cx="0" cy="0"/>
          <a:chOff x="0" y="0"/>
          <a:chExt cx="0" cy="0"/>
        </a:xfrm>
      </p:grpSpPr>
      <p:sp>
        <p:nvSpPr>
          <p:cNvPr id="91" name="Google Shape;726;p28"/>
          <p:cNvSpPr txBox="1">
            <a:spLocks/>
          </p:cNvSpPr>
          <p:nvPr/>
        </p:nvSpPr>
        <p:spPr>
          <a:xfrm>
            <a:off x="659323" y="573941"/>
            <a:ext cx="7636375" cy="9338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9pPr>
          </a:lstStyle>
          <a:p>
            <a:r>
              <a:rPr lang="en-US" b="1">
                <a:solidFill>
                  <a:srgbClr val="5295AF"/>
                </a:solidFill>
                <a:latin typeface="UVN Dung Dan" panose="03060902040502020204" pitchFamily="66" charset="0"/>
              </a:rPr>
              <a:t>BÀI 10</a:t>
            </a:r>
          </a:p>
          <a:p>
            <a:r>
              <a:rPr lang="en-US" b="1">
                <a:solidFill>
                  <a:srgbClr val="5295AF"/>
                </a:solidFill>
                <a:latin typeface="UVN Dung Dan" panose="03060902040502020204" pitchFamily="66" charset="0"/>
              </a:rPr>
              <a:t>BIẾN TRỞ - ĐIỆN TRỞ DÙNG TRONG KĨ THUẬT</a:t>
            </a:r>
          </a:p>
        </p:txBody>
      </p:sp>
      <p:graphicFrame>
        <p:nvGraphicFramePr>
          <p:cNvPr id="13" name="Diagram 12"/>
          <p:cNvGraphicFramePr/>
          <p:nvPr>
            <p:extLst>
              <p:ext uri="{D42A27DB-BD31-4B8C-83A1-F6EECF244321}">
                <p14:modId xmlns:p14="http://schemas.microsoft.com/office/powerpoint/2010/main" val="3319255757"/>
              </p:ext>
            </p:extLst>
          </p:nvPr>
        </p:nvGraphicFramePr>
        <p:xfrm>
          <a:off x="1627359" y="1716941"/>
          <a:ext cx="6550285" cy="283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ppt_x"/>
                                          </p:val>
                                        </p:tav>
                                        <p:tav tm="100000">
                                          <p:val>
                                            <p:strVal val="#ppt_x"/>
                                          </p:val>
                                        </p:tav>
                                      </p:tavLst>
                                    </p:anim>
                                    <p:anim calcmode="lin" valueType="num">
                                      <p:cBhvr additive="base">
                                        <p:cTn id="8"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Graphic spid="1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560"/>
        <p:cNvGrpSpPr/>
        <p:nvPr/>
      </p:nvGrpSpPr>
      <p:grpSpPr>
        <a:xfrm>
          <a:off x="0" y="0"/>
          <a:ext cx="0" cy="0"/>
          <a:chOff x="0" y="0"/>
          <a:chExt cx="0" cy="0"/>
        </a:xfrm>
      </p:grpSpPr>
      <p:sp>
        <p:nvSpPr>
          <p:cNvPr id="587" name="Google Shape;587;p23"/>
          <p:cNvSpPr/>
          <p:nvPr/>
        </p:nvSpPr>
        <p:spPr>
          <a:xfrm rot="-8665993">
            <a:off x="1398878" y="35686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1627346" y="520683"/>
            <a:ext cx="6164822" cy="2313897"/>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4">
              <a:lumMod val="60000"/>
              <a:lumOff val="40000"/>
            </a:schemeClr>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2468940" y="760991"/>
            <a:ext cx="4647354" cy="1938992"/>
          </a:xfrm>
          <a:prstGeom prst="rect">
            <a:avLst/>
          </a:prstGeom>
        </p:spPr>
        <p:txBody>
          <a:bodyPr wrap="square">
            <a:spAutoFit/>
          </a:bodyPr>
          <a:lstStyle/>
          <a:p>
            <a:pPr algn="just">
              <a:spcBef>
                <a:spcPts val="600"/>
              </a:spcBef>
            </a:pPr>
            <a:r>
              <a:rPr lang="en-US" sz="2000">
                <a:solidFill>
                  <a:schemeClr val="accent3">
                    <a:lumMod val="50000"/>
                  </a:schemeClr>
                </a:solidFill>
                <a:latin typeface="Cambria Math" panose="02040503050406030204" pitchFamily="18" charset="0"/>
                <a:ea typeface="Cambria Math" panose="02040503050406030204" pitchFamily="18" charset="0"/>
                <a:cs typeface="Comfortaa Regular"/>
                <a:sym typeface="Comfortaa Regular"/>
              </a:rPr>
              <a:t>Sử dụng biến trở có thể làm cho một bóng đèn từ từ sáng dần lên hoặc từ từ tối dần đi. Cũng nhờ biến trở mà ta có thể điều chỉnh tiếng của rađio hay của tivi to dần lên hay nhỏ dần đi… vậy biến trở có cấu tạo và hoạt động như thế nào?</a:t>
            </a:r>
            <a:endParaRPr lang="en-US" sz="1200">
              <a:solidFill>
                <a:schemeClr val="accent3">
                  <a:lumMod val="50000"/>
                </a:schemeClr>
              </a:solidFill>
            </a:endParaRPr>
          </a:p>
        </p:txBody>
      </p:sp>
      <p:pic>
        <p:nvPicPr>
          <p:cNvPr id="5" name="Picture 4"/>
          <p:cNvPicPr>
            <a:picLocks noChangeAspect="1"/>
          </p:cNvPicPr>
          <p:nvPr/>
        </p:nvPicPr>
        <p:blipFill>
          <a:blip r:embed="rId3"/>
          <a:stretch>
            <a:fillRect/>
          </a:stretch>
        </p:blipFill>
        <p:spPr>
          <a:xfrm>
            <a:off x="3929848" y="3402499"/>
            <a:ext cx="2263939" cy="1506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a:srcRect l="18481" t="2915" r="2974" b="5526"/>
          <a:stretch/>
        </p:blipFill>
        <p:spPr>
          <a:xfrm>
            <a:off x="6521116" y="3404502"/>
            <a:ext cx="2339325" cy="1527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1173299" y="3368088"/>
            <a:ext cx="2462343" cy="154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9" name="Google Shape;3821;p50"/>
          <p:cNvGrpSpPr/>
          <p:nvPr/>
        </p:nvGrpSpPr>
        <p:grpSpPr>
          <a:xfrm rot="20847686">
            <a:off x="1455445" y="410548"/>
            <a:ext cx="949025" cy="538475"/>
            <a:chOff x="1199400" y="2682300"/>
            <a:chExt cx="949025" cy="538475"/>
          </a:xfrm>
        </p:grpSpPr>
        <p:sp>
          <p:nvSpPr>
            <p:cNvPr id="100" name="Google Shape;3822;p50"/>
            <p:cNvSpPr/>
            <p:nvPr/>
          </p:nvSpPr>
          <p:spPr>
            <a:xfrm>
              <a:off x="1199400" y="2682300"/>
              <a:ext cx="949025" cy="538475"/>
            </a:xfrm>
            <a:custGeom>
              <a:avLst/>
              <a:gdLst/>
              <a:ahLst/>
              <a:cxnLst/>
              <a:rect l="l" t="t" r="r" b="b"/>
              <a:pathLst>
                <a:path w="37961" h="21539" extrusionOk="0">
                  <a:moveTo>
                    <a:pt x="32639" y="1"/>
                  </a:moveTo>
                  <a:cubicBezTo>
                    <a:pt x="31125" y="1"/>
                    <a:pt x="29570" y="1095"/>
                    <a:pt x="28352" y="2188"/>
                  </a:cubicBezTo>
                  <a:cubicBezTo>
                    <a:pt x="27130" y="3283"/>
                    <a:pt x="26246" y="4377"/>
                    <a:pt x="26072" y="4377"/>
                  </a:cubicBezTo>
                  <a:cubicBezTo>
                    <a:pt x="26064" y="4377"/>
                    <a:pt x="26058" y="4375"/>
                    <a:pt x="26053" y="4371"/>
                  </a:cubicBezTo>
                  <a:cubicBezTo>
                    <a:pt x="23598" y="2289"/>
                    <a:pt x="22416" y="1835"/>
                    <a:pt x="21477" y="1637"/>
                  </a:cubicBezTo>
                  <a:cubicBezTo>
                    <a:pt x="20848" y="1504"/>
                    <a:pt x="20199" y="1434"/>
                    <a:pt x="19539" y="1434"/>
                  </a:cubicBezTo>
                  <a:cubicBezTo>
                    <a:pt x="19006" y="1434"/>
                    <a:pt x="18466" y="1479"/>
                    <a:pt x="17924" y="1574"/>
                  </a:cubicBezTo>
                  <a:cubicBezTo>
                    <a:pt x="17522" y="1644"/>
                    <a:pt x="17135" y="1738"/>
                    <a:pt x="16759" y="1856"/>
                  </a:cubicBezTo>
                  <a:cubicBezTo>
                    <a:pt x="16535" y="1923"/>
                    <a:pt x="16323" y="1996"/>
                    <a:pt x="16110" y="2080"/>
                  </a:cubicBezTo>
                  <a:lnTo>
                    <a:pt x="16107" y="2083"/>
                  </a:lnTo>
                  <a:cubicBezTo>
                    <a:pt x="15085" y="2484"/>
                    <a:pt x="14164" y="3060"/>
                    <a:pt x="13369" y="3768"/>
                  </a:cubicBezTo>
                  <a:cubicBezTo>
                    <a:pt x="12040" y="4940"/>
                    <a:pt x="11778" y="5456"/>
                    <a:pt x="11210" y="6499"/>
                  </a:cubicBezTo>
                  <a:cubicBezTo>
                    <a:pt x="11210" y="6499"/>
                    <a:pt x="11209" y="6499"/>
                    <a:pt x="11208" y="6499"/>
                  </a:cubicBezTo>
                  <a:cubicBezTo>
                    <a:pt x="11155" y="6499"/>
                    <a:pt x="10295" y="6077"/>
                    <a:pt x="9093" y="5658"/>
                  </a:cubicBezTo>
                  <a:cubicBezTo>
                    <a:pt x="7890" y="5237"/>
                    <a:pt x="6346" y="4816"/>
                    <a:pt x="4934" y="4816"/>
                  </a:cubicBezTo>
                  <a:cubicBezTo>
                    <a:pt x="3506" y="4816"/>
                    <a:pt x="2212" y="5246"/>
                    <a:pt x="1539" y="6541"/>
                  </a:cubicBezTo>
                  <a:cubicBezTo>
                    <a:pt x="0" y="9494"/>
                    <a:pt x="5887" y="11130"/>
                    <a:pt x="5100" y="11992"/>
                  </a:cubicBezTo>
                  <a:cubicBezTo>
                    <a:pt x="4308" y="12857"/>
                    <a:pt x="544" y="13659"/>
                    <a:pt x="1319" y="15619"/>
                  </a:cubicBezTo>
                  <a:cubicBezTo>
                    <a:pt x="1588" y="16301"/>
                    <a:pt x="2164" y="16492"/>
                    <a:pt x="2812" y="16492"/>
                  </a:cubicBezTo>
                  <a:cubicBezTo>
                    <a:pt x="3227" y="16492"/>
                    <a:pt x="3672" y="16413"/>
                    <a:pt x="4084" y="16334"/>
                  </a:cubicBezTo>
                  <a:cubicBezTo>
                    <a:pt x="4497" y="16257"/>
                    <a:pt x="4876" y="16178"/>
                    <a:pt x="5160" y="16178"/>
                  </a:cubicBezTo>
                  <a:cubicBezTo>
                    <a:pt x="5427" y="16178"/>
                    <a:pt x="5611" y="16247"/>
                    <a:pt x="5661" y="16449"/>
                  </a:cubicBezTo>
                  <a:cubicBezTo>
                    <a:pt x="5905" y="17422"/>
                    <a:pt x="3286" y="19141"/>
                    <a:pt x="5033" y="21119"/>
                  </a:cubicBezTo>
                  <a:cubicBezTo>
                    <a:pt x="5284" y="21404"/>
                    <a:pt x="5744" y="21539"/>
                    <a:pt x="6333" y="21539"/>
                  </a:cubicBezTo>
                  <a:cubicBezTo>
                    <a:pt x="8265" y="21539"/>
                    <a:pt x="11578" y="20084"/>
                    <a:pt x="13362" y="17712"/>
                  </a:cubicBezTo>
                  <a:cubicBezTo>
                    <a:pt x="14945" y="19427"/>
                    <a:pt x="16706" y="20074"/>
                    <a:pt x="18935" y="20074"/>
                  </a:cubicBezTo>
                  <a:cubicBezTo>
                    <a:pt x="19452" y="20074"/>
                    <a:pt x="19993" y="20039"/>
                    <a:pt x="20564" y="19975"/>
                  </a:cubicBezTo>
                  <a:cubicBezTo>
                    <a:pt x="20752" y="19951"/>
                    <a:pt x="20941" y="19927"/>
                    <a:pt x="21129" y="19891"/>
                  </a:cubicBezTo>
                  <a:cubicBezTo>
                    <a:pt x="24048" y="19383"/>
                    <a:pt x="26409" y="17562"/>
                    <a:pt x="27706" y="15145"/>
                  </a:cubicBezTo>
                  <a:cubicBezTo>
                    <a:pt x="27707" y="15143"/>
                    <a:pt x="27709" y="15143"/>
                    <a:pt x="27712" y="15143"/>
                  </a:cubicBezTo>
                  <a:cubicBezTo>
                    <a:pt x="27792" y="15143"/>
                    <a:pt x="28599" y="15545"/>
                    <a:pt x="29712" y="15947"/>
                  </a:cubicBezTo>
                  <a:cubicBezTo>
                    <a:pt x="30822" y="16348"/>
                    <a:pt x="32235" y="16749"/>
                    <a:pt x="33526" y="16749"/>
                  </a:cubicBezTo>
                  <a:cubicBezTo>
                    <a:pt x="34616" y="16749"/>
                    <a:pt x="35618" y="16463"/>
                    <a:pt x="36276" y="15650"/>
                  </a:cubicBezTo>
                  <a:cubicBezTo>
                    <a:pt x="37933" y="13599"/>
                    <a:pt x="34197" y="12469"/>
                    <a:pt x="34096" y="11472"/>
                  </a:cubicBezTo>
                  <a:cubicBezTo>
                    <a:pt x="33995" y="10475"/>
                    <a:pt x="37831" y="11326"/>
                    <a:pt x="37897" y="9216"/>
                  </a:cubicBezTo>
                  <a:cubicBezTo>
                    <a:pt x="37960" y="7106"/>
                    <a:pt x="34145" y="7632"/>
                    <a:pt x="33112" y="7088"/>
                  </a:cubicBezTo>
                  <a:cubicBezTo>
                    <a:pt x="32077" y="6547"/>
                    <a:pt x="37141" y="2910"/>
                    <a:pt x="34605" y="751"/>
                  </a:cubicBezTo>
                  <a:cubicBezTo>
                    <a:pt x="33981" y="218"/>
                    <a:pt x="33314" y="1"/>
                    <a:pt x="3263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823;p50"/>
            <p:cNvSpPr/>
            <p:nvPr/>
          </p:nvSpPr>
          <p:spPr>
            <a:xfrm>
              <a:off x="1288425" y="2843200"/>
              <a:ext cx="280425" cy="320650"/>
            </a:xfrm>
            <a:custGeom>
              <a:avLst/>
              <a:gdLst/>
              <a:ahLst/>
              <a:cxnLst/>
              <a:rect l="l" t="t" r="r" b="b"/>
              <a:pathLst>
                <a:path w="11217" h="12826" extrusionOk="0">
                  <a:moveTo>
                    <a:pt x="2973" y="0"/>
                  </a:moveTo>
                  <a:cubicBezTo>
                    <a:pt x="2299" y="0"/>
                    <a:pt x="1745" y="200"/>
                    <a:pt x="1431" y="711"/>
                  </a:cubicBezTo>
                  <a:cubicBezTo>
                    <a:pt x="0" y="3041"/>
                    <a:pt x="5005" y="4481"/>
                    <a:pt x="4356" y="5190"/>
                  </a:cubicBezTo>
                  <a:cubicBezTo>
                    <a:pt x="3707" y="5898"/>
                    <a:pt x="614" y="6556"/>
                    <a:pt x="1252" y="8168"/>
                  </a:cubicBezTo>
                  <a:cubicBezTo>
                    <a:pt x="1473" y="8727"/>
                    <a:pt x="1946" y="8884"/>
                    <a:pt x="2478" y="8884"/>
                  </a:cubicBezTo>
                  <a:cubicBezTo>
                    <a:pt x="2819" y="8884"/>
                    <a:pt x="3185" y="8819"/>
                    <a:pt x="3523" y="8754"/>
                  </a:cubicBezTo>
                  <a:cubicBezTo>
                    <a:pt x="3860" y="8691"/>
                    <a:pt x="4171" y="8628"/>
                    <a:pt x="4404" y="8628"/>
                  </a:cubicBezTo>
                  <a:cubicBezTo>
                    <a:pt x="4624" y="8628"/>
                    <a:pt x="4776" y="8684"/>
                    <a:pt x="4816" y="8852"/>
                  </a:cubicBezTo>
                  <a:cubicBezTo>
                    <a:pt x="5019" y="9647"/>
                    <a:pt x="2397" y="11652"/>
                    <a:pt x="4301" y="12685"/>
                  </a:cubicBezTo>
                  <a:cubicBezTo>
                    <a:pt x="4480" y="12782"/>
                    <a:pt x="4687" y="12826"/>
                    <a:pt x="4915" y="12826"/>
                  </a:cubicBezTo>
                  <a:cubicBezTo>
                    <a:pt x="6146" y="12826"/>
                    <a:pt x="7983" y="11534"/>
                    <a:pt x="9357" y="10404"/>
                  </a:cubicBezTo>
                  <a:cubicBezTo>
                    <a:pt x="10429" y="9525"/>
                    <a:pt x="11216" y="8740"/>
                    <a:pt x="11216" y="8740"/>
                  </a:cubicBezTo>
                  <a:lnTo>
                    <a:pt x="9299" y="2543"/>
                  </a:lnTo>
                  <a:cubicBezTo>
                    <a:pt x="9299" y="2543"/>
                    <a:pt x="8402" y="1960"/>
                    <a:pt x="7206" y="1357"/>
                  </a:cubicBezTo>
                  <a:cubicBezTo>
                    <a:pt x="5899" y="694"/>
                    <a:pt x="4228" y="0"/>
                    <a:pt x="29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824;p50"/>
            <p:cNvSpPr/>
            <p:nvPr/>
          </p:nvSpPr>
          <p:spPr>
            <a:xfrm>
              <a:off x="1462900" y="2877100"/>
              <a:ext cx="90250" cy="226200"/>
            </a:xfrm>
            <a:custGeom>
              <a:avLst/>
              <a:gdLst/>
              <a:ahLst/>
              <a:cxnLst/>
              <a:rect l="l" t="t" r="r" b="b"/>
              <a:pathLst>
                <a:path w="3610" h="9048" extrusionOk="0">
                  <a:moveTo>
                    <a:pt x="227" y="1"/>
                  </a:moveTo>
                  <a:cubicBezTo>
                    <a:pt x="0" y="2250"/>
                    <a:pt x="18" y="6243"/>
                    <a:pt x="2378" y="9048"/>
                  </a:cubicBezTo>
                  <a:cubicBezTo>
                    <a:pt x="2864" y="8650"/>
                    <a:pt x="3289" y="8270"/>
                    <a:pt x="3610" y="7977"/>
                  </a:cubicBezTo>
                  <a:cubicBezTo>
                    <a:pt x="2801" y="7098"/>
                    <a:pt x="2190" y="6024"/>
                    <a:pt x="1859" y="4810"/>
                  </a:cubicBezTo>
                  <a:cubicBezTo>
                    <a:pt x="1800" y="4584"/>
                    <a:pt x="1744" y="4350"/>
                    <a:pt x="1702" y="4112"/>
                  </a:cubicBezTo>
                  <a:cubicBezTo>
                    <a:pt x="1625" y="3666"/>
                    <a:pt x="1587" y="3220"/>
                    <a:pt x="1587" y="2781"/>
                  </a:cubicBezTo>
                  <a:cubicBezTo>
                    <a:pt x="1587" y="2132"/>
                    <a:pt x="1671" y="1493"/>
                    <a:pt x="1831" y="883"/>
                  </a:cubicBezTo>
                  <a:cubicBezTo>
                    <a:pt x="1454" y="660"/>
                    <a:pt x="886" y="332"/>
                    <a:pt x="22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825;p50"/>
            <p:cNvSpPr/>
            <p:nvPr/>
          </p:nvSpPr>
          <p:spPr>
            <a:xfrm>
              <a:off x="1833725" y="2734550"/>
              <a:ext cx="239625" cy="325525"/>
            </a:xfrm>
            <a:custGeom>
              <a:avLst/>
              <a:gdLst/>
              <a:ahLst/>
              <a:cxnLst/>
              <a:rect l="l" t="t" r="r" b="b"/>
              <a:pathLst>
                <a:path w="9585" h="13021" extrusionOk="0">
                  <a:moveTo>
                    <a:pt x="5887" y="1"/>
                  </a:moveTo>
                  <a:cubicBezTo>
                    <a:pt x="4552" y="1"/>
                    <a:pt x="2805" y="1553"/>
                    <a:pt x="1566" y="2871"/>
                  </a:cubicBezTo>
                  <a:cubicBezTo>
                    <a:pt x="642" y="3847"/>
                    <a:pt x="1" y="4695"/>
                    <a:pt x="1" y="4695"/>
                  </a:cubicBezTo>
                  <a:lnTo>
                    <a:pt x="300" y="11179"/>
                  </a:lnTo>
                  <a:cubicBezTo>
                    <a:pt x="300" y="11179"/>
                    <a:pt x="1308" y="11649"/>
                    <a:pt x="2616" y="12110"/>
                  </a:cubicBezTo>
                  <a:cubicBezTo>
                    <a:pt x="3898" y="12567"/>
                    <a:pt x="5469" y="13020"/>
                    <a:pt x="6655" y="13020"/>
                  </a:cubicBezTo>
                  <a:cubicBezTo>
                    <a:pt x="7305" y="13020"/>
                    <a:pt x="7839" y="12884"/>
                    <a:pt x="8148" y="12539"/>
                  </a:cubicBezTo>
                  <a:cubicBezTo>
                    <a:pt x="9585" y="10920"/>
                    <a:pt x="6438" y="9926"/>
                    <a:pt x="6355" y="9107"/>
                  </a:cubicBezTo>
                  <a:cubicBezTo>
                    <a:pt x="6274" y="8291"/>
                    <a:pt x="9424" y="8988"/>
                    <a:pt x="9476" y="7255"/>
                  </a:cubicBezTo>
                  <a:cubicBezTo>
                    <a:pt x="9532" y="5521"/>
                    <a:pt x="6400" y="5954"/>
                    <a:pt x="5549" y="5508"/>
                  </a:cubicBezTo>
                  <a:cubicBezTo>
                    <a:pt x="4698" y="5061"/>
                    <a:pt x="8915" y="2006"/>
                    <a:pt x="6777" y="304"/>
                  </a:cubicBezTo>
                  <a:cubicBezTo>
                    <a:pt x="6513" y="93"/>
                    <a:pt x="6212" y="1"/>
                    <a:pt x="58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826;p50"/>
            <p:cNvSpPr/>
            <p:nvPr/>
          </p:nvSpPr>
          <p:spPr>
            <a:xfrm>
              <a:off x="1847750" y="2806325"/>
              <a:ext cx="83050" cy="230975"/>
            </a:xfrm>
            <a:custGeom>
              <a:avLst/>
              <a:gdLst/>
              <a:ahLst/>
              <a:cxnLst/>
              <a:rect l="l" t="t" r="r" b="b"/>
              <a:pathLst>
                <a:path w="3322" h="9239" extrusionOk="0">
                  <a:moveTo>
                    <a:pt x="1005" y="0"/>
                  </a:moveTo>
                  <a:cubicBezTo>
                    <a:pt x="611" y="419"/>
                    <a:pt x="266" y="812"/>
                    <a:pt x="0" y="1126"/>
                  </a:cubicBezTo>
                  <a:cubicBezTo>
                    <a:pt x="88" y="1245"/>
                    <a:pt x="172" y="1367"/>
                    <a:pt x="252" y="1489"/>
                  </a:cubicBezTo>
                  <a:cubicBezTo>
                    <a:pt x="789" y="2323"/>
                    <a:pt x="1172" y="3275"/>
                    <a:pt x="1354" y="4311"/>
                  </a:cubicBezTo>
                  <a:cubicBezTo>
                    <a:pt x="1392" y="4530"/>
                    <a:pt x="1423" y="4750"/>
                    <a:pt x="1441" y="4973"/>
                  </a:cubicBezTo>
                  <a:cubicBezTo>
                    <a:pt x="1459" y="5196"/>
                    <a:pt x="1469" y="5420"/>
                    <a:pt x="1469" y="5639"/>
                  </a:cubicBezTo>
                  <a:cubicBezTo>
                    <a:pt x="1469" y="6738"/>
                    <a:pt x="1232" y="7798"/>
                    <a:pt x="796" y="8761"/>
                  </a:cubicBezTo>
                  <a:cubicBezTo>
                    <a:pt x="1156" y="8907"/>
                    <a:pt x="1587" y="9074"/>
                    <a:pt x="2055" y="9239"/>
                  </a:cubicBezTo>
                  <a:cubicBezTo>
                    <a:pt x="3321" y="5800"/>
                    <a:pt x="1978" y="2037"/>
                    <a:pt x="100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827;p50"/>
            <p:cNvSpPr/>
            <p:nvPr/>
          </p:nvSpPr>
          <p:spPr>
            <a:xfrm>
              <a:off x="1500375" y="2756100"/>
              <a:ext cx="386550" cy="381900"/>
            </a:xfrm>
            <a:custGeom>
              <a:avLst/>
              <a:gdLst/>
              <a:ahLst/>
              <a:cxnLst/>
              <a:rect l="l" t="t" r="r" b="b"/>
              <a:pathLst>
                <a:path w="15462" h="15276" extrusionOk="0">
                  <a:moveTo>
                    <a:pt x="7723" y="1"/>
                  </a:moveTo>
                  <a:cubicBezTo>
                    <a:pt x="7290" y="1"/>
                    <a:pt x="6850" y="38"/>
                    <a:pt x="6408" y="115"/>
                  </a:cubicBezTo>
                  <a:cubicBezTo>
                    <a:pt x="6080" y="174"/>
                    <a:pt x="5763" y="251"/>
                    <a:pt x="5456" y="348"/>
                  </a:cubicBezTo>
                  <a:cubicBezTo>
                    <a:pt x="5271" y="404"/>
                    <a:pt x="5093" y="464"/>
                    <a:pt x="4918" y="533"/>
                  </a:cubicBezTo>
                  <a:lnTo>
                    <a:pt x="4915" y="533"/>
                  </a:lnTo>
                  <a:cubicBezTo>
                    <a:pt x="4078" y="865"/>
                    <a:pt x="3321" y="1339"/>
                    <a:pt x="2669" y="1918"/>
                  </a:cubicBezTo>
                  <a:cubicBezTo>
                    <a:pt x="1577" y="2880"/>
                    <a:pt x="779" y="4147"/>
                    <a:pt x="377" y="5556"/>
                  </a:cubicBezTo>
                  <a:cubicBezTo>
                    <a:pt x="74" y="6630"/>
                    <a:pt x="1" y="7785"/>
                    <a:pt x="203" y="8952"/>
                  </a:cubicBezTo>
                  <a:cubicBezTo>
                    <a:pt x="245" y="9190"/>
                    <a:pt x="301" y="9424"/>
                    <a:pt x="360" y="9650"/>
                  </a:cubicBezTo>
                  <a:cubicBezTo>
                    <a:pt x="1268" y="12987"/>
                    <a:pt x="4306" y="15276"/>
                    <a:pt x="7712" y="15276"/>
                  </a:cubicBezTo>
                  <a:cubicBezTo>
                    <a:pt x="7998" y="15276"/>
                    <a:pt x="8287" y="15260"/>
                    <a:pt x="8577" y="15227"/>
                  </a:cubicBezTo>
                  <a:cubicBezTo>
                    <a:pt x="8731" y="15209"/>
                    <a:pt x="8887" y="15188"/>
                    <a:pt x="9045" y="15161"/>
                  </a:cubicBezTo>
                  <a:cubicBezTo>
                    <a:pt x="11437" y="14742"/>
                    <a:pt x="13380" y="13246"/>
                    <a:pt x="14444" y="11262"/>
                  </a:cubicBezTo>
                  <a:cubicBezTo>
                    <a:pt x="14489" y="11185"/>
                    <a:pt x="14531" y="11101"/>
                    <a:pt x="14569" y="11021"/>
                  </a:cubicBezTo>
                  <a:lnTo>
                    <a:pt x="14573" y="11021"/>
                  </a:lnTo>
                  <a:cubicBezTo>
                    <a:pt x="15179" y="9804"/>
                    <a:pt x="15462" y="8412"/>
                    <a:pt x="15336" y="6982"/>
                  </a:cubicBezTo>
                  <a:cubicBezTo>
                    <a:pt x="15318" y="6759"/>
                    <a:pt x="15287" y="6539"/>
                    <a:pt x="15249" y="6320"/>
                  </a:cubicBezTo>
                  <a:cubicBezTo>
                    <a:pt x="15067" y="5284"/>
                    <a:pt x="14684" y="4332"/>
                    <a:pt x="14147" y="3498"/>
                  </a:cubicBezTo>
                  <a:cubicBezTo>
                    <a:pt x="13477" y="2459"/>
                    <a:pt x="12567" y="1604"/>
                    <a:pt x="11507" y="1000"/>
                  </a:cubicBezTo>
                  <a:cubicBezTo>
                    <a:pt x="10834" y="617"/>
                    <a:pt x="10098" y="335"/>
                    <a:pt x="9327" y="171"/>
                  </a:cubicBezTo>
                  <a:cubicBezTo>
                    <a:pt x="8808" y="60"/>
                    <a:pt x="8270" y="1"/>
                    <a:pt x="7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828;p50"/>
            <p:cNvSpPr/>
            <p:nvPr/>
          </p:nvSpPr>
          <p:spPr>
            <a:xfrm>
              <a:off x="1567100" y="2769425"/>
              <a:ext cx="286950" cy="99875"/>
            </a:xfrm>
            <a:custGeom>
              <a:avLst/>
              <a:gdLst/>
              <a:ahLst/>
              <a:cxnLst/>
              <a:rect l="l" t="t" r="r" b="b"/>
              <a:pathLst>
                <a:path w="11478" h="3995" extrusionOk="0">
                  <a:moveTo>
                    <a:pt x="2246" y="0"/>
                  </a:moveTo>
                  <a:cubicBezTo>
                    <a:pt x="1409" y="332"/>
                    <a:pt x="652" y="806"/>
                    <a:pt x="0" y="1385"/>
                  </a:cubicBezTo>
                  <a:cubicBezTo>
                    <a:pt x="478" y="1863"/>
                    <a:pt x="969" y="2260"/>
                    <a:pt x="1479" y="2592"/>
                  </a:cubicBezTo>
                  <a:cubicBezTo>
                    <a:pt x="2682" y="3373"/>
                    <a:pt x="3955" y="3774"/>
                    <a:pt x="5200" y="3924"/>
                  </a:cubicBezTo>
                  <a:cubicBezTo>
                    <a:pt x="5606" y="3972"/>
                    <a:pt x="6010" y="3994"/>
                    <a:pt x="6408" y="3994"/>
                  </a:cubicBezTo>
                  <a:cubicBezTo>
                    <a:pt x="8401" y="3994"/>
                    <a:pt x="10236" y="3451"/>
                    <a:pt x="11478" y="2965"/>
                  </a:cubicBezTo>
                  <a:cubicBezTo>
                    <a:pt x="10808" y="1926"/>
                    <a:pt x="9898" y="1071"/>
                    <a:pt x="8838" y="467"/>
                  </a:cubicBezTo>
                  <a:cubicBezTo>
                    <a:pt x="7916" y="645"/>
                    <a:pt x="7063" y="723"/>
                    <a:pt x="6290" y="723"/>
                  </a:cubicBezTo>
                  <a:cubicBezTo>
                    <a:pt x="6180" y="723"/>
                    <a:pt x="6071" y="722"/>
                    <a:pt x="5964" y="718"/>
                  </a:cubicBezTo>
                  <a:cubicBezTo>
                    <a:pt x="4569" y="691"/>
                    <a:pt x="3439" y="426"/>
                    <a:pt x="2605" y="133"/>
                  </a:cubicBezTo>
                  <a:cubicBezTo>
                    <a:pt x="2479" y="91"/>
                    <a:pt x="2361" y="45"/>
                    <a:pt x="2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829;p50"/>
            <p:cNvSpPr/>
            <p:nvPr/>
          </p:nvSpPr>
          <p:spPr>
            <a:xfrm>
              <a:off x="1500375" y="2894975"/>
              <a:ext cx="386550" cy="164725"/>
            </a:xfrm>
            <a:custGeom>
              <a:avLst/>
              <a:gdLst/>
              <a:ahLst/>
              <a:cxnLst/>
              <a:rect l="l" t="t" r="r" b="b"/>
              <a:pathLst>
                <a:path w="15462" h="6589" extrusionOk="0">
                  <a:moveTo>
                    <a:pt x="377" y="1"/>
                  </a:moveTo>
                  <a:cubicBezTo>
                    <a:pt x="74" y="1075"/>
                    <a:pt x="1" y="2230"/>
                    <a:pt x="203" y="3397"/>
                  </a:cubicBezTo>
                  <a:cubicBezTo>
                    <a:pt x="245" y="3635"/>
                    <a:pt x="301" y="3869"/>
                    <a:pt x="360" y="4095"/>
                  </a:cubicBezTo>
                  <a:cubicBezTo>
                    <a:pt x="1762" y="5246"/>
                    <a:pt x="3328" y="5923"/>
                    <a:pt x="4936" y="6272"/>
                  </a:cubicBezTo>
                  <a:cubicBezTo>
                    <a:pt x="5945" y="6495"/>
                    <a:pt x="6971" y="6588"/>
                    <a:pt x="7981" y="6588"/>
                  </a:cubicBezTo>
                  <a:cubicBezTo>
                    <a:pt x="10130" y="6588"/>
                    <a:pt x="12211" y="6165"/>
                    <a:pt x="13924" y="5665"/>
                  </a:cubicBezTo>
                  <a:cubicBezTo>
                    <a:pt x="14143" y="5602"/>
                    <a:pt x="14363" y="5532"/>
                    <a:pt x="14569" y="5466"/>
                  </a:cubicBezTo>
                  <a:lnTo>
                    <a:pt x="14573" y="5466"/>
                  </a:lnTo>
                  <a:cubicBezTo>
                    <a:pt x="15179" y="4249"/>
                    <a:pt x="15462" y="2857"/>
                    <a:pt x="15336" y="1427"/>
                  </a:cubicBezTo>
                  <a:lnTo>
                    <a:pt x="15336" y="1427"/>
                  </a:lnTo>
                  <a:cubicBezTo>
                    <a:pt x="13037" y="2365"/>
                    <a:pt x="10973" y="2774"/>
                    <a:pt x="9142" y="2832"/>
                  </a:cubicBezTo>
                  <a:cubicBezTo>
                    <a:pt x="8975" y="2838"/>
                    <a:pt x="8809" y="2841"/>
                    <a:pt x="8646" y="2841"/>
                  </a:cubicBezTo>
                  <a:cubicBezTo>
                    <a:pt x="6600" y="2841"/>
                    <a:pt x="4865" y="2405"/>
                    <a:pt x="3457" y="1814"/>
                  </a:cubicBezTo>
                  <a:cubicBezTo>
                    <a:pt x="2149" y="1267"/>
                    <a:pt x="1120" y="590"/>
                    <a:pt x="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830;p50"/>
            <p:cNvSpPr/>
            <p:nvPr/>
          </p:nvSpPr>
          <p:spPr>
            <a:xfrm>
              <a:off x="1509800" y="2764800"/>
              <a:ext cx="126975" cy="175550"/>
            </a:xfrm>
            <a:custGeom>
              <a:avLst/>
              <a:gdLst/>
              <a:ahLst/>
              <a:cxnLst/>
              <a:rect l="l" t="t" r="r" b="b"/>
              <a:pathLst>
                <a:path w="5079" h="7022" extrusionOk="0">
                  <a:moveTo>
                    <a:pt x="5079" y="0"/>
                  </a:moveTo>
                  <a:lnTo>
                    <a:pt x="5079" y="0"/>
                  </a:lnTo>
                  <a:cubicBezTo>
                    <a:pt x="4894" y="56"/>
                    <a:pt x="4716" y="116"/>
                    <a:pt x="4541" y="185"/>
                  </a:cubicBezTo>
                  <a:cubicBezTo>
                    <a:pt x="4653" y="230"/>
                    <a:pt x="4771" y="276"/>
                    <a:pt x="4897" y="318"/>
                  </a:cubicBezTo>
                  <a:cubicBezTo>
                    <a:pt x="4960" y="206"/>
                    <a:pt x="5019" y="98"/>
                    <a:pt x="5079" y="0"/>
                  </a:cubicBezTo>
                  <a:close/>
                  <a:moveTo>
                    <a:pt x="2292" y="1570"/>
                  </a:moveTo>
                  <a:cubicBezTo>
                    <a:pt x="1200" y="2532"/>
                    <a:pt x="402" y="3799"/>
                    <a:pt x="0" y="5208"/>
                  </a:cubicBezTo>
                  <a:cubicBezTo>
                    <a:pt x="743" y="5797"/>
                    <a:pt x="1772" y="6474"/>
                    <a:pt x="3080" y="7021"/>
                  </a:cubicBezTo>
                  <a:cubicBezTo>
                    <a:pt x="3014" y="5494"/>
                    <a:pt x="3327" y="4036"/>
                    <a:pt x="3771" y="2777"/>
                  </a:cubicBezTo>
                  <a:cubicBezTo>
                    <a:pt x="3261" y="2445"/>
                    <a:pt x="2770" y="2048"/>
                    <a:pt x="2292" y="15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831;p50"/>
            <p:cNvSpPr/>
            <p:nvPr/>
          </p:nvSpPr>
          <p:spPr>
            <a:xfrm>
              <a:off x="1567100" y="2769425"/>
              <a:ext cx="65125" cy="64800"/>
            </a:xfrm>
            <a:custGeom>
              <a:avLst/>
              <a:gdLst/>
              <a:ahLst/>
              <a:cxnLst/>
              <a:rect l="l" t="t" r="r" b="b"/>
              <a:pathLst>
                <a:path w="2605" h="2592" extrusionOk="0">
                  <a:moveTo>
                    <a:pt x="2246" y="0"/>
                  </a:moveTo>
                  <a:cubicBezTo>
                    <a:pt x="1409" y="332"/>
                    <a:pt x="652" y="806"/>
                    <a:pt x="0" y="1385"/>
                  </a:cubicBezTo>
                  <a:cubicBezTo>
                    <a:pt x="478" y="1863"/>
                    <a:pt x="969" y="2260"/>
                    <a:pt x="1479" y="2592"/>
                  </a:cubicBezTo>
                  <a:cubicBezTo>
                    <a:pt x="1817" y="1636"/>
                    <a:pt x="2228" y="795"/>
                    <a:pt x="2605" y="133"/>
                  </a:cubicBezTo>
                  <a:cubicBezTo>
                    <a:pt x="2479" y="91"/>
                    <a:pt x="2361" y="45"/>
                    <a:pt x="2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832;p50"/>
            <p:cNvSpPr/>
            <p:nvPr/>
          </p:nvSpPr>
          <p:spPr>
            <a:xfrm>
              <a:off x="1509375" y="2997350"/>
              <a:ext cx="205425" cy="140675"/>
            </a:xfrm>
            <a:custGeom>
              <a:avLst/>
              <a:gdLst/>
              <a:ahLst/>
              <a:cxnLst/>
              <a:rect l="l" t="t" r="r" b="b"/>
              <a:pathLst>
                <a:path w="8217" h="5627" extrusionOk="0">
                  <a:moveTo>
                    <a:pt x="0" y="0"/>
                  </a:moveTo>
                  <a:cubicBezTo>
                    <a:pt x="907" y="3338"/>
                    <a:pt x="3948" y="5626"/>
                    <a:pt x="7359" y="5626"/>
                  </a:cubicBezTo>
                  <a:cubicBezTo>
                    <a:pt x="7642" y="5626"/>
                    <a:pt x="7931" y="5609"/>
                    <a:pt x="8217" y="5577"/>
                  </a:cubicBezTo>
                  <a:cubicBezTo>
                    <a:pt x="6550" y="4520"/>
                    <a:pt x="5374" y="3366"/>
                    <a:pt x="4576" y="2177"/>
                  </a:cubicBezTo>
                  <a:cubicBezTo>
                    <a:pt x="2968" y="1828"/>
                    <a:pt x="1402" y="115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833;p50"/>
            <p:cNvSpPr/>
            <p:nvPr/>
          </p:nvSpPr>
          <p:spPr>
            <a:xfrm>
              <a:off x="1502575" y="2894975"/>
              <a:ext cx="121200" cy="156800"/>
            </a:xfrm>
            <a:custGeom>
              <a:avLst/>
              <a:gdLst/>
              <a:ahLst/>
              <a:cxnLst/>
              <a:rect l="l" t="t" r="r" b="b"/>
              <a:pathLst>
                <a:path w="4848" h="6272" extrusionOk="0">
                  <a:moveTo>
                    <a:pt x="289" y="1"/>
                  </a:moveTo>
                  <a:cubicBezTo>
                    <a:pt x="272" y="57"/>
                    <a:pt x="258" y="112"/>
                    <a:pt x="244" y="168"/>
                  </a:cubicBezTo>
                  <a:cubicBezTo>
                    <a:pt x="84" y="778"/>
                    <a:pt x="0" y="1417"/>
                    <a:pt x="0" y="2066"/>
                  </a:cubicBezTo>
                  <a:cubicBezTo>
                    <a:pt x="0" y="2505"/>
                    <a:pt x="38" y="2951"/>
                    <a:pt x="115" y="3397"/>
                  </a:cubicBezTo>
                  <a:cubicBezTo>
                    <a:pt x="157" y="3635"/>
                    <a:pt x="213" y="3869"/>
                    <a:pt x="272" y="4095"/>
                  </a:cubicBezTo>
                  <a:cubicBezTo>
                    <a:pt x="1674" y="5246"/>
                    <a:pt x="3240" y="5923"/>
                    <a:pt x="4848" y="6272"/>
                  </a:cubicBezTo>
                  <a:cubicBezTo>
                    <a:pt x="3854" y="4799"/>
                    <a:pt x="3436" y="3276"/>
                    <a:pt x="3369" y="1814"/>
                  </a:cubicBezTo>
                  <a:cubicBezTo>
                    <a:pt x="2061" y="1267"/>
                    <a:pt x="1032" y="590"/>
                    <a:pt x="2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834;p50"/>
            <p:cNvSpPr/>
            <p:nvPr/>
          </p:nvSpPr>
          <p:spPr>
            <a:xfrm>
              <a:off x="1848450" y="3031600"/>
              <a:ext cx="16175" cy="6050"/>
            </a:xfrm>
            <a:custGeom>
              <a:avLst/>
              <a:gdLst/>
              <a:ahLst/>
              <a:cxnLst/>
              <a:rect l="l" t="t" r="r" b="b"/>
              <a:pathLst>
                <a:path w="647" h="242" extrusionOk="0">
                  <a:moveTo>
                    <a:pt x="646" y="1"/>
                  </a:moveTo>
                  <a:lnTo>
                    <a:pt x="646" y="1"/>
                  </a:lnTo>
                  <a:cubicBezTo>
                    <a:pt x="440" y="67"/>
                    <a:pt x="220" y="137"/>
                    <a:pt x="1" y="200"/>
                  </a:cubicBezTo>
                  <a:cubicBezTo>
                    <a:pt x="172" y="221"/>
                    <a:pt x="346" y="234"/>
                    <a:pt x="521" y="242"/>
                  </a:cubicBezTo>
                  <a:cubicBezTo>
                    <a:pt x="566" y="165"/>
                    <a:pt x="608" y="81"/>
                    <a:pt x="646" y="1"/>
                  </a:cubicBezTo>
                  <a:close/>
                </a:path>
              </a:pathLst>
            </a:custGeom>
            <a:solidFill>
              <a:srgbClr val="FFA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835;p50"/>
            <p:cNvSpPr/>
            <p:nvPr/>
          </p:nvSpPr>
          <p:spPr>
            <a:xfrm>
              <a:off x="1608150" y="2869025"/>
              <a:ext cx="22175" cy="20475"/>
            </a:xfrm>
            <a:custGeom>
              <a:avLst/>
              <a:gdLst/>
              <a:ahLst/>
              <a:cxnLst/>
              <a:rect l="l" t="t" r="r" b="b"/>
              <a:pathLst>
                <a:path w="887" h="819" extrusionOk="0">
                  <a:moveTo>
                    <a:pt x="442" y="0"/>
                  </a:moveTo>
                  <a:cubicBezTo>
                    <a:pt x="418" y="0"/>
                    <a:pt x="394" y="2"/>
                    <a:pt x="370" y="7"/>
                  </a:cubicBezTo>
                  <a:cubicBezTo>
                    <a:pt x="151" y="45"/>
                    <a:pt x="0" y="258"/>
                    <a:pt x="39" y="480"/>
                  </a:cubicBezTo>
                  <a:cubicBezTo>
                    <a:pt x="73" y="678"/>
                    <a:pt x="244" y="819"/>
                    <a:pt x="438" y="819"/>
                  </a:cubicBezTo>
                  <a:cubicBezTo>
                    <a:pt x="463" y="819"/>
                    <a:pt x="488" y="816"/>
                    <a:pt x="513" y="812"/>
                  </a:cubicBezTo>
                  <a:cubicBezTo>
                    <a:pt x="737" y="773"/>
                    <a:pt x="887" y="561"/>
                    <a:pt x="845" y="338"/>
                  </a:cubicBezTo>
                  <a:cubicBezTo>
                    <a:pt x="810" y="138"/>
                    <a:pt x="63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836;p50"/>
            <p:cNvSpPr/>
            <p:nvPr/>
          </p:nvSpPr>
          <p:spPr>
            <a:xfrm>
              <a:off x="1703550" y="2852275"/>
              <a:ext cx="22150" cy="20550"/>
            </a:xfrm>
            <a:custGeom>
              <a:avLst/>
              <a:gdLst/>
              <a:ahLst/>
              <a:cxnLst/>
              <a:rect l="l" t="t" r="r" b="b"/>
              <a:pathLst>
                <a:path w="886" h="822" extrusionOk="0">
                  <a:moveTo>
                    <a:pt x="444" y="1"/>
                  </a:moveTo>
                  <a:cubicBezTo>
                    <a:pt x="421" y="1"/>
                    <a:pt x="397" y="3"/>
                    <a:pt x="374" y="7"/>
                  </a:cubicBezTo>
                  <a:cubicBezTo>
                    <a:pt x="150" y="49"/>
                    <a:pt x="0" y="258"/>
                    <a:pt x="39" y="481"/>
                  </a:cubicBezTo>
                  <a:cubicBezTo>
                    <a:pt x="76" y="681"/>
                    <a:pt x="248" y="821"/>
                    <a:pt x="443" y="821"/>
                  </a:cubicBezTo>
                  <a:cubicBezTo>
                    <a:pt x="466" y="821"/>
                    <a:pt x="489" y="820"/>
                    <a:pt x="513" y="815"/>
                  </a:cubicBezTo>
                  <a:cubicBezTo>
                    <a:pt x="736" y="778"/>
                    <a:pt x="886" y="564"/>
                    <a:pt x="847" y="342"/>
                  </a:cubicBezTo>
                  <a:cubicBezTo>
                    <a:pt x="813" y="142"/>
                    <a:pt x="63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837;p50"/>
            <p:cNvSpPr/>
            <p:nvPr/>
          </p:nvSpPr>
          <p:spPr>
            <a:xfrm>
              <a:off x="1639800" y="2885900"/>
              <a:ext cx="96725" cy="126650"/>
            </a:xfrm>
            <a:custGeom>
              <a:avLst/>
              <a:gdLst/>
              <a:ahLst/>
              <a:cxnLst/>
              <a:rect l="l" t="t" r="r" b="b"/>
              <a:pathLst>
                <a:path w="3869" h="5066" extrusionOk="0">
                  <a:moveTo>
                    <a:pt x="2636" y="1"/>
                  </a:moveTo>
                  <a:cubicBezTo>
                    <a:pt x="2606" y="1"/>
                    <a:pt x="2576" y="5"/>
                    <a:pt x="2547" y="15"/>
                  </a:cubicBezTo>
                  <a:cubicBezTo>
                    <a:pt x="2390" y="64"/>
                    <a:pt x="2303" y="231"/>
                    <a:pt x="2355" y="388"/>
                  </a:cubicBezTo>
                  <a:cubicBezTo>
                    <a:pt x="2599" y="1165"/>
                    <a:pt x="3129" y="3363"/>
                    <a:pt x="2631" y="4186"/>
                  </a:cubicBezTo>
                  <a:cubicBezTo>
                    <a:pt x="2533" y="4343"/>
                    <a:pt x="2411" y="4434"/>
                    <a:pt x="2236" y="4462"/>
                  </a:cubicBezTo>
                  <a:cubicBezTo>
                    <a:pt x="2204" y="4468"/>
                    <a:pt x="2172" y="4470"/>
                    <a:pt x="2140" y="4470"/>
                  </a:cubicBezTo>
                  <a:cubicBezTo>
                    <a:pt x="2022" y="4470"/>
                    <a:pt x="1914" y="4429"/>
                    <a:pt x="1800" y="4346"/>
                  </a:cubicBezTo>
                  <a:cubicBezTo>
                    <a:pt x="1054" y="3781"/>
                    <a:pt x="688" y="1675"/>
                    <a:pt x="611" y="911"/>
                  </a:cubicBezTo>
                  <a:cubicBezTo>
                    <a:pt x="595" y="758"/>
                    <a:pt x="466" y="645"/>
                    <a:pt x="315" y="645"/>
                  </a:cubicBezTo>
                  <a:cubicBezTo>
                    <a:pt x="304" y="645"/>
                    <a:pt x="294" y="645"/>
                    <a:pt x="283" y="647"/>
                  </a:cubicBezTo>
                  <a:cubicBezTo>
                    <a:pt x="123" y="663"/>
                    <a:pt x="1" y="810"/>
                    <a:pt x="18" y="974"/>
                  </a:cubicBezTo>
                  <a:cubicBezTo>
                    <a:pt x="49" y="1281"/>
                    <a:pt x="356" y="3998"/>
                    <a:pt x="1441" y="4821"/>
                  </a:cubicBezTo>
                  <a:cubicBezTo>
                    <a:pt x="1658" y="4983"/>
                    <a:pt x="1893" y="5065"/>
                    <a:pt x="2140" y="5065"/>
                  </a:cubicBezTo>
                  <a:cubicBezTo>
                    <a:pt x="2206" y="5065"/>
                    <a:pt x="2273" y="5060"/>
                    <a:pt x="2341" y="5048"/>
                  </a:cubicBezTo>
                  <a:cubicBezTo>
                    <a:pt x="2679" y="4988"/>
                    <a:pt x="2955" y="4797"/>
                    <a:pt x="3140" y="4493"/>
                  </a:cubicBezTo>
                  <a:cubicBezTo>
                    <a:pt x="3869" y="3293"/>
                    <a:pt x="3017" y="521"/>
                    <a:pt x="2920" y="207"/>
                  </a:cubicBezTo>
                  <a:cubicBezTo>
                    <a:pt x="2880" y="80"/>
                    <a:pt x="2761" y="1"/>
                    <a:pt x="2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838;p50"/>
            <p:cNvSpPr/>
            <p:nvPr/>
          </p:nvSpPr>
          <p:spPr>
            <a:xfrm>
              <a:off x="1737725" y="2878100"/>
              <a:ext cx="68825" cy="63700"/>
            </a:xfrm>
            <a:custGeom>
              <a:avLst/>
              <a:gdLst/>
              <a:ahLst/>
              <a:cxnLst/>
              <a:rect l="l" t="t" r="r" b="b"/>
              <a:pathLst>
                <a:path w="2753" h="2548" extrusionOk="0">
                  <a:moveTo>
                    <a:pt x="1380" y="1"/>
                  </a:moveTo>
                  <a:cubicBezTo>
                    <a:pt x="1306" y="1"/>
                    <a:pt x="1232" y="7"/>
                    <a:pt x="1158" y="20"/>
                  </a:cubicBezTo>
                  <a:cubicBezTo>
                    <a:pt x="464" y="142"/>
                    <a:pt x="0" y="801"/>
                    <a:pt x="122" y="1495"/>
                  </a:cubicBezTo>
                  <a:cubicBezTo>
                    <a:pt x="232" y="2112"/>
                    <a:pt x="768" y="2547"/>
                    <a:pt x="1376" y="2547"/>
                  </a:cubicBezTo>
                  <a:cubicBezTo>
                    <a:pt x="1449" y="2547"/>
                    <a:pt x="1523" y="2541"/>
                    <a:pt x="1597" y="2528"/>
                  </a:cubicBezTo>
                  <a:cubicBezTo>
                    <a:pt x="2288" y="2409"/>
                    <a:pt x="2752" y="1746"/>
                    <a:pt x="2630" y="1056"/>
                  </a:cubicBezTo>
                  <a:cubicBezTo>
                    <a:pt x="2524" y="437"/>
                    <a:pt x="1985" y="1"/>
                    <a:pt x="1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839;p50"/>
            <p:cNvSpPr/>
            <p:nvPr/>
          </p:nvSpPr>
          <p:spPr>
            <a:xfrm>
              <a:off x="1568050" y="2904200"/>
              <a:ext cx="68900" cy="63750"/>
            </a:xfrm>
            <a:custGeom>
              <a:avLst/>
              <a:gdLst/>
              <a:ahLst/>
              <a:cxnLst/>
              <a:rect l="l" t="t" r="r" b="b"/>
              <a:pathLst>
                <a:path w="2756" h="2550" extrusionOk="0">
                  <a:moveTo>
                    <a:pt x="1376" y="1"/>
                  </a:moveTo>
                  <a:cubicBezTo>
                    <a:pt x="1304" y="1"/>
                    <a:pt x="1231" y="7"/>
                    <a:pt x="1158" y="19"/>
                  </a:cubicBezTo>
                  <a:cubicBezTo>
                    <a:pt x="464" y="141"/>
                    <a:pt x="1" y="803"/>
                    <a:pt x="123" y="1494"/>
                  </a:cubicBezTo>
                  <a:cubicBezTo>
                    <a:pt x="231" y="2114"/>
                    <a:pt x="768" y="2550"/>
                    <a:pt x="1376" y="2550"/>
                  </a:cubicBezTo>
                  <a:cubicBezTo>
                    <a:pt x="1449" y="2550"/>
                    <a:pt x="1523" y="2543"/>
                    <a:pt x="1598" y="2530"/>
                  </a:cubicBezTo>
                  <a:cubicBezTo>
                    <a:pt x="2292" y="2408"/>
                    <a:pt x="2755" y="1748"/>
                    <a:pt x="2634" y="1055"/>
                  </a:cubicBezTo>
                  <a:cubicBezTo>
                    <a:pt x="2525" y="437"/>
                    <a:pt x="1985" y="1"/>
                    <a:pt x="1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0-#ppt_w/2"/>
                                          </p:val>
                                        </p:tav>
                                        <p:tav tm="100000">
                                          <p:val>
                                            <p:strVal val="#ppt_x"/>
                                          </p:val>
                                        </p:tav>
                                      </p:tavLst>
                                    </p:anim>
                                    <p:anim calcmode="lin" valueType="num">
                                      <p:cBhvr additive="base">
                                        <p:cTn id="8" dur="500" fill="hold"/>
                                        <p:tgtEl>
                                          <p:spTgt spid="99"/>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61"/>
                                        </p:tgtEl>
                                        <p:attrNameLst>
                                          <p:attrName>style.visibility</p:attrName>
                                        </p:attrNameLst>
                                      </p:cBhvr>
                                      <p:to>
                                        <p:strVal val="visible"/>
                                      </p:to>
                                    </p:set>
                                    <p:anim calcmode="lin" valueType="num">
                                      <p:cBhvr additive="base">
                                        <p:cTn id="11" dur="500" fill="hold"/>
                                        <p:tgtEl>
                                          <p:spTgt spid="561"/>
                                        </p:tgtEl>
                                        <p:attrNameLst>
                                          <p:attrName>ppt_x</p:attrName>
                                        </p:attrNameLst>
                                      </p:cBhvr>
                                      <p:tavLst>
                                        <p:tav tm="0">
                                          <p:val>
                                            <p:strVal val="0-#ppt_w/2"/>
                                          </p:val>
                                        </p:tav>
                                        <p:tav tm="100000">
                                          <p:val>
                                            <p:strVal val="#ppt_x"/>
                                          </p:val>
                                        </p:tav>
                                      </p:tavLst>
                                    </p:anim>
                                    <p:anim calcmode="lin" valueType="num">
                                      <p:cBhvr additive="base">
                                        <p:cTn id="12" dur="500" fill="hold"/>
                                        <p:tgtEl>
                                          <p:spTgt spid="56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560"/>
        <p:cNvGrpSpPr/>
        <p:nvPr/>
      </p:nvGrpSpPr>
      <p:grpSpPr>
        <a:xfrm>
          <a:off x="0" y="0"/>
          <a:ext cx="0" cy="0"/>
          <a:chOff x="0" y="0"/>
          <a:chExt cx="0" cy="0"/>
        </a:xfrm>
      </p:grpSpPr>
      <p:sp>
        <p:nvSpPr>
          <p:cNvPr id="561" name="Google Shape;561;p23"/>
          <p:cNvSpPr/>
          <p:nvPr/>
        </p:nvSpPr>
        <p:spPr>
          <a:xfrm>
            <a:off x="1709413" y="2246275"/>
            <a:ext cx="6445165" cy="209094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lt2"/>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78" name="Google Shape;578;p23"/>
          <p:cNvGrpSpPr/>
          <p:nvPr/>
        </p:nvGrpSpPr>
        <p:grpSpPr>
          <a:xfrm rot="889286">
            <a:off x="6674770" y="1999400"/>
            <a:ext cx="1912774" cy="1010181"/>
            <a:chOff x="5862862" y="867279"/>
            <a:chExt cx="1912829" cy="1010210"/>
          </a:xfrm>
        </p:grpSpPr>
        <p:sp>
          <p:nvSpPr>
            <p:cNvPr id="579" name="Google Shape;579;p23"/>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3"/>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8DB13E"/>
            </a:solidFill>
            <a:ln>
              <a:noFill/>
            </a:ln>
            <a:effectLst>
              <a:outerShdw blurRad="42863"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3"/>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3"/>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3"/>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23"/>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3"/>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23"/>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7" name="Google Shape;587;p23"/>
          <p:cNvSpPr/>
          <p:nvPr/>
        </p:nvSpPr>
        <p:spPr>
          <a:xfrm rot="-8665993">
            <a:off x="1398878" y="35686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88" name="Google Shape;588;p23"/>
          <p:cNvGrpSpPr/>
          <p:nvPr/>
        </p:nvGrpSpPr>
        <p:grpSpPr>
          <a:xfrm>
            <a:off x="2042373" y="1861741"/>
            <a:ext cx="853686" cy="729620"/>
            <a:chOff x="1327725" y="574025"/>
            <a:chExt cx="2215064" cy="1893151"/>
          </a:xfrm>
        </p:grpSpPr>
        <p:sp>
          <p:nvSpPr>
            <p:cNvPr id="589" name="Google Shape;589;p23"/>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3"/>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3"/>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23"/>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23"/>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3"/>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3"/>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3"/>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45E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3"/>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3"/>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6" name="Google Shape;606;p23"/>
          <p:cNvGrpSpPr/>
          <p:nvPr/>
        </p:nvGrpSpPr>
        <p:grpSpPr>
          <a:xfrm>
            <a:off x="6792910" y="428714"/>
            <a:ext cx="799069" cy="806261"/>
            <a:chOff x="6956050" y="265900"/>
            <a:chExt cx="1231801" cy="1242887"/>
          </a:xfrm>
        </p:grpSpPr>
        <p:sp>
          <p:nvSpPr>
            <p:cNvPr id="607" name="Google Shape;607;p23"/>
            <p:cNvSpPr/>
            <p:nvPr/>
          </p:nvSpPr>
          <p:spPr>
            <a:xfrm>
              <a:off x="6956050" y="265900"/>
              <a:ext cx="1231801" cy="1242887"/>
            </a:xfrm>
            <a:custGeom>
              <a:avLst/>
              <a:gdLst/>
              <a:ahLst/>
              <a:cxnLst/>
              <a:rect l="l" t="t" r="r" b="b"/>
              <a:pathLst>
                <a:path w="21445" h="21638" extrusionOk="0">
                  <a:moveTo>
                    <a:pt x="17024" y="1"/>
                  </a:moveTo>
                  <a:cubicBezTo>
                    <a:pt x="16837" y="1"/>
                    <a:pt x="16661" y="32"/>
                    <a:pt x="16493" y="94"/>
                  </a:cubicBezTo>
                  <a:cubicBezTo>
                    <a:pt x="15936" y="299"/>
                    <a:pt x="15300" y="648"/>
                    <a:pt x="14849" y="919"/>
                  </a:cubicBezTo>
                  <a:cubicBezTo>
                    <a:pt x="13808" y="552"/>
                    <a:pt x="12721" y="366"/>
                    <a:pt x="11607" y="366"/>
                  </a:cubicBezTo>
                  <a:cubicBezTo>
                    <a:pt x="9848" y="366"/>
                    <a:pt x="8124" y="840"/>
                    <a:pt x="6626" y="1735"/>
                  </a:cubicBezTo>
                  <a:cubicBezTo>
                    <a:pt x="5283" y="2534"/>
                    <a:pt x="4153" y="3644"/>
                    <a:pt x="3331" y="4963"/>
                  </a:cubicBezTo>
                  <a:cubicBezTo>
                    <a:pt x="3199" y="5003"/>
                    <a:pt x="3050" y="5046"/>
                    <a:pt x="2900" y="5089"/>
                  </a:cubicBezTo>
                  <a:cubicBezTo>
                    <a:pt x="2320" y="5254"/>
                    <a:pt x="1658" y="5444"/>
                    <a:pt x="1121" y="5765"/>
                  </a:cubicBezTo>
                  <a:cubicBezTo>
                    <a:pt x="673" y="6030"/>
                    <a:pt x="379" y="6541"/>
                    <a:pt x="193" y="7370"/>
                  </a:cubicBezTo>
                  <a:cubicBezTo>
                    <a:pt x="73" y="7910"/>
                    <a:pt x="4" y="8563"/>
                    <a:pt x="4" y="9206"/>
                  </a:cubicBezTo>
                  <a:cubicBezTo>
                    <a:pt x="1" y="9597"/>
                    <a:pt x="27" y="10174"/>
                    <a:pt x="150" y="10703"/>
                  </a:cubicBezTo>
                  <a:cubicBezTo>
                    <a:pt x="305" y="11380"/>
                    <a:pt x="587" y="11834"/>
                    <a:pt x="1015" y="12089"/>
                  </a:cubicBezTo>
                  <a:cubicBezTo>
                    <a:pt x="1465" y="12361"/>
                    <a:pt x="1910" y="12600"/>
                    <a:pt x="2224" y="12762"/>
                  </a:cubicBezTo>
                  <a:cubicBezTo>
                    <a:pt x="2470" y="13631"/>
                    <a:pt x="2831" y="14456"/>
                    <a:pt x="3308" y="15228"/>
                  </a:cubicBezTo>
                  <a:cubicBezTo>
                    <a:pt x="3782" y="15990"/>
                    <a:pt x="4352" y="16683"/>
                    <a:pt x="5015" y="17290"/>
                  </a:cubicBezTo>
                  <a:cubicBezTo>
                    <a:pt x="5015" y="17369"/>
                    <a:pt x="5019" y="17452"/>
                    <a:pt x="5019" y="17535"/>
                  </a:cubicBezTo>
                  <a:cubicBezTo>
                    <a:pt x="5032" y="18138"/>
                    <a:pt x="5045" y="18821"/>
                    <a:pt x="5214" y="19421"/>
                  </a:cubicBezTo>
                  <a:cubicBezTo>
                    <a:pt x="5357" y="19921"/>
                    <a:pt x="5774" y="20339"/>
                    <a:pt x="6527" y="20730"/>
                  </a:cubicBezTo>
                  <a:cubicBezTo>
                    <a:pt x="7017" y="20989"/>
                    <a:pt x="7630" y="21220"/>
                    <a:pt x="8250" y="21390"/>
                  </a:cubicBezTo>
                  <a:cubicBezTo>
                    <a:pt x="8628" y="21492"/>
                    <a:pt x="9195" y="21615"/>
                    <a:pt x="9735" y="21635"/>
                  </a:cubicBezTo>
                  <a:cubicBezTo>
                    <a:pt x="9781" y="21635"/>
                    <a:pt x="9825" y="21638"/>
                    <a:pt x="9871" y="21638"/>
                  </a:cubicBezTo>
                  <a:cubicBezTo>
                    <a:pt x="10497" y="21638"/>
                    <a:pt x="10968" y="21479"/>
                    <a:pt x="11300" y="21157"/>
                  </a:cubicBezTo>
                  <a:lnTo>
                    <a:pt x="11303" y="21154"/>
                  </a:lnTo>
                  <a:cubicBezTo>
                    <a:pt x="11704" y="20763"/>
                    <a:pt x="12105" y="20243"/>
                    <a:pt x="12406" y="19825"/>
                  </a:cubicBezTo>
                  <a:cubicBezTo>
                    <a:pt x="13338" y="19749"/>
                    <a:pt x="14240" y="19547"/>
                    <a:pt x="15104" y="19212"/>
                  </a:cubicBezTo>
                  <a:cubicBezTo>
                    <a:pt x="15135" y="19225"/>
                    <a:pt x="15167" y="19242"/>
                    <a:pt x="15197" y="19259"/>
                  </a:cubicBezTo>
                  <a:cubicBezTo>
                    <a:pt x="15737" y="19524"/>
                    <a:pt x="16351" y="19828"/>
                    <a:pt x="16957" y="19955"/>
                  </a:cubicBezTo>
                  <a:lnTo>
                    <a:pt x="16960" y="19955"/>
                  </a:lnTo>
                  <a:cubicBezTo>
                    <a:pt x="17054" y="19974"/>
                    <a:pt x="17149" y="19984"/>
                    <a:pt x="17247" y="19984"/>
                  </a:cubicBezTo>
                  <a:cubicBezTo>
                    <a:pt x="17680" y="19984"/>
                    <a:pt x="18159" y="19792"/>
                    <a:pt x="18727" y="19394"/>
                  </a:cubicBezTo>
                  <a:cubicBezTo>
                    <a:pt x="19181" y="19080"/>
                    <a:pt x="19672" y="18642"/>
                    <a:pt x="20106" y="18168"/>
                  </a:cubicBezTo>
                  <a:cubicBezTo>
                    <a:pt x="20371" y="17879"/>
                    <a:pt x="20743" y="17435"/>
                    <a:pt x="21007" y="16965"/>
                  </a:cubicBezTo>
                  <a:cubicBezTo>
                    <a:pt x="21349" y="16358"/>
                    <a:pt x="21445" y="15831"/>
                    <a:pt x="21306" y="15357"/>
                  </a:cubicBezTo>
                  <a:lnTo>
                    <a:pt x="21306" y="15354"/>
                  </a:lnTo>
                  <a:cubicBezTo>
                    <a:pt x="21150" y="14844"/>
                    <a:pt x="20888" y="14263"/>
                    <a:pt x="20639" y="13773"/>
                  </a:cubicBezTo>
                  <a:cubicBezTo>
                    <a:pt x="21113" y="12613"/>
                    <a:pt x="21352" y="11384"/>
                    <a:pt x="21352" y="10111"/>
                  </a:cubicBezTo>
                  <a:cubicBezTo>
                    <a:pt x="21352" y="9941"/>
                    <a:pt x="21346" y="9766"/>
                    <a:pt x="21335" y="9563"/>
                  </a:cubicBezTo>
                  <a:lnTo>
                    <a:pt x="21335" y="9560"/>
                  </a:lnTo>
                  <a:cubicBezTo>
                    <a:pt x="21272" y="8443"/>
                    <a:pt x="21024" y="7366"/>
                    <a:pt x="20596" y="6352"/>
                  </a:cubicBezTo>
                  <a:cubicBezTo>
                    <a:pt x="20646" y="6226"/>
                    <a:pt x="20706" y="6087"/>
                    <a:pt x="20762" y="5950"/>
                  </a:cubicBezTo>
                  <a:cubicBezTo>
                    <a:pt x="20997" y="5398"/>
                    <a:pt x="21263" y="4764"/>
                    <a:pt x="21352" y="4148"/>
                  </a:cubicBezTo>
                  <a:cubicBezTo>
                    <a:pt x="21425" y="3634"/>
                    <a:pt x="21213" y="3084"/>
                    <a:pt x="20683" y="2418"/>
                  </a:cubicBezTo>
                  <a:cubicBezTo>
                    <a:pt x="20338" y="1983"/>
                    <a:pt x="19871" y="1520"/>
                    <a:pt x="19370" y="1115"/>
                  </a:cubicBezTo>
                  <a:cubicBezTo>
                    <a:pt x="19065" y="870"/>
                    <a:pt x="18601" y="525"/>
                    <a:pt x="18114" y="290"/>
                  </a:cubicBezTo>
                  <a:cubicBezTo>
                    <a:pt x="17714" y="98"/>
                    <a:pt x="17353" y="1"/>
                    <a:pt x="17024" y="1"/>
                  </a:cubicBezTo>
                  <a:close/>
                </a:path>
              </a:pathLst>
            </a:custGeom>
            <a:solidFill>
              <a:schemeClr val="l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7122624" y="342467"/>
              <a:ext cx="1000145" cy="1000145"/>
            </a:xfrm>
            <a:custGeom>
              <a:avLst/>
              <a:gdLst/>
              <a:ahLst/>
              <a:cxnLst/>
              <a:rect l="l" t="t" r="r" b="b"/>
              <a:pathLst>
                <a:path w="17412" h="17412" extrusionOk="0">
                  <a:moveTo>
                    <a:pt x="8707" y="1"/>
                  </a:moveTo>
                  <a:cubicBezTo>
                    <a:pt x="7080" y="1"/>
                    <a:pt x="5559" y="445"/>
                    <a:pt x="4256" y="1221"/>
                  </a:cubicBezTo>
                  <a:cubicBezTo>
                    <a:pt x="2957" y="1992"/>
                    <a:pt x="1880" y="3093"/>
                    <a:pt x="1134" y="4406"/>
                  </a:cubicBezTo>
                  <a:lnTo>
                    <a:pt x="1134" y="4409"/>
                  </a:lnTo>
                  <a:cubicBezTo>
                    <a:pt x="412" y="5675"/>
                    <a:pt x="0" y="7143"/>
                    <a:pt x="0" y="8705"/>
                  </a:cubicBezTo>
                  <a:cubicBezTo>
                    <a:pt x="0" y="9367"/>
                    <a:pt x="73" y="10014"/>
                    <a:pt x="216" y="10634"/>
                  </a:cubicBezTo>
                  <a:lnTo>
                    <a:pt x="216" y="10637"/>
                  </a:lnTo>
                  <a:cubicBezTo>
                    <a:pt x="644" y="12532"/>
                    <a:pt x="1691" y="14190"/>
                    <a:pt x="3133" y="15393"/>
                  </a:cubicBezTo>
                  <a:cubicBezTo>
                    <a:pt x="4644" y="16656"/>
                    <a:pt x="6587" y="17412"/>
                    <a:pt x="8707" y="17412"/>
                  </a:cubicBezTo>
                  <a:cubicBezTo>
                    <a:pt x="8787" y="17412"/>
                    <a:pt x="8867" y="17412"/>
                    <a:pt x="8943" y="17409"/>
                  </a:cubicBezTo>
                  <a:cubicBezTo>
                    <a:pt x="10110" y="17378"/>
                    <a:pt x="11227" y="17117"/>
                    <a:pt x="12235" y="16666"/>
                  </a:cubicBezTo>
                  <a:cubicBezTo>
                    <a:pt x="14150" y="15821"/>
                    <a:pt x="15698" y="14299"/>
                    <a:pt x="16590" y="12407"/>
                  </a:cubicBezTo>
                  <a:cubicBezTo>
                    <a:pt x="17116" y="11283"/>
                    <a:pt x="17411" y="10031"/>
                    <a:pt x="17411" y="8705"/>
                  </a:cubicBezTo>
                  <a:cubicBezTo>
                    <a:pt x="17411" y="8539"/>
                    <a:pt x="17408" y="8373"/>
                    <a:pt x="17398" y="8211"/>
                  </a:cubicBezTo>
                  <a:cubicBezTo>
                    <a:pt x="17335" y="7054"/>
                    <a:pt x="17043" y="5957"/>
                    <a:pt x="16566" y="4963"/>
                  </a:cubicBezTo>
                  <a:cubicBezTo>
                    <a:pt x="15648" y="3034"/>
                    <a:pt x="14037" y="1492"/>
                    <a:pt x="12056" y="667"/>
                  </a:cubicBezTo>
                  <a:cubicBezTo>
                    <a:pt x="11025" y="236"/>
                    <a:pt x="9894" y="1"/>
                    <a:pt x="8707" y="1"/>
                  </a:cubicBezTo>
                  <a:close/>
                </a:path>
              </a:pathLst>
            </a:custGeom>
            <a:solidFill>
              <a:srgbClr val="6F34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6999647" y="595488"/>
              <a:ext cx="188116" cy="357966"/>
            </a:xfrm>
            <a:custGeom>
              <a:avLst/>
              <a:gdLst/>
              <a:ahLst/>
              <a:cxnLst/>
              <a:rect l="l" t="t" r="r" b="b"/>
              <a:pathLst>
                <a:path w="3275" h="6232" extrusionOk="0">
                  <a:moveTo>
                    <a:pt x="3275" y="1"/>
                  </a:moveTo>
                  <a:cubicBezTo>
                    <a:pt x="2708" y="246"/>
                    <a:pt x="1578" y="438"/>
                    <a:pt x="896" y="846"/>
                  </a:cubicBezTo>
                  <a:cubicBezTo>
                    <a:pt x="209" y="1254"/>
                    <a:pt x="1" y="4913"/>
                    <a:pt x="789" y="5387"/>
                  </a:cubicBezTo>
                  <a:cubicBezTo>
                    <a:pt x="1578" y="5860"/>
                    <a:pt x="2357" y="6232"/>
                    <a:pt x="2357" y="6232"/>
                  </a:cubicBezTo>
                  <a:lnTo>
                    <a:pt x="2357" y="6229"/>
                  </a:lnTo>
                  <a:cubicBezTo>
                    <a:pt x="2473" y="4535"/>
                    <a:pt x="3245" y="163"/>
                    <a:pt x="3275" y="4"/>
                  </a:cubicBezTo>
                  <a:lnTo>
                    <a:pt x="3275"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7301204" y="1216293"/>
              <a:ext cx="342744" cy="228554"/>
            </a:xfrm>
            <a:custGeom>
              <a:avLst/>
              <a:gdLst/>
              <a:ahLst/>
              <a:cxnLst/>
              <a:rect l="l" t="t" r="r" b="b"/>
              <a:pathLst>
                <a:path w="5967" h="3979" extrusionOk="0">
                  <a:moveTo>
                    <a:pt x="1" y="1"/>
                  </a:moveTo>
                  <a:cubicBezTo>
                    <a:pt x="10" y="57"/>
                    <a:pt x="17" y="114"/>
                    <a:pt x="24" y="180"/>
                  </a:cubicBezTo>
                  <a:cubicBezTo>
                    <a:pt x="77" y="816"/>
                    <a:pt x="7" y="1821"/>
                    <a:pt x="206" y="2520"/>
                  </a:cubicBezTo>
                  <a:cubicBezTo>
                    <a:pt x="377" y="3128"/>
                    <a:pt x="2616" y="3978"/>
                    <a:pt x="3858" y="3978"/>
                  </a:cubicBezTo>
                  <a:cubicBezTo>
                    <a:pt x="4178" y="3978"/>
                    <a:pt x="4432" y="3922"/>
                    <a:pt x="4568" y="3790"/>
                  </a:cubicBezTo>
                  <a:cubicBezTo>
                    <a:pt x="5058" y="3316"/>
                    <a:pt x="5589" y="2557"/>
                    <a:pt x="5834" y="2196"/>
                  </a:cubicBezTo>
                  <a:cubicBezTo>
                    <a:pt x="5917" y="2069"/>
                    <a:pt x="5967" y="1990"/>
                    <a:pt x="5967" y="1990"/>
                  </a:cubicBezTo>
                  <a:cubicBezTo>
                    <a:pt x="4326" y="1433"/>
                    <a:pt x="1" y="1"/>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7808566" y="1041735"/>
              <a:ext cx="328787" cy="308166"/>
            </a:xfrm>
            <a:custGeom>
              <a:avLst/>
              <a:gdLst/>
              <a:ahLst/>
              <a:cxnLst/>
              <a:rect l="l" t="t" r="r" b="b"/>
              <a:pathLst>
                <a:path w="5724" h="5365" extrusionOk="0">
                  <a:moveTo>
                    <a:pt x="4518" y="0"/>
                  </a:moveTo>
                  <a:cubicBezTo>
                    <a:pt x="3265" y="1198"/>
                    <a:pt x="1" y="4375"/>
                    <a:pt x="1" y="4375"/>
                  </a:cubicBezTo>
                  <a:cubicBezTo>
                    <a:pt x="90" y="4406"/>
                    <a:pt x="186" y="4445"/>
                    <a:pt x="293" y="4492"/>
                  </a:cubicBezTo>
                  <a:cubicBezTo>
                    <a:pt x="876" y="4753"/>
                    <a:pt x="1668" y="5218"/>
                    <a:pt x="2327" y="5357"/>
                  </a:cubicBezTo>
                  <a:cubicBezTo>
                    <a:pt x="2351" y="5362"/>
                    <a:pt x="2376" y="5364"/>
                    <a:pt x="2402" y="5364"/>
                  </a:cubicBezTo>
                  <a:cubicBezTo>
                    <a:pt x="3264" y="5364"/>
                    <a:pt x="5723" y="2928"/>
                    <a:pt x="5469" y="2073"/>
                  </a:cubicBezTo>
                  <a:cubicBezTo>
                    <a:pt x="5274" y="1429"/>
                    <a:pt x="4856" y="621"/>
                    <a:pt x="4648" y="233"/>
                  </a:cubicBezTo>
                  <a:cubicBezTo>
                    <a:pt x="4568" y="90"/>
                    <a:pt x="4518" y="0"/>
                    <a:pt x="451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7808566" y="321444"/>
              <a:ext cx="320860" cy="307074"/>
            </a:xfrm>
            <a:custGeom>
              <a:avLst/>
              <a:gdLst/>
              <a:ahLst/>
              <a:cxnLst/>
              <a:rect l="l" t="t" r="r" b="b"/>
              <a:pathLst>
                <a:path w="5586" h="5346" extrusionOk="0">
                  <a:moveTo>
                    <a:pt x="2184" y="0"/>
                  </a:moveTo>
                  <a:cubicBezTo>
                    <a:pt x="2120" y="0"/>
                    <a:pt x="2061" y="9"/>
                    <a:pt x="2009" y="29"/>
                  </a:cubicBezTo>
                  <a:cubicBezTo>
                    <a:pt x="1144" y="347"/>
                    <a:pt x="1" y="1106"/>
                    <a:pt x="1" y="1106"/>
                  </a:cubicBezTo>
                  <a:cubicBezTo>
                    <a:pt x="1273" y="2279"/>
                    <a:pt x="4644" y="5345"/>
                    <a:pt x="4644" y="5345"/>
                  </a:cubicBezTo>
                  <a:cubicBezTo>
                    <a:pt x="4810" y="4749"/>
                    <a:pt x="5370" y="3751"/>
                    <a:pt x="5479" y="2962"/>
                  </a:cubicBezTo>
                  <a:cubicBezTo>
                    <a:pt x="5585" y="2221"/>
                    <a:pt x="3190" y="0"/>
                    <a:pt x="2184" y="0"/>
                  </a:cubicBezTo>
                  <a:close/>
                </a:path>
              </a:pathLst>
            </a:custGeom>
            <a:solidFill>
              <a:srgbClr val="6F34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7463240" y="709333"/>
              <a:ext cx="334760" cy="334760"/>
            </a:xfrm>
            <a:custGeom>
              <a:avLst/>
              <a:gdLst/>
              <a:ahLst/>
              <a:cxnLst/>
              <a:rect l="l" t="t" r="r" b="b"/>
              <a:pathLst>
                <a:path w="5828" h="5828" extrusionOk="0">
                  <a:moveTo>
                    <a:pt x="2913" y="0"/>
                  </a:moveTo>
                  <a:cubicBezTo>
                    <a:pt x="1306" y="0"/>
                    <a:pt x="0" y="1307"/>
                    <a:pt x="0" y="2914"/>
                  </a:cubicBezTo>
                  <a:cubicBezTo>
                    <a:pt x="0" y="4525"/>
                    <a:pt x="1306" y="5827"/>
                    <a:pt x="2913" y="5827"/>
                  </a:cubicBezTo>
                  <a:cubicBezTo>
                    <a:pt x="4524" y="5827"/>
                    <a:pt x="5827" y="4525"/>
                    <a:pt x="5827" y="2914"/>
                  </a:cubicBezTo>
                  <a:cubicBezTo>
                    <a:pt x="5827" y="1307"/>
                    <a:pt x="4524" y="0"/>
                    <a:pt x="2913" y="0"/>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7253200" y="532477"/>
              <a:ext cx="249462" cy="206439"/>
            </a:xfrm>
            <a:custGeom>
              <a:avLst/>
              <a:gdLst/>
              <a:ahLst/>
              <a:cxnLst/>
              <a:rect l="l" t="t" r="r" b="b"/>
              <a:pathLst>
                <a:path w="4343" h="3594" extrusionOk="0">
                  <a:moveTo>
                    <a:pt x="2095" y="1"/>
                  </a:moveTo>
                  <a:cubicBezTo>
                    <a:pt x="1442" y="1"/>
                    <a:pt x="746" y="485"/>
                    <a:pt x="302" y="1118"/>
                  </a:cubicBezTo>
                  <a:cubicBezTo>
                    <a:pt x="129" y="1718"/>
                    <a:pt x="13" y="2377"/>
                    <a:pt x="0" y="3079"/>
                  </a:cubicBezTo>
                  <a:lnTo>
                    <a:pt x="0" y="3083"/>
                  </a:lnTo>
                  <a:cubicBezTo>
                    <a:pt x="60" y="3183"/>
                    <a:pt x="132" y="3275"/>
                    <a:pt x="222" y="3362"/>
                  </a:cubicBezTo>
                  <a:cubicBezTo>
                    <a:pt x="391" y="3521"/>
                    <a:pt x="594" y="3593"/>
                    <a:pt x="816" y="3593"/>
                  </a:cubicBezTo>
                  <a:cubicBezTo>
                    <a:pt x="2228" y="3593"/>
                    <a:pt x="4342" y="680"/>
                    <a:pt x="2479" y="61"/>
                  </a:cubicBezTo>
                  <a:cubicBezTo>
                    <a:pt x="2357" y="21"/>
                    <a:pt x="2228" y="1"/>
                    <a:pt x="2095" y="1"/>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7339631" y="963330"/>
              <a:ext cx="150493" cy="130848"/>
            </a:xfrm>
            <a:custGeom>
              <a:avLst/>
              <a:gdLst/>
              <a:ahLst/>
              <a:cxnLst/>
              <a:rect l="l" t="t" r="r" b="b"/>
              <a:pathLst>
                <a:path w="2620" h="2278" extrusionOk="0">
                  <a:moveTo>
                    <a:pt x="1" y="0"/>
                  </a:moveTo>
                  <a:lnTo>
                    <a:pt x="1" y="0"/>
                  </a:lnTo>
                  <a:cubicBezTo>
                    <a:pt x="150" y="199"/>
                    <a:pt x="309" y="398"/>
                    <a:pt x="485" y="597"/>
                  </a:cubicBezTo>
                  <a:cubicBezTo>
                    <a:pt x="1118" y="1319"/>
                    <a:pt x="1844" y="1876"/>
                    <a:pt x="2619" y="2277"/>
                  </a:cubicBezTo>
                  <a:cubicBezTo>
                    <a:pt x="2099" y="1260"/>
                    <a:pt x="969" y="209"/>
                    <a:pt x="1" y="0"/>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7763649" y="945853"/>
              <a:ext cx="234240" cy="181453"/>
            </a:xfrm>
            <a:custGeom>
              <a:avLst/>
              <a:gdLst/>
              <a:ahLst/>
              <a:cxnLst/>
              <a:rect l="l" t="t" r="r" b="b"/>
              <a:pathLst>
                <a:path w="4078" h="3159" extrusionOk="0">
                  <a:moveTo>
                    <a:pt x="2980" y="0"/>
                  </a:moveTo>
                  <a:cubicBezTo>
                    <a:pt x="1701" y="0"/>
                    <a:pt x="1" y="2291"/>
                    <a:pt x="911" y="3136"/>
                  </a:cubicBezTo>
                  <a:cubicBezTo>
                    <a:pt x="922" y="3146"/>
                    <a:pt x="928" y="3152"/>
                    <a:pt x="938" y="3159"/>
                  </a:cubicBezTo>
                  <a:cubicBezTo>
                    <a:pt x="1933" y="2900"/>
                    <a:pt x="2860" y="2473"/>
                    <a:pt x="3660" y="1900"/>
                  </a:cubicBezTo>
                  <a:cubicBezTo>
                    <a:pt x="3994" y="1336"/>
                    <a:pt x="4077" y="726"/>
                    <a:pt x="3656" y="289"/>
                  </a:cubicBezTo>
                  <a:cubicBezTo>
                    <a:pt x="3461" y="87"/>
                    <a:pt x="3229" y="0"/>
                    <a:pt x="2980" y="0"/>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7660472" y="533583"/>
              <a:ext cx="141877" cy="112927"/>
            </a:xfrm>
            <a:custGeom>
              <a:avLst/>
              <a:gdLst/>
              <a:ahLst/>
              <a:cxnLst/>
              <a:rect l="l" t="t" r="r" b="b"/>
              <a:pathLst>
                <a:path w="2470" h="1966" extrusionOk="0">
                  <a:moveTo>
                    <a:pt x="362" y="1"/>
                  </a:moveTo>
                  <a:lnTo>
                    <a:pt x="362" y="1"/>
                  </a:lnTo>
                  <a:cubicBezTo>
                    <a:pt x="1" y="829"/>
                    <a:pt x="667" y="1966"/>
                    <a:pt x="1453" y="1966"/>
                  </a:cubicBezTo>
                  <a:cubicBezTo>
                    <a:pt x="1608" y="1966"/>
                    <a:pt x="1768" y="1923"/>
                    <a:pt x="1923" y="1823"/>
                  </a:cubicBezTo>
                  <a:cubicBezTo>
                    <a:pt x="2387" y="1532"/>
                    <a:pt x="2470" y="988"/>
                    <a:pt x="2338" y="481"/>
                  </a:cubicBezTo>
                  <a:cubicBezTo>
                    <a:pt x="2258" y="434"/>
                    <a:pt x="2172" y="388"/>
                    <a:pt x="2086" y="348"/>
                  </a:cubicBezTo>
                  <a:cubicBezTo>
                    <a:pt x="1549" y="96"/>
                    <a:pt x="959" y="40"/>
                    <a:pt x="362" y="1"/>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7925456" y="337355"/>
              <a:ext cx="187542" cy="150033"/>
            </a:xfrm>
            <a:custGeom>
              <a:avLst/>
              <a:gdLst/>
              <a:ahLst/>
              <a:cxnLst/>
              <a:rect l="l" t="t" r="r" b="b"/>
              <a:pathLst>
                <a:path w="3265" h="2612" extrusionOk="0">
                  <a:moveTo>
                    <a:pt x="236" y="0"/>
                  </a:moveTo>
                  <a:cubicBezTo>
                    <a:pt x="176" y="0"/>
                    <a:pt x="133" y="24"/>
                    <a:pt x="123" y="73"/>
                  </a:cubicBezTo>
                  <a:cubicBezTo>
                    <a:pt x="0" y="530"/>
                    <a:pt x="2619" y="2612"/>
                    <a:pt x="3116" y="2612"/>
                  </a:cubicBezTo>
                  <a:cubicBezTo>
                    <a:pt x="3166" y="2612"/>
                    <a:pt x="3193" y="2592"/>
                    <a:pt x="3196" y="2552"/>
                  </a:cubicBezTo>
                  <a:cubicBezTo>
                    <a:pt x="3265" y="1936"/>
                    <a:pt x="813" y="0"/>
                    <a:pt x="236" y="0"/>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7585989" y="429717"/>
              <a:ext cx="444586" cy="364170"/>
            </a:xfrm>
            <a:custGeom>
              <a:avLst/>
              <a:gdLst/>
              <a:ahLst/>
              <a:cxnLst/>
              <a:rect l="l" t="t" r="r" b="b"/>
              <a:pathLst>
                <a:path w="7740" h="6340" extrusionOk="0">
                  <a:moveTo>
                    <a:pt x="2464" y="0"/>
                  </a:moveTo>
                  <a:cubicBezTo>
                    <a:pt x="1645" y="0"/>
                    <a:pt x="833" y="209"/>
                    <a:pt x="279" y="689"/>
                  </a:cubicBezTo>
                  <a:cubicBezTo>
                    <a:pt x="131" y="819"/>
                    <a:pt x="1" y="998"/>
                    <a:pt x="11" y="1193"/>
                  </a:cubicBezTo>
                  <a:cubicBezTo>
                    <a:pt x="27" y="1574"/>
                    <a:pt x="498" y="1733"/>
                    <a:pt x="876" y="1773"/>
                  </a:cubicBezTo>
                  <a:cubicBezTo>
                    <a:pt x="1128" y="1796"/>
                    <a:pt x="1383" y="1813"/>
                    <a:pt x="1638" y="1830"/>
                  </a:cubicBezTo>
                  <a:cubicBezTo>
                    <a:pt x="1728" y="1621"/>
                    <a:pt x="1881" y="1435"/>
                    <a:pt x="2115" y="1289"/>
                  </a:cubicBezTo>
                  <a:cubicBezTo>
                    <a:pt x="2242" y="1209"/>
                    <a:pt x="2371" y="1173"/>
                    <a:pt x="2497" y="1173"/>
                  </a:cubicBezTo>
                  <a:cubicBezTo>
                    <a:pt x="2994" y="1173"/>
                    <a:pt x="3455" y="1714"/>
                    <a:pt x="3614" y="2310"/>
                  </a:cubicBezTo>
                  <a:cubicBezTo>
                    <a:pt x="4777" y="3013"/>
                    <a:pt x="5284" y="4478"/>
                    <a:pt x="5997" y="5668"/>
                  </a:cubicBezTo>
                  <a:cubicBezTo>
                    <a:pt x="6176" y="5966"/>
                    <a:pt x="6411" y="6277"/>
                    <a:pt x="6753" y="6334"/>
                  </a:cubicBezTo>
                  <a:cubicBezTo>
                    <a:pt x="6785" y="6340"/>
                    <a:pt x="6822" y="6340"/>
                    <a:pt x="6855" y="6340"/>
                  </a:cubicBezTo>
                  <a:cubicBezTo>
                    <a:pt x="7163" y="6340"/>
                    <a:pt x="7455" y="6115"/>
                    <a:pt x="7591" y="5830"/>
                  </a:cubicBezTo>
                  <a:cubicBezTo>
                    <a:pt x="7740" y="5515"/>
                    <a:pt x="7730" y="5147"/>
                    <a:pt x="7671" y="4802"/>
                  </a:cubicBezTo>
                  <a:cubicBezTo>
                    <a:pt x="7524" y="3993"/>
                    <a:pt x="7114" y="3254"/>
                    <a:pt x="6646" y="2575"/>
                  </a:cubicBezTo>
                  <a:cubicBezTo>
                    <a:pt x="6132" y="1826"/>
                    <a:pt x="5536" y="1120"/>
                    <a:pt x="4777" y="620"/>
                  </a:cubicBezTo>
                  <a:cubicBezTo>
                    <a:pt x="4183" y="228"/>
                    <a:pt x="3319" y="0"/>
                    <a:pt x="246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7680017" y="497094"/>
              <a:ext cx="113559" cy="65367"/>
            </a:xfrm>
            <a:custGeom>
              <a:avLst/>
              <a:gdLst/>
              <a:ahLst/>
              <a:cxnLst/>
              <a:rect l="l" t="t" r="r" b="b"/>
              <a:pathLst>
                <a:path w="1977" h="1138" extrusionOk="0">
                  <a:moveTo>
                    <a:pt x="860" y="0"/>
                  </a:moveTo>
                  <a:cubicBezTo>
                    <a:pt x="734" y="0"/>
                    <a:pt x="605" y="36"/>
                    <a:pt x="478" y="116"/>
                  </a:cubicBezTo>
                  <a:cubicBezTo>
                    <a:pt x="244" y="262"/>
                    <a:pt x="91" y="448"/>
                    <a:pt x="1" y="657"/>
                  </a:cubicBezTo>
                  <a:cubicBezTo>
                    <a:pt x="598" y="696"/>
                    <a:pt x="1188" y="752"/>
                    <a:pt x="1725" y="1004"/>
                  </a:cubicBezTo>
                  <a:cubicBezTo>
                    <a:pt x="1811" y="1044"/>
                    <a:pt x="1897" y="1090"/>
                    <a:pt x="1977" y="1137"/>
                  </a:cubicBezTo>
                  <a:cubicBezTo>
                    <a:pt x="1818" y="541"/>
                    <a:pt x="1357" y="0"/>
                    <a:pt x="860" y="0"/>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7134974" y="412543"/>
              <a:ext cx="987796" cy="929896"/>
            </a:xfrm>
            <a:custGeom>
              <a:avLst/>
              <a:gdLst/>
              <a:ahLst/>
              <a:cxnLst/>
              <a:rect l="l" t="t" r="r" b="b"/>
              <a:pathLst>
                <a:path w="17197" h="16189" extrusionOk="0">
                  <a:moveTo>
                    <a:pt x="4041" y="1"/>
                  </a:moveTo>
                  <a:lnTo>
                    <a:pt x="4041" y="1"/>
                  </a:lnTo>
                  <a:cubicBezTo>
                    <a:pt x="2742" y="772"/>
                    <a:pt x="1665" y="1873"/>
                    <a:pt x="919" y="3186"/>
                  </a:cubicBezTo>
                  <a:lnTo>
                    <a:pt x="919" y="3189"/>
                  </a:lnTo>
                  <a:cubicBezTo>
                    <a:pt x="889" y="3348"/>
                    <a:pt x="117" y="7720"/>
                    <a:pt x="1" y="9414"/>
                  </a:cubicBezTo>
                  <a:lnTo>
                    <a:pt x="1" y="9417"/>
                  </a:lnTo>
                  <a:cubicBezTo>
                    <a:pt x="429" y="11312"/>
                    <a:pt x="1476" y="12970"/>
                    <a:pt x="2918" y="14173"/>
                  </a:cubicBezTo>
                  <a:cubicBezTo>
                    <a:pt x="2911" y="14107"/>
                    <a:pt x="2904" y="14050"/>
                    <a:pt x="2895" y="13994"/>
                  </a:cubicBezTo>
                  <a:lnTo>
                    <a:pt x="2895" y="13994"/>
                  </a:lnTo>
                  <a:cubicBezTo>
                    <a:pt x="2895" y="13994"/>
                    <a:pt x="7220" y="15426"/>
                    <a:pt x="8861" y="15983"/>
                  </a:cubicBezTo>
                  <a:cubicBezTo>
                    <a:pt x="8861" y="15983"/>
                    <a:pt x="8811" y="16062"/>
                    <a:pt x="8728" y="16189"/>
                  </a:cubicBezTo>
                  <a:cubicBezTo>
                    <a:pt x="9895" y="16158"/>
                    <a:pt x="11012" y="15897"/>
                    <a:pt x="12020" y="15446"/>
                  </a:cubicBezTo>
                  <a:cubicBezTo>
                    <a:pt x="11913" y="15399"/>
                    <a:pt x="11817" y="15360"/>
                    <a:pt x="11728" y="15329"/>
                  </a:cubicBezTo>
                  <a:cubicBezTo>
                    <a:pt x="11728" y="15329"/>
                    <a:pt x="14992" y="12152"/>
                    <a:pt x="16245" y="10954"/>
                  </a:cubicBezTo>
                  <a:cubicBezTo>
                    <a:pt x="16245" y="10954"/>
                    <a:pt x="16295" y="11044"/>
                    <a:pt x="16375" y="11187"/>
                  </a:cubicBezTo>
                  <a:cubicBezTo>
                    <a:pt x="16901" y="10063"/>
                    <a:pt x="17196" y="8811"/>
                    <a:pt x="17196" y="7485"/>
                  </a:cubicBezTo>
                  <a:cubicBezTo>
                    <a:pt x="17196" y="7319"/>
                    <a:pt x="17193" y="7153"/>
                    <a:pt x="17183" y="6991"/>
                  </a:cubicBezTo>
                  <a:cubicBezTo>
                    <a:pt x="17007" y="8704"/>
                    <a:pt x="16013" y="10149"/>
                    <a:pt x="14611" y="11160"/>
                  </a:cubicBezTo>
                  <a:cubicBezTo>
                    <a:pt x="14608" y="11160"/>
                    <a:pt x="14605" y="11164"/>
                    <a:pt x="14605" y="11164"/>
                  </a:cubicBezTo>
                  <a:cubicBezTo>
                    <a:pt x="14143" y="11942"/>
                    <a:pt x="13206" y="12629"/>
                    <a:pt x="12473" y="12629"/>
                  </a:cubicBezTo>
                  <a:cubicBezTo>
                    <a:pt x="12251" y="12629"/>
                    <a:pt x="12049" y="12565"/>
                    <a:pt x="11883" y="12423"/>
                  </a:cubicBezTo>
                  <a:cubicBezTo>
                    <a:pt x="11184" y="12609"/>
                    <a:pt x="10452" y="12704"/>
                    <a:pt x="9719" y="12704"/>
                  </a:cubicBezTo>
                  <a:cubicBezTo>
                    <a:pt x="8509" y="12704"/>
                    <a:pt x="7293" y="12443"/>
                    <a:pt x="6182" y="11866"/>
                  </a:cubicBezTo>
                  <a:lnTo>
                    <a:pt x="6182" y="11866"/>
                  </a:lnTo>
                  <a:cubicBezTo>
                    <a:pt x="6531" y="12545"/>
                    <a:pt x="6606" y="13209"/>
                    <a:pt x="6176" y="13593"/>
                  </a:cubicBezTo>
                  <a:cubicBezTo>
                    <a:pt x="5994" y="13755"/>
                    <a:pt x="5768" y="13825"/>
                    <a:pt x="5520" y="13825"/>
                  </a:cubicBezTo>
                  <a:cubicBezTo>
                    <a:pt x="3912" y="13825"/>
                    <a:pt x="1247" y="10895"/>
                    <a:pt x="2523" y="9801"/>
                  </a:cubicBezTo>
                  <a:cubicBezTo>
                    <a:pt x="2725" y="9629"/>
                    <a:pt x="2967" y="9553"/>
                    <a:pt x="3230" y="9553"/>
                  </a:cubicBezTo>
                  <a:cubicBezTo>
                    <a:pt x="3339" y="9553"/>
                    <a:pt x="3452" y="9566"/>
                    <a:pt x="3564" y="9589"/>
                  </a:cubicBezTo>
                  <a:cubicBezTo>
                    <a:pt x="2424" y="8055"/>
                    <a:pt x="2052" y="6536"/>
                    <a:pt x="2079" y="5171"/>
                  </a:cubicBezTo>
                  <a:cubicBezTo>
                    <a:pt x="1744" y="4595"/>
                    <a:pt x="1940" y="3829"/>
                    <a:pt x="2381" y="3206"/>
                  </a:cubicBezTo>
                  <a:lnTo>
                    <a:pt x="2381" y="3203"/>
                  </a:lnTo>
                  <a:cubicBezTo>
                    <a:pt x="2915" y="1363"/>
                    <a:pt x="3958" y="103"/>
                    <a:pt x="404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7015844" y="595488"/>
              <a:ext cx="171918" cy="357966"/>
            </a:xfrm>
            <a:custGeom>
              <a:avLst/>
              <a:gdLst/>
              <a:ahLst/>
              <a:cxnLst/>
              <a:rect l="l" t="t" r="r" b="b"/>
              <a:pathLst>
                <a:path w="2993" h="6232" extrusionOk="0">
                  <a:moveTo>
                    <a:pt x="703" y="1111"/>
                  </a:moveTo>
                  <a:cubicBezTo>
                    <a:pt x="1071" y="1111"/>
                    <a:pt x="1123" y="4870"/>
                    <a:pt x="666" y="5072"/>
                  </a:cubicBezTo>
                  <a:cubicBezTo>
                    <a:pt x="653" y="5078"/>
                    <a:pt x="640" y="5082"/>
                    <a:pt x="626" y="5082"/>
                  </a:cubicBezTo>
                  <a:cubicBezTo>
                    <a:pt x="186" y="5082"/>
                    <a:pt x="103" y="1482"/>
                    <a:pt x="666" y="1124"/>
                  </a:cubicBezTo>
                  <a:cubicBezTo>
                    <a:pt x="676" y="1115"/>
                    <a:pt x="690" y="1111"/>
                    <a:pt x="703" y="1111"/>
                  </a:cubicBezTo>
                  <a:close/>
                  <a:moveTo>
                    <a:pt x="2993" y="1"/>
                  </a:moveTo>
                  <a:cubicBezTo>
                    <a:pt x="2426" y="246"/>
                    <a:pt x="1296" y="438"/>
                    <a:pt x="614" y="846"/>
                  </a:cubicBezTo>
                  <a:cubicBezTo>
                    <a:pt x="236" y="1072"/>
                    <a:pt x="0" y="2291"/>
                    <a:pt x="0" y="3414"/>
                  </a:cubicBezTo>
                  <a:cubicBezTo>
                    <a:pt x="0" y="4326"/>
                    <a:pt x="156" y="5175"/>
                    <a:pt x="507" y="5387"/>
                  </a:cubicBezTo>
                  <a:cubicBezTo>
                    <a:pt x="1296" y="5860"/>
                    <a:pt x="2075" y="6232"/>
                    <a:pt x="2075" y="6232"/>
                  </a:cubicBezTo>
                  <a:lnTo>
                    <a:pt x="2075" y="6229"/>
                  </a:lnTo>
                  <a:cubicBezTo>
                    <a:pt x="2191" y="4535"/>
                    <a:pt x="2963" y="163"/>
                    <a:pt x="2993" y="4"/>
                  </a:cubicBezTo>
                  <a:lnTo>
                    <a:pt x="2993" y="1"/>
                  </a:lnTo>
                  <a:close/>
                </a:path>
              </a:pathLst>
            </a:custGeom>
            <a:solidFill>
              <a:srgbClr val="6F34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7301204" y="1216293"/>
              <a:ext cx="342744" cy="228554"/>
            </a:xfrm>
            <a:custGeom>
              <a:avLst/>
              <a:gdLst/>
              <a:ahLst/>
              <a:cxnLst/>
              <a:rect l="l" t="t" r="r" b="b"/>
              <a:pathLst>
                <a:path w="5967" h="3979" extrusionOk="0">
                  <a:moveTo>
                    <a:pt x="763" y="2421"/>
                  </a:moveTo>
                  <a:cubicBezTo>
                    <a:pt x="1631" y="2421"/>
                    <a:pt x="4237" y="3137"/>
                    <a:pt x="4303" y="3554"/>
                  </a:cubicBezTo>
                  <a:cubicBezTo>
                    <a:pt x="4319" y="3663"/>
                    <a:pt x="4170" y="3710"/>
                    <a:pt x="3922" y="3710"/>
                  </a:cubicBezTo>
                  <a:cubicBezTo>
                    <a:pt x="2987" y="3710"/>
                    <a:pt x="650" y="3057"/>
                    <a:pt x="488" y="2540"/>
                  </a:cubicBezTo>
                  <a:cubicBezTo>
                    <a:pt x="461" y="2457"/>
                    <a:pt x="567" y="2421"/>
                    <a:pt x="763" y="2421"/>
                  </a:cubicBezTo>
                  <a:close/>
                  <a:moveTo>
                    <a:pt x="1" y="1"/>
                  </a:moveTo>
                  <a:cubicBezTo>
                    <a:pt x="10" y="57"/>
                    <a:pt x="17" y="114"/>
                    <a:pt x="24" y="180"/>
                  </a:cubicBezTo>
                  <a:cubicBezTo>
                    <a:pt x="77" y="816"/>
                    <a:pt x="7" y="1821"/>
                    <a:pt x="206" y="2520"/>
                  </a:cubicBezTo>
                  <a:cubicBezTo>
                    <a:pt x="379" y="3126"/>
                    <a:pt x="2619" y="3978"/>
                    <a:pt x="3862" y="3978"/>
                  </a:cubicBezTo>
                  <a:cubicBezTo>
                    <a:pt x="4180" y="3978"/>
                    <a:pt x="4435" y="3922"/>
                    <a:pt x="4568" y="3790"/>
                  </a:cubicBezTo>
                  <a:cubicBezTo>
                    <a:pt x="5058" y="3316"/>
                    <a:pt x="5589" y="2557"/>
                    <a:pt x="5834" y="2196"/>
                  </a:cubicBezTo>
                  <a:cubicBezTo>
                    <a:pt x="5917" y="2069"/>
                    <a:pt x="5967" y="1990"/>
                    <a:pt x="5967" y="1990"/>
                  </a:cubicBezTo>
                  <a:cubicBezTo>
                    <a:pt x="4326" y="1433"/>
                    <a:pt x="1" y="1"/>
                    <a:pt x="1" y="1"/>
                  </a:cubicBezTo>
                  <a:close/>
                </a:path>
              </a:pathLst>
            </a:custGeom>
            <a:solidFill>
              <a:srgbClr val="6F34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3"/>
            <p:cNvSpPr/>
            <p:nvPr/>
          </p:nvSpPr>
          <p:spPr>
            <a:xfrm>
              <a:off x="7808566" y="1041735"/>
              <a:ext cx="322985" cy="308108"/>
            </a:xfrm>
            <a:custGeom>
              <a:avLst/>
              <a:gdLst/>
              <a:ahLst/>
              <a:cxnLst/>
              <a:rect l="l" t="t" r="r" b="b"/>
              <a:pathLst>
                <a:path w="5623" h="5364" extrusionOk="0">
                  <a:moveTo>
                    <a:pt x="5095" y="2192"/>
                  </a:moveTo>
                  <a:cubicBezTo>
                    <a:pt x="5111" y="2192"/>
                    <a:pt x="5125" y="2195"/>
                    <a:pt x="5138" y="2198"/>
                  </a:cubicBezTo>
                  <a:cubicBezTo>
                    <a:pt x="5622" y="2361"/>
                    <a:pt x="3252" y="5118"/>
                    <a:pt x="2520" y="5118"/>
                  </a:cubicBezTo>
                  <a:cubicBezTo>
                    <a:pt x="2503" y="5118"/>
                    <a:pt x="2490" y="5118"/>
                    <a:pt x="2476" y="5115"/>
                  </a:cubicBezTo>
                  <a:cubicBezTo>
                    <a:pt x="2023" y="5036"/>
                    <a:pt x="4508" y="2192"/>
                    <a:pt x="5095" y="2192"/>
                  </a:cubicBezTo>
                  <a:close/>
                  <a:moveTo>
                    <a:pt x="4518" y="0"/>
                  </a:moveTo>
                  <a:cubicBezTo>
                    <a:pt x="3265" y="1198"/>
                    <a:pt x="1" y="4375"/>
                    <a:pt x="1" y="4375"/>
                  </a:cubicBezTo>
                  <a:cubicBezTo>
                    <a:pt x="90" y="4406"/>
                    <a:pt x="186" y="4445"/>
                    <a:pt x="293" y="4492"/>
                  </a:cubicBezTo>
                  <a:cubicBezTo>
                    <a:pt x="876" y="4753"/>
                    <a:pt x="1668" y="5218"/>
                    <a:pt x="2327" y="5357"/>
                  </a:cubicBezTo>
                  <a:cubicBezTo>
                    <a:pt x="2350" y="5360"/>
                    <a:pt x="2377" y="5363"/>
                    <a:pt x="2404" y="5363"/>
                  </a:cubicBezTo>
                  <a:cubicBezTo>
                    <a:pt x="3222" y="5363"/>
                    <a:pt x="5486" y="3159"/>
                    <a:pt x="5486" y="2208"/>
                  </a:cubicBezTo>
                  <a:cubicBezTo>
                    <a:pt x="5486" y="2159"/>
                    <a:pt x="5479" y="2116"/>
                    <a:pt x="5469" y="2073"/>
                  </a:cubicBezTo>
                  <a:cubicBezTo>
                    <a:pt x="5274" y="1429"/>
                    <a:pt x="4856" y="621"/>
                    <a:pt x="4648" y="233"/>
                  </a:cubicBezTo>
                  <a:cubicBezTo>
                    <a:pt x="4568" y="90"/>
                    <a:pt x="4518" y="0"/>
                    <a:pt x="4518" y="0"/>
                  </a:cubicBezTo>
                  <a:close/>
                </a:path>
              </a:pathLst>
            </a:custGeom>
            <a:solidFill>
              <a:srgbClr val="6F34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3"/>
            <p:cNvSpPr/>
            <p:nvPr/>
          </p:nvSpPr>
          <p:spPr>
            <a:xfrm>
              <a:off x="7235148" y="596636"/>
              <a:ext cx="36589" cy="112984"/>
            </a:xfrm>
            <a:custGeom>
              <a:avLst/>
              <a:gdLst/>
              <a:ahLst/>
              <a:cxnLst/>
              <a:rect l="l" t="t" r="r" b="b"/>
              <a:pathLst>
                <a:path w="637" h="1967" extrusionOk="0">
                  <a:moveTo>
                    <a:pt x="637" y="1"/>
                  </a:moveTo>
                  <a:lnTo>
                    <a:pt x="637" y="1"/>
                  </a:lnTo>
                  <a:cubicBezTo>
                    <a:pt x="196" y="624"/>
                    <a:pt x="0" y="1390"/>
                    <a:pt x="335" y="1966"/>
                  </a:cubicBezTo>
                  <a:lnTo>
                    <a:pt x="335" y="1962"/>
                  </a:lnTo>
                  <a:cubicBezTo>
                    <a:pt x="348" y="1260"/>
                    <a:pt x="464" y="601"/>
                    <a:pt x="637" y="1"/>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7207792" y="960014"/>
              <a:ext cx="307878" cy="245499"/>
            </a:xfrm>
            <a:custGeom>
              <a:avLst/>
              <a:gdLst/>
              <a:ahLst/>
              <a:cxnLst/>
              <a:rect l="l" t="t" r="r" b="b"/>
              <a:pathLst>
                <a:path w="5360" h="4274" extrusionOk="0">
                  <a:moveTo>
                    <a:pt x="1983" y="1"/>
                  </a:moveTo>
                  <a:cubicBezTo>
                    <a:pt x="1720" y="1"/>
                    <a:pt x="1478" y="77"/>
                    <a:pt x="1276" y="249"/>
                  </a:cubicBezTo>
                  <a:cubicBezTo>
                    <a:pt x="0" y="1343"/>
                    <a:pt x="2665" y="4273"/>
                    <a:pt x="4273" y="4273"/>
                  </a:cubicBezTo>
                  <a:cubicBezTo>
                    <a:pt x="4521" y="4273"/>
                    <a:pt x="4747" y="4203"/>
                    <a:pt x="4929" y="4041"/>
                  </a:cubicBezTo>
                  <a:cubicBezTo>
                    <a:pt x="5359" y="3657"/>
                    <a:pt x="5284" y="2993"/>
                    <a:pt x="4935" y="2314"/>
                  </a:cubicBezTo>
                  <a:cubicBezTo>
                    <a:pt x="4160" y="1913"/>
                    <a:pt x="3434" y="1356"/>
                    <a:pt x="2801" y="634"/>
                  </a:cubicBezTo>
                  <a:cubicBezTo>
                    <a:pt x="2625" y="435"/>
                    <a:pt x="2466" y="236"/>
                    <a:pt x="2317" y="37"/>
                  </a:cubicBezTo>
                  <a:cubicBezTo>
                    <a:pt x="2205" y="14"/>
                    <a:pt x="2092" y="1"/>
                    <a:pt x="1983" y="1"/>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7817527" y="1053740"/>
              <a:ext cx="156352" cy="84207"/>
            </a:xfrm>
            <a:custGeom>
              <a:avLst/>
              <a:gdLst/>
              <a:ahLst/>
              <a:cxnLst/>
              <a:rect l="l" t="t" r="r" b="b"/>
              <a:pathLst>
                <a:path w="2722" h="1466" extrusionOk="0">
                  <a:moveTo>
                    <a:pt x="2722" y="1"/>
                  </a:moveTo>
                  <a:lnTo>
                    <a:pt x="2722" y="1"/>
                  </a:lnTo>
                  <a:cubicBezTo>
                    <a:pt x="1922" y="574"/>
                    <a:pt x="995" y="1001"/>
                    <a:pt x="0" y="1260"/>
                  </a:cubicBezTo>
                  <a:cubicBezTo>
                    <a:pt x="166" y="1402"/>
                    <a:pt x="368" y="1466"/>
                    <a:pt x="590" y="1466"/>
                  </a:cubicBezTo>
                  <a:cubicBezTo>
                    <a:pt x="1323" y="1466"/>
                    <a:pt x="2260" y="779"/>
                    <a:pt x="2722" y="1"/>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7018575" y="647150"/>
              <a:ext cx="64951" cy="252397"/>
            </a:xfrm>
            <a:custGeom>
              <a:avLst/>
              <a:gdLst/>
              <a:ahLst/>
              <a:cxnLst/>
              <a:rect l="l" t="t" r="r" b="b"/>
              <a:pathLst>
                <a:path w="1022" h="3971" extrusionOk="0">
                  <a:moveTo>
                    <a:pt x="601" y="0"/>
                  </a:moveTo>
                  <a:cubicBezTo>
                    <a:pt x="588" y="0"/>
                    <a:pt x="574" y="4"/>
                    <a:pt x="564" y="13"/>
                  </a:cubicBezTo>
                  <a:cubicBezTo>
                    <a:pt x="1" y="371"/>
                    <a:pt x="84" y="3971"/>
                    <a:pt x="524" y="3971"/>
                  </a:cubicBezTo>
                  <a:cubicBezTo>
                    <a:pt x="538" y="3971"/>
                    <a:pt x="551" y="3967"/>
                    <a:pt x="564" y="3961"/>
                  </a:cubicBezTo>
                  <a:cubicBezTo>
                    <a:pt x="1021" y="3759"/>
                    <a:pt x="969" y="0"/>
                    <a:pt x="601" y="0"/>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7323275" y="1353825"/>
              <a:ext cx="230479" cy="77099"/>
            </a:xfrm>
            <a:custGeom>
              <a:avLst/>
              <a:gdLst/>
              <a:ahLst/>
              <a:cxnLst/>
              <a:rect l="l" t="t" r="r" b="b"/>
              <a:pathLst>
                <a:path w="3859" h="1291" extrusionOk="0">
                  <a:moveTo>
                    <a:pt x="302" y="1"/>
                  </a:moveTo>
                  <a:cubicBezTo>
                    <a:pt x="106" y="1"/>
                    <a:pt x="0" y="37"/>
                    <a:pt x="27" y="120"/>
                  </a:cubicBezTo>
                  <a:cubicBezTo>
                    <a:pt x="189" y="637"/>
                    <a:pt x="2526" y="1290"/>
                    <a:pt x="3461" y="1290"/>
                  </a:cubicBezTo>
                  <a:cubicBezTo>
                    <a:pt x="3709" y="1290"/>
                    <a:pt x="3858" y="1243"/>
                    <a:pt x="3842" y="1134"/>
                  </a:cubicBezTo>
                  <a:cubicBezTo>
                    <a:pt x="3776" y="717"/>
                    <a:pt x="1170" y="1"/>
                    <a:pt x="302" y="1"/>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7917287" y="1161571"/>
              <a:ext cx="221678" cy="180233"/>
            </a:xfrm>
            <a:custGeom>
              <a:avLst/>
              <a:gdLst/>
              <a:ahLst/>
              <a:cxnLst/>
              <a:rect l="l" t="t" r="r" b="b"/>
              <a:pathLst>
                <a:path w="3601" h="2928" extrusionOk="0">
                  <a:moveTo>
                    <a:pt x="3073" y="1"/>
                  </a:moveTo>
                  <a:cubicBezTo>
                    <a:pt x="2486" y="1"/>
                    <a:pt x="1" y="2845"/>
                    <a:pt x="454" y="2924"/>
                  </a:cubicBezTo>
                  <a:cubicBezTo>
                    <a:pt x="468" y="2927"/>
                    <a:pt x="481" y="2927"/>
                    <a:pt x="498" y="2927"/>
                  </a:cubicBezTo>
                  <a:cubicBezTo>
                    <a:pt x="1230" y="2927"/>
                    <a:pt x="3600" y="170"/>
                    <a:pt x="3116" y="7"/>
                  </a:cubicBezTo>
                  <a:cubicBezTo>
                    <a:pt x="3103" y="4"/>
                    <a:pt x="3089" y="1"/>
                    <a:pt x="3073" y="1"/>
                  </a:cubicBezTo>
                  <a:close/>
                </a:path>
              </a:pathLst>
            </a:custGeom>
            <a:solidFill>
              <a:srgbClr val="5A21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1" name="Google Shape;631;p23"/>
          <p:cNvGrpSpPr/>
          <p:nvPr/>
        </p:nvGrpSpPr>
        <p:grpSpPr>
          <a:xfrm>
            <a:off x="1588046" y="3399576"/>
            <a:ext cx="1762332" cy="1404699"/>
            <a:chOff x="1292108" y="3397926"/>
            <a:chExt cx="1762332" cy="1404699"/>
          </a:xfrm>
        </p:grpSpPr>
        <p:sp>
          <p:nvSpPr>
            <p:cNvPr id="632" name="Google Shape;632;p23"/>
            <p:cNvSpPr/>
            <p:nvPr/>
          </p:nvSpPr>
          <p:spPr>
            <a:xfrm rot="-8665993">
              <a:off x="1220007" y="39184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F3483"/>
            </a:solidFill>
            <a:ln>
              <a:noFill/>
            </a:ln>
            <a:effectLst>
              <a:outerShdw blurRad="42863" dist="19050" dir="192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3" name="Google Shape;633;p23"/>
            <p:cNvGrpSpPr/>
            <p:nvPr/>
          </p:nvGrpSpPr>
          <p:grpSpPr>
            <a:xfrm rot="-7563">
              <a:off x="1959985" y="3986887"/>
              <a:ext cx="853625" cy="661631"/>
              <a:chOff x="1959411" y="3975074"/>
              <a:chExt cx="853623" cy="661629"/>
            </a:xfrm>
          </p:grpSpPr>
          <p:grpSp>
            <p:nvGrpSpPr>
              <p:cNvPr id="634" name="Google Shape;634;p23"/>
              <p:cNvGrpSpPr/>
              <p:nvPr/>
            </p:nvGrpSpPr>
            <p:grpSpPr>
              <a:xfrm rot="7493799">
                <a:off x="2664833" y="4448105"/>
                <a:ext cx="87059" cy="194512"/>
                <a:chOff x="3197462" y="129838"/>
                <a:chExt cx="465478" cy="1040001"/>
              </a:xfrm>
            </p:grpSpPr>
            <p:sp>
              <p:nvSpPr>
                <p:cNvPr id="635" name="Google Shape;635;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1" name="Google Shape;641;p23"/>
              <p:cNvGrpSpPr/>
              <p:nvPr/>
            </p:nvGrpSpPr>
            <p:grpSpPr>
              <a:xfrm rot="7493799">
                <a:off x="2342693" y="4223260"/>
                <a:ext cx="87059" cy="194512"/>
                <a:chOff x="3197462" y="129838"/>
                <a:chExt cx="465478" cy="1040001"/>
              </a:xfrm>
            </p:grpSpPr>
            <p:sp>
              <p:nvSpPr>
                <p:cNvPr id="642" name="Google Shape;642;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8" name="Google Shape;648;p23"/>
              <p:cNvGrpSpPr/>
              <p:nvPr/>
            </p:nvGrpSpPr>
            <p:grpSpPr>
              <a:xfrm rot="7493799">
                <a:off x="2020553" y="3998415"/>
                <a:ext cx="87059" cy="194512"/>
                <a:chOff x="3197462" y="129838"/>
                <a:chExt cx="465478" cy="1040001"/>
              </a:xfrm>
            </p:grpSpPr>
            <p:sp>
              <p:nvSpPr>
                <p:cNvPr id="649" name="Google Shape;649;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5" name="Google Shape;655;p23"/>
              <p:cNvGrpSpPr/>
              <p:nvPr/>
            </p:nvGrpSpPr>
            <p:grpSpPr>
              <a:xfrm rot="7493799">
                <a:off x="2577693" y="4194005"/>
                <a:ext cx="87059" cy="194512"/>
                <a:chOff x="3197462" y="129838"/>
                <a:chExt cx="465478" cy="1040001"/>
              </a:xfrm>
            </p:grpSpPr>
            <p:sp>
              <p:nvSpPr>
                <p:cNvPr id="656" name="Google Shape;656;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2" name="Google Shape;662;p23"/>
              <p:cNvGrpSpPr/>
              <p:nvPr/>
            </p:nvGrpSpPr>
            <p:grpSpPr>
              <a:xfrm rot="7493799">
                <a:off x="2255553" y="3969160"/>
                <a:ext cx="87059" cy="194512"/>
                <a:chOff x="3197462" y="129838"/>
                <a:chExt cx="465478" cy="1040001"/>
              </a:xfrm>
            </p:grpSpPr>
            <p:sp>
              <p:nvSpPr>
                <p:cNvPr id="663" name="Google Shape;663;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69" name="Google Shape;669;p23"/>
            <p:cNvGrpSpPr/>
            <p:nvPr/>
          </p:nvGrpSpPr>
          <p:grpSpPr>
            <a:xfrm rot="7487173">
              <a:off x="1699197" y="3786819"/>
              <a:ext cx="87055" cy="194505"/>
              <a:chOff x="3197462" y="129838"/>
              <a:chExt cx="465478" cy="1040001"/>
            </a:xfrm>
          </p:grpSpPr>
          <p:sp>
            <p:nvSpPr>
              <p:cNvPr id="670" name="Google Shape;670;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6" name="Google Shape;676;p23"/>
            <p:cNvGrpSpPr/>
            <p:nvPr/>
          </p:nvGrpSpPr>
          <p:grpSpPr>
            <a:xfrm rot="7487173">
              <a:off x="1934133" y="3757053"/>
              <a:ext cx="87055" cy="194505"/>
              <a:chOff x="3197462" y="129838"/>
              <a:chExt cx="465478" cy="1040001"/>
            </a:xfrm>
          </p:grpSpPr>
          <p:sp>
            <p:nvSpPr>
              <p:cNvPr id="677" name="Google Shape;677;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3" name="Google Shape;683;p23"/>
            <p:cNvGrpSpPr/>
            <p:nvPr/>
          </p:nvGrpSpPr>
          <p:grpSpPr>
            <a:xfrm rot="7487173">
              <a:off x="1611504" y="3532909"/>
              <a:ext cx="87055" cy="194505"/>
              <a:chOff x="3197462" y="129838"/>
              <a:chExt cx="465478" cy="1040001"/>
            </a:xfrm>
          </p:grpSpPr>
          <p:sp>
            <p:nvSpPr>
              <p:cNvPr id="684" name="Google Shape;684;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 name="Rectangle 3"/>
          <p:cNvSpPr/>
          <p:nvPr/>
        </p:nvSpPr>
        <p:spPr>
          <a:xfrm>
            <a:off x="3600320" y="2850811"/>
            <a:ext cx="3180679" cy="707886"/>
          </a:xfrm>
          <a:prstGeom prst="rect">
            <a:avLst/>
          </a:prstGeom>
        </p:spPr>
        <p:txBody>
          <a:bodyPr wrap="none">
            <a:spAutoFit/>
          </a:bodyPr>
          <a:lstStyle/>
          <a:p>
            <a:pPr lvl="0"/>
            <a:r>
              <a:rPr lang="en-US" sz="4000" b="1" dirty="0">
                <a:solidFill>
                  <a:schemeClr val="bg1"/>
                </a:solidFill>
                <a:latin typeface="UVN Dung Dan" panose="03060902040502020204" pitchFamily="66" charset="0"/>
              </a:rPr>
              <a:t>I. BIẾN TRỞ</a:t>
            </a:r>
          </a:p>
        </p:txBody>
      </p:sp>
    </p:spTree>
    <p:extLst>
      <p:ext uri="{BB962C8B-B14F-4D97-AF65-F5344CB8AC3E}">
        <p14:creationId xmlns:p14="http://schemas.microsoft.com/office/powerpoint/2010/main" val="84859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467"/>
        <p:cNvGrpSpPr/>
        <p:nvPr/>
      </p:nvGrpSpPr>
      <p:grpSpPr>
        <a:xfrm>
          <a:off x="0" y="0"/>
          <a:ext cx="0" cy="0"/>
          <a:chOff x="0" y="0"/>
          <a:chExt cx="0" cy="0"/>
        </a:xfrm>
      </p:grpSpPr>
      <p:sp>
        <p:nvSpPr>
          <p:cNvPr id="91" name="Google Shape;726;p28"/>
          <p:cNvSpPr txBox="1">
            <a:spLocks/>
          </p:cNvSpPr>
          <p:nvPr/>
        </p:nvSpPr>
        <p:spPr>
          <a:xfrm>
            <a:off x="90934" y="487396"/>
            <a:ext cx="3970493" cy="5052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9pPr>
          </a:lstStyle>
          <a:p>
            <a:r>
              <a:rPr lang="en-US" b="1" dirty="0">
                <a:solidFill>
                  <a:srgbClr val="5295AF"/>
                </a:solidFill>
                <a:latin typeface="UVN Dung Dan" panose="03060902040502020204" pitchFamily="66" charset="0"/>
              </a:rPr>
              <a:t>I - </a:t>
            </a:r>
            <a:r>
              <a:rPr lang="en-US" sz="2800" b="1" dirty="0">
                <a:solidFill>
                  <a:srgbClr val="5295AF"/>
                </a:solidFill>
                <a:latin typeface="UVN Dung Dan" panose="03060902040502020204" pitchFamily="66" charset="0"/>
              </a:rPr>
              <a:t>BIẾN TRỞ</a:t>
            </a:r>
          </a:p>
        </p:txBody>
      </p:sp>
      <p:sp>
        <p:nvSpPr>
          <p:cNvPr id="2" name="Rectangle 1"/>
          <p:cNvSpPr/>
          <p:nvPr/>
        </p:nvSpPr>
        <p:spPr>
          <a:xfrm>
            <a:off x="791048" y="976668"/>
            <a:ext cx="7959230" cy="523220"/>
          </a:xfrm>
          <a:prstGeom prst="rect">
            <a:avLst/>
          </a:prstGeom>
        </p:spPr>
        <p:txBody>
          <a:bodyPr wrap="none">
            <a:spAutoFit/>
          </a:bodyPr>
          <a:lstStyle/>
          <a:p>
            <a:r>
              <a:rPr lang="en-US" sz="2800" b="1" dirty="0">
                <a:solidFill>
                  <a:srgbClr val="5295AF"/>
                </a:solidFill>
                <a:latin typeface="UVN Dung Dan" panose="03060902040502020204" pitchFamily="66" charset="0"/>
                <a:ea typeface="Permanent Marker"/>
                <a:cs typeface="Permanent Marker"/>
                <a:sym typeface="Comfortaa Regular"/>
              </a:rPr>
              <a:t>1. </a:t>
            </a:r>
            <a:r>
              <a:rPr lang="en-US" sz="2800" b="1" dirty="0" err="1">
                <a:solidFill>
                  <a:srgbClr val="5295AF"/>
                </a:solidFill>
                <a:latin typeface="UVN Dung Dan" panose="03060902040502020204" pitchFamily="66" charset="0"/>
                <a:ea typeface="Permanent Marker"/>
                <a:cs typeface="Permanent Marker"/>
                <a:sym typeface="Comfortaa Regular"/>
              </a:rPr>
              <a:t>Tìm</a:t>
            </a:r>
            <a:r>
              <a:rPr lang="en-US" sz="2800" b="1" dirty="0">
                <a:solidFill>
                  <a:srgbClr val="5295AF"/>
                </a:solidFill>
                <a:latin typeface="UVN Dung Dan" panose="03060902040502020204" pitchFamily="66" charset="0"/>
                <a:ea typeface="Permanent Marker"/>
                <a:cs typeface="Permanent Marker"/>
                <a:sym typeface="Comfortaa Regular"/>
              </a:rPr>
              <a:t> </a:t>
            </a:r>
            <a:r>
              <a:rPr lang="en-US" sz="2800" b="1" dirty="0" err="1">
                <a:solidFill>
                  <a:srgbClr val="5295AF"/>
                </a:solidFill>
                <a:latin typeface="UVN Dung Dan" panose="03060902040502020204" pitchFamily="66" charset="0"/>
                <a:ea typeface="Permanent Marker"/>
                <a:cs typeface="Permanent Marker"/>
                <a:sym typeface="Comfortaa Regular"/>
              </a:rPr>
              <a:t>hiểu</a:t>
            </a:r>
            <a:r>
              <a:rPr lang="en-US" sz="2800" b="1" dirty="0">
                <a:solidFill>
                  <a:srgbClr val="5295AF"/>
                </a:solidFill>
                <a:latin typeface="UVN Dung Dan" panose="03060902040502020204" pitchFamily="66" charset="0"/>
                <a:ea typeface="Permanent Marker"/>
                <a:cs typeface="Permanent Marker"/>
                <a:sym typeface="Comfortaa Regular"/>
              </a:rPr>
              <a:t> </a:t>
            </a:r>
            <a:r>
              <a:rPr lang="en-US" sz="2800" b="1" dirty="0" err="1">
                <a:solidFill>
                  <a:srgbClr val="5295AF"/>
                </a:solidFill>
                <a:latin typeface="UVN Dung Dan" panose="03060902040502020204" pitchFamily="66" charset="0"/>
                <a:ea typeface="Permanent Marker"/>
                <a:cs typeface="Permanent Marker"/>
                <a:sym typeface="Comfortaa Regular"/>
              </a:rPr>
              <a:t>cấu</a:t>
            </a:r>
            <a:r>
              <a:rPr lang="en-US" sz="2800" b="1" dirty="0">
                <a:solidFill>
                  <a:srgbClr val="5295AF"/>
                </a:solidFill>
                <a:latin typeface="UVN Dung Dan" panose="03060902040502020204" pitchFamily="66" charset="0"/>
                <a:ea typeface="Permanent Marker"/>
                <a:cs typeface="Permanent Marker"/>
                <a:sym typeface="Comfortaa Regular"/>
              </a:rPr>
              <a:t> </a:t>
            </a:r>
            <a:r>
              <a:rPr lang="en-US" sz="2800" b="1" dirty="0" err="1">
                <a:solidFill>
                  <a:srgbClr val="5295AF"/>
                </a:solidFill>
                <a:latin typeface="UVN Dung Dan" panose="03060902040502020204" pitchFamily="66" charset="0"/>
                <a:ea typeface="Permanent Marker"/>
                <a:cs typeface="Permanent Marker"/>
                <a:sym typeface="Comfortaa Regular"/>
              </a:rPr>
              <a:t>tạo</a:t>
            </a:r>
            <a:r>
              <a:rPr lang="en-US" sz="2800" b="1" dirty="0">
                <a:solidFill>
                  <a:srgbClr val="5295AF"/>
                </a:solidFill>
                <a:latin typeface="UVN Dung Dan" panose="03060902040502020204" pitchFamily="66" charset="0"/>
                <a:ea typeface="Permanent Marker"/>
                <a:cs typeface="Permanent Marker"/>
                <a:sym typeface="Comfortaa Regular"/>
              </a:rPr>
              <a:t> </a:t>
            </a:r>
            <a:r>
              <a:rPr lang="en-US" sz="2800" b="1" dirty="0" err="1">
                <a:solidFill>
                  <a:srgbClr val="5295AF"/>
                </a:solidFill>
                <a:latin typeface="UVN Dung Dan" panose="03060902040502020204" pitchFamily="66" charset="0"/>
                <a:ea typeface="Permanent Marker"/>
                <a:cs typeface="Permanent Marker"/>
                <a:sym typeface="Comfortaa Regular"/>
              </a:rPr>
              <a:t>và</a:t>
            </a:r>
            <a:r>
              <a:rPr lang="en-US" sz="2800" b="1" dirty="0">
                <a:solidFill>
                  <a:srgbClr val="5295AF"/>
                </a:solidFill>
                <a:latin typeface="UVN Dung Dan" panose="03060902040502020204" pitchFamily="66" charset="0"/>
                <a:ea typeface="Permanent Marker"/>
                <a:cs typeface="Permanent Marker"/>
                <a:sym typeface="Comfortaa Regular"/>
              </a:rPr>
              <a:t> </a:t>
            </a:r>
            <a:r>
              <a:rPr lang="en-US" sz="2800" b="1" dirty="0" err="1">
                <a:solidFill>
                  <a:srgbClr val="5295AF"/>
                </a:solidFill>
                <a:latin typeface="UVN Dung Dan" panose="03060902040502020204" pitchFamily="66" charset="0"/>
                <a:ea typeface="Permanent Marker"/>
                <a:cs typeface="Permanent Marker"/>
                <a:sym typeface="Comfortaa Regular"/>
              </a:rPr>
              <a:t>hoạt</a:t>
            </a:r>
            <a:r>
              <a:rPr lang="en-US" sz="2800" b="1" dirty="0">
                <a:solidFill>
                  <a:srgbClr val="5295AF"/>
                </a:solidFill>
                <a:latin typeface="UVN Dung Dan" panose="03060902040502020204" pitchFamily="66" charset="0"/>
                <a:ea typeface="Permanent Marker"/>
                <a:cs typeface="Permanent Marker"/>
                <a:sym typeface="Comfortaa Regular"/>
              </a:rPr>
              <a:t> </a:t>
            </a:r>
            <a:r>
              <a:rPr lang="en-US" sz="2800" b="1" dirty="0" err="1">
                <a:solidFill>
                  <a:srgbClr val="5295AF"/>
                </a:solidFill>
                <a:latin typeface="UVN Dung Dan" panose="03060902040502020204" pitchFamily="66" charset="0"/>
                <a:ea typeface="Permanent Marker"/>
                <a:cs typeface="Permanent Marker"/>
                <a:sym typeface="Comfortaa Regular"/>
              </a:rPr>
              <a:t>động</a:t>
            </a:r>
            <a:r>
              <a:rPr lang="en-US" sz="2800" b="1" dirty="0">
                <a:solidFill>
                  <a:srgbClr val="5295AF"/>
                </a:solidFill>
                <a:latin typeface="UVN Dung Dan" panose="03060902040502020204" pitchFamily="66" charset="0"/>
                <a:ea typeface="Permanent Marker"/>
                <a:cs typeface="Permanent Marker"/>
                <a:sym typeface="Comfortaa Regular"/>
              </a:rPr>
              <a:t> </a:t>
            </a:r>
            <a:r>
              <a:rPr lang="en-US" sz="2800" b="1" dirty="0" err="1">
                <a:solidFill>
                  <a:srgbClr val="5295AF"/>
                </a:solidFill>
                <a:latin typeface="UVN Dung Dan" panose="03060902040502020204" pitchFamily="66" charset="0"/>
                <a:ea typeface="Permanent Marker"/>
                <a:cs typeface="Permanent Marker"/>
                <a:sym typeface="Comfortaa Regular"/>
              </a:rPr>
              <a:t>của</a:t>
            </a:r>
            <a:r>
              <a:rPr lang="en-US" sz="2800" b="1" dirty="0">
                <a:solidFill>
                  <a:srgbClr val="5295AF"/>
                </a:solidFill>
                <a:latin typeface="UVN Dung Dan" panose="03060902040502020204" pitchFamily="66" charset="0"/>
                <a:ea typeface="Permanent Marker"/>
                <a:cs typeface="Permanent Marker"/>
                <a:sym typeface="Comfortaa Regular"/>
              </a:rPr>
              <a:t> </a:t>
            </a:r>
            <a:r>
              <a:rPr lang="en-US" sz="2800" b="1" dirty="0" err="1">
                <a:solidFill>
                  <a:srgbClr val="5295AF"/>
                </a:solidFill>
                <a:latin typeface="UVN Dung Dan" panose="03060902040502020204" pitchFamily="66" charset="0"/>
                <a:ea typeface="Permanent Marker"/>
                <a:cs typeface="Permanent Marker"/>
                <a:sym typeface="Comfortaa Regular"/>
              </a:rPr>
              <a:t>biến</a:t>
            </a:r>
            <a:r>
              <a:rPr lang="en-US" sz="2800" b="1" dirty="0">
                <a:solidFill>
                  <a:srgbClr val="5295AF"/>
                </a:solidFill>
                <a:latin typeface="UVN Dung Dan" panose="03060902040502020204" pitchFamily="66" charset="0"/>
                <a:ea typeface="Permanent Marker"/>
                <a:cs typeface="Permanent Marker"/>
                <a:sym typeface="Comfortaa Regular"/>
              </a:rPr>
              <a:t> </a:t>
            </a:r>
            <a:r>
              <a:rPr lang="en-US" sz="2800" b="1" dirty="0" err="1">
                <a:solidFill>
                  <a:srgbClr val="5295AF"/>
                </a:solidFill>
                <a:latin typeface="UVN Dung Dan" panose="03060902040502020204" pitchFamily="66" charset="0"/>
                <a:ea typeface="Permanent Marker"/>
                <a:cs typeface="Permanent Marker"/>
                <a:sym typeface="Comfortaa Regular"/>
              </a:rPr>
              <a:t>trở</a:t>
            </a:r>
            <a:endParaRPr lang="en-US" sz="2800" b="1" dirty="0">
              <a:solidFill>
                <a:srgbClr val="5295AF"/>
              </a:solidFill>
              <a:latin typeface="UVN Dung Dan" panose="03060902040502020204" pitchFamily="66" charset="0"/>
              <a:ea typeface="Permanent Marker"/>
              <a:cs typeface="Permanent Marker"/>
              <a:sym typeface="Permanent Marker"/>
            </a:endParaRPr>
          </a:p>
        </p:txBody>
      </p:sp>
      <p:sp>
        <p:nvSpPr>
          <p:cNvPr id="3" name="Rectangle 2"/>
          <p:cNvSpPr/>
          <p:nvPr/>
        </p:nvSpPr>
        <p:spPr>
          <a:xfrm>
            <a:off x="1823287" y="1602575"/>
            <a:ext cx="6163292" cy="461665"/>
          </a:xfrm>
          <a:prstGeom prst="rect">
            <a:avLst/>
          </a:prstGeom>
        </p:spPr>
        <p:txBody>
          <a:bodyPr wrap="square">
            <a:spAutoFit/>
          </a:bodyPr>
          <a:lstStyle/>
          <a:p>
            <a:pPr lvl="0" eaLnBrk="0" fontAlgn="base" hangingPunct="0">
              <a:spcBef>
                <a:spcPct val="50000"/>
              </a:spcBef>
              <a:spcAft>
                <a:spcPct val="0"/>
              </a:spcAft>
              <a:buClrTx/>
              <a:defRPr/>
            </a:pPr>
            <a:r>
              <a:rPr lang="en-US" sz="2400">
                <a:solidFill>
                  <a:schemeClr val="accent3">
                    <a:lumMod val="50000"/>
                  </a:schemeClr>
                </a:solidFill>
                <a:latin typeface="Cambria Math" panose="02040503050406030204" pitchFamily="18" charset="0"/>
                <a:ea typeface="Cambria Math" panose="02040503050406030204" pitchFamily="18" charset="0"/>
                <a:cs typeface="Comfortaa Regular"/>
              </a:rPr>
              <a:t>Quan sát hình để nhận dạng các loại biến trở</a:t>
            </a:r>
            <a:endParaRPr lang="en-US" sz="2400" dirty="0">
              <a:solidFill>
                <a:schemeClr val="accent3">
                  <a:lumMod val="50000"/>
                </a:schemeClr>
              </a:solidFill>
              <a:latin typeface="Cambria Math" panose="02040503050406030204" pitchFamily="18" charset="0"/>
              <a:ea typeface="Cambria Math" panose="02040503050406030204" pitchFamily="18" charset="0"/>
              <a:cs typeface="Comfortaa Regular"/>
            </a:endParaRPr>
          </a:p>
        </p:txBody>
      </p:sp>
      <p:sp>
        <p:nvSpPr>
          <p:cNvPr id="4" name="Rectangle 3"/>
          <p:cNvSpPr/>
          <p:nvPr/>
        </p:nvSpPr>
        <p:spPr>
          <a:xfrm>
            <a:off x="1295578" y="1544887"/>
            <a:ext cx="527709" cy="461665"/>
          </a:xfrm>
          <a:prstGeom prst="rect">
            <a:avLst/>
          </a:prstGeom>
          <a:solidFill>
            <a:srgbClr val="BFE8E0"/>
          </a:solidFill>
        </p:spPr>
        <p:txBody>
          <a:bodyPr wrap="none">
            <a:spAutoFit/>
          </a:bodyPr>
          <a:lstStyle/>
          <a:p>
            <a:r>
              <a:rPr lang="en-US" sz="2400">
                <a:solidFill>
                  <a:srgbClr val="5295AF">
                    <a:lumMod val="50000"/>
                  </a:srgbClr>
                </a:solidFill>
                <a:latin typeface="Cambria Math" panose="02040503050406030204" pitchFamily="18" charset="0"/>
                <a:ea typeface="Cambria Math" panose="02040503050406030204" pitchFamily="18" charset="0"/>
                <a:cs typeface="Comfortaa Regular"/>
              </a:rPr>
              <a:t>C1</a:t>
            </a:r>
            <a:endParaRPr lang="en-US"/>
          </a:p>
        </p:txBody>
      </p:sp>
      <p:pic>
        <p:nvPicPr>
          <p:cNvPr id="26" name="Picture 25"/>
          <p:cNvPicPr>
            <a:picLocks noChangeAspect="1"/>
          </p:cNvPicPr>
          <p:nvPr/>
        </p:nvPicPr>
        <p:blipFill rotWithShape="1">
          <a:blip r:embed="rId3"/>
          <a:srcRect l="33185" t="2238" r="3465" b="1404"/>
          <a:stretch/>
        </p:blipFill>
        <p:spPr>
          <a:xfrm>
            <a:off x="6787600" y="2387960"/>
            <a:ext cx="2097496" cy="2126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4"/>
          <a:stretch>
            <a:fillRect/>
          </a:stretch>
        </p:blipFill>
        <p:spPr>
          <a:xfrm>
            <a:off x="3506006" y="2833333"/>
            <a:ext cx="3053082" cy="1698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599140" y="2131115"/>
            <a:ext cx="2596313" cy="461665"/>
          </a:xfrm>
          <a:prstGeom prst="rect">
            <a:avLst/>
          </a:prstGeom>
        </p:spPr>
        <p:txBody>
          <a:bodyPr wrap="square">
            <a:spAutoFit/>
          </a:bodyPr>
          <a:lstStyle/>
          <a:p>
            <a:r>
              <a:rPr lang="en-US" sz="2400">
                <a:solidFill>
                  <a:srgbClr val="F95858"/>
                </a:solidFill>
                <a:latin typeface="Cambria Math" panose="02040503050406030204" pitchFamily="18" charset="0"/>
                <a:ea typeface="Cambria Math" panose="02040503050406030204" pitchFamily="18" charset="0"/>
                <a:cs typeface="Comfortaa Regular"/>
              </a:rPr>
              <a:t>Biến trở con chạy</a:t>
            </a:r>
            <a:endParaRPr lang="en-US">
              <a:solidFill>
                <a:srgbClr val="F95858"/>
              </a:solidFill>
            </a:endParaRPr>
          </a:p>
        </p:txBody>
      </p:sp>
      <p:pic>
        <p:nvPicPr>
          <p:cNvPr id="7" name="Picture 6"/>
          <p:cNvPicPr>
            <a:picLocks noChangeAspect="1"/>
          </p:cNvPicPr>
          <p:nvPr/>
        </p:nvPicPr>
        <p:blipFill>
          <a:blip r:embed="rId5"/>
          <a:stretch>
            <a:fillRect/>
          </a:stretch>
        </p:blipFill>
        <p:spPr>
          <a:xfrm>
            <a:off x="874868" y="3297091"/>
            <a:ext cx="2402626" cy="1217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1" name="Google Shape;845;p25"/>
          <p:cNvGrpSpPr/>
          <p:nvPr/>
        </p:nvGrpSpPr>
        <p:grpSpPr>
          <a:xfrm>
            <a:off x="1075178" y="2007531"/>
            <a:ext cx="1409706" cy="1206317"/>
            <a:chOff x="2990881" y="2211651"/>
            <a:chExt cx="1114481" cy="953686"/>
          </a:xfrm>
        </p:grpSpPr>
        <p:sp>
          <p:nvSpPr>
            <p:cNvPr id="32" name="Google Shape;846;p25"/>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7;p25"/>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8;p25"/>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9;p25"/>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0;p25"/>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1;p25"/>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2;p25"/>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3;p25"/>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54;p25"/>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55;p25"/>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32080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829"/>
        <p:cNvGrpSpPr/>
        <p:nvPr/>
      </p:nvGrpSpPr>
      <p:grpSpPr>
        <a:xfrm>
          <a:off x="0" y="0"/>
          <a:ext cx="0" cy="0"/>
          <a:chOff x="0" y="0"/>
          <a:chExt cx="0" cy="0"/>
        </a:xfrm>
      </p:grpSpPr>
      <p:grpSp>
        <p:nvGrpSpPr>
          <p:cNvPr id="831" name="Google Shape;831;p25"/>
          <p:cNvGrpSpPr/>
          <p:nvPr/>
        </p:nvGrpSpPr>
        <p:grpSpPr>
          <a:xfrm rot="1433482">
            <a:off x="7676256" y="348736"/>
            <a:ext cx="1199389" cy="705857"/>
            <a:chOff x="3684525" y="1809375"/>
            <a:chExt cx="334225" cy="196700"/>
          </a:xfrm>
        </p:grpSpPr>
        <p:sp>
          <p:nvSpPr>
            <p:cNvPr id="832" name="Google Shape;832;p25"/>
            <p:cNvSpPr/>
            <p:nvPr/>
          </p:nvSpPr>
          <p:spPr>
            <a:xfrm>
              <a:off x="3684525" y="1809375"/>
              <a:ext cx="334225" cy="196700"/>
            </a:xfrm>
            <a:custGeom>
              <a:avLst/>
              <a:gdLst/>
              <a:ahLst/>
              <a:cxnLst/>
              <a:rect l="l" t="t" r="r" b="b"/>
              <a:pathLst>
                <a:path w="13369" h="7868" extrusionOk="0">
                  <a:moveTo>
                    <a:pt x="407" y="0"/>
                  </a:moveTo>
                  <a:lnTo>
                    <a:pt x="326" y="1035"/>
                  </a:lnTo>
                  <a:lnTo>
                    <a:pt x="123" y="3659"/>
                  </a:lnTo>
                  <a:lnTo>
                    <a:pt x="1" y="5298"/>
                  </a:lnTo>
                  <a:lnTo>
                    <a:pt x="256" y="5359"/>
                  </a:lnTo>
                  <a:lnTo>
                    <a:pt x="8075" y="7225"/>
                  </a:lnTo>
                  <a:lnTo>
                    <a:pt x="9562" y="7579"/>
                  </a:lnTo>
                  <a:lnTo>
                    <a:pt x="10767" y="7867"/>
                  </a:lnTo>
                  <a:lnTo>
                    <a:pt x="11669" y="6002"/>
                  </a:lnTo>
                  <a:lnTo>
                    <a:pt x="11669" y="5997"/>
                  </a:lnTo>
                  <a:lnTo>
                    <a:pt x="12301" y="4690"/>
                  </a:lnTo>
                  <a:lnTo>
                    <a:pt x="12301" y="4685"/>
                  </a:lnTo>
                  <a:lnTo>
                    <a:pt x="13369" y="2480"/>
                  </a:lnTo>
                  <a:lnTo>
                    <a:pt x="11541" y="2129"/>
                  </a:lnTo>
                  <a:lnTo>
                    <a:pt x="9874" y="1809"/>
                  </a:lnTo>
                  <a:lnTo>
                    <a:pt x="8429" y="1535"/>
                  </a:lnTo>
                  <a:lnTo>
                    <a:pt x="6716" y="1205"/>
                  </a:lnTo>
                  <a:lnTo>
                    <a:pt x="4713" y="826"/>
                  </a:lnTo>
                  <a:lnTo>
                    <a:pt x="3004" y="501"/>
                  </a:lnTo>
                  <a:lnTo>
                    <a:pt x="1748" y="255"/>
                  </a:lnTo>
                  <a:lnTo>
                    <a:pt x="407" y="0"/>
                  </a:lnTo>
                  <a:close/>
                </a:path>
              </a:pathLst>
            </a:custGeom>
            <a:solidFill>
              <a:schemeClr val="accent4"/>
            </a:solidFill>
            <a:ln>
              <a:noFill/>
            </a:ln>
            <a:effectLst>
              <a:outerShdw blurRad="28575" dist="1905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5"/>
            <p:cNvSpPr/>
            <p:nvPr/>
          </p:nvSpPr>
          <p:spPr>
            <a:xfrm>
              <a:off x="3692675" y="1809375"/>
              <a:ext cx="35800" cy="30700"/>
            </a:xfrm>
            <a:custGeom>
              <a:avLst/>
              <a:gdLst/>
              <a:ahLst/>
              <a:cxnLst/>
              <a:rect l="l" t="t" r="r" b="b"/>
              <a:pathLst>
                <a:path w="1432" h="1228" extrusionOk="0">
                  <a:moveTo>
                    <a:pt x="81" y="0"/>
                  </a:moveTo>
                  <a:lnTo>
                    <a:pt x="0" y="1035"/>
                  </a:lnTo>
                  <a:cubicBezTo>
                    <a:pt x="113" y="1129"/>
                    <a:pt x="251" y="1190"/>
                    <a:pt x="402" y="1214"/>
                  </a:cubicBezTo>
                  <a:cubicBezTo>
                    <a:pt x="454" y="1223"/>
                    <a:pt x="505" y="1227"/>
                    <a:pt x="556" y="1227"/>
                  </a:cubicBezTo>
                  <a:cubicBezTo>
                    <a:pt x="972" y="1227"/>
                    <a:pt x="1340" y="926"/>
                    <a:pt x="1412" y="501"/>
                  </a:cubicBezTo>
                  <a:cubicBezTo>
                    <a:pt x="1427" y="416"/>
                    <a:pt x="1431" y="336"/>
                    <a:pt x="1422" y="255"/>
                  </a:cubicBezTo>
                  <a:lnTo>
                    <a:pt x="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5"/>
            <p:cNvSpPr/>
            <p:nvPr/>
          </p:nvSpPr>
          <p:spPr>
            <a:xfrm>
              <a:off x="3758800" y="1821875"/>
              <a:ext cx="43575" cy="23500"/>
            </a:xfrm>
            <a:custGeom>
              <a:avLst/>
              <a:gdLst/>
              <a:ahLst/>
              <a:cxnLst/>
              <a:rect l="l" t="t" r="r" b="b"/>
              <a:pathLst>
                <a:path w="1743" h="940" extrusionOk="0">
                  <a:moveTo>
                    <a:pt x="33" y="1"/>
                  </a:moveTo>
                  <a:lnTo>
                    <a:pt x="33" y="1"/>
                  </a:lnTo>
                  <a:cubicBezTo>
                    <a:pt x="0" y="445"/>
                    <a:pt x="312" y="851"/>
                    <a:pt x="761" y="927"/>
                  </a:cubicBezTo>
                  <a:cubicBezTo>
                    <a:pt x="811" y="935"/>
                    <a:pt x="860" y="940"/>
                    <a:pt x="910" y="940"/>
                  </a:cubicBezTo>
                  <a:cubicBezTo>
                    <a:pt x="1291" y="940"/>
                    <a:pt x="1634" y="691"/>
                    <a:pt x="1742" y="326"/>
                  </a:cubicBezTo>
                  <a:lnTo>
                    <a:pt x="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5"/>
            <p:cNvSpPr/>
            <p:nvPr/>
          </p:nvSpPr>
          <p:spPr>
            <a:xfrm>
              <a:off x="3714050" y="1850225"/>
              <a:ext cx="47225" cy="43875"/>
            </a:xfrm>
            <a:custGeom>
              <a:avLst/>
              <a:gdLst/>
              <a:ahLst/>
              <a:cxnLst/>
              <a:rect l="l" t="t" r="r" b="b"/>
              <a:pathLst>
                <a:path w="1889" h="1755" extrusionOk="0">
                  <a:moveTo>
                    <a:pt x="942" y="0"/>
                  </a:moveTo>
                  <a:cubicBezTo>
                    <a:pt x="525" y="0"/>
                    <a:pt x="156" y="302"/>
                    <a:pt x="80" y="728"/>
                  </a:cubicBezTo>
                  <a:cubicBezTo>
                    <a:pt x="1" y="1204"/>
                    <a:pt x="321" y="1657"/>
                    <a:pt x="799" y="1742"/>
                  </a:cubicBezTo>
                  <a:cubicBezTo>
                    <a:pt x="848" y="1750"/>
                    <a:pt x="897" y="1754"/>
                    <a:pt x="946" y="1754"/>
                  </a:cubicBezTo>
                  <a:cubicBezTo>
                    <a:pt x="1366" y="1754"/>
                    <a:pt x="1737" y="1452"/>
                    <a:pt x="1808" y="1025"/>
                  </a:cubicBezTo>
                  <a:cubicBezTo>
                    <a:pt x="1889" y="548"/>
                    <a:pt x="1573" y="94"/>
                    <a:pt x="1096" y="14"/>
                  </a:cubicBezTo>
                  <a:cubicBezTo>
                    <a:pt x="1044" y="5"/>
                    <a:pt x="993" y="0"/>
                    <a:pt x="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5"/>
            <p:cNvSpPr/>
            <p:nvPr/>
          </p:nvSpPr>
          <p:spPr>
            <a:xfrm>
              <a:off x="3687600" y="1900850"/>
              <a:ext cx="20550" cy="42525"/>
            </a:xfrm>
            <a:custGeom>
              <a:avLst/>
              <a:gdLst/>
              <a:ahLst/>
              <a:cxnLst/>
              <a:rect l="l" t="t" r="r" b="b"/>
              <a:pathLst>
                <a:path w="822" h="1701" extrusionOk="0">
                  <a:moveTo>
                    <a:pt x="0" y="0"/>
                  </a:moveTo>
                  <a:lnTo>
                    <a:pt x="133" y="1700"/>
                  </a:lnTo>
                  <a:cubicBezTo>
                    <a:pt x="440" y="1611"/>
                    <a:pt x="685" y="1347"/>
                    <a:pt x="741" y="1011"/>
                  </a:cubicBezTo>
                  <a:cubicBezTo>
                    <a:pt x="822" y="539"/>
                    <a:pt x="501" y="85"/>
                    <a:pt x="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5"/>
            <p:cNvSpPr/>
            <p:nvPr/>
          </p:nvSpPr>
          <p:spPr>
            <a:xfrm>
              <a:off x="3736025" y="1907875"/>
              <a:ext cx="47225" cy="43850"/>
            </a:xfrm>
            <a:custGeom>
              <a:avLst/>
              <a:gdLst/>
              <a:ahLst/>
              <a:cxnLst/>
              <a:rect l="l" t="t" r="r" b="b"/>
              <a:pathLst>
                <a:path w="1889" h="1754" extrusionOk="0">
                  <a:moveTo>
                    <a:pt x="942" y="0"/>
                  </a:moveTo>
                  <a:cubicBezTo>
                    <a:pt x="522" y="0"/>
                    <a:pt x="151" y="299"/>
                    <a:pt x="79" y="726"/>
                  </a:cubicBezTo>
                  <a:cubicBezTo>
                    <a:pt x="0" y="1207"/>
                    <a:pt x="321" y="1656"/>
                    <a:pt x="798" y="1741"/>
                  </a:cubicBezTo>
                  <a:cubicBezTo>
                    <a:pt x="847" y="1749"/>
                    <a:pt x="896" y="1753"/>
                    <a:pt x="944" y="1753"/>
                  </a:cubicBezTo>
                  <a:cubicBezTo>
                    <a:pt x="1364" y="1753"/>
                    <a:pt x="1731" y="1450"/>
                    <a:pt x="1808" y="1023"/>
                  </a:cubicBezTo>
                  <a:cubicBezTo>
                    <a:pt x="1888" y="547"/>
                    <a:pt x="1567" y="93"/>
                    <a:pt x="1090" y="13"/>
                  </a:cubicBezTo>
                  <a:cubicBezTo>
                    <a:pt x="1040" y="4"/>
                    <a:pt x="991" y="0"/>
                    <a:pt x="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5"/>
            <p:cNvSpPr/>
            <p:nvPr/>
          </p:nvSpPr>
          <p:spPr>
            <a:xfrm>
              <a:off x="3797275" y="1864050"/>
              <a:ext cx="47250" cy="43875"/>
            </a:xfrm>
            <a:custGeom>
              <a:avLst/>
              <a:gdLst/>
              <a:ahLst/>
              <a:cxnLst/>
              <a:rect l="l" t="t" r="r" b="b"/>
              <a:pathLst>
                <a:path w="1890" h="1755" extrusionOk="0">
                  <a:moveTo>
                    <a:pt x="938" y="0"/>
                  </a:moveTo>
                  <a:cubicBezTo>
                    <a:pt x="521" y="0"/>
                    <a:pt x="152" y="301"/>
                    <a:pt x="81" y="727"/>
                  </a:cubicBezTo>
                  <a:cubicBezTo>
                    <a:pt x="0" y="1204"/>
                    <a:pt x="321" y="1657"/>
                    <a:pt x="798" y="1742"/>
                  </a:cubicBezTo>
                  <a:cubicBezTo>
                    <a:pt x="847" y="1750"/>
                    <a:pt x="896" y="1754"/>
                    <a:pt x="945" y="1754"/>
                  </a:cubicBezTo>
                  <a:cubicBezTo>
                    <a:pt x="1364" y="1754"/>
                    <a:pt x="1733" y="1452"/>
                    <a:pt x="1809" y="1025"/>
                  </a:cubicBezTo>
                  <a:cubicBezTo>
                    <a:pt x="1889" y="548"/>
                    <a:pt x="1567" y="94"/>
                    <a:pt x="1092" y="14"/>
                  </a:cubicBezTo>
                  <a:cubicBezTo>
                    <a:pt x="1040" y="5"/>
                    <a:pt x="988" y="0"/>
                    <a:pt x="9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5"/>
            <p:cNvSpPr/>
            <p:nvPr/>
          </p:nvSpPr>
          <p:spPr>
            <a:xfrm>
              <a:off x="3849900" y="1839475"/>
              <a:ext cx="45350" cy="27850"/>
            </a:xfrm>
            <a:custGeom>
              <a:avLst/>
              <a:gdLst/>
              <a:ahLst/>
              <a:cxnLst/>
              <a:rect l="l" t="t" r="r" b="b"/>
              <a:pathLst>
                <a:path w="1814" h="1114" extrusionOk="0">
                  <a:moveTo>
                    <a:pt x="101" y="1"/>
                  </a:moveTo>
                  <a:cubicBezTo>
                    <a:pt x="96" y="29"/>
                    <a:pt x="86" y="57"/>
                    <a:pt x="81" y="86"/>
                  </a:cubicBezTo>
                  <a:cubicBezTo>
                    <a:pt x="1" y="563"/>
                    <a:pt x="323" y="1016"/>
                    <a:pt x="800" y="1101"/>
                  </a:cubicBezTo>
                  <a:cubicBezTo>
                    <a:pt x="848" y="1109"/>
                    <a:pt x="897" y="1113"/>
                    <a:pt x="945" y="1113"/>
                  </a:cubicBezTo>
                  <a:cubicBezTo>
                    <a:pt x="1364" y="1113"/>
                    <a:pt x="1733" y="811"/>
                    <a:pt x="1809" y="383"/>
                  </a:cubicBezTo>
                  <a:cubicBezTo>
                    <a:pt x="1809" y="369"/>
                    <a:pt x="1814" y="350"/>
                    <a:pt x="1814" y="331"/>
                  </a:cubicBezTo>
                  <a:lnTo>
                    <a:pt x="1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5"/>
            <p:cNvSpPr/>
            <p:nvPr/>
          </p:nvSpPr>
          <p:spPr>
            <a:xfrm>
              <a:off x="3811800" y="1928300"/>
              <a:ext cx="47225" cy="43850"/>
            </a:xfrm>
            <a:custGeom>
              <a:avLst/>
              <a:gdLst/>
              <a:ahLst/>
              <a:cxnLst/>
              <a:rect l="l" t="t" r="r" b="b"/>
              <a:pathLst>
                <a:path w="1889" h="1754" extrusionOk="0">
                  <a:moveTo>
                    <a:pt x="944" y="1"/>
                  </a:moveTo>
                  <a:cubicBezTo>
                    <a:pt x="524" y="1"/>
                    <a:pt x="152" y="303"/>
                    <a:pt x="80" y="730"/>
                  </a:cubicBezTo>
                  <a:cubicBezTo>
                    <a:pt x="1" y="1207"/>
                    <a:pt x="321" y="1661"/>
                    <a:pt x="798" y="1741"/>
                  </a:cubicBezTo>
                  <a:cubicBezTo>
                    <a:pt x="848" y="1749"/>
                    <a:pt x="897" y="1753"/>
                    <a:pt x="945" y="1753"/>
                  </a:cubicBezTo>
                  <a:cubicBezTo>
                    <a:pt x="1365" y="1753"/>
                    <a:pt x="1737" y="1455"/>
                    <a:pt x="1808" y="1027"/>
                  </a:cubicBezTo>
                  <a:cubicBezTo>
                    <a:pt x="1889" y="551"/>
                    <a:pt x="1568" y="98"/>
                    <a:pt x="1091" y="13"/>
                  </a:cubicBezTo>
                  <a:cubicBezTo>
                    <a:pt x="1041" y="5"/>
                    <a:pt x="992" y="1"/>
                    <a:pt x="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5"/>
            <p:cNvSpPr/>
            <p:nvPr/>
          </p:nvSpPr>
          <p:spPr>
            <a:xfrm>
              <a:off x="3871750" y="1890625"/>
              <a:ext cx="47375" cy="43850"/>
            </a:xfrm>
            <a:custGeom>
              <a:avLst/>
              <a:gdLst/>
              <a:ahLst/>
              <a:cxnLst/>
              <a:rect l="l" t="t" r="r" b="b"/>
              <a:pathLst>
                <a:path w="1895" h="1754" extrusionOk="0">
                  <a:moveTo>
                    <a:pt x="951" y="1"/>
                  </a:moveTo>
                  <a:cubicBezTo>
                    <a:pt x="530" y="1"/>
                    <a:pt x="158" y="303"/>
                    <a:pt x="86" y="731"/>
                  </a:cubicBezTo>
                  <a:cubicBezTo>
                    <a:pt x="1" y="1208"/>
                    <a:pt x="322" y="1662"/>
                    <a:pt x="798" y="1741"/>
                  </a:cubicBezTo>
                  <a:cubicBezTo>
                    <a:pt x="848" y="1749"/>
                    <a:pt x="897" y="1753"/>
                    <a:pt x="945" y="1753"/>
                  </a:cubicBezTo>
                  <a:cubicBezTo>
                    <a:pt x="1365" y="1753"/>
                    <a:pt x="1738" y="1451"/>
                    <a:pt x="1814" y="1024"/>
                  </a:cubicBezTo>
                  <a:cubicBezTo>
                    <a:pt x="1894" y="547"/>
                    <a:pt x="1573" y="98"/>
                    <a:pt x="1096" y="13"/>
                  </a:cubicBezTo>
                  <a:cubicBezTo>
                    <a:pt x="1048" y="5"/>
                    <a:pt x="999" y="1"/>
                    <a:pt x="9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5"/>
            <p:cNvSpPr/>
            <p:nvPr/>
          </p:nvSpPr>
          <p:spPr>
            <a:xfrm>
              <a:off x="3927600" y="1854575"/>
              <a:ext cx="45725" cy="31400"/>
            </a:xfrm>
            <a:custGeom>
              <a:avLst/>
              <a:gdLst/>
              <a:ahLst/>
              <a:cxnLst/>
              <a:rect l="l" t="t" r="r" b="b"/>
              <a:pathLst>
                <a:path w="1829" h="1256" extrusionOk="0">
                  <a:moveTo>
                    <a:pt x="151" y="1"/>
                  </a:moveTo>
                  <a:cubicBezTo>
                    <a:pt x="123" y="72"/>
                    <a:pt x="94" y="147"/>
                    <a:pt x="85" y="227"/>
                  </a:cubicBezTo>
                  <a:cubicBezTo>
                    <a:pt x="0" y="709"/>
                    <a:pt x="321" y="1158"/>
                    <a:pt x="798" y="1243"/>
                  </a:cubicBezTo>
                  <a:cubicBezTo>
                    <a:pt x="848" y="1251"/>
                    <a:pt x="898" y="1255"/>
                    <a:pt x="947" y="1255"/>
                  </a:cubicBezTo>
                  <a:cubicBezTo>
                    <a:pt x="1366" y="1255"/>
                    <a:pt x="1737" y="957"/>
                    <a:pt x="1813" y="525"/>
                  </a:cubicBezTo>
                  <a:cubicBezTo>
                    <a:pt x="1822" y="459"/>
                    <a:pt x="1828" y="388"/>
                    <a:pt x="1818" y="321"/>
                  </a:cubicBezTo>
                  <a:lnTo>
                    <a:pt x="1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5"/>
            <p:cNvSpPr/>
            <p:nvPr/>
          </p:nvSpPr>
          <p:spPr>
            <a:xfrm>
              <a:off x="3949550" y="1915775"/>
              <a:ext cx="42525" cy="43825"/>
            </a:xfrm>
            <a:custGeom>
              <a:avLst/>
              <a:gdLst/>
              <a:ahLst/>
              <a:cxnLst/>
              <a:rect l="l" t="t" r="r" b="b"/>
              <a:pathLst>
                <a:path w="1701" h="1753" extrusionOk="0">
                  <a:moveTo>
                    <a:pt x="949" y="1"/>
                  </a:moveTo>
                  <a:cubicBezTo>
                    <a:pt x="529" y="1"/>
                    <a:pt x="157" y="303"/>
                    <a:pt x="81" y="730"/>
                  </a:cubicBezTo>
                  <a:cubicBezTo>
                    <a:pt x="0" y="1208"/>
                    <a:pt x="321" y="1656"/>
                    <a:pt x="798" y="1741"/>
                  </a:cubicBezTo>
                  <a:cubicBezTo>
                    <a:pt x="848" y="1749"/>
                    <a:pt x="897" y="1752"/>
                    <a:pt x="947" y="1752"/>
                  </a:cubicBezTo>
                  <a:cubicBezTo>
                    <a:pt x="987" y="1752"/>
                    <a:pt x="1028" y="1750"/>
                    <a:pt x="1068" y="1746"/>
                  </a:cubicBezTo>
                  <a:lnTo>
                    <a:pt x="1068" y="1741"/>
                  </a:lnTo>
                  <a:lnTo>
                    <a:pt x="1700" y="434"/>
                  </a:lnTo>
                  <a:lnTo>
                    <a:pt x="1700" y="429"/>
                  </a:lnTo>
                  <a:cubicBezTo>
                    <a:pt x="1568" y="216"/>
                    <a:pt x="1356" y="55"/>
                    <a:pt x="1096" y="13"/>
                  </a:cubicBezTo>
                  <a:cubicBezTo>
                    <a:pt x="1047" y="5"/>
                    <a:pt x="998" y="1"/>
                    <a:pt x="9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5"/>
            <p:cNvSpPr/>
            <p:nvPr/>
          </p:nvSpPr>
          <p:spPr>
            <a:xfrm>
              <a:off x="3885325" y="1962175"/>
              <a:ext cx="45825" cy="36700"/>
            </a:xfrm>
            <a:custGeom>
              <a:avLst/>
              <a:gdLst/>
              <a:ahLst/>
              <a:cxnLst/>
              <a:rect l="l" t="t" r="r" b="b"/>
              <a:pathLst>
                <a:path w="1833" h="1468" extrusionOk="0">
                  <a:moveTo>
                    <a:pt x="887" y="0"/>
                  </a:moveTo>
                  <a:cubicBezTo>
                    <a:pt x="465" y="0"/>
                    <a:pt x="96" y="299"/>
                    <a:pt x="24" y="731"/>
                  </a:cubicBezTo>
                  <a:cubicBezTo>
                    <a:pt x="0" y="862"/>
                    <a:pt x="6" y="990"/>
                    <a:pt x="43" y="1113"/>
                  </a:cubicBezTo>
                  <a:lnTo>
                    <a:pt x="1530" y="1467"/>
                  </a:lnTo>
                  <a:cubicBezTo>
                    <a:pt x="1644" y="1344"/>
                    <a:pt x="1720" y="1193"/>
                    <a:pt x="1748" y="1023"/>
                  </a:cubicBezTo>
                  <a:cubicBezTo>
                    <a:pt x="1833" y="546"/>
                    <a:pt x="1512" y="93"/>
                    <a:pt x="1035" y="12"/>
                  </a:cubicBezTo>
                  <a:cubicBezTo>
                    <a:pt x="985" y="4"/>
                    <a:pt x="936" y="0"/>
                    <a:pt x="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25"/>
          <p:cNvGrpSpPr/>
          <p:nvPr/>
        </p:nvGrpSpPr>
        <p:grpSpPr>
          <a:xfrm>
            <a:off x="4227147" y="1116292"/>
            <a:ext cx="1409706" cy="1206317"/>
            <a:chOff x="2990881" y="2211651"/>
            <a:chExt cx="1114481" cy="953686"/>
          </a:xfrm>
        </p:grpSpPr>
        <p:sp>
          <p:nvSpPr>
            <p:cNvPr id="846" name="Google Shape;846;p25"/>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5"/>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5"/>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5"/>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5"/>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5"/>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5"/>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5"/>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5"/>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5"/>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4" name="Google Shape;894;p25"/>
          <p:cNvSpPr txBox="1">
            <a:spLocks noGrp="1"/>
          </p:cNvSpPr>
          <p:nvPr>
            <p:ph type="title" idx="4294967295"/>
          </p:nvPr>
        </p:nvSpPr>
        <p:spPr>
          <a:xfrm>
            <a:off x="1881450" y="4162779"/>
            <a:ext cx="6101100" cy="63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lt1"/>
                </a:solidFill>
              </a:rPr>
              <a:t>A PICTURE IS WORTH A THOUSAND WORDS</a:t>
            </a:r>
            <a:endParaRPr sz="2800">
              <a:solidFill>
                <a:schemeClr val="lt1"/>
              </a:solidFill>
            </a:endParaRPr>
          </a:p>
        </p:txBody>
      </p:sp>
      <p:sp>
        <p:nvSpPr>
          <p:cNvPr id="69" name="Rectangle 68"/>
          <p:cNvSpPr/>
          <p:nvPr/>
        </p:nvSpPr>
        <p:spPr>
          <a:xfrm>
            <a:off x="1713284" y="460947"/>
            <a:ext cx="6163292" cy="461665"/>
          </a:xfrm>
          <a:prstGeom prst="rect">
            <a:avLst/>
          </a:prstGeom>
        </p:spPr>
        <p:txBody>
          <a:bodyPr wrap="square">
            <a:spAutoFit/>
          </a:bodyPr>
          <a:lstStyle/>
          <a:p>
            <a:pPr lvl="0" eaLnBrk="0" fontAlgn="base" hangingPunct="0">
              <a:spcBef>
                <a:spcPct val="50000"/>
              </a:spcBef>
              <a:spcAft>
                <a:spcPct val="0"/>
              </a:spcAft>
              <a:buClrTx/>
              <a:defRPr/>
            </a:pPr>
            <a:r>
              <a:rPr lang="en-US" sz="2400">
                <a:solidFill>
                  <a:schemeClr val="accent3">
                    <a:lumMod val="50000"/>
                  </a:schemeClr>
                </a:solidFill>
                <a:latin typeface="Cambria Math" panose="02040503050406030204" pitchFamily="18" charset="0"/>
                <a:ea typeface="Cambria Math" panose="02040503050406030204" pitchFamily="18" charset="0"/>
                <a:cs typeface="Comfortaa Regular"/>
              </a:rPr>
              <a:t>Quan sát hình để nhận dạng các loại biến trở</a:t>
            </a:r>
            <a:endParaRPr lang="en-US" sz="2400" dirty="0">
              <a:solidFill>
                <a:schemeClr val="accent3">
                  <a:lumMod val="50000"/>
                </a:schemeClr>
              </a:solidFill>
              <a:latin typeface="Cambria Math" panose="02040503050406030204" pitchFamily="18" charset="0"/>
              <a:ea typeface="Cambria Math" panose="02040503050406030204" pitchFamily="18" charset="0"/>
              <a:cs typeface="Comfortaa Regular"/>
            </a:endParaRPr>
          </a:p>
        </p:txBody>
      </p:sp>
      <p:sp>
        <p:nvSpPr>
          <p:cNvPr id="70" name="Rectangle 69"/>
          <p:cNvSpPr/>
          <p:nvPr/>
        </p:nvSpPr>
        <p:spPr>
          <a:xfrm>
            <a:off x="981517" y="401665"/>
            <a:ext cx="527709" cy="461665"/>
          </a:xfrm>
          <a:prstGeom prst="rect">
            <a:avLst/>
          </a:prstGeom>
          <a:solidFill>
            <a:srgbClr val="BFE8E0"/>
          </a:solidFill>
        </p:spPr>
        <p:txBody>
          <a:bodyPr wrap="none">
            <a:spAutoFit/>
          </a:bodyPr>
          <a:lstStyle/>
          <a:p>
            <a:r>
              <a:rPr lang="en-US" sz="2400">
                <a:solidFill>
                  <a:srgbClr val="5295AF">
                    <a:lumMod val="50000"/>
                  </a:srgbClr>
                </a:solidFill>
                <a:latin typeface="Cambria Math" panose="02040503050406030204" pitchFamily="18" charset="0"/>
                <a:ea typeface="Cambria Math" panose="02040503050406030204" pitchFamily="18" charset="0"/>
                <a:cs typeface="Comfortaa Regular"/>
              </a:rPr>
              <a:t>C1</a:t>
            </a:r>
            <a:endParaRPr lang="en-US"/>
          </a:p>
        </p:txBody>
      </p:sp>
      <p:sp>
        <p:nvSpPr>
          <p:cNvPr id="71" name="Rectangle 70"/>
          <p:cNvSpPr/>
          <p:nvPr/>
        </p:nvSpPr>
        <p:spPr>
          <a:xfrm>
            <a:off x="5673974" y="1330480"/>
            <a:ext cx="2596313" cy="461665"/>
          </a:xfrm>
          <a:prstGeom prst="rect">
            <a:avLst/>
          </a:prstGeom>
        </p:spPr>
        <p:txBody>
          <a:bodyPr wrap="square">
            <a:spAutoFit/>
          </a:bodyPr>
          <a:lstStyle/>
          <a:p>
            <a:r>
              <a:rPr lang="en-US" sz="2400">
                <a:solidFill>
                  <a:srgbClr val="F95858"/>
                </a:solidFill>
                <a:latin typeface="Cambria Math" panose="02040503050406030204" pitchFamily="18" charset="0"/>
                <a:ea typeface="Cambria Math" panose="02040503050406030204" pitchFamily="18" charset="0"/>
                <a:cs typeface="Comfortaa Regular"/>
              </a:rPr>
              <a:t>Biến trở tay quay</a:t>
            </a:r>
            <a:endParaRPr lang="en-US">
              <a:solidFill>
                <a:srgbClr val="F95858"/>
              </a:solidFill>
            </a:endParaRPr>
          </a:p>
        </p:txBody>
      </p:sp>
      <p:pic>
        <p:nvPicPr>
          <p:cNvPr id="2" name="Picture 1"/>
          <p:cNvPicPr>
            <a:picLocks noChangeAspect="1"/>
          </p:cNvPicPr>
          <p:nvPr/>
        </p:nvPicPr>
        <p:blipFill>
          <a:blip r:embed="rId3"/>
          <a:stretch>
            <a:fillRect/>
          </a:stretch>
        </p:blipFill>
        <p:spPr>
          <a:xfrm>
            <a:off x="4195929" y="2557853"/>
            <a:ext cx="2357752" cy="2230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861791" y="1483570"/>
            <a:ext cx="3091304" cy="2880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a:off x="6803658" y="2172119"/>
            <a:ext cx="2058020" cy="2602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4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45"/>
                                        </p:tgtEl>
                                        <p:attrNameLst>
                                          <p:attrName>style.visibility</p:attrName>
                                        </p:attrNameLst>
                                      </p:cBhvr>
                                      <p:to>
                                        <p:strVal val="visible"/>
                                      </p:to>
                                    </p:set>
                                    <p:anim calcmode="lin" valueType="num">
                                      <p:cBhvr>
                                        <p:cTn id="22" dur="500" fill="hold"/>
                                        <p:tgtEl>
                                          <p:spTgt spid="845"/>
                                        </p:tgtEl>
                                        <p:attrNameLst>
                                          <p:attrName>ppt_w</p:attrName>
                                        </p:attrNameLst>
                                      </p:cBhvr>
                                      <p:tavLst>
                                        <p:tav tm="0">
                                          <p:val>
                                            <p:fltVal val="0"/>
                                          </p:val>
                                        </p:tav>
                                        <p:tav tm="100000">
                                          <p:val>
                                            <p:strVal val="#ppt_w"/>
                                          </p:val>
                                        </p:tav>
                                      </p:tavLst>
                                    </p:anim>
                                    <p:anim calcmode="lin" valueType="num">
                                      <p:cBhvr>
                                        <p:cTn id="23" dur="500" fill="hold"/>
                                        <p:tgtEl>
                                          <p:spTgt spid="845"/>
                                        </p:tgtEl>
                                        <p:attrNameLst>
                                          <p:attrName>ppt_h</p:attrName>
                                        </p:attrNameLst>
                                      </p:cBhvr>
                                      <p:tavLst>
                                        <p:tav tm="0">
                                          <p:val>
                                            <p:fltVal val="0"/>
                                          </p:val>
                                        </p:tav>
                                        <p:tav tm="100000">
                                          <p:val>
                                            <p:strVal val="#ppt_h"/>
                                          </p:val>
                                        </p:tav>
                                      </p:tavLst>
                                    </p:anim>
                                    <p:animEffect transition="in" filter="fade">
                                      <p:cBhvr>
                                        <p:cTn id="24" dur="500"/>
                                        <p:tgtEl>
                                          <p:spTgt spid="84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p:cTn id="27" dur="500" fill="hold"/>
                                        <p:tgtEl>
                                          <p:spTgt spid="71"/>
                                        </p:tgtEl>
                                        <p:attrNameLst>
                                          <p:attrName>ppt_w</p:attrName>
                                        </p:attrNameLst>
                                      </p:cBhvr>
                                      <p:tavLst>
                                        <p:tav tm="0">
                                          <p:val>
                                            <p:fltVal val="0"/>
                                          </p:val>
                                        </p:tav>
                                        <p:tav tm="100000">
                                          <p:val>
                                            <p:strVal val="#ppt_w"/>
                                          </p:val>
                                        </p:tav>
                                      </p:tavLst>
                                    </p:anim>
                                    <p:anim calcmode="lin" valueType="num">
                                      <p:cBhvr>
                                        <p:cTn id="28" dur="500" fill="hold"/>
                                        <p:tgtEl>
                                          <p:spTgt spid="71"/>
                                        </p:tgtEl>
                                        <p:attrNameLst>
                                          <p:attrName>ppt_h</p:attrName>
                                        </p:attrNameLst>
                                      </p:cBhvr>
                                      <p:tavLst>
                                        <p:tav tm="0">
                                          <p:val>
                                            <p:fltVal val="0"/>
                                          </p:val>
                                        </p:tav>
                                        <p:tav tm="100000">
                                          <p:val>
                                            <p:strVal val="#ppt_h"/>
                                          </p:val>
                                        </p:tav>
                                      </p:tavLst>
                                    </p:anim>
                                    <p:animEffect transition="in" filter="fade">
                                      <p:cBhvr>
                                        <p:cTn id="2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693"/>
        <p:cNvGrpSpPr/>
        <p:nvPr/>
      </p:nvGrpSpPr>
      <p:grpSpPr>
        <a:xfrm>
          <a:off x="0" y="0"/>
          <a:ext cx="0" cy="0"/>
          <a:chOff x="0" y="0"/>
          <a:chExt cx="0" cy="0"/>
        </a:xfrm>
      </p:grpSpPr>
      <p:sp>
        <p:nvSpPr>
          <p:cNvPr id="700" name="Google Shape;700;p24"/>
          <p:cNvSpPr/>
          <p:nvPr/>
        </p:nvSpPr>
        <p:spPr>
          <a:xfrm rot="584684">
            <a:off x="8122333" y="602534"/>
            <a:ext cx="752894" cy="687892"/>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28575" cap="flat" cmpd="sng">
            <a:solidFill>
              <a:srgbClr val="FFFFFF"/>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1" name="Google Shape;701;p24"/>
          <p:cNvGrpSpPr/>
          <p:nvPr/>
        </p:nvGrpSpPr>
        <p:grpSpPr>
          <a:xfrm rot="-2123940">
            <a:off x="615716" y="124579"/>
            <a:ext cx="670391" cy="838400"/>
            <a:chOff x="7086900" y="2742275"/>
            <a:chExt cx="1912041" cy="2352039"/>
          </a:xfrm>
        </p:grpSpPr>
        <p:sp>
          <p:nvSpPr>
            <p:cNvPr id="702" name="Google Shape;702;p2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24"/>
          <p:cNvGrpSpPr/>
          <p:nvPr/>
        </p:nvGrpSpPr>
        <p:grpSpPr>
          <a:xfrm rot="584927">
            <a:off x="6686341" y="4654244"/>
            <a:ext cx="1917772" cy="265361"/>
            <a:chOff x="5889124" y="4026299"/>
            <a:chExt cx="1800075" cy="249075"/>
          </a:xfrm>
        </p:grpSpPr>
        <p:sp>
          <p:nvSpPr>
            <p:cNvPr id="710" name="Google Shape;710;p24"/>
            <p:cNvSpPr/>
            <p:nvPr/>
          </p:nvSpPr>
          <p:spPr>
            <a:xfrm rot="10800000">
              <a:off x="5889124" y="4026299"/>
              <a:ext cx="1800075" cy="249075"/>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4"/>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1" name="Google Shape;711;p24"/>
            <p:cNvGrpSpPr/>
            <p:nvPr/>
          </p:nvGrpSpPr>
          <p:grpSpPr>
            <a:xfrm rot="-5400000">
              <a:off x="6116695" y="4027378"/>
              <a:ext cx="57254" cy="137072"/>
              <a:chOff x="3197462" y="129838"/>
              <a:chExt cx="465478" cy="1040001"/>
            </a:xfrm>
          </p:grpSpPr>
          <p:sp>
            <p:nvSpPr>
              <p:cNvPr id="712" name="Google Shape;712;p24"/>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4"/>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4"/>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4"/>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4"/>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4"/>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24"/>
            <p:cNvGrpSpPr/>
            <p:nvPr/>
          </p:nvGrpSpPr>
          <p:grpSpPr>
            <a:xfrm rot="-5400000">
              <a:off x="6393433" y="4027378"/>
              <a:ext cx="57254" cy="137072"/>
              <a:chOff x="3197462" y="129838"/>
              <a:chExt cx="465478" cy="1040001"/>
            </a:xfrm>
          </p:grpSpPr>
          <p:sp>
            <p:nvSpPr>
              <p:cNvPr id="719" name="Google Shape;719;p24"/>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4"/>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4"/>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4"/>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4"/>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4"/>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24"/>
            <p:cNvGrpSpPr/>
            <p:nvPr/>
          </p:nvGrpSpPr>
          <p:grpSpPr>
            <a:xfrm rot="-5400000">
              <a:off x="6670171" y="4027378"/>
              <a:ext cx="57254" cy="137072"/>
              <a:chOff x="3197462" y="129838"/>
              <a:chExt cx="465478" cy="1040001"/>
            </a:xfrm>
          </p:grpSpPr>
          <p:sp>
            <p:nvSpPr>
              <p:cNvPr id="726" name="Google Shape;726;p24"/>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4"/>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4"/>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4"/>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4"/>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4"/>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4"/>
            <p:cNvGrpSpPr/>
            <p:nvPr/>
          </p:nvGrpSpPr>
          <p:grpSpPr>
            <a:xfrm rot="-5400000">
              <a:off x="6946909" y="4027378"/>
              <a:ext cx="57254" cy="137072"/>
              <a:chOff x="3197462" y="129838"/>
              <a:chExt cx="465478" cy="1040001"/>
            </a:xfrm>
          </p:grpSpPr>
          <p:sp>
            <p:nvSpPr>
              <p:cNvPr id="733" name="Google Shape;733;p24"/>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4"/>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4"/>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4"/>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4"/>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4"/>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24"/>
            <p:cNvGrpSpPr/>
            <p:nvPr/>
          </p:nvGrpSpPr>
          <p:grpSpPr>
            <a:xfrm rot="-5400000">
              <a:off x="7223647" y="4027378"/>
              <a:ext cx="57254" cy="137072"/>
              <a:chOff x="3197462" y="129838"/>
              <a:chExt cx="465478" cy="1040001"/>
            </a:xfrm>
          </p:grpSpPr>
          <p:sp>
            <p:nvSpPr>
              <p:cNvPr id="740" name="Google Shape;740;p24"/>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4"/>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4"/>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4"/>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4"/>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4"/>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24"/>
            <p:cNvGrpSpPr/>
            <p:nvPr/>
          </p:nvGrpSpPr>
          <p:grpSpPr>
            <a:xfrm rot="-5400000">
              <a:off x="7500384" y="4027378"/>
              <a:ext cx="57254" cy="137072"/>
              <a:chOff x="3197462" y="129838"/>
              <a:chExt cx="465478" cy="1040001"/>
            </a:xfrm>
          </p:grpSpPr>
          <p:sp>
            <p:nvSpPr>
              <p:cNvPr id="747" name="Google Shape;747;p24"/>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4"/>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4"/>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4"/>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4"/>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4"/>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4"/>
            <p:cNvGrpSpPr/>
            <p:nvPr/>
          </p:nvGrpSpPr>
          <p:grpSpPr>
            <a:xfrm rot="-5400000">
              <a:off x="6269480" y="4131553"/>
              <a:ext cx="57254" cy="137072"/>
              <a:chOff x="3197462" y="129838"/>
              <a:chExt cx="465478" cy="1040001"/>
            </a:xfrm>
          </p:grpSpPr>
          <p:sp>
            <p:nvSpPr>
              <p:cNvPr id="754" name="Google Shape;754;p24"/>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4"/>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4"/>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4"/>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4"/>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4"/>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 name="Google Shape;760;p24"/>
            <p:cNvGrpSpPr/>
            <p:nvPr/>
          </p:nvGrpSpPr>
          <p:grpSpPr>
            <a:xfrm rot="-5400000">
              <a:off x="6546218" y="4131553"/>
              <a:ext cx="57254" cy="137072"/>
              <a:chOff x="3197462" y="129838"/>
              <a:chExt cx="465478" cy="1040001"/>
            </a:xfrm>
          </p:grpSpPr>
          <p:sp>
            <p:nvSpPr>
              <p:cNvPr id="761" name="Google Shape;761;p24"/>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4"/>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4"/>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4"/>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4"/>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4"/>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24"/>
            <p:cNvGrpSpPr/>
            <p:nvPr/>
          </p:nvGrpSpPr>
          <p:grpSpPr>
            <a:xfrm rot="-5400000">
              <a:off x="6822956" y="4131553"/>
              <a:ext cx="57254" cy="137072"/>
              <a:chOff x="3197462" y="129838"/>
              <a:chExt cx="465478" cy="1040001"/>
            </a:xfrm>
          </p:grpSpPr>
          <p:sp>
            <p:nvSpPr>
              <p:cNvPr id="768" name="Google Shape;768;p24"/>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4"/>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4"/>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4"/>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4"/>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4"/>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24"/>
            <p:cNvGrpSpPr/>
            <p:nvPr/>
          </p:nvGrpSpPr>
          <p:grpSpPr>
            <a:xfrm rot="-5400000">
              <a:off x="7099693" y="4131553"/>
              <a:ext cx="57254" cy="137072"/>
              <a:chOff x="3197462" y="129838"/>
              <a:chExt cx="465478" cy="1040001"/>
            </a:xfrm>
          </p:grpSpPr>
          <p:sp>
            <p:nvSpPr>
              <p:cNvPr id="775" name="Google Shape;775;p24"/>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4"/>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4"/>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4"/>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4"/>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4"/>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24"/>
            <p:cNvGrpSpPr/>
            <p:nvPr/>
          </p:nvGrpSpPr>
          <p:grpSpPr>
            <a:xfrm rot="-5400000">
              <a:off x="7376431" y="4131553"/>
              <a:ext cx="57254" cy="137072"/>
              <a:chOff x="3197462" y="129838"/>
              <a:chExt cx="465478" cy="1040001"/>
            </a:xfrm>
          </p:grpSpPr>
          <p:sp>
            <p:nvSpPr>
              <p:cNvPr id="782" name="Google Shape;782;p24"/>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4"/>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4"/>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4"/>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4"/>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4"/>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8" name="Google Shape;788;p24"/>
          <p:cNvGrpSpPr/>
          <p:nvPr/>
        </p:nvGrpSpPr>
        <p:grpSpPr>
          <a:xfrm rot="5984897">
            <a:off x="7757275" y="2949971"/>
            <a:ext cx="1598601" cy="242765"/>
            <a:chOff x="1777900" y="2356875"/>
            <a:chExt cx="5003236" cy="814081"/>
          </a:xfrm>
        </p:grpSpPr>
        <p:sp>
          <p:nvSpPr>
            <p:cNvPr id="789" name="Google Shape;789;p24"/>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4"/>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rgbClr val="8DB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4"/>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4"/>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rgbClr val="8DB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4"/>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4"/>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rgbClr val="8DB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4"/>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4"/>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4"/>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4"/>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4"/>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4"/>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4"/>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4"/>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4"/>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4"/>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4"/>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4"/>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4"/>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4"/>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4"/>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4"/>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4"/>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4"/>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4"/>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4"/>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4"/>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4"/>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4"/>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4"/>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4"/>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4"/>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4"/>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4"/>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4"/>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4"/>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4"/>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8" name="Picture 137"/>
          <p:cNvPicPr>
            <a:picLocks noChangeAspect="1"/>
          </p:cNvPicPr>
          <p:nvPr/>
        </p:nvPicPr>
        <p:blipFill>
          <a:blip r:embed="rId3">
            <a:lum contrast="20000"/>
          </a:blip>
          <a:stretch>
            <a:fillRect/>
          </a:stretch>
        </p:blipFill>
        <p:spPr>
          <a:xfrm>
            <a:off x="4657690" y="2224961"/>
            <a:ext cx="3257641" cy="2136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0" name="Rectangle 139"/>
          <p:cNvSpPr/>
          <p:nvPr/>
        </p:nvSpPr>
        <p:spPr>
          <a:xfrm>
            <a:off x="5338989" y="1384312"/>
            <a:ext cx="3396415" cy="461665"/>
          </a:xfrm>
          <a:prstGeom prst="rect">
            <a:avLst/>
          </a:prstGeom>
        </p:spPr>
        <p:txBody>
          <a:bodyPr wrap="square">
            <a:spAutoFit/>
          </a:bodyPr>
          <a:lstStyle/>
          <a:p>
            <a:r>
              <a:rPr lang="en-US" sz="2400">
                <a:solidFill>
                  <a:srgbClr val="F95858"/>
                </a:solidFill>
                <a:latin typeface="Cambria Math" panose="02040503050406030204" pitchFamily="18" charset="0"/>
                <a:ea typeface="Cambria Math" panose="02040503050406030204" pitchFamily="18" charset="0"/>
                <a:cs typeface="Comfortaa Regular"/>
              </a:rPr>
              <a:t>Biến trở than (chiết áp)</a:t>
            </a:r>
            <a:endParaRPr lang="en-US">
              <a:solidFill>
                <a:srgbClr val="F95858"/>
              </a:solidFill>
            </a:endParaRPr>
          </a:p>
        </p:txBody>
      </p:sp>
      <p:sp>
        <p:nvSpPr>
          <p:cNvPr id="142" name="Rectangle 141"/>
          <p:cNvSpPr/>
          <p:nvPr/>
        </p:nvSpPr>
        <p:spPr>
          <a:xfrm>
            <a:off x="1936349" y="472875"/>
            <a:ext cx="6163292" cy="461665"/>
          </a:xfrm>
          <a:prstGeom prst="rect">
            <a:avLst/>
          </a:prstGeom>
        </p:spPr>
        <p:txBody>
          <a:bodyPr wrap="square">
            <a:spAutoFit/>
          </a:bodyPr>
          <a:lstStyle/>
          <a:p>
            <a:pPr lvl="0" eaLnBrk="0" fontAlgn="base" hangingPunct="0">
              <a:spcBef>
                <a:spcPct val="50000"/>
              </a:spcBef>
              <a:spcAft>
                <a:spcPct val="0"/>
              </a:spcAft>
              <a:buClrTx/>
              <a:defRPr/>
            </a:pPr>
            <a:r>
              <a:rPr lang="en-US" sz="2400">
                <a:solidFill>
                  <a:schemeClr val="accent3">
                    <a:lumMod val="50000"/>
                  </a:schemeClr>
                </a:solidFill>
                <a:latin typeface="Cambria Math" panose="02040503050406030204" pitchFamily="18" charset="0"/>
                <a:ea typeface="Cambria Math" panose="02040503050406030204" pitchFamily="18" charset="0"/>
                <a:cs typeface="Comfortaa Regular"/>
              </a:rPr>
              <a:t>Quan sát hình để nhận dạng các loại biến trở</a:t>
            </a:r>
            <a:endParaRPr lang="en-US" sz="2400" dirty="0">
              <a:solidFill>
                <a:schemeClr val="accent3">
                  <a:lumMod val="50000"/>
                </a:schemeClr>
              </a:solidFill>
              <a:latin typeface="Cambria Math" panose="02040503050406030204" pitchFamily="18" charset="0"/>
              <a:ea typeface="Cambria Math" panose="02040503050406030204" pitchFamily="18" charset="0"/>
              <a:cs typeface="Comfortaa Regular"/>
            </a:endParaRPr>
          </a:p>
        </p:txBody>
      </p:sp>
      <p:sp>
        <p:nvSpPr>
          <p:cNvPr id="143" name="Rectangle 142"/>
          <p:cNvSpPr/>
          <p:nvPr/>
        </p:nvSpPr>
        <p:spPr>
          <a:xfrm>
            <a:off x="1355747" y="408511"/>
            <a:ext cx="527709" cy="461665"/>
          </a:xfrm>
          <a:prstGeom prst="rect">
            <a:avLst/>
          </a:prstGeom>
          <a:solidFill>
            <a:srgbClr val="BFE8E0"/>
          </a:solidFill>
        </p:spPr>
        <p:txBody>
          <a:bodyPr wrap="none">
            <a:spAutoFit/>
          </a:bodyPr>
          <a:lstStyle/>
          <a:p>
            <a:r>
              <a:rPr lang="en-US" sz="2400">
                <a:solidFill>
                  <a:srgbClr val="5295AF">
                    <a:lumMod val="50000"/>
                  </a:srgbClr>
                </a:solidFill>
                <a:latin typeface="Cambria Math" panose="02040503050406030204" pitchFamily="18" charset="0"/>
                <a:ea typeface="Cambria Math" panose="02040503050406030204" pitchFamily="18" charset="0"/>
                <a:cs typeface="Comfortaa Regular"/>
              </a:rPr>
              <a:t>C1</a:t>
            </a:r>
            <a:endParaRPr lang="en-US"/>
          </a:p>
        </p:txBody>
      </p:sp>
      <p:grpSp>
        <p:nvGrpSpPr>
          <p:cNvPr id="144" name="Google Shape;845;p25"/>
          <p:cNvGrpSpPr/>
          <p:nvPr/>
        </p:nvGrpSpPr>
        <p:grpSpPr>
          <a:xfrm>
            <a:off x="3860327" y="1176440"/>
            <a:ext cx="1409706" cy="1206317"/>
            <a:chOff x="2990881" y="2211651"/>
            <a:chExt cx="1114481" cy="953686"/>
          </a:xfrm>
        </p:grpSpPr>
        <p:sp>
          <p:nvSpPr>
            <p:cNvPr id="145" name="Google Shape;846;p25"/>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7;p25"/>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48;p25"/>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49;p25"/>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0;p25"/>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1;p25"/>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2;p25"/>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3;p25"/>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4;p25"/>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5;p25"/>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4"/>
          <a:stretch>
            <a:fillRect/>
          </a:stretch>
        </p:blipFill>
        <p:spPr>
          <a:xfrm>
            <a:off x="1300579" y="1437972"/>
            <a:ext cx="2347586" cy="3275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barn(inVertical)">
                                      <p:cBhvr>
                                        <p:cTn id="10" dur="500"/>
                                        <p:tgtEl>
                                          <p:spTgt spid="13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4"/>
                                        </p:tgtEl>
                                        <p:attrNameLst>
                                          <p:attrName>style.visibility</p:attrName>
                                        </p:attrNameLst>
                                      </p:cBhvr>
                                      <p:to>
                                        <p:strVal val="visible"/>
                                      </p:to>
                                    </p:set>
                                    <p:anim calcmode="lin" valueType="num">
                                      <p:cBhvr>
                                        <p:cTn id="15" dur="500" fill="hold"/>
                                        <p:tgtEl>
                                          <p:spTgt spid="144"/>
                                        </p:tgtEl>
                                        <p:attrNameLst>
                                          <p:attrName>ppt_w</p:attrName>
                                        </p:attrNameLst>
                                      </p:cBhvr>
                                      <p:tavLst>
                                        <p:tav tm="0">
                                          <p:val>
                                            <p:fltVal val="0"/>
                                          </p:val>
                                        </p:tav>
                                        <p:tav tm="100000">
                                          <p:val>
                                            <p:strVal val="#ppt_w"/>
                                          </p:val>
                                        </p:tav>
                                      </p:tavLst>
                                    </p:anim>
                                    <p:anim calcmode="lin" valueType="num">
                                      <p:cBhvr>
                                        <p:cTn id="16" dur="500" fill="hold"/>
                                        <p:tgtEl>
                                          <p:spTgt spid="144"/>
                                        </p:tgtEl>
                                        <p:attrNameLst>
                                          <p:attrName>ppt_h</p:attrName>
                                        </p:attrNameLst>
                                      </p:cBhvr>
                                      <p:tavLst>
                                        <p:tav tm="0">
                                          <p:val>
                                            <p:fltVal val="0"/>
                                          </p:val>
                                        </p:tav>
                                        <p:tav tm="100000">
                                          <p:val>
                                            <p:strVal val="#ppt_h"/>
                                          </p:val>
                                        </p:tav>
                                      </p:tavLst>
                                    </p:anim>
                                    <p:animEffect transition="in" filter="fade">
                                      <p:cBhvr>
                                        <p:cTn id="17" dur="500"/>
                                        <p:tgtEl>
                                          <p:spTgt spid="14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40"/>
                                        </p:tgtEl>
                                        <p:attrNameLst>
                                          <p:attrName>style.visibility</p:attrName>
                                        </p:attrNameLst>
                                      </p:cBhvr>
                                      <p:to>
                                        <p:strVal val="visible"/>
                                      </p:to>
                                    </p:set>
                                    <p:anim calcmode="lin" valueType="num">
                                      <p:cBhvr>
                                        <p:cTn id="20" dur="500" fill="hold"/>
                                        <p:tgtEl>
                                          <p:spTgt spid="140"/>
                                        </p:tgtEl>
                                        <p:attrNameLst>
                                          <p:attrName>ppt_w</p:attrName>
                                        </p:attrNameLst>
                                      </p:cBhvr>
                                      <p:tavLst>
                                        <p:tav tm="0">
                                          <p:val>
                                            <p:fltVal val="0"/>
                                          </p:val>
                                        </p:tav>
                                        <p:tav tm="100000">
                                          <p:val>
                                            <p:strVal val="#ppt_w"/>
                                          </p:val>
                                        </p:tav>
                                      </p:tavLst>
                                    </p:anim>
                                    <p:anim calcmode="lin" valueType="num">
                                      <p:cBhvr>
                                        <p:cTn id="21" dur="500" fill="hold"/>
                                        <p:tgtEl>
                                          <p:spTgt spid="140"/>
                                        </p:tgtEl>
                                        <p:attrNameLst>
                                          <p:attrName>ppt_h</p:attrName>
                                        </p:attrNameLst>
                                      </p:cBhvr>
                                      <p:tavLst>
                                        <p:tav tm="0">
                                          <p:val>
                                            <p:fltVal val="0"/>
                                          </p:val>
                                        </p:tav>
                                        <p:tav tm="100000">
                                          <p:val>
                                            <p:strVal val="#ppt_h"/>
                                          </p:val>
                                        </p:tav>
                                      </p:tavLst>
                                    </p:anim>
                                    <p:animEffect transition="in" filter="fade">
                                      <p:cBhvr>
                                        <p:cTn id="2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Lst>
  </p:timing>
</p:sld>
</file>

<file path=ppt/theme/theme1.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1195</TotalTime>
  <Words>955</Words>
  <Application>Microsoft Office PowerPoint</Application>
  <PresentationFormat>On-screen Show (16:9)</PresentationFormat>
  <Paragraphs>121</Paragraphs>
  <Slides>26</Slides>
  <Notes>24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Bellota Text</vt:lpstr>
      <vt:lpstr>Cambria Math</vt:lpstr>
      <vt:lpstr>Didact Gothic</vt:lpstr>
      <vt:lpstr>UVN Dung Dan</vt:lpstr>
      <vt:lpstr>Odibee Sans</vt:lpstr>
      <vt:lpstr>Calibri</vt:lpstr>
      <vt:lpstr>VNI-Helve</vt:lpstr>
      <vt:lpstr>Arial</vt:lpstr>
      <vt:lpstr>UVN Thoi Dai 2</vt:lpstr>
      <vt:lpstr>Abel</vt:lpstr>
      <vt:lpstr>Times New Roman</vt:lpstr>
      <vt:lpstr>Permanent Marker</vt:lpstr>
      <vt:lpstr>Roboto Condensed</vt:lpstr>
      <vt:lpstr>End of the School Year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PICTURE IS WORTH A THOUSAND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THE SCHOOL YEAR </dc:title>
  <cp:lastModifiedBy>sonha</cp:lastModifiedBy>
  <cp:revision>63</cp:revision>
  <dcterms:modified xsi:type="dcterms:W3CDTF">2021-10-11T09:04:45Z</dcterms:modified>
</cp:coreProperties>
</file>