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16" r:id="rId3"/>
    <p:sldMasterId id="2147483734" r:id="rId4"/>
  </p:sldMasterIdLst>
  <p:notesMasterIdLst>
    <p:notesMasterId r:id="rId22"/>
  </p:notesMasterIdLst>
  <p:sldIdLst>
    <p:sldId id="257" r:id="rId5"/>
    <p:sldId id="258" r:id="rId6"/>
    <p:sldId id="271" r:id="rId7"/>
    <p:sldId id="262" r:id="rId8"/>
    <p:sldId id="265" r:id="rId9"/>
    <p:sldId id="272" r:id="rId10"/>
    <p:sldId id="273" r:id="rId11"/>
    <p:sldId id="259" r:id="rId12"/>
    <p:sldId id="260" r:id="rId13"/>
    <p:sldId id="261" r:id="rId14"/>
    <p:sldId id="263" r:id="rId15"/>
    <p:sldId id="264" r:id="rId16"/>
    <p:sldId id="267" r:id="rId17"/>
    <p:sldId id="270" r:id="rId18"/>
    <p:sldId id="268" r:id="rId19"/>
    <p:sldId id="274" r:id="rId20"/>
    <p:sldId id="269"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2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2-15T02:25:39.3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8285 9227 0,'25'0'266,"-1"0"-251,26 0 1,24 0 15,125 0-15,-1 0-1,-173 0 1,149 0 125,173 0-126,-248 0 17,100 0-17,123 0 1,-173 0-1,273 0 1,-100 0 15,-248 0-15,-49 0 0,0 0 15,471 75 0,-273-26-15,125-49 15,-324 25-15,1-25-1,298 50 79,-224-50-78,99 0 15,1 0-16,-125 0 1,125 0 15,-1 0-15,-148 0 0,74 0-1,-99 0 1,-25 25-1,99-25 17,50 0-17,-125 24 1,26-24 0,-25 0-1,148 0 48,-98 25-48,-50-25 48</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2-15T02:25:41.3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2406 10492 0,'223'0'296,"-24"0"-280,123 0 15,-247 0-15,-1 0 0,-49 0-1</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2-15T02:25:44.2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9351 11733 0,'546'0'219,"-199"49"-188,298-49-16,-49 99 1,73 75 0,-321-75-1,-249-99 17,50 0-17,-75 0 16,199-49-15,-224-1 15,26 25-15,173 25 46,-99 0-46,99 0 0,-124 0-1,25 0 1,-100 0 15</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2-15T02:25:46.1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4465 14039 0</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2-15T02:29:15.7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13345 11013 0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2-15T02:25:05.365"/>
    </inkml:context>
    <inkml:brush xml:id="br0">
      <inkml:brushProperty name="width" value="0.05292" units="cm"/>
      <inkml:brushProperty name="height" value="0.05292" units="cm"/>
      <inkml:brushProperty name="color" value="#0F6FC6"/>
    </inkml:brush>
  </inkml:definitions>
  <inkml:trace contextRef="#ctx0" brushRef="#br0">6127 8086 0,'25'0'688,"99"0"-673,-50 0 1,-49 0 15,0 0 47,74 0-62,-74 0 0,49 0-1,75 0 204,-100-49-219,-24 49 16,25 0 46,74 0-31,-99 0 1,0 0 14,99 0 1,-50 0-31,-49 0 15,0 0-15,-1 0 562,76 0-562,-26 0-1,124 0 1,-49 0-1,99 0 17,-148 0-17,-76 0 63,125 0-62,372 74 0,149 100 15,-521-149-15,-50 24-1,-74-49 1,-25 25 15</inkml:trace>
  <inkml:trace contextRef="#ctx0" brushRef="#br0" timeOffset="12.1375">6747 8161 0,'49'0'203,"1"0"-187,49 0 15,174 0-16,-124 0 1,248 0 0,-199 0 15,-74-25-15,-99 25-1,0 0 32,297 0 0,-222 0-16,48 0-15,-123 0-1,0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7E806-3F21-4FE0-ADCD-F5D28CF9CFA4}"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C4C02-1163-4EEC-A5D8-9316E337EF3A}" type="slidenum">
              <a:rPr lang="en-US" smtClean="0"/>
              <a:t>‹#›</a:t>
            </a:fld>
            <a:endParaRPr lang="en-US"/>
          </a:p>
        </p:txBody>
      </p:sp>
    </p:spTree>
    <p:extLst>
      <p:ext uri="{BB962C8B-B14F-4D97-AF65-F5344CB8AC3E}">
        <p14:creationId xmlns:p14="http://schemas.microsoft.com/office/powerpoint/2010/main" val="212569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55651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52792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16770541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3 x Image Bullets Right">
    <p:spTree>
      <p:nvGrpSpPr>
        <p:cNvPr id="1" name=""/>
        <p:cNvGrpSpPr/>
        <p:nvPr/>
      </p:nvGrpSpPr>
      <p:grpSpPr>
        <a:xfrm>
          <a:off x="0" y="0"/>
          <a:ext cx="0" cy="0"/>
          <a:chOff x="0" y="0"/>
          <a:chExt cx="0" cy="0"/>
        </a:xfrm>
      </p:grpSpPr>
      <p:sp>
        <p:nvSpPr>
          <p:cNvPr id="35" name="Oval 34">
            <a:extLst>
              <a:ext uri="{FF2B5EF4-FFF2-40B4-BE49-F238E27FC236}">
                <a16:creationId xmlns=""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Oval 32">
            <a:extLst>
              <a:ext uri="{FF2B5EF4-FFF2-40B4-BE49-F238E27FC236}">
                <a16:creationId xmlns=""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Oval 33">
            <a:extLst>
              <a:ext uri="{FF2B5EF4-FFF2-40B4-BE49-F238E27FC236}">
                <a16:creationId xmlns=""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Picture Placeholder 19">
            <a:extLst>
              <a:ext uri="{FF2B5EF4-FFF2-40B4-BE49-F238E27FC236}">
                <a16:creationId xmlns=""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7068457" y="432000"/>
            <a:ext cx="4703542"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a:lstStyle>
            <a:lvl1pPr marL="0" indent="0" algn="l">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a:lstStyle>
            <a:lvl1pPr marL="0" indent="0" algn="l">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a:lstStyle>
            <a:lvl1pPr marL="0" indent="0" algn="l">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a:lstStyle>
            <a:lvl1pPr marL="0" indent="0" algn="l">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a:lstStyle>
            <a:lvl1pPr marL="0" indent="0" algn="l">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a:lstStyle>
            <a:lvl1pPr marL="0" indent="0" algn="l">
              <a:buNone/>
              <a:defRPr sz="16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grpSp>
        <p:nvGrpSpPr>
          <p:cNvPr id="22" name="Group 21">
            <a:extLst>
              <a:ext uri="{FF2B5EF4-FFF2-40B4-BE49-F238E27FC236}">
                <a16:creationId xmlns=""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Freeform: Shape 13">
              <a:extLst>
                <a:ext uri="{FF2B5EF4-FFF2-40B4-BE49-F238E27FC236}">
                  <a16:creationId xmlns=""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17">
              <a:extLst>
                <a:ext uri="{FF2B5EF4-FFF2-40B4-BE49-F238E27FC236}">
                  <a16:creationId xmlns=""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19">
              <a:extLst>
                <a:ext uri="{FF2B5EF4-FFF2-40B4-BE49-F238E27FC236}">
                  <a16:creationId xmlns=""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3">
              <a:extLst>
                <a:ext uri="{FF2B5EF4-FFF2-40B4-BE49-F238E27FC236}">
                  <a16:creationId xmlns=""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28">
              <a:extLst>
                <a:ext uri="{FF2B5EF4-FFF2-40B4-BE49-F238E27FC236}">
                  <a16:creationId xmlns=""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Picture Placeholder 3">
            <a:extLst>
              <a:ext uri="{FF2B5EF4-FFF2-40B4-BE49-F238E27FC236}">
                <a16:creationId xmlns="" xmlns:a16="http://schemas.microsoft.com/office/drawing/2014/main" id="{EC82E52C-5E33-5942-8474-7ED4354EC95D}"/>
              </a:ext>
            </a:extLst>
          </p:cNvPr>
          <p:cNvSpPr>
            <a:spLocks noGrp="1"/>
          </p:cNvSpPr>
          <p:nvPr>
            <p:ph type="pic" sz="quarter" idx="30"/>
          </p:nvPr>
        </p:nvSpPr>
        <p:spPr>
          <a:xfrm>
            <a:off x="7405874" y="4835817"/>
            <a:ext cx="691688" cy="691688"/>
          </a:xfrm>
        </p:spPr>
        <p:txBody>
          <a:bodyPr/>
          <a:lstStyle>
            <a:lvl1pPr marL="0" indent="0">
              <a:buNone/>
              <a:defRPr/>
            </a:lvl1pPr>
          </a:lstStyle>
          <a:p>
            <a:r>
              <a:rPr lang="en-US" noProof="0" smtClean="0"/>
              <a:t>Click icon to add picture</a:t>
            </a:r>
            <a:endParaRPr lang="en-US" noProof="0" dirty="0"/>
          </a:p>
        </p:txBody>
      </p:sp>
      <p:sp>
        <p:nvSpPr>
          <p:cNvPr id="39" name="Picture Placeholder 3">
            <a:extLst>
              <a:ext uri="{FF2B5EF4-FFF2-40B4-BE49-F238E27FC236}">
                <a16:creationId xmlns="" xmlns:a16="http://schemas.microsoft.com/office/drawing/2014/main" id="{07EC0147-5BE6-9248-BF42-BD99608F459C}"/>
              </a:ext>
            </a:extLst>
          </p:cNvPr>
          <p:cNvSpPr>
            <a:spLocks noGrp="1"/>
          </p:cNvSpPr>
          <p:nvPr>
            <p:ph type="pic" sz="quarter" idx="31"/>
          </p:nvPr>
        </p:nvSpPr>
        <p:spPr>
          <a:xfrm>
            <a:off x="7405874" y="3271181"/>
            <a:ext cx="691688" cy="691688"/>
          </a:xfrm>
        </p:spPr>
        <p:txBody>
          <a:bodyPr/>
          <a:lstStyle>
            <a:lvl1pPr marL="0" indent="0">
              <a:buNone/>
              <a:defRPr/>
            </a:lvl1pPr>
          </a:lstStyle>
          <a:p>
            <a:r>
              <a:rPr lang="en-US" noProof="0" smtClean="0"/>
              <a:t>Click icon to add picture</a:t>
            </a:r>
            <a:endParaRPr lang="en-US" noProof="0" dirty="0"/>
          </a:p>
        </p:txBody>
      </p:sp>
      <p:sp>
        <p:nvSpPr>
          <p:cNvPr id="40" name="Picture Placeholder 3">
            <a:extLst>
              <a:ext uri="{FF2B5EF4-FFF2-40B4-BE49-F238E27FC236}">
                <a16:creationId xmlns="" xmlns:a16="http://schemas.microsoft.com/office/drawing/2014/main" id="{2B8E1942-1472-BC49-A624-3A31190A69E1}"/>
              </a:ext>
            </a:extLst>
          </p:cNvPr>
          <p:cNvSpPr>
            <a:spLocks noGrp="1"/>
          </p:cNvSpPr>
          <p:nvPr>
            <p:ph type="pic" sz="quarter" idx="32"/>
          </p:nvPr>
        </p:nvSpPr>
        <p:spPr>
          <a:xfrm>
            <a:off x="7405874" y="1706545"/>
            <a:ext cx="691688" cy="691688"/>
          </a:xfrm>
        </p:spPr>
        <p:txBody>
          <a:bodyPr/>
          <a:lstStyle>
            <a:lvl1pPr marL="0" indent="0">
              <a:buNone/>
              <a:defRPr/>
            </a:lvl1pPr>
          </a:lstStyle>
          <a:p>
            <a:r>
              <a:rPr lang="en-US" noProof="0" smtClean="0"/>
              <a:t>Click icon to add picture</a:t>
            </a:r>
            <a:endParaRPr lang="en-US" noProof="0" dirty="0"/>
          </a:p>
        </p:txBody>
      </p:sp>
      <p:cxnSp>
        <p:nvCxnSpPr>
          <p:cNvPr id="36" name="Straight Connector 35" descr="First divider line on slide">
            <a:extLst>
              <a:ext uri="{FF2B5EF4-FFF2-40B4-BE49-F238E27FC236}">
                <a16:creationId xmlns="" xmlns:a16="http://schemas.microsoft.com/office/drawing/2014/main" id="{A140998F-B877-4BDC-843C-0071F5066380}"/>
              </a:ext>
              <a:ext uri="{C183D7F6-B498-43B3-948B-1728B52AA6E4}">
                <adec:decorative xmlns="" xmlns:adec="http://schemas.microsoft.com/office/drawing/2017/decorative" val="1"/>
              </a:ext>
            </a:extLst>
          </p:cNvPr>
          <p:cNvCxnSpPr>
            <a:cxnSpLocks/>
          </p:cNvCxnSpPr>
          <p:nvPr userDrawn="1"/>
        </p:nvCxnSpPr>
        <p:spPr>
          <a:xfrm flipH="1">
            <a:off x="8768283" y="2616579"/>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descr="Second divider line on slide">
            <a:extLst>
              <a:ext uri="{FF2B5EF4-FFF2-40B4-BE49-F238E27FC236}">
                <a16:creationId xmlns="" xmlns:a16="http://schemas.microsoft.com/office/drawing/2014/main" id="{2084D353-BE8A-4AAA-8BEC-B71CEE9DD7A1}"/>
              </a:ext>
              <a:ext uri="{C183D7F6-B498-43B3-948B-1728B52AA6E4}">
                <adec:decorative xmlns="" xmlns:adec="http://schemas.microsoft.com/office/drawing/2017/decorative" val="1"/>
              </a:ext>
            </a:extLst>
          </p:cNvPr>
          <p:cNvCxnSpPr>
            <a:cxnSpLocks/>
          </p:cNvCxnSpPr>
          <p:nvPr userDrawn="1"/>
        </p:nvCxnSpPr>
        <p:spPr>
          <a:xfrm flipH="1">
            <a:off x="8768283" y="4109914"/>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94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3" name="Group 42">
            <a:extLst>
              <a:ext uri="{FF2B5EF4-FFF2-40B4-BE49-F238E27FC236}">
                <a16:creationId xmlns=""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15">
              <a:extLst>
                <a:ext uri="{FF2B5EF4-FFF2-40B4-BE49-F238E27FC236}">
                  <a16:creationId xmlns=""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ectangle: Rounded Corners 45">
              <a:extLst>
                <a:ext uri="{FF2B5EF4-FFF2-40B4-BE49-F238E27FC236}">
                  <a16:creationId xmlns=""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ounded Rectangle 15">
              <a:extLst>
                <a:ext uri="{FF2B5EF4-FFF2-40B4-BE49-F238E27FC236}">
                  <a16:creationId xmlns=""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ounded Rectangle 15">
              <a:extLst>
                <a:ext uri="{FF2B5EF4-FFF2-40B4-BE49-F238E27FC236}">
                  <a16:creationId xmlns=""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Oval 48">
              <a:extLst>
                <a:ext uri="{FF2B5EF4-FFF2-40B4-BE49-F238E27FC236}">
                  <a16:creationId xmlns=""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Oval 49">
              <a:extLst>
                <a:ext uri="{FF2B5EF4-FFF2-40B4-BE49-F238E27FC236}">
                  <a16:creationId xmlns=""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Oval 50">
              <a:extLst>
                <a:ext uri="{FF2B5EF4-FFF2-40B4-BE49-F238E27FC236}">
                  <a16:creationId xmlns=""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a:extLst>
              <a:ext uri="{FF2B5EF4-FFF2-40B4-BE49-F238E27FC236}">
                <a16:creationId xmlns=""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Picture Placeholder 4">
            <a:extLst>
              <a:ext uri="{FF2B5EF4-FFF2-40B4-BE49-F238E27FC236}">
                <a16:creationId xmlns=""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175287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a:extLst>
              <a:ext uri="{FF2B5EF4-FFF2-40B4-BE49-F238E27FC236}">
                <a16:creationId xmlns=""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a:extLst>
              <a:ext uri="{FF2B5EF4-FFF2-40B4-BE49-F238E27FC236}">
                <a16:creationId xmlns=""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a:lstStyle>
            <a:lvl1pPr marL="0" indent="0" algn="ctr">
              <a:buNone/>
              <a:defRPr sz="1600"/>
            </a:lvl1pPr>
          </a:lstStyle>
          <a:p>
            <a:pPr lvl="0"/>
            <a:r>
              <a:rPr lang="en-US" noProof="0"/>
              <a:t>Bullet Description</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20" name="Picture Placeholder 3">
            <a:extLst>
              <a:ext uri="{FF2B5EF4-FFF2-40B4-BE49-F238E27FC236}">
                <a16:creationId xmlns="" xmlns:a16="http://schemas.microsoft.com/office/drawing/2014/main" id="{06B6D0B6-0884-CD46-A1B0-9FED03C22626}"/>
              </a:ext>
            </a:extLst>
          </p:cNvPr>
          <p:cNvSpPr>
            <a:spLocks noGrp="1"/>
          </p:cNvSpPr>
          <p:nvPr>
            <p:ph type="pic" sz="quarter" idx="27"/>
          </p:nvPr>
        </p:nvSpPr>
        <p:spPr>
          <a:xfrm>
            <a:off x="2724708" y="2358091"/>
            <a:ext cx="854075" cy="854075"/>
          </a:xfrm>
        </p:spPr>
        <p:txBody>
          <a:bodyPr/>
          <a:lstStyle>
            <a:lvl1pPr marL="0" indent="0">
              <a:buNone/>
              <a:defRPr/>
            </a:lvl1pPr>
          </a:lstStyle>
          <a:p>
            <a:r>
              <a:rPr lang="en-US" noProof="0" smtClean="0"/>
              <a:t>Click icon to add picture</a:t>
            </a:r>
            <a:endParaRPr lang="en-US" noProof="0" dirty="0"/>
          </a:p>
        </p:txBody>
      </p:sp>
      <p:sp>
        <p:nvSpPr>
          <p:cNvPr id="21" name="Picture Placeholder 3">
            <a:extLst>
              <a:ext uri="{FF2B5EF4-FFF2-40B4-BE49-F238E27FC236}">
                <a16:creationId xmlns="" xmlns:a16="http://schemas.microsoft.com/office/drawing/2014/main" id="{BAAC12A0-90C3-984B-A8FC-7EB4AA432E3A}"/>
              </a:ext>
            </a:extLst>
          </p:cNvPr>
          <p:cNvSpPr>
            <a:spLocks noGrp="1"/>
          </p:cNvSpPr>
          <p:nvPr>
            <p:ph type="pic" sz="quarter" idx="28"/>
          </p:nvPr>
        </p:nvSpPr>
        <p:spPr>
          <a:xfrm>
            <a:off x="5672402" y="2358091"/>
            <a:ext cx="854075" cy="854075"/>
          </a:xfrm>
        </p:spPr>
        <p:txBody>
          <a:bodyPr/>
          <a:lstStyle>
            <a:lvl1pPr marL="0" indent="0">
              <a:buNone/>
              <a:defRPr/>
            </a:lvl1pPr>
          </a:lstStyle>
          <a:p>
            <a:r>
              <a:rPr lang="en-US" noProof="0" smtClean="0"/>
              <a:t>Click icon to add picture</a:t>
            </a:r>
            <a:endParaRPr lang="en-US" noProof="0" dirty="0"/>
          </a:p>
        </p:txBody>
      </p:sp>
      <p:sp>
        <p:nvSpPr>
          <p:cNvPr id="22" name="Picture Placeholder 3">
            <a:extLst>
              <a:ext uri="{FF2B5EF4-FFF2-40B4-BE49-F238E27FC236}">
                <a16:creationId xmlns="" xmlns:a16="http://schemas.microsoft.com/office/drawing/2014/main" id="{51565942-8816-734B-BEEE-1258F13B66DA}"/>
              </a:ext>
            </a:extLst>
          </p:cNvPr>
          <p:cNvSpPr>
            <a:spLocks noGrp="1"/>
          </p:cNvSpPr>
          <p:nvPr>
            <p:ph type="pic" sz="quarter" idx="29"/>
          </p:nvPr>
        </p:nvSpPr>
        <p:spPr>
          <a:xfrm>
            <a:off x="8621493" y="2358090"/>
            <a:ext cx="854075" cy="854075"/>
          </a:xfrm>
        </p:spPr>
        <p:txBody>
          <a:bodyPr/>
          <a:lstStyle>
            <a:lvl1pPr marL="0" indent="0">
              <a:buNone/>
              <a:defRPr/>
            </a:lvl1pPr>
          </a:lstStyle>
          <a:p>
            <a:r>
              <a:rPr lang="en-US" noProof="0" smtClean="0"/>
              <a:t>Click icon to add picture</a:t>
            </a:r>
            <a:endParaRPr lang="en-US" noProof="0" dirty="0"/>
          </a:p>
        </p:txBody>
      </p:sp>
      <p:cxnSp>
        <p:nvCxnSpPr>
          <p:cNvPr id="23" name="Straight Connector 22" descr="First divider line on slide">
            <a:extLst>
              <a:ext uri="{FF2B5EF4-FFF2-40B4-BE49-F238E27FC236}">
                <a16:creationId xmlns="" xmlns:a16="http://schemas.microsoft.com/office/drawing/2014/main" id="{82D5D2B4-7BAC-4C27-8D68-12365C7E7EF4}"/>
              </a:ext>
              <a:ext uri="{C183D7F6-B498-43B3-948B-1728B52AA6E4}">
                <adec:decorative xmlns="" xmlns:adec="http://schemas.microsoft.com/office/drawing/2017/decorative" val="1"/>
              </a:ext>
            </a:extLst>
          </p:cNvPr>
          <p:cNvCxnSpPr>
            <a:cxnSpLocks/>
          </p:cNvCxnSpPr>
          <p:nvPr userDrawn="1"/>
        </p:nvCxnSpPr>
        <p:spPr>
          <a:xfrm>
            <a:off x="4626292"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7D9203C1-910E-4AFC-95E0-13BF40D08831}"/>
              </a:ext>
              <a:ext uri="{C183D7F6-B498-43B3-948B-1728B52AA6E4}">
                <adec:decorative xmlns="" xmlns:adec="http://schemas.microsoft.com/office/drawing/2017/decorative" val="1"/>
              </a:ext>
            </a:extLst>
          </p:cNvPr>
          <p:cNvCxnSpPr>
            <a:cxnSpLocks/>
          </p:cNvCxnSpPr>
          <p:nvPr userDrawn="1"/>
        </p:nvCxnSpPr>
        <p:spPr>
          <a:xfrm>
            <a:off x="7575384"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478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ext Placeholder 5">
            <a:extLst>
              <a:ext uri="{FF2B5EF4-FFF2-40B4-BE49-F238E27FC236}">
                <a16:creationId xmlns=""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18">
            <a:extLst>
              <a:ext uri="{FF2B5EF4-FFF2-40B4-BE49-F238E27FC236}">
                <a16:creationId xmlns=""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 xmlns:a16="http://schemas.microsoft.com/office/drawing/2014/main" id="{2B940646-DE40-4E0F-AE42-6530784C9A7D}"/>
              </a:ext>
              <a:ext uri="{C183D7F6-B498-43B3-948B-1728B52AA6E4}">
                <adec:decorative xmlns=""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115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Text Placeholder 2">
            <a:extLst>
              <a:ext uri="{FF2B5EF4-FFF2-40B4-BE49-F238E27FC236}">
                <a16:creationId xmlns=""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a:extLst>
              <a:ext uri="{FF2B5EF4-FFF2-40B4-BE49-F238E27FC236}">
                <a16:creationId xmlns=""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0" name="Footer Placeholder 9">
            <a:extLst>
              <a:ext uri="{FF2B5EF4-FFF2-40B4-BE49-F238E27FC236}">
                <a16:creationId xmlns=""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11" name="Slide Number Placeholder 10">
            <a:extLst>
              <a:ext uri="{FF2B5EF4-FFF2-40B4-BE49-F238E27FC236}">
                <a16:creationId xmlns=""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6" name="Content Placeholder 5">
            <a:extLst>
              <a:ext uri="{FF2B5EF4-FFF2-40B4-BE49-F238E27FC236}">
                <a16:creationId xmlns=""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7" name="Text Placeholder 4">
            <a:extLst>
              <a:ext uri="{FF2B5EF4-FFF2-40B4-BE49-F238E27FC236}">
                <a16:creationId xmlns=""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smtClean="0"/>
              <a:t>Click to edit Master text styles</a:t>
            </a:r>
          </a:p>
        </p:txBody>
      </p:sp>
      <p:cxnSp>
        <p:nvCxnSpPr>
          <p:cNvPr id="28" name="Straight Connector 27" descr="Center divider line">
            <a:extLst>
              <a:ext uri="{FF2B5EF4-FFF2-40B4-BE49-F238E27FC236}">
                <a16:creationId xmlns="" xmlns:a16="http://schemas.microsoft.com/office/drawing/2014/main" id="{AEACA101-2521-41AA-8F51-FF0BF783E493}"/>
              </a:ext>
              <a:ext uri="{C183D7F6-B498-43B3-948B-1728B52AA6E4}">
                <adec:decorative xmlns=""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778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ext Placeholder 8">
            <a:extLst>
              <a:ext uri="{FF2B5EF4-FFF2-40B4-BE49-F238E27FC236}">
                <a16:creationId xmlns=""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297994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3878066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9" name="Text Placeholder 8">
            <a:extLst>
              <a:ext uri="{FF2B5EF4-FFF2-40B4-BE49-F238E27FC236}">
                <a16:creationId xmlns=""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1624638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7" name="Picture Placeholder 22">
            <a:extLst>
              <a:ext uri="{FF2B5EF4-FFF2-40B4-BE49-F238E27FC236}">
                <a16:creationId xmlns=""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0" name="Picture Placeholder 22">
            <a:extLst>
              <a:ext uri="{FF2B5EF4-FFF2-40B4-BE49-F238E27FC236}">
                <a16:creationId xmlns=""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4" name="Text Placeholder 3">
            <a:extLst>
              <a:ext uri="{FF2B5EF4-FFF2-40B4-BE49-F238E27FC236}">
                <a16:creationId xmlns=""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320417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317169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Tree>
    <p:extLst>
      <p:ext uri="{BB962C8B-B14F-4D97-AF65-F5344CB8AC3E}">
        <p14:creationId xmlns:p14="http://schemas.microsoft.com/office/powerpoint/2010/main" val="245911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19129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524830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cxnSp>
        <p:nvCxnSpPr>
          <p:cNvPr id="5" name="Straight Connector 4">
            <a:extLst>
              <a:ext uri="{FF2B5EF4-FFF2-40B4-BE49-F238E27FC236}">
                <a16:creationId xmlns=""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267417742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Freeform: Shape 4">
            <a:extLst>
              <a:ext uri="{FF2B5EF4-FFF2-40B4-BE49-F238E27FC236}">
                <a16:creationId xmlns=""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reeform: Shape 5">
            <a:extLst>
              <a:ext uri="{FF2B5EF4-FFF2-40B4-BE49-F238E27FC236}">
                <a16:creationId xmlns=""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Freeform: Shape 6">
            <a:extLst>
              <a:ext uri="{FF2B5EF4-FFF2-40B4-BE49-F238E27FC236}">
                <a16:creationId xmlns=""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Freeform: Shape 7">
            <a:extLst>
              <a:ext uri="{FF2B5EF4-FFF2-40B4-BE49-F238E27FC236}">
                <a16:creationId xmlns=""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reeform: Shape 8">
            <a:extLst>
              <a:ext uri="{FF2B5EF4-FFF2-40B4-BE49-F238E27FC236}">
                <a16:creationId xmlns=""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62222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
        <p:nvSpPr>
          <p:cNvPr id="13" name="Freeform: Shape 12">
            <a:extLst>
              <a:ext uri="{FF2B5EF4-FFF2-40B4-BE49-F238E27FC236}">
                <a16:creationId xmlns=""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73332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itle 1">
            <a:extLst>
              <a:ext uri="{FF2B5EF4-FFF2-40B4-BE49-F238E27FC236}">
                <a16:creationId xmlns=""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16" name="Text Placeholder 3">
            <a:extLst>
              <a:ext uri="{FF2B5EF4-FFF2-40B4-BE49-F238E27FC236}">
                <a16:creationId xmlns=""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7" name="Content Placeholder 2">
            <a:extLst>
              <a:ext uri="{FF2B5EF4-FFF2-40B4-BE49-F238E27FC236}">
                <a16:creationId xmlns=""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706058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itle 1">
            <a:extLst>
              <a:ext uri="{FF2B5EF4-FFF2-40B4-BE49-F238E27FC236}">
                <a16:creationId xmlns=""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16" name="Text Placeholder 3">
            <a:extLst>
              <a:ext uri="{FF2B5EF4-FFF2-40B4-BE49-F238E27FC236}">
                <a16:creationId xmlns=""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7" name="Picture Placeholder 2">
            <a:extLst>
              <a:ext uri="{FF2B5EF4-FFF2-40B4-BE49-F238E27FC236}">
                <a16:creationId xmlns=""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3429289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52607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2635272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Tree>
    <p:extLst>
      <p:ext uri="{BB962C8B-B14F-4D97-AF65-F5344CB8AC3E}">
        <p14:creationId xmlns:p14="http://schemas.microsoft.com/office/powerpoint/2010/main" val="13032923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745301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Tree>
    <p:extLst>
      <p:ext uri="{BB962C8B-B14F-4D97-AF65-F5344CB8AC3E}">
        <p14:creationId xmlns:p14="http://schemas.microsoft.com/office/powerpoint/2010/main" val="224563688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Tree>
    <p:extLst>
      <p:ext uri="{BB962C8B-B14F-4D97-AF65-F5344CB8AC3E}">
        <p14:creationId xmlns:p14="http://schemas.microsoft.com/office/powerpoint/2010/main" val="425927041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Tree>
    <p:extLst>
      <p:ext uri="{BB962C8B-B14F-4D97-AF65-F5344CB8AC3E}">
        <p14:creationId xmlns:p14="http://schemas.microsoft.com/office/powerpoint/2010/main" val="232806105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715469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86007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3" name="Content Placeholder 3">
            <a:extLst>
              <a:ext uri="{FF2B5EF4-FFF2-40B4-BE49-F238E27FC236}">
                <a16:creationId xmlns=""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883305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254981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660125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Oval 28">
            <a:extLst>
              <a:ext uri="{FF2B5EF4-FFF2-40B4-BE49-F238E27FC236}">
                <a16:creationId xmlns=""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Oval 29">
            <a:extLst>
              <a:ext uri="{FF2B5EF4-FFF2-40B4-BE49-F238E27FC236}">
                <a16:creationId xmlns=""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Oval 30">
            <a:extLst>
              <a:ext uri="{FF2B5EF4-FFF2-40B4-BE49-F238E27FC236}">
                <a16:creationId xmlns=""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a:extLst>
              <a:ext uri="{FF2B5EF4-FFF2-40B4-BE49-F238E27FC236}">
                <a16:creationId xmlns=""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smtClean="0"/>
              <a:t>Click icon to add picture</a:t>
            </a:r>
            <a:endParaRPr lang="en-US" noProof="0" dirty="0"/>
          </a:p>
        </p:txBody>
      </p:sp>
      <p:sp>
        <p:nvSpPr>
          <p:cNvPr id="32" name="Picture Placeholder 3">
            <a:extLst>
              <a:ext uri="{FF2B5EF4-FFF2-40B4-BE49-F238E27FC236}">
                <a16:creationId xmlns=""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smtClean="0"/>
              <a:t>Click icon to add picture</a:t>
            </a:r>
            <a:endParaRPr lang="en-US" noProof="0" dirty="0"/>
          </a:p>
        </p:txBody>
      </p:sp>
      <p:sp>
        <p:nvSpPr>
          <p:cNvPr id="33" name="Picture Placeholder 3">
            <a:extLst>
              <a:ext uri="{FF2B5EF4-FFF2-40B4-BE49-F238E27FC236}">
                <a16:creationId xmlns=""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smtClean="0"/>
              <a:t>Click icon to add picture</a:t>
            </a:r>
            <a:endParaRPr lang="en-US" noProof="0" dirty="0"/>
          </a:p>
        </p:txBody>
      </p:sp>
      <p:sp>
        <p:nvSpPr>
          <p:cNvPr id="34" name="Picture Placeholder 3">
            <a:extLst>
              <a:ext uri="{FF2B5EF4-FFF2-40B4-BE49-F238E27FC236}">
                <a16:creationId xmlns=""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noProof="0" smtClean="0"/>
              <a:t>Click icon to add picture</a:t>
            </a:r>
            <a:endParaRPr lang="en-US" noProof="0" dirty="0"/>
          </a:p>
        </p:txBody>
      </p:sp>
      <p:sp>
        <p:nvSpPr>
          <p:cNvPr id="35" name="Picture Placeholder 3">
            <a:extLst>
              <a:ext uri="{FF2B5EF4-FFF2-40B4-BE49-F238E27FC236}">
                <a16:creationId xmlns=""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noProof="0" smtClean="0"/>
              <a:t>Click icon to add picture</a:t>
            </a:r>
            <a:endParaRPr lang="en-US" noProof="0" dirty="0"/>
          </a:p>
        </p:txBody>
      </p:sp>
      <p:cxnSp>
        <p:nvCxnSpPr>
          <p:cNvPr id="25" name="Straight Connector 24" descr="First divider line on slide">
            <a:extLst>
              <a:ext uri="{FF2B5EF4-FFF2-40B4-BE49-F238E27FC236}">
                <a16:creationId xmlns="" xmlns:a16="http://schemas.microsoft.com/office/drawing/2014/main" id="{402BCAE3-72EC-4098-A211-3555BFDE9329}"/>
              </a:ext>
              <a:ext uri="{C183D7F6-B498-43B3-948B-1728B52AA6E4}">
                <adec:decorative xmlns=""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 xmlns:a16="http://schemas.microsoft.com/office/drawing/2014/main" id="{94A08494-9C0E-4AAF-BE9A-166FE994DABC}"/>
              </a:ext>
              <a:ext uri="{C183D7F6-B498-43B3-948B-1728B52AA6E4}">
                <adec:decorative xmlns=""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 xmlns:a16="http://schemas.microsoft.com/office/drawing/2014/main" id="{698FE6A1-AEF7-4FD7-A689-908A6B9CC06E}"/>
              </a:ext>
              <a:ext uri="{C183D7F6-B498-43B3-948B-1728B52AA6E4}">
                <adec:decorative xmlns="" xmlns:adec="http://schemas.microsoft.com/office/drawing/2017/decorative" val="1"/>
              </a:ext>
            </a:extLst>
          </p:cNvPr>
          <p:cNvCxnSpPr>
            <a:cxnSpLocks/>
          </p:cNvCxnSpPr>
          <p:nvPr userDrawn="1"/>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 xmlns:a16="http://schemas.microsoft.com/office/drawing/2014/main" id="{636DD6E3-6313-40D8-B03E-60E2E5A6979D}"/>
              </a:ext>
              <a:ext uri="{C183D7F6-B498-43B3-948B-1728B52AA6E4}">
                <adec:decorative xmlns="" xmlns:adec="http://schemas.microsoft.com/office/drawing/2017/decorative" val="1"/>
              </a:ext>
            </a:extLst>
          </p:cNvPr>
          <p:cNvCxnSpPr>
            <a:cxnSpLocks/>
          </p:cNvCxnSpPr>
          <p:nvPr userDrawn="1"/>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327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a:extLst>
              <a:ext uri="{FF2B5EF4-FFF2-40B4-BE49-F238E27FC236}">
                <a16:creationId xmlns=""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Picture Placeholder 3">
            <a:extLst>
              <a:ext uri="{FF2B5EF4-FFF2-40B4-BE49-F238E27FC236}">
                <a16:creationId xmlns="" xmlns:a16="http://schemas.microsoft.com/office/drawing/2014/main"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smtClean="0"/>
              <a:t>Click icon to add picture</a:t>
            </a:r>
            <a:endParaRPr lang="en-US" noProof="0" dirty="0"/>
          </a:p>
        </p:txBody>
      </p:sp>
      <p:sp>
        <p:nvSpPr>
          <p:cNvPr id="28" name="Picture Placeholder 3">
            <a:extLst>
              <a:ext uri="{FF2B5EF4-FFF2-40B4-BE49-F238E27FC236}">
                <a16:creationId xmlns="" xmlns:a16="http://schemas.microsoft.com/office/drawing/2014/main"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smtClean="0"/>
              <a:t>Click icon to add picture</a:t>
            </a:r>
            <a:endParaRPr lang="en-US" noProof="0" dirty="0"/>
          </a:p>
        </p:txBody>
      </p:sp>
      <p:sp>
        <p:nvSpPr>
          <p:cNvPr id="29" name="Picture Placeholder 3">
            <a:extLst>
              <a:ext uri="{FF2B5EF4-FFF2-40B4-BE49-F238E27FC236}">
                <a16:creationId xmlns="" xmlns:a16="http://schemas.microsoft.com/office/drawing/2014/main"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smtClean="0"/>
              <a:t>Click icon to add picture</a:t>
            </a:r>
            <a:endParaRPr lang="en-US" noProof="0" dirty="0"/>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Picture Placeholder 40">
            <a:extLst>
              <a:ext uri="{FF2B5EF4-FFF2-40B4-BE49-F238E27FC236}">
                <a16:creationId xmlns=""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cxnSp>
        <p:nvCxnSpPr>
          <p:cNvPr id="23" name="Straight Connector 22" descr="First divider line on slide">
            <a:extLst>
              <a:ext uri="{FF2B5EF4-FFF2-40B4-BE49-F238E27FC236}">
                <a16:creationId xmlns="" xmlns:a16="http://schemas.microsoft.com/office/drawing/2014/main" id="{7FE1F4E8-B411-4807-9D24-A045EE06CFD9}"/>
              </a:ext>
              <a:ext uri="{C183D7F6-B498-43B3-948B-1728B52AA6E4}">
                <adec:decorative xmlns=""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8C3F648E-45E5-403C-973E-2BEED634B269}"/>
              </a:ext>
              <a:ext uri="{C183D7F6-B498-43B3-948B-1728B52AA6E4}">
                <adec:decorative xmlns=""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00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77947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3 x Image Bullets Right">
    <p:spTree>
      <p:nvGrpSpPr>
        <p:cNvPr id="1" name=""/>
        <p:cNvGrpSpPr/>
        <p:nvPr/>
      </p:nvGrpSpPr>
      <p:grpSpPr>
        <a:xfrm>
          <a:off x="0" y="0"/>
          <a:ext cx="0" cy="0"/>
          <a:chOff x="0" y="0"/>
          <a:chExt cx="0" cy="0"/>
        </a:xfrm>
      </p:grpSpPr>
      <p:sp>
        <p:nvSpPr>
          <p:cNvPr id="35" name="Oval 34">
            <a:extLst>
              <a:ext uri="{FF2B5EF4-FFF2-40B4-BE49-F238E27FC236}">
                <a16:creationId xmlns=""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Oval 32">
            <a:extLst>
              <a:ext uri="{FF2B5EF4-FFF2-40B4-BE49-F238E27FC236}">
                <a16:creationId xmlns=""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Oval 33">
            <a:extLst>
              <a:ext uri="{FF2B5EF4-FFF2-40B4-BE49-F238E27FC236}">
                <a16:creationId xmlns=""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Picture Placeholder 19">
            <a:extLst>
              <a:ext uri="{FF2B5EF4-FFF2-40B4-BE49-F238E27FC236}">
                <a16:creationId xmlns=""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7068457" y="432000"/>
            <a:ext cx="4703542"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a:lstStyle>
            <a:lvl1pPr marL="0" indent="0" algn="l">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a:lstStyle>
            <a:lvl1pPr marL="0" indent="0" algn="l">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a:lstStyle>
            <a:lvl1pPr marL="0" indent="0" algn="l">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a:lstStyle>
            <a:lvl1pPr marL="0" indent="0" algn="l">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a:lstStyle>
            <a:lvl1pPr marL="0" indent="0" algn="l">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a:lstStyle>
            <a:lvl1pPr marL="0" indent="0" algn="l">
              <a:buNone/>
              <a:defRPr sz="16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grpSp>
        <p:nvGrpSpPr>
          <p:cNvPr id="22" name="Group 21">
            <a:extLst>
              <a:ext uri="{FF2B5EF4-FFF2-40B4-BE49-F238E27FC236}">
                <a16:creationId xmlns=""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Freeform: Shape 13">
              <a:extLst>
                <a:ext uri="{FF2B5EF4-FFF2-40B4-BE49-F238E27FC236}">
                  <a16:creationId xmlns=""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17">
              <a:extLst>
                <a:ext uri="{FF2B5EF4-FFF2-40B4-BE49-F238E27FC236}">
                  <a16:creationId xmlns=""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19">
              <a:extLst>
                <a:ext uri="{FF2B5EF4-FFF2-40B4-BE49-F238E27FC236}">
                  <a16:creationId xmlns=""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3">
              <a:extLst>
                <a:ext uri="{FF2B5EF4-FFF2-40B4-BE49-F238E27FC236}">
                  <a16:creationId xmlns=""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28">
              <a:extLst>
                <a:ext uri="{FF2B5EF4-FFF2-40B4-BE49-F238E27FC236}">
                  <a16:creationId xmlns=""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Picture Placeholder 3">
            <a:extLst>
              <a:ext uri="{FF2B5EF4-FFF2-40B4-BE49-F238E27FC236}">
                <a16:creationId xmlns="" xmlns:a16="http://schemas.microsoft.com/office/drawing/2014/main" id="{EC82E52C-5E33-5942-8474-7ED4354EC95D}"/>
              </a:ext>
            </a:extLst>
          </p:cNvPr>
          <p:cNvSpPr>
            <a:spLocks noGrp="1"/>
          </p:cNvSpPr>
          <p:nvPr>
            <p:ph type="pic" sz="quarter" idx="30"/>
          </p:nvPr>
        </p:nvSpPr>
        <p:spPr>
          <a:xfrm>
            <a:off x="7405874" y="4835817"/>
            <a:ext cx="691688" cy="691688"/>
          </a:xfrm>
        </p:spPr>
        <p:txBody>
          <a:bodyPr/>
          <a:lstStyle>
            <a:lvl1pPr marL="0" indent="0">
              <a:buNone/>
              <a:defRPr/>
            </a:lvl1pPr>
          </a:lstStyle>
          <a:p>
            <a:r>
              <a:rPr lang="en-US" noProof="0" smtClean="0"/>
              <a:t>Click icon to add picture</a:t>
            </a:r>
            <a:endParaRPr lang="en-US" noProof="0" dirty="0"/>
          </a:p>
        </p:txBody>
      </p:sp>
      <p:sp>
        <p:nvSpPr>
          <p:cNvPr id="39" name="Picture Placeholder 3">
            <a:extLst>
              <a:ext uri="{FF2B5EF4-FFF2-40B4-BE49-F238E27FC236}">
                <a16:creationId xmlns="" xmlns:a16="http://schemas.microsoft.com/office/drawing/2014/main" id="{07EC0147-5BE6-9248-BF42-BD99608F459C}"/>
              </a:ext>
            </a:extLst>
          </p:cNvPr>
          <p:cNvSpPr>
            <a:spLocks noGrp="1"/>
          </p:cNvSpPr>
          <p:nvPr>
            <p:ph type="pic" sz="quarter" idx="31"/>
          </p:nvPr>
        </p:nvSpPr>
        <p:spPr>
          <a:xfrm>
            <a:off x="7405874" y="3271181"/>
            <a:ext cx="691688" cy="691688"/>
          </a:xfrm>
        </p:spPr>
        <p:txBody>
          <a:bodyPr/>
          <a:lstStyle>
            <a:lvl1pPr marL="0" indent="0">
              <a:buNone/>
              <a:defRPr/>
            </a:lvl1pPr>
          </a:lstStyle>
          <a:p>
            <a:r>
              <a:rPr lang="en-US" noProof="0" smtClean="0"/>
              <a:t>Click icon to add picture</a:t>
            </a:r>
            <a:endParaRPr lang="en-US" noProof="0" dirty="0"/>
          </a:p>
        </p:txBody>
      </p:sp>
      <p:sp>
        <p:nvSpPr>
          <p:cNvPr id="40" name="Picture Placeholder 3">
            <a:extLst>
              <a:ext uri="{FF2B5EF4-FFF2-40B4-BE49-F238E27FC236}">
                <a16:creationId xmlns="" xmlns:a16="http://schemas.microsoft.com/office/drawing/2014/main" id="{2B8E1942-1472-BC49-A624-3A31190A69E1}"/>
              </a:ext>
            </a:extLst>
          </p:cNvPr>
          <p:cNvSpPr>
            <a:spLocks noGrp="1"/>
          </p:cNvSpPr>
          <p:nvPr>
            <p:ph type="pic" sz="quarter" idx="32"/>
          </p:nvPr>
        </p:nvSpPr>
        <p:spPr>
          <a:xfrm>
            <a:off x="7405874" y="1706545"/>
            <a:ext cx="691688" cy="691688"/>
          </a:xfrm>
        </p:spPr>
        <p:txBody>
          <a:bodyPr/>
          <a:lstStyle>
            <a:lvl1pPr marL="0" indent="0">
              <a:buNone/>
              <a:defRPr/>
            </a:lvl1pPr>
          </a:lstStyle>
          <a:p>
            <a:r>
              <a:rPr lang="en-US" noProof="0" smtClean="0"/>
              <a:t>Click icon to add picture</a:t>
            </a:r>
            <a:endParaRPr lang="en-US" noProof="0" dirty="0"/>
          </a:p>
        </p:txBody>
      </p:sp>
      <p:cxnSp>
        <p:nvCxnSpPr>
          <p:cNvPr id="36" name="Straight Connector 35" descr="First divider line on slide">
            <a:extLst>
              <a:ext uri="{FF2B5EF4-FFF2-40B4-BE49-F238E27FC236}">
                <a16:creationId xmlns="" xmlns:a16="http://schemas.microsoft.com/office/drawing/2014/main" id="{A140998F-B877-4BDC-843C-0071F5066380}"/>
              </a:ext>
              <a:ext uri="{C183D7F6-B498-43B3-948B-1728B52AA6E4}">
                <adec:decorative xmlns="" xmlns:adec="http://schemas.microsoft.com/office/drawing/2017/decorative" val="1"/>
              </a:ext>
            </a:extLst>
          </p:cNvPr>
          <p:cNvCxnSpPr>
            <a:cxnSpLocks/>
          </p:cNvCxnSpPr>
          <p:nvPr userDrawn="1"/>
        </p:nvCxnSpPr>
        <p:spPr>
          <a:xfrm flipH="1">
            <a:off x="8768283" y="2616579"/>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descr="Second divider line on slide">
            <a:extLst>
              <a:ext uri="{FF2B5EF4-FFF2-40B4-BE49-F238E27FC236}">
                <a16:creationId xmlns="" xmlns:a16="http://schemas.microsoft.com/office/drawing/2014/main" id="{2084D353-BE8A-4AAA-8BEC-B71CEE9DD7A1}"/>
              </a:ext>
              <a:ext uri="{C183D7F6-B498-43B3-948B-1728B52AA6E4}">
                <adec:decorative xmlns="" xmlns:adec="http://schemas.microsoft.com/office/drawing/2017/decorative" val="1"/>
              </a:ext>
            </a:extLst>
          </p:cNvPr>
          <p:cNvCxnSpPr>
            <a:cxnSpLocks/>
          </p:cNvCxnSpPr>
          <p:nvPr userDrawn="1"/>
        </p:nvCxnSpPr>
        <p:spPr>
          <a:xfrm flipH="1">
            <a:off x="8768283" y="4109914"/>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55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3" name="Group 42">
            <a:extLst>
              <a:ext uri="{FF2B5EF4-FFF2-40B4-BE49-F238E27FC236}">
                <a16:creationId xmlns=""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15">
              <a:extLst>
                <a:ext uri="{FF2B5EF4-FFF2-40B4-BE49-F238E27FC236}">
                  <a16:creationId xmlns=""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ectangle: Rounded Corners 45">
              <a:extLst>
                <a:ext uri="{FF2B5EF4-FFF2-40B4-BE49-F238E27FC236}">
                  <a16:creationId xmlns=""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ounded Rectangle 15">
              <a:extLst>
                <a:ext uri="{FF2B5EF4-FFF2-40B4-BE49-F238E27FC236}">
                  <a16:creationId xmlns=""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ounded Rectangle 15">
              <a:extLst>
                <a:ext uri="{FF2B5EF4-FFF2-40B4-BE49-F238E27FC236}">
                  <a16:creationId xmlns=""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Oval 48">
              <a:extLst>
                <a:ext uri="{FF2B5EF4-FFF2-40B4-BE49-F238E27FC236}">
                  <a16:creationId xmlns=""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Oval 49">
              <a:extLst>
                <a:ext uri="{FF2B5EF4-FFF2-40B4-BE49-F238E27FC236}">
                  <a16:creationId xmlns=""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Oval 50">
              <a:extLst>
                <a:ext uri="{FF2B5EF4-FFF2-40B4-BE49-F238E27FC236}">
                  <a16:creationId xmlns=""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a:extLst>
              <a:ext uri="{FF2B5EF4-FFF2-40B4-BE49-F238E27FC236}">
                <a16:creationId xmlns=""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Picture Placeholder 4">
            <a:extLst>
              <a:ext uri="{FF2B5EF4-FFF2-40B4-BE49-F238E27FC236}">
                <a16:creationId xmlns=""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363830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a:extLst>
              <a:ext uri="{FF2B5EF4-FFF2-40B4-BE49-F238E27FC236}">
                <a16:creationId xmlns=""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a:extLst>
              <a:ext uri="{FF2B5EF4-FFF2-40B4-BE49-F238E27FC236}">
                <a16:creationId xmlns=""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a:lstStyle>
            <a:lvl1pPr marL="0" indent="0" algn="ctr">
              <a:buNone/>
              <a:defRPr sz="1600"/>
            </a:lvl1pPr>
          </a:lstStyle>
          <a:p>
            <a:pPr lvl="0"/>
            <a:r>
              <a:rPr lang="en-US" noProof="0"/>
              <a:t>Bullet Description</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20" name="Picture Placeholder 3">
            <a:extLst>
              <a:ext uri="{FF2B5EF4-FFF2-40B4-BE49-F238E27FC236}">
                <a16:creationId xmlns="" xmlns:a16="http://schemas.microsoft.com/office/drawing/2014/main" id="{06B6D0B6-0884-CD46-A1B0-9FED03C22626}"/>
              </a:ext>
            </a:extLst>
          </p:cNvPr>
          <p:cNvSpPr>
            <a:spLocks noGrp="1"/>
          </p:cNvSpPr>
          <p:nvPr>
            <p:ph type="pic" sz="quarter" idx="27"/>
          </p:nvPr>
        </p:nvSpPr>
        <p:spPr>
          <a:xfrm>
            <a:off x="2724708" y="2358091"/>
            <a:ext cx="854075" cy="854075"/>
          </a:xfrm>
        </p:spPr>
        <p:txBody>
          <a:bodyPr/>
          <a:lstStyle>
            <a:lvl1pPr marL="0" indent="0">
              <a:buNone/>
              <a:defRPr/>
            </a:lvl1pPr>
          </a:lstStyle>
          <a:p>
            <a:r>
              <a:rPr lang="en-US" noProof="0" smtClean="0"/>
              <a:t>Click icon to add picture</a:t>
            </a:r>
            <a:endParaRPr lang="en-US" noProof="0" dirty="0"/>
          </a:p>
        </p:txBody>
      </p:sp>
      <p:sp>
        <p:nvSpPr>
          <p:cNvPr id="21" name="Picture Placeholder 3">
            <a:extLst>
              <a:ext uri="{FF2B5EF4-FFF2-40B4-BE49-F238E27FC236}">
                <a16:creationId xmlns="" xmlns:a16="http://schemas.microsoft.com/office/drawing/2014/main" id="{BAAC12A0-90C3-984B-A8FC-7EB4AA432E3A}"/>
              </a:ext>
            </a:extLst>
          </p:cNvPr>
          <p:cNvSpPr>
            <a:spLocks noGrp="1"/>
          </p:cNvSpPr>
          <p:nvPr>
            <p:ph type="pic" sz="quarter" idx="28"/>
          </p:nvPr>
        </p:nvSpPr>
        <p:spPr>
          <a:xfrm>
            <a:off x="5672402" y="2358091"/>
            <a:ext cx="854075" cy="854075"/>
          </a:xfrm>
        </p:spPr>
        <p:txBody>
          <a:bodyPr/>
          <a:lstStyle>
            <a:lvl1pPr marL="0" indent="0">
              <a:buNone/>
              <a:defRPr/>
            </a:lvl1pPr>
          </a:lstStyle>
          <a:p>
            <a:r>
              <a:rPr lang="en-US" noProof="0" smtClean="0"/>
              <a:t>Click icon to add picture</a:t>
            </a:r>
            <a:endParaRPr lang="en-US" noProof="0" dirty="0"/>
          </a:p>
        </p:txBody>
      </p:sp>
      <p:sp>
        <p:nvSpPr>
          <p:cNvPr id="22" name="Picture Placeholder 3">
            <a:extLst>
              <a:ext uri="{FF2B5EF4-FFF2-40B4-BE49-F238E27FC236}">
                <a16:creationId xmlns="" xmlns:a16="http://schemas.microsoft.com/office/drawing/2014/main" id="{51565942-8816-734B-BEEE-1258F13B66DA}"/>
              </a:ext>
            </a:extLst>
          </p:cNvPr>
          <p:cNvSpPr>
            <a:spLocks noGrp="1"/>
          </p:cNvSpPr>
          <p:nvPr>
            <p:ph type="pic" sz="quarter" idx="29"/>
          </p:nvPr>
        </p:nvSpPr>
        <p:spPr>
          <a:xfrm>
            <a:off x="8621493" y="2358090"/>
            <a:ext cx="854075" cy="854075"/>
          </a:xfrm>
        </p:spPr>
        <p:txBody>
          <a:bodyPr/>
          <a:lstStyle>
            <a:lvl1pPr marL="0" indent="0">
              <a:buNone/>
              <a:defRPr/>
            </a:lvl1pPr>
          </a:lstStyle>
          <a:p>
            <a:r>
              <a:rPr lang="en-US" noProof="0" smtClean="0"/>
              <a:t>Click icon to add picture</a:t>
            </a:r>
            <a:endParaRPr lang="en-US" noProof="0" dirty="0"/>
          </a:p>
        </p:txBody>
      </p:sp>
      <p:cxnSp>
        <p:nvCxnSpPr>
          <p:cNvPr id="23" name="Straight Connector 22" descr="First divider line on slide">
            <a:extLst>
              <a:ext uri="{FF2B5EF4-FFF2-40B4-BE49-F238E27FC236}">
                <a16:creationId xmlns="" xmlns:a16="http://schemas.microsoft.com/office/drawing/2014/main" id="{82D5D2B4-7BAC-4C27-8D68-12365C7E7EF4}"/>
              </a:ext>
              <a:ext uri="{C183D7F6-B498-43B3-948B-1728B52AA6E4}">
                <adec:decorative xmlns="" xmlns:adec="http://schemas.microsoft.com/office/drawing/2017/decorative" val="1"/>
              </a:ext>
            </a:extLst>
          </p:cNvPr>
          <p:cNvCxnSpPr>
            <a:cxnSpLocks/>
          </p:cNvCxnSpPr>
          <p:nvPr userDrawn="1"/>
        </p:nvCxnSpPr>
        <p:spPr>
          <a:xfrm>
            <a:off x="4626292"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7D9203C1-910E-4AFC-95E0-13BF40D08831}"/>
              </a:ext>
              <a:ext uri="{C183D7F6-B498-43B3-948B-1728B52AA6E4}">
                <adec:decorative xmlns="" xmlns:adec="http://schemas.microsoft.com/office/drawing/2017/decorative" val="1"/>
              </a:ext>
            </a:extLst>
          </p:cNvPr>
          <p:cNvCxnSpPr>
            <a:cxnSpLocks/>
          </p:cNvCxnSpPr>
          <p:nvPr userDrawn="1"/>
        </p:nvCxnSpPr>
        <p:spPr>
          <a:xfrm>
            <a:off x="7575384"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006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ext Placeholder 5">
            <a:extLst>
              <a:ext uri="{FF2B5EF4-FFF2-40B4-BE49-F238E27FC236}">
                <a16:creationId xmlns=""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18">
            <a:extLst>
              <a:ext uri="{FF2B5EF4-FFF2-40B4-BE49-F238E27FC236}">
                <a16:creationId xmlns=""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 xmlns:a16="http://schemas.microsoft.com/office/drawing/2014/main" id="{2B940646-DE40-4E0F-AE42-6530784C9A7D}"/>
              </a:ext>
              <a:ext uri="{C183D7F6-B498-43B3-948B-1728B52AA6E4}">
                <adec:decorative xmlns=""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856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Text Placeholder 2">
            <a:extLst>
              <a:ext uri="{FF2B5EF4-FFF2-40B4-BE49-F238E27FC236}">
                <a16:creationId xmlns=""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a:extLst>
              <a:ext uri="{FF2B5EF4-FFF2-40B4-BE49-F238E27FC236}">
                <a16:creationId xmlns=""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0" name="Footer Placeholder 9">
            <a:extLst>
              <a:ext uri="{FF2B5EF4-FFF2-40B4-BE49-F238E27FC236}">
                <a16:creationId xmlns=""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11" name="Slide Number Placeholder 10">
            <a:extLst>
              <a:ext uri="{FF2B5EF4-FFF2-40B4-BE49-F238E27FC236}">
                <a16:creationId xmlns=""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6" name="Content Placeholder 5">
            <a:extLst>
              <a:ext uri="{FF2B5EF4-FFF2-40B4-BE49-F238E27FC236}">
                <a16:creationId xmlns=""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7" name="Text Placeholder 4">
            <a:extLst>
              <a:ext uri="{FF2B5EF4-FFF2-40B4-BE49-F238E27FC236}">
                <a16:creationId xmlns=""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smtClean="0"/>
              <a:t>Click to edit Master text styles</a:t>
            </a:r>
          </a:p>
        </p:txBody>
      </p:sp>
      <p:cxnSp>
        <p:nvCxnSpPr>
          <p:cNvPr id="28" name="Straight Connector 27" descr="Center divider line">
            <a:extLst>
              <a:ext uri="{FF2B5EF4-FFF2-40B4-BE49-F238E27FC236}">
                <a16:creationId xmlns="" xmlns:a16="http://schemas.microsoft.com/office/drawing/2014/main" id="{AEACA101-2521-41AA-8F51-FF0BF783E493}"/>
              </a:ext>
              <a:ext uri="{C183D7F6-B498-43B3-948B-1728B52AA6E4}">
                <adec:decorative xmlns=""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208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ext Placeholder 8">
            <a:extLst>
              <a:ext uri="{FF2B5EF4-FFF2-40B4-BE49-F238E27FC236}">
                <a16:creationId xmlns=""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2495030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3644267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9" name="Text Placeholder 8">
            <a:extLst>
              <a:ext uri="{FF2B5EF4-FFF2-40B4-BE49-F238E27FC236}">
                <a16:creationId xmlns=""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657212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7" name="Picture Placeholder 22">
            <a:extLst>
              <a:ext uri="{FF2B5EF4-FFF2-40B4-BE49-F238E27FC236}">
                <a16:creationId xmlns=""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0" name="Picture Placeholder 22">
            <a:extLst>
              <a:ext uri="{FF2B5EF4-FFF2-40B4-BE49-F238E27FC236}">
                <a16:creationId xmlns=""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4" name="Text Placeholder 3">
            <a:extLst>
              <a:ext uri="{FF2B5EF4-FFF2-40B4-BE49-F238E27FC236}">
                <a16:creationId xmlns=""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863743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2157042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3" name="Content Placeholder 3">
            <a:extLst>
              <a:ext uri="{FF2B5EF4-FFF2-40B4-BE49-F238E27FC236}">
                <a16:creationId xmlns=""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642355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89389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061724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cxnSp>
        <p:nvCxnSpPr>
          <p:cNvPr id="5" name="Straight Connector 4">
            <a:extLst>
              <a:ext uri="{FF2B5EF4-FFF2-40B4-BE49-F238E27FC236}">
                <a16:creationId xmlns=""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1498734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Freeform: Shape 4">
            <a:extLst>
              <a:ext uri="{FF2B5EF4-FFF2-40B4-BE49-F238E27FC236}">
                <a16:creationId xmlns=""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reeform: Shape 5">
            <a:extLst>
              <a:ext uri="{FF2B5EF4-FFF2-40B4-BE49-F238E27FC236}">
                <a16:creationId xmlns=""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Freeform: Shape 6">
            <a:extLst>
              <a:ext uri="{FF2B5EF4-FFF2-40B4-BE49-F238E27FC236}">
                <a16:creationId xmlns=""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Freeform: Shape 7">
            <a:extLst>
              <a:ext uri="{FF2B5EF4-FFF2-40B4-BE49-F238E27FC236}">
                <a16:creationId xmlns=""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reeform: Shape 8">
            <a:extLst>
              <a:ext uri="{FF2B5EF4-FFF2-40B4-BE49-F238E27FC236}">
                <a16:creationId xmlns=""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38344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
        <p:nvSpPr>
          <p:cNvPr id="13" name="Freeform: Shape 12">
            <a:extLst>
              <a:ext uri="{FF2B5EF4-FFF2-40B4-BE49-F238E27FC236}">
                <a16:creationId xmlns=""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5353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itle 1">
            <a:extLst>
              <a:ext uri="{FF2B5EF4-FFF2-40B4-BE49-F238E27FC236}">
                <a16:creationId xmlns=""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16" name="Text Placeholder 3">
            <a:extLst>
              <a:ext uri="{FF2B5EF4-FFF2-40B4-BE49-F238E27FC236}">
                <a16:creationId xmlns=""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7" name="Content Placeholder 2">
            <a:extLst>
              <a:ext uri="{FF2B5EF4-FFF2-40B4-BE49-F238E27FC236}">
                <a16:creationId xmlns=""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77214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itle 1">
            <a:extLst>
              <a:ext uri="{FF2B5EF4-FFF2-40B4-BE49-F238E27FC236}">
                <a16:creationId xmlns=""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16" name="Text Placeholder 3">
            <a:extLst>
              <a:ext uri="{FF2B5EF4-FFF2-40B4-BE49-F238E27FC236}">
                <a16:creationId xmlns=""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7" name="Picture Placeholder 2">
            <a:extLst>
              <a:ext uri="{FF2B5EF4-FFF2-40B4-BE49-F238E27FC236}">
                <a16:creationId xmlns=""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2807951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09632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7346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37205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040571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434548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01117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519276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408127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869363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981900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41748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22837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429366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53960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659350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676478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064337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998087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4731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10999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79646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4118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4847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16436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6902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Oval 28">
            <a:extLst>
              <a:ext uri="{FF2B5EF4-FFF2-40B4-BE49-F238E27FC236}">
                <a16:creationId xmlns=""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Oval 29">
            <a:extLst>
              <a:ext uri="{FF2B5EF4-FFF2-40B4-BE49-F238E27FC236}">
                <a16:creationId xmlns=""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Oval 30">
            <a:extLst>
              <a:ext uri="{FF2B5EF4-FFF2-40B4-BE49-F238E27FC236}">
                <a16:creationId xmlns=""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a:extLst>
              <a:ext uri="{FF2B5EF4-FFF2-40B4-BE49-F238E27FC236}">
                <a16:creationId xmlns=""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smtClean="0"/>
              <a:t>Click icon to add picture</a:t>
            </a:r>
            <a:endParaRPr lang="en-US" noProof="0" dirty="0"/>
          </a:p>
        </p:txBody>
      </p:sp>
      <p:sp>
        <p:nvSpPr>
          <p:cNvPr id="32" name="Picture Placeholder 3">
            <a:extLst>
              <a:ext uri="{FF2B5EF4-FFF2-40B4-BE49-F238E27FC236}">
                <a16:creationId xmlns=""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smtClean="0"/>
              <a:t>Click icon to add picture</a:t>
            </a:r>
            <a:endParaRPr lang="en-US" noProof="0" dirty="0"/>
          </a:p>
        </p:txBody>
      </p:sp>
      <p:sp>
        <p:nvSpPr>
          <p:cNvPr id="33" name="Picture Placeholder 3">
            <a:extLst>
              <a:ext uri="{FF2B5EF4-FFF2-40B4-BE49-F238E27FC236}">
                <a16:creationId xmlns=""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smtClean="0"/>
              <a:t>Click icon to add picture</a:t>
            </a:r>
            <a:endParaRPr lang="en-US" noProof="0" dirty="0"/>
          </a:p>
        </p:txBody>
      </p:sp>
      <p:sp>
        <p:nvSpPr>
          <p:cNvPr id="34" name="Picture Placeholder 3">
            <a:extLst>
              <a:ext uri="{FF2B5EF4-FFF2-40B4-BE49-F238E27FC236}">
                <a16:creationId xmlns=""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noProof="0" smtClean="0"/>
              <a:t>Click icon to add picture</a:t>
            </a:r>
            <a:endParaRPr lang="en-US" noProof="0" dirty="0"/>
          </a:p>
        </p:txBody>
      </p:sp>
      <p:sp>
        <p:nvSpPr>
          <p:cNvPr id="35" name="Picture Placeholder 3">
            <a:extLst>
              <a:ext uri="{FF2B5EF4-FFF2-40B4-BE49-F238E27FC236}">
                <a16:creationId xmlns=""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noProof="0" smtClean="0"/>
              <a:t>Click icon to add picture</a:t>
            </a:r>
            <a:endParaRPr lang="en-US" noProof="0" dirty="0"/>
          </a:p>
        </p:txBody>
      </p:sp>
      <p:cxnSp>
        <p:nvCxnSpPr>
          <p:cNvPr id="25" name="Straight Connector 24" descr="First divider line on slide">
            <a:extLst>
              <a:ext uri="{FF2B5EF4-FFF2-40B4-BE49-F238E27FC236}">
                <a16:creationId xmlns="" xmlns:a16="http://schemas.microsoft.com/office/drawing/2014/main" id="{402BCAE3-72EC-4098-A211-3555BFDE9329}"/>
              </a:ext>
              <a:ext uri="{C183D7F6-B498-43B3-948B-1728B52AA6E4}">
                <adec:decorative xmlns=""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 xmlns:a16="http://schemas.microsoft.com/office/drawing/2014/main" id="{94A08494-9C0E-4AAF-BE9A-166FE994DABC}"/>
              </a:ext>
              <a:ext uri="{C183D7F6-B498-43B3-948B-1728B52AA6E4}">
                <adec:decorative xmlns=""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 xmlns:a16="http://schemas.microsoft.com/office/drawing/2014/main" id="{698FE6A1-AEF7-4FD7-A689-908A6B9CC06E}"/>
              </a:ext>
              <a:ext uri="{C183D7F6-B498-43B3-948B-1728B52AA6E4}">
                <adec:decorative xmlns="" xmlns:adec="http://schemas.microsoft.com/office/drawing/2017/decorative" val="1"/>
              </a:ext>
            </a:extLst>
          </p:cNvPr>
          <p:cNvCxnSpPr>
            <a:cxnSpLocks/>
          </p:cNvCxnSpPr>
          <p:nvPr userDrawn="1"/>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 xmlns:a16="http://schemas.microsoft.com/office/drawing/2014/main" id="{636DD6E3-6313-40D8-B03E-60E2E5A6979D}"/>
              </a:ext>
              <a:ext uri="{C183D7F6-B498-43B3-948B-1728B52AA6E4}">
                <adec:decorative xmlns="" xmlns:adec="http://schemas.microsoft.com/office/drawing/2017/decorative" val="1"/>
              </a:ext>
            </a:extLst>
          </p:cNvPr>
          <p:cNvCxnSpPr>
            <a:cxnSpLocks/>
          </p:cNvCxnSpPr>
          <p:nvPr userDrawn="1"/>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7341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56147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6435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13687887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887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21998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30054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3869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solidFill>
                  <a:prstClr val="black">
                    <a:tint val="75000"/>
                  </a:prstClr>
                </a:solidFill>
              </a:rPr>
              <a:pPr/>
              <a:t>12/20/2021</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25157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rgbClr val="FFC000"/>
                </a:solidFill>
                <a:latin typeface="Bodoni MT" panose="02070803080606020203" pitchFamily="18" charset="0"/>
                <a:ea typeface="方正正中黑简体" panose="02000000000000000000" pitchFamily="2" charset="-122"/>
              </a:rPr>
              <a:t>@</a:t>
            </a:r>
            <a:r>
              <a:rPr lang="zh-CN" altLang="en-US" dirty="0" smtClean="0">
                <a:solidFill>
                  <a:srgbClr val="FFC000"/>
                </a:solidFill>
                <a:latin typeface="方正行楷简体" panose="03000509000000000000" pitchFamily="65" charset="-122"/>
                <a:ea typeface="方正行楷简体" panose="03000509000000000000" pitchFamily="65" charset="-122"/>
              </a:rPr>
              <a:t>雪原</a:t>
            </a:r>
            <a:r>
              <a:rPr lang="en-US" altLang="zh-CN" dirty="0" smtClean="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a:solidFill>
                  <a:prstClr val="black"/>
                </a:solidFill>
              </a:rPr>
              <a:pPr/>
              <a:t>2021/12/20</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247322047"/>
      </p:ext>
    </p:extLst>
  </p:cSld>
  <p:clrMapOvr>
    <a:masterClrMapping/>
  </p:clrMapOvr>
  <p:transition spd="slow" advClick="0" advTm="3000">
    <p:random/>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160545"/>
      </p:ext>
    </p:extLst>
  </p:cSld>
  <p:clrMapOvr>
    <a:masterClrMapping/>
  </p:clrMapOvr>
  <p:transition spd="slow" advClick="0" advTm="3000">
    <p:rand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a:extLst>
              <a:ext uri="{FF2B5EF4-FFF2-40B4-BE49-F238E27FC236}">
                <a16:creationId xmlns=""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Picture Placeholder 3">
            <a:extLst>
              <a:ext uri="{FF2B5EF4-FFF2-40B4-BE49-F238E27FC236}">
                <a16:creationId xmlns="" xmlns:a16="http://schemas.microsoft.com/office/drawing/2014/main"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smtClean="0"/>
              <a:t>Click icon to add picture</a:t>
            </a:r>
            <a:endParaRPr lang="en-US" noProof="0" dirty="0"/>
          </a:p>
        </p:txBody>
      </p:sp>
      <p:sp>
        <p:nvSpPr>
          <p:cNvPr id="28" name="Picture Placeholder 3">
            <a:extLst>
              <a:ext uri="{FF2B5EF4-FFF2-40B4-BE49-F238E27FC236}">
                <a16:creationId xmlns="" xmlns:a16="http://schemas.microsoft.com/office/drawing/2014/main"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smtClean="0"/>
              <a:t>Click icon to add picture</a:t>
            </a:r>
            <a:endParaRPr lang="en-US" noProof="0" dirty="0"/>
          </a:p>
        </p:txBody>
      </p:sp>
      <p:sp>
        <p:nvSpPr>
          <p:cNvPr id="29" name="Picture Placeholder 3">
            <a:extLst>
              <a:ext uri="{FF2B5EF4-FFF2-40B4-BE49-F238E27FC236}">
                <a16:creationId xmlns="" xmlns:a16="http://schemas.microsoft.com/office/drawing/2014/main"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smtClean="0"/>
              <a:t>Click icon to add picture</a:t>
            </a:r>
            <a:endParaRPr lang="en-US" noProof="0" dirty="0"/>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Picture Placeholder 40">
            <a:extLst>
              <a:ext uri="{FF2B5EF4-FFF2-40B4-BE49-F238E27FC236}">
                <a16:creationId xmlns=""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cxnSp>
        <p:nvCxnSpPr>
          <p:cNvPr id="23" name="Straight Connector 22" descr="First divider line on slide">
            <a:extLst>
              <a:ext uri="{FF2B5EF4-FFF2-40B4-BE49-F238E27FC236}">
                <a16:creationId xmlns="" xmlns:a16="http://schemas.microsoft.com/office/drawing/2014/main" id="{7FE1F4E8-B411-4807-9D24-A045EE06CFD9}"/>
              </a:ext>
              <a:ext uri="{C183D7F6-B498-43B3-948B-1728B52AA6E4}">
                <adec:decorative xmlns=""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8C3F648E-45E5-403C-973E-2BEED634B269}"/>
              </a:ext>
              <a:ext uri="{C183D7F6-B498-43B3-948B-1728B52AA6E4}">
                <adec:decorative xmlns=""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5149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159031"/>
      </p:ext>
    </p:extLst>
  </p:cSld>
  <p:clrMapOvr>
    <a:masterClrMapping/>
  </p:clrMapOvr>
  <p:transition spd="slow" advClick="0" advTm="3000">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image" Target="../media/image1.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theme" Target="../theme/theme3.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0.xml"/><Relationship Id="rId7" Type="http://schemas.openxmlformats.org/officeDocument/2006/relationships/image" Target="../media/image4.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theme" Target="../theme/theme4.xml"/><Relationship Id="rId9" Type="http://schemas.openxmlformats.org/officeDocument/2006/relationships/image" Target="../media/image6.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a:extLst>
              <a:ext uri="{FF2B5EF4-FFF2-40B4-BE49-F238E27FC236}">
                <a16:creationId xmlns=""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smtClean="0"/>
              <a:t>Click to edit Master title style</a:t>
            </a:r>
            <a:endParaRPr lang="en-US" noProof="0"/>
          </a:p>
        </p:txBody>
      </p:sp>
      <p:sp>
        <p:nvSpPr>
          <p:cNvPr id="3" name="Text Placeholder 2">
            <a:extLst>
              <a:ext uri="{FF2B5EF4-FFF2-40B4-BE49-F238E27FC236}">
                <a16:creationId xmlns=""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a:extLst>
              <a:ext uri="{FF2B5EF4-FFF2-40B4-BE49-F238E27FC236}">
                <a16:creationId xmlns=""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6" name="Slide Number Placeholder 5">
            <a:extLst>
              <a:ext uri="{FF2B5EF4-FFF2-40B4-BE49-F238E27FC236}">
                <a16:creationId xmlns=""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smtClean="0">
                <a:solidFill>
                  <a:prstClr val="black"/>
                </a:solidFill>
              </a:rPr>
              <a:pPr/>
              <a:t>‹#›</a:t>
            </a:fld>
            <a:endParaRPr lang="en-US" dirty="0">
              <a:solidFill>
                <a:prstClr val="black"/>
              </a:solidFill>
            </a:endParaRPr>
          </a:p>
        </p:txBody>
      </p:sp>
      <p:sp>
        <p:nvSpPr>
          <p:cNvPr id="9" name="Oval 8">
            <a:extLst>
              <a:ext uri="{FF2B5EF4-FFF2-40B4-BE49-F238E27FC236}">
                <a16:creationId xmlns=""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10" name="Oval 9">
            <a:extLst>
              <a:ext uri="{FF2B5EF4-FFF2-40B4-BE49-F238E27FC236}">
                <a16:creationId xmlns=""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a:extLst>
              <a:ext uri="{FF2B5EF4-FFF2-40B4-BE49-F238E27FC236}">
                <a16:creationId xmlns="" xmlns:a16="http://schemas.microsoft.com/office/drawing/2014/main" id="{110EE18F-610D-4230-BA82-4E5007401ADD}"/>
              </a:ext>
            </a:extLst>
          </p:cNvPr>
          <p:cNvSpPr txBox="1"/>
          <p:nvPr userDrawn="1"/>
        </p:nvSpPr>
        <p:spPr>
          <a:xfrm>
            <a:off x="8734570" y="6278857"/>
            <a:ext cx="2510557" cy="184666"/>
          </a:xfrm>
          <a:prstGeom prst="rect">
            <a:avLst/>
          </a:prstGeom>
          <a:noFill/>
        </p:spPr>
        <p:txBody>
          <a:bodyPr wrap="square" lIns="0" tIns="0" rIns="0" bIns="0" rtlCol="0">
            <a:noAutofit/>
          </a:bodyPr>
          <a:lstStyle/>
          <a:p>
            <a:pPr algn="r"/>
            <a:r>
              <a:rPr lang="en-US" sz="1200" dirty="0">
                <a:solidFill>
                  <a:srgbClr val="375C1E"/>
                </a:solidFill>
                <a:latin typeface="Rockwell"/>
              </a:rPr>
              <a:t>Your Logo or Name Here</a:t>
            </a:r>
          </a:p>
        </p:txBody>
      </p:sp>
      <p:sp>
        <p:nvSpPr>
          <p:cNvPr id="14" name="Oval 13">
            <a:extLst>
              <a:ext uri="{FF2B5EF4-FFF2-40B4-BE49-F238E27FC236}">
                <a16:creationId xmlns=""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18" name="Rectangle 17">
            <a:extLst>
              <a:ext uri="{FF2B5EF4-FFF2-40B4-BE49-F238E27FC236}">
                <a16:creationId xmlns=""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a:extLst>
              <a:ext uri="{FF2B5EF4-FFF2-40B4-BE49-F238E27FC236}">
                <a16:creationId xmlns=""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a:extLst>
              <a:ext uri="{FF2B5EF4-FFF2-40B4-BE49-F238E27FC236}">
                <a16:creationId xmlns=""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41644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ftr="0" dt="0"/>
  <p:txStyles>
    <p:titleStyle>
      <a:lvl1pPr algn="l" defTabSz="914400" rtl="0" eaLnBrk="1" latinLnBrk="0" hangingPunct="1">
        <a:lnSpc>
          <a:spcPct val="90000"/>
        </a:lnSpc>
        <a:spcBef>
          <a:spcPct val="0"/>
        </a:spcBef>
        <a:buNone/>
        <a:defRPr sz="3200" b="0" i="0" u="none"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a:extLst>
              <a:ext uri="{FF2B5EF4-FFF2-40B4-BE49-F238E27FC236}">
                <a16:creationId xmlns=""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smtClean="0"/>
              <a:t>Click to edit Master title style</a:t>
            </a:r>
            <a:endParaRPr lang="en-US" noProof="0"/>
          </a:p>
        </p:txBody>
      </p:sp>
      <p:sp>
        <p:nvSpPr>
          <p:cNvPr id="3" name="Text Placeholder 2">
            <a:extLst>
              <a:ext uri="{FF2B5EF4-FFF2-40B4-BE49-F238E27FC236}">
                <a16:creationId xmlns=""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a:extLst>
              <a:ext uri="{FF2B5EF4-FFF2-40B4-BE49-F238E27FC236}">
                <a16:creationId xmlns=""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6" name="Slide Number Placeholder 5">
            <a:extLst>
              <a:ext uri="{FF2B5EF4-FFF2-40B4-BE49-F238E27FC236}">
                <a16:creationId xmlns=""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smtClean="0">
                <a:solidFill>
                  <a:prstClr val="black"/>
                </a:solidFill>
              </a:rPr>
              <a:pPr/>
              <a:t>‹#›</a:t>
            </a:fld>
            <a:endParaRPr lang="en-US" dirty="0">
              <a:solidFill>
                <a:prstClr val="black"/>
              </a:solidFill>
            </a:endParaRPr>
          </a:p>
        </p:txBody>
      </p:sp>
      <p:sp>
        <p:nvSpPr>
          <p:cNvPr id="9" name="Oval 8">
            <a:extLst>
              <a:ext uri="{FF2B5EF4-FFF2-40B4-BE49-F238E27FC236}">
                <a16:creationId xmlns=""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10" name="Oval 9">
            <a:extLst>
              <a:ext uri="{FF2B5EF4-FFF2-40B4-BE49-F238E27FC236}">
                <a16:creationId xmlns=""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a:extLst>
              <a:ext uri="{FF2B5EF4-FFF2-40B4-BE49-F238E27FC236}">
                <a16:creationId xmlns="" xmlns:a16="http://schemas.microsoft.com/office/drawing/2014/main" id="{110EE18F-610D-4230-BA82-4E5007401ADD}"/>
              </a:ext>
            </a:extLst>
          </p:cNvPr>
          <p:cNvSpPr txBox="1"/>
          <p:nvPr userDrawn="1"/>
        </p:nvSpPr>
        <p:spPr>
          <a:xfrm>
            <a:off x="8734570" y="6278857"/>
            <a:ext cx="2510557" cy="184666"/>
          </a:xfrm>
          <a:prstGeom prst="rect">
            <a:avLst/>
          </a:prstGeom>
          <a:noFill/>
        </p:spPr>
        <p:txBody>
          <a:bodyPr wrap="square" lIns="0" tIns="0" rIns="0" bIns="0" rtlCol="0">
            <a:noAutofit/>
          </a:bodyPr>
          <a:lstStyle/>
          <a:p>
            <a:pPr algn="r"/>
            <a:r>
              <a:rPr lang="en-US" sz="1200" dirty="0">
                <a:solidFill>
                  <a:srgbClr val="375C1E"/>
                </a:solidFill>
                <a:latin typeface="Rockwell"/>
              </a:rPr>
              <a:t>Your Logo or Name Here</a:t>
            </a:r>
          </a:p>
        </p:txBody>
      </p:sp>
      <p:sp>
        <p:nvSpPr>
          <p:cNvPr id="14" name="Oval 13">
            <a:extLst>
              <a:ext uri="{FF2B5EF4-FFF2-40B4-BE49-F238E27FC236}">
                <a16:creationId xmlns=""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18" name="Rectangle 17">
            <a:extLst>
              <a:ext uri="{FF2B5EF4-FFF2-40B4-BE49-F238E27FC236}">
                <a16:creationId xmlns=""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a:extLst>
              <a:ext uri="{FF2B5EF4-FFF2-40B4-BE49-F238E27FC236}">
                <a16:creationId xmlns=""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a:extLst>
              <a:ext uri="{FF2B5EF4-FFF2-40B4-BE49-F238E27FC236}">
                <a16:creationId xmlns=""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288179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742" r:id="rId3"/>
    <p:sldLayoutId id="2147483741" r:id="rId4"/>
    <p:sldLayoutId id="214748374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black">
                    <a:tint val="75000"/>
                  </a:prstClr>
                </a:solidFill>
              </a:rPr>
              <a:pPr defTabSz="457200"/>
              <a:t>12/20/2021</a:t>
            </a:fld>
            <a:endParaRPr lang="en-US" dirty="0">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41079084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53" r:id="rId3"/>
    <p:sldLayoutId id="2147483752" r:id="rId4"/>
    <p:sldLayoutId id="2147483751" r:id="rId5"/>
    <p:sldLayoutId id="2147483750" r:id="rId6"/>
    <p:sldLayoutId id="2147483749" r:id="rId7"/>
    <p:sldLayoutId id="2147483748" r:id="rId8"/>
    <p:sldLayoutId id="2147483747" r:id="rId9"/>
    <p:sldLayoutId id="2147483746" r:id="rId10"/>
    <p:sldLayoutId id="2147483745" r:id="rId11"/>
    <p:sldLayoutId id="2147483744" r:id="rId12"/>
    <p:sldLayoutId id="2147483743" r:id="rId13"/>
    <p:sldLayoutId id="2147483739" r:id="rId14"/>
    <p:sldLayoutId id="214748373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176580218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9.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40.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 Id="rId5" Type="http://schemas.openxmlformats.org/officeDocument/2006/relationships/image" Target="../media/image23.jpe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customXml" Target="../ink/ink5.xml"/><Relationship Id="rId3" Type="http://schemas.openxmlformats.org/officeDocument/2006/relationships/image" Target="../media/image25.jpeg"/><Relationship Id="rId7" Type="http://schemas.openxmlformats.org/officeDocument/2006/relationships/customXml" Target="../ink/ink2.xml"/><Relationship Id="rId12" Type="http://schemas.openxmlformats.org/officeDocument/2006/relationships/image" Target="../media/image30.emf"/><Relationship Id="rId2" Type="http://schemas.openxmlformats.org/officeDocument/2006/relationships/image" Target="../media/image24.jpeg"/><Relationship Id="rId1" Type="http://schemas.openxmlformats.org/officeDocument/2006/relationships/slideLayout" Target="../slideLayouts/slideLayout29.xml"/><Relationship Id="rId6" Type="http://schemas.openxmlformats.org/officeDocument/2006/relationships/image" Target="../media/image27.emf"/><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image" Target="../media/image31.emf"/><Relationship Id="rId10" Type="http://schemas.openxmlformats.org/officeDocument/2006/relationships/image" Target="../media/image29.emf"/><Relationship Id="rId4" Type="http://schemas.openxmlformats.org/officeDocument/2006/relationships/image" Target="../media/image26.jpeg"/><Relationship Id="rId9" Type="http://schemas.openxmlformats.org/officeDocument/2006/relationships/customXml" Target="../ink/ink3.xml"/><Relationship Id="rId14" Type="http://schemas.openxmlformats.org/officeDocument/2006/relationships/customXml" Target="../ink/ink6.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Placeholder 19" descr="Arial view of open farm land">
            <a:extLst>
              <a:ext uri="{FF2B5EF4-FFF2-40B4-BE49-F238E27FC236}">
                <a16:creationId xmlns="" xmlns:a16="http://schemas.microsoft.com/office/drawing/2014/main" id="{3072B96B-8E35-4D15-80A0-1DD4745F75B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 xmlns:a16="http://schemas.microsoft.com/office/drawing/2014/main" id="{2E3EA56B-BEB0-4656-A20B-D15F03B7ACA1}"/>
              </a:ext>
            </a:extLst>
          </p:cNvPr>
          <p:cNvSpPr>
            <a:spLocks noGrp="1"/>
          </p:cNvSpPr>
          <p:nvPr>
            <p:ph type="ctrTitle"/>
          </p:nvPr>
        </p:nvSpPr>
        <p:spPr>
          <a:xfrm>
            <a:off x="0" y="642171"/>
            <a:ext cx="7848600" cy="3513851"/>
          </a:xfrm>
        </p:spPr>
        <p:txBody>
          <a:bodyPr/>
          <a:lstStyle/>
          <a:p>
            <a:r>
              <a:rPr lang="en-US" sz="6600" dirty="0" err="1" smtClean="0">
                <a:latin typeface="#9Slide03 FS Neusa Bold" panose="00000800000000000000" pitchFamily="2" charset="0"/>
              </a:rPr>
              <a:t>Tiết</a:t>
            </a:r>
            <a:r>
              <a:rPr lang="en-US" sz="6600" dirty="0" smtClean="0">
                <a:latin typeface="#9Slide03 FS Neusa Bold" panose="00000800000000000000" pitchFamily="2" charset="0"/>
              </a:rPr>
              <a:t> 59+ 60- </a:t>
            </a:r>
            <a:r>
              <a:rPr lang="en-US" sz="6600" dirty="0" err="1">
                <a:latin typeface="#9Slide03 FS Neusa Bold" panose="00000800000000000000" pitchFamily="2" charset="0"/>
              </a:rPr>
              <a:t>B</a:t>
            </a:r>
            <a:r>
              <a:rPr lang="en-US" sz="6600" dirty="0" err="1" smtClean="0">
                <a:latin typeface="#9Slide03 FS Neusa Bold" panose="00000800000000000000" pitchFamily="2" charset="0"/>
              </a:rPr>
              <a:t>ài</a:t>
            </a:r>
            <a:r>
              <a:rPr lang="en-US" sz="6600" dirty="0" smtClean="0">
                <a:latin typeface="#9Slide03 FS Neusa Bold" panose="00000800000000000000" pitchFamily="2" charset="0"/>
              </a:rPr>
              <a:t> 26:KHÓA LƯỠNG PHÂN</a:t>
            </a:r>
            <a:endParaRPr lang="en-US" sz="6600" dirty="0">
              <a:latin typeface="#9Slide03 FS Neusa Bold" panose="00000800000000000000" pitchFamily="2" charset="0"/>
            </a:endParaRPr>
          </a:p>
        </p:txBody>
      </p:sp>
      <p:sp>
        <p:nvSpPr>
          <p:cNvPr id="7" name="Subtitle 6">
            <a:extLst>
              <a:ext uri="{FF2B5EF4-FFF2-40B4-BE49-F238E27FC236}">
                <a16:creationId xmlns="" xmlns:a16="http://schemas.microsoft.com/office/drawing/2014/main" id="{DA0FE6D5-D475-4CBB-A6C2-E3D991A36891}"/>
              </a:ext>
            </a:extLst>
          </p:cNvPr>
          <p:cNvSpPr>
            <a:spLocks noGrp="1"/>
          </p:cNvSpPr>
          <p:nvPr>
            <p:ph type="subTitle" idx="1"/>
          </p:nvPr>
        </p:nvSpPr>
        <p:spPr/>
        <p:txBody>
          <a:bodyPr/>
          <a:lstStyle/>
          <a:p>
            <a:r>
              <a:rPr lang="en-US" sz="3600" dirty="0" smtClean="0">
                <a:solidFill>
                  <a:srgbClr val="FFFF00"/>
                </a:solidFill>
                <a:latin typeface="#9Slide03 Swiss Condensed Bold" panose="02000500000000000000" pitchFamily="2" charset="0"/>
              </a:rPr>
              <a:t>PHẦN LÍ THUYẾT</a:t>
            </a:r>
            <a:endParaRPr lang="en-US" sz="3600" dirty="0">
              <a:solidFill>
                <a:srgbClr val="FFFF00"/>
              </a:solidFill>
              <a:latin typeface="#9Slide03 Swiss Condensed Bold" panose="02000500000000000000" pitchFamily="2" charset="0"/>
            </a:endParaRPr>
          </a:p>
        </p:txBody>
      </p:sp>
      <p:sp>
        <p:nvSpPr>
          <p:cNvPr id="47" name="Freeform: Shape 46">
            <a:extLst>
              <a:ext uri="{FF2B5EF4-FFF2-40B4-BE49-F238E27FC236}">
                <a16:creationId xmlns="" xmlns:a16="http://schemas.microsoft.com/office/drawing/2014/main" id="{B6D0B8EE-8E06-4051-87BF-62C153F3FBBB}"/>
              </a:ext>
              <a:ext uri="{C183D7F6-B498-43B3-948B-1728B52AA6E4}">
                <adec:decorative xmlns="" xmlns:adec="http://schemas.microsoft.com/office/drawing/2017/decorative" val="1"/>
              </a:ext>
            </a:extLst>
          </p:cNvPr>
          <p:cNvSpPr/>
          <p:nvPr/>
        </p:nvSpPr>
        <p:spPr>
          <a:xfrm rot="4308689">
            <a:off x="5936366" y="872306"/>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2" descr="HÌNH ẢNH MẦM NON: Hình ảnh con thỏ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4080" y="4310735"/>
            <a:ext cx="2891839" cy="23026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á rô phi thường – Gold Land 株式会社"/>
          <p:cNvPicPr>
            <a:picLocks noChangeAspect="1" noChangeArrowheads="1"/>
          </p:cNvPicPr>
          <p:nvPr/>
        </p:nvPicPr>
        <p:blipFill rotWithShape="1">
          <a:blip r:embed="rId5">
            <a:extLst>
              <a:ext uri="{28A0092B-C50C-407E-A947-70E740481C1C}">
                <a14:useLocalDpi xmlns:a14="http://schemas.microsoft.com/office/drawing/2010/main" val="0"/>
              </a:ext>
            </a:extLst>
          </a:blip>
          <a:srcRect t="22964" b="21432"/>
          <a:stretch/>
        </p:blipFill>
        <p:spPr bwMode="auto">
          <a:xfrm>
            <a:off x="4848284" y="4535095"/>
            <a:ext cx="3810000" cy="21185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Frog Batrachian Transparent - Free photo on Pixab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3896" y="642171"/>
            <a:ext cx="3025343" cy="22690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LTH -Bộ SGK Lớp 2 - Kết nối tri thức với cuộc sống - Công ty Cổ phần Đầu  tư và Phát triển Giáo dục Phương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4782" y="2399096"/>
            <a:ext cx="1885384" cy="1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545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535913" y="1145512"/>
            <a:ext cx="11230708" cy="5341975"/>
          </a:xfrm>
          <a:prstGeom prst="rect">
            <a:avLst/>
          </a:prstGeom>
          <a:ln>
            <a:solidFill>
              <a:schemeClr val="bg1"/>
            </a:solidFill>
          </a:ln>
        </p:spPr>
        <p:txBody>
          <a:bodyPr wrap="square">
            <a:spAutoFit/>
          </a:bodyPr>
          <a:lstStyle/>
          <a:p>
            <a:pPr marL="457200" algn="just" defTabSz="457200">
              <a:lnSpc>
                <a:spcPct val="120000"/>
              </a:lnSpc>
              <a:tabLst>
                <a:tab pos="540385" algn="l"/>
              </a:tabLst>
            </a:pPr>
            <a:r>
              <a:rPr lang="vi-VN" sz="2200" dirty="0">
                <a:solidFill>
                  <a:srgbClr val="FFFF00"/>
                </a:solidFill>
                <a:latin typeface="Acumin Pro Condensed" panose="020B0806020202020204" pitchFamily="34" charset="0"/>
                <a:ea typeface="Arial" panose="020B0604020202020204" pitchFamily="34" charset="0"/>
                <a:cs typeface="Arial" panose="020B0604020202020204" pitchFamily="34" charset="0"/>
              </a:rPr>
              <a:t>Câu hỏi 1: </a:t>
            </a:r>
            <a:endParaRPr lang="en-US" sz="2200" dirty="0">
              <a:solidFill>
                <a:srgbClr val="FFFF00"/>
              </a:solidFill>
              <a:latin typeface="Acumin Pro Condensed" panose="020B0806020202020204" pitchFamily="34" charset="0"/>
              <a:ea typeface="Arial" panose="020B0604020202020204" pitchFamily="34" charset="0"/>
              <a:cs typeface="Arial" panose="020B0604020202020204" pitchFamily="34" charset="0"/>
            </a:endParaRPr>
          </a:p>
          <a:p>
            <a:pPr marL="800100" indent="-342900" algn="just" defTabSz="457200">
              <a:lnSpc>
                <a:spcPct val="120000"/>
              </a:lnSpc>
              <a:buFont typeface="Wingdings" panose="05000000000000000000" pitchFamily="2" charset="2"/>
              <a:buChar char="§"/>
              <a:tabLst>
                <a:tab pos="540385" algn="l"/>
              </a:tabLst>
            </a:pPr>
            <a:r>
              <a:rPr lang="vi-VN" sz="2200" dirty="0">
                <a:solidFill>
                  <a:prstClr val="white"/>
                </a:solidFill>
                <a:latin typeface="Acumin Pro Condensed" panose="020B0806020202020204" pitchFamily="34" charset="0"/>
                <a:ea typeface="Arial" panose="020B0604020202020204" pitchFamily="34" charset="0"/>
                <a:cs typeface="Arial" panose="020B0604020202020204" pitchFamily="34" charset="0"/>
              </a:rPr>
              <a:t>Dựa vào đặc điểm môi trường sống: trên cạn hoặc dưới nước. Mèo, thỏ, chó cùng được phân vào 1 nhóm ở bước số 1 vì chúng giống nhau là cùng sống trên cạn.</a:t>
            </a:r>
            <a:endParaRPr lang="vi-VN" sz="2200" dirty="0">
              <a:solidFill>
                <a:prstClr val="white"/>
              </a:solidFill>
              <a:latin typeface="Acumin Pro Condensed" panose="020B0806020202020204" pitchFamily="34" charset="0"/>
              <a:ea typeface="Calibri" panose="020F0502020204030204" pitchFamily="34" charset="0"/>
              <a:cs typeface="Arial" panose="020B0604020202020204" pitchFamily="34" charset="0"/>
            </a:endParaRPr>
          </a:p>
          <a:p>
            <a:pPr marL="800100" indent="-342900" algn="just" defTabSz="457200">
              <a:lnSpc>
                <a:spcPct val="120000"/>
              </a:lnSpc>
              <a:buFont typeface="Wingdings" panose="05000000000000000000" pitchFamily="2" charset="2"/>
              <a:buChar char="§"/>
              <a:tabLst>
                <a:tab pos="540385" algn="l"/>
              </a:tabLst>
            </a:pPr>
            <a:r>
              <a:rPr lang="vi-VN" sz="2200" dirty="0">
                <a:solidFill>
                  <a:prstClr val="white"/>
                </a:solidFill>
                <a:latin typeface="Acumin Pro Condensed" panose="020B0806020202020204" pitchFamily="34" charset="0"/>
                <a:ea typeface="Arial" panose="020B0604020202020204" pitchFamily="34" charset="0"/>
                <a:cs typeface="Arial" panose="020B0604020202020204" pitchFamily="34" charset="0"/>
              </a:rPr>
              <a:t>Dựa vào đặc điểm kích thước của tai: to hoặc nhỏ</a:t>
            </a:r>
            <a:endParaRPr lang="vi-VN" sz="2200" dirty="0">
              <a:solidFill>
                <a:prstClr val="white"/>
              </a:solidFill>
              <a:latin typeface="Acumin Pro Condensed" panose="020B0806020202020204" pitchFamily="34" charset="0"/>
              <a:ea typeface="Calibri" panose="020F0502020204030204" pitchFamily="34" charset="0"/>
              <a:cs typeface="Arial" panose="020B0604020202020204" pitchFamily="34" charset="0"/>
            </a:endParaRPr>
          </a:p>
          <a:p>
            <a:pPr marL="800100" indent="-342900" algn="just" defTabSz="457200">
              <a:lnSpc>
                <a:spcPct val="120000"/>
              </a:lnSpc>
              <a:buFont typeface="Wingdings" panose="05000000000000000000" pitchFamily="2" charset="2"/>
              <a:buChar char="§"/>
              <a:tabLst>
                <a:tab pos="540385" algn="l"/>
              </a:tabLst>
            </a:pPr>
            <a:r>
              <a:rPr lang="vi-VN" sz="2200" dirty="0">
                <a:solidFill>
                  <a:prstClr val="white"/>
                </a:solidFill>
                <a:latin typeface="Acumin Pro Condensed" panose="020B0806020202020204" pitchFamily="34" charset="0"/>
                <a:ea typeface="Arial" panose="020B0604020202020204" pitchFamily="34" charset="0"/>
                <a:cs typeface="Arial" panose="020B0604020202020204" pitchFamily="34" charset="0"/>
              </a:rPr>
              <a:t>Dựa vào khả năng sủa: có thể sủa hoặc không thể sủa</a:t>
            </a:r>
            <a:endParaRPr lang="en-US" sz="2200" dirty="0">
              <a:solidFill>
                <a:prstClr val="white"/>
              </a:solidFill>
              <a:latin typeface="Acumin Pro Condensed" panose="020B0806020202020204" pitchFamily="34" charset="0"/>
              <a:ea typeface="Arial" panose="020B0604020202020204" pitchFamily="34" charset="0"/>
              <a:cs typeface="Arial" panose="020B0604020202020204" pitchFamily="34" charset="0"/>
            </a:endParaRPr>
          </a:p>
          <a:p>
            <a:pPr marL="457200" algn="just" defTabSz="457200">
              <a:lnSpc>
                <a:spcPct val="120000"/>
              </a:lnSpc>
              <a:tabLst>
                <a:tab pos="540385" algn="l"/>
              </a:tabLst>
            </a:pPr>
            <a:endParaRPr lang="vi-VN" sz="2200" dirty="0">
              <a:solidFill>
                <a:prstClr val="white"/>
              </a:solidFill>
              <a:latin typeface="Acumin Pro Condensed" panose="020B0806020202020204" pitchFamily="34" charset="0"/>
              <a:ea typeface="Calibri" panose="020F0502020204030204" pitchFamily="34" charset="0"/>
              <a:cs typeface="Arial" panose="020B0604020202020204" pitchFamily="34" charset="0"/>
            </a:endParaRPr>
          </a:p>
          <a:p>
            <a:pPr marL="457200" algn="just" defTabSz="457200">
              <a:lnSpc>
                <a:spcPct val="120000"/>
              </a:lnSpc>
              <a:tabLst>
                <a:tab pos="540385" algn="l"/>
              </a:tabLst>
            </a:pPr>
            <a:r>
              <a:rPr lang="vi-VN" sz="2200" b="1" dirty="0">
                <a:solidFill>
                  <a:srgbClr val="FFFF00"/>
                </a:solidFill>
                <a:latin typeface="Acumin Pro Condensed" panose="020B0806020202020204" pitchFamily="34" charset="0"/>
                <a:ea typeface="Arial" panose="020B0604020202020204" pitchFamily="34" charset="0"/>
                <a:cs typeface="Arial" panose="020B0604020202020204" pitchFamily="34" charset="0"/>
              </a:rPr>
              <a:t>Câu hỏi 2: </a:t>
            </a:r>
            <a:endParaRPr lang="en-US" sz="2200" b="1" dirty="0">
              <a:solidFill>
                <a:srgbClr val="FFFF00"/>
              </a:solidFill>
              <a:latin typeface="Acumin Pro Condensed" panose="020B0806020202020204" pitchFamily="34" charset="0"/>
              <a:ea typeface="Arial" panose="020B0604020202020204" pitchFamily="34" charset="0"/>
              <a:cs typeface="Arial" panose="020B0604020202020204" pitchFamily="34" charset="0"/>
            </a:endParaRPr>
          </a:p>
          <a:p>
            <a:pPr marL="457200" algn="just" defTabSz="457200">
              <a:lnSpc>
                <a:spcPct val="120000"/>
              </a:lnSpc>
              <a:tabLst>
                <a:tab pos="540385" algn="l"/>
              </a:tabLst>
            </a:pPr>
            <a:r>
              <a:rPr lang="en-US" sz="2200" dirty="0">
                <a:solidFill>
                  <a:prstClr val="white"/>
                </a:solidFill>
                <a:latin typeface="Acumin Pro Condensed" panose="020B0806020202020204" pitchFamily="34" charset="0"/>
                <a:ea typeface="Arial" panose="020B0604020202020204" pitchFamily="34" charset="0"/>
                <a:cs typeface="Arial" panose="020B0604020202020204" pitchFamily="34" charset="0"/>
              </a:rPr>
              <a:t>		</a:t>
            </a:r>
            <a:r>
              <a:rPr lang="vi-VN" sz="2200" dirty="0">
                <a:solidFill>
                  <a:prstClr val="white"/>
                </a:solidFill>
                <a:latin typeface="Acumin Pro Condensed" panose="020B0806020202020204" pitchFamily="34" charset="0"/>
                <a:ea typeface="Arial" panose="020B0604020202020204" pitchFamily="34" charset="0"/>
                <a:cs typeface="Arial" panose="020B0604020202020204" pitchFamily="34" charset="0"/>
              </a:rPr>
              <a:t>Trong từng bước phân loại, từ đầu đến cuối, người ta chỉ phân loại các loài động vật trên thành hai nhóm.</a:t>
            </a:r>
            <a:endParaRPr lang="en-US" sz="2200" dirty="0">
              <a:solidFill>
                <a:prstClr val="white"/>
              </a:solidFill>
              <a:latin typeface="Acumin Pro Condensed" panose="020B0806020202020204" pitchFamily="34" charset="0"/>
              <a:ea typeface="Arial" panose="020B0604020202020204" pitchFamily="34" charset="0"/>
              <a:cs typeface="Arial" panose="020B0604020202020204" pitchFamily="34" charset="0"/>
            </a:endParaRPr>
          </a:p>
          <a:p>
            <a:pPr marL="457200" algn="just" defTabSz="457200">
              <a:lnSpc>
                <a:spcPct val="120000"/>
              </a:lnSpc>
              <a:tabLst>
                <a:tab pos="540385" algn="l"/>
              </a:tabLst>
            </a:pPr>
            <a:endParaRPr lang="vi-VN" sz="2200" dirty="0">
              <a:solidFill>
                <a:prstClr val="white"/>
              </a:solidFill>
              <a:latin typeface="Acumin Pro Condensed" panose="020B0806020202020204" pitchFamily="34" charset="0"/>
              <a:ea typeface="Calibri" panose="020F0502020204030204" pitchFamily="34" charset="0"/>
              <a:cs typeface="Arial" panose="020B0604020202020204" pitchFamily="34" charset="0"/>
            </a:endParaRPr>
          </a:p>
          <a:p>
            <a:pPr marL="457200" algn="just" defTabSz="457200">
              <a:lnSpc>
                <a:spcPct val="120000"/>
              </a:lnSpc>
              <a:tabLst>
                <a:tab pos="540385" algn="l"/>
              </a:tabLst>
            </a:pPr>
            <a:r>
              <a:rPr lang="vi-VN" sz="2200" dirty="0">
                <a:solidFill>
                  <a:srgbClr val="FFFF00"/>
                </a:solidFill>
                <a:latin typeface="Acumin Pro Condensed" panose="020B0806020202020204" pitchFamily="34" charset="0"/>
                <a:ea typeface="Arial" panose="020B0604020202020204" pitchFamily="34" charset="0"/>
                <a:cs typeface="Arial" panose="020B0604020202020204" pitchFamily="34" charset="0"/>
              </a:rPr>
              <a:t>Câu hỏi 3: </a:t>
            </a:r>
            <a:endParaRPr lang="en-US" sz="2200" dirty="0">
              <a:solidFill>
                <a:srgbClr val="FFFF00"/>
              </a:solidFill>
              <a:latin typeface="Acumin Pro Condensed" panose="020B0806020202020204" pitchFamily="34" charset="0"/>
              <a:ea typeface="Arial" panose="020B0604020202020204" pitchFamily="34" charset="0"/>
              <a:cs typeface="Arial" panose="020B0604020202020204" pitchFamily="34" charset="0"/>
            </a:endParaRPr>
          </a:p>
          <a:p>
            <a:pPr marL="457200" algn="just" defTabSz="457200">
              <a:lnSpc>
                <a:spcPct val="120000"/>
              </a:lnSpc>
              <a:tabLst>
                <a:tab pos="540385" algn="l"/>
              </a:tabLst>
            </a:pPr>
            <a:r>
              <a:rPr lang="en-US" sz="2200" dirty="0">
                <a:solidFill>
                  <a:prstClr val="white"/>
                </a:solidFill>
                <a:latin typeface="Acumin Pro Condensed" panose="020B0806020202020204" pitchFamily="34" charset="0"/>
                <a:ea typeface="Arial" panose="020B0604020202020204" pitchFamily="34" charset="0"/>
                <a:cs typeface="Arial" panose="020B0604020202020204" pitchFamily="34" charset="0"/>
              </a:rPr>
              <a:t>		</a:t>
            </a:r>
            <a:r>
              <a:rPr lang="vi-VN" sz="2200" dirty="0">
                <a:solidFill>
                  <a:prstClr val="white"/>
                </a:solidFill>
                <a:latin typeface="Acumin Pro Condensed" panose="020B0806020202020204" pitchFamily="34" charset="0"/>
                <a:ea typeface="Arial" panose="020B0604020202020204" pitchFamily="34" charset="0"/>
                <a:cs typeface="Arial" panose="020B0604020202020204" pitchFamily="34" charset="0"/>
              </a:rPr>
              <a:t>Khóa lưỡng phân dùng để phân chia các sinh vật thành từng nhóm dựa trên những đặc điểm giống và khác nhau của các sinh vật ấy.</a:t>
            </a:r>
            <a:endParaRPr lang="vi-VN" sz="2200" dirty="0">
              <a:solidFill>
                <a:prstClr val="white"/>
              </a:solidFill>
              <a:latin typeface="Acumin Pro Condensed" panose="020B0806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0" y="296425"/>
            <a:ext cx="3426488" cy="6531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dirty="0">
                <a:solidFill>
                  <a:prstClr val="white"/>
                </a:solidFill>
                <a:latin typeface="#9Slide03 Swiss Condensed Bold" panose="02000500000000000000" pitchFamily="2" charset="0"/>
              </a:rPr>
              <a:t>HƯỚNG DẪN TRẢ LỜI</a:t>
            </a:r>
          </a:p>
        </p:txBody>
      </p:sp>
    </p:spTree>
    <p:extLst>
      <p:ext uri="{BB962C8B-B14F-4D97-AF65-F5344CB8AC3E}">
        <p14:creationId xmlns:p14="http://schemas.microsoft.com/office/powerpoint/2010/main" val="3416508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1000"/>
                                        <p:tgtEl>
                                          <p:spTgt spid="4">
                                            <p:txEl>
                                              <p:pRg st="6" end="6"/>
                                            </p:txEl>
                                          </p:spTgt>
                                        </p:tgtEl>
                                      </p:cBhvr>
                                    </p:animEffect>
                                    <p:anim calcmode="lin" valueType="num">
                                      <p:cBhvr>
                                        <p:cTn id="1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fade">
                                      <p:cBhvr>
                                        <p:cTn id="25" dur="1000"/>
                                        <p:tgtEl>
                                          <p:spTgt spid="4">
                                            <p:txEl>
                                              <p:pRg st="9" end="9"/>
                                            </p:txEl>
                                          </p:spTgt>
                                        </p:tgtEl>
                                      </p:cBhvr>
                                    </p:animEffect>
                                    <p:anim calcmode="lin" valueType="num">
                                      <p:cBhvr>
                                        <p:cTn id="26"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5" name="TextBox 4"/>
          <p:cNvSpPr txBox="1"/>
          <p:nvPr/>
        </p:nvSpPr>
        <p:spPr>
          <a:xfrm>
            <a:off x="3967624" y="6334113"/>
            <a:ext cx="4943789" cy="367812"/>
          </a:xfrm>
          <a:prstGeom prst="rect">
            <a:avLst/>
          </a:prstGeom>
          <a:noFill/>
        </p:spPr>
        <p:txBody>
          <a:bodyPr wrap="square" rtlCol="0">
            <a:spAutoFit/>
          </a:bodyPr>
          <a:lstStyle/>
          <a:p>
            <a:pPr algn="ctr" defTabSz="457200"/>
            <a:r>
              <a:rPr lang="vi-VN" i="1" dirty="0">
                <a:solidFill>
                  <a:srgbClr val="002060"/>
                </a:solidFill>
                <a:cs typeface="Arial" panose="020B0604020202020204" pitchFamily="34" charset="0"/>
              </a:rPr>
              <a:t>Đặc điểm về lá của một số loài cây</a:t>
            </a:r>
          </a:p>
        </p:txBody>
      </p:sp>
      <p:grpSp>
        <p:nvGrpSpPr>
          <p:cNvPr id="11" name="Group 10"/>
          <p:cNvGrpSpPr/>
          <p:nvPr/>
        </p:nvGrpSpPr>
        <p:grpSpPr>
          <a:xfrm>
            <a:off x="1336432" y="1458083"/>
            <a:ext cx="5054323" cy="2405234"/>
            <a:chOff x="-361742" y="-271559"/>
            <a:chExt cx="5054323" cy="2405234"/>
          </a:xfrm>
        </p:grpSpPr>
        <p:sp>
          <p:nvSpPr>
            <p:cNvPr id="6" name="Oval 5"/>
            <p:cNvSpPr/>
            <p:nvPr/>
          </p:nvSpPr>
          <p:spPr>
            <a:xfrm>
              <a:off x="1316335" y="645976"/>
              <a:ext cx="3376246" cy="1085222"/>
            </a:xfrm>
            <a:prstGeom prst="ellipse">
              <a:avLst/>
            </a:prstGeom>
            <a:solidFill>
              <a:schemeClr val="bg1"/>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r>
                <a:rPr lang="vi-VN" dirty="0">
                  <a:solidFill>
                    <a:prstClr val="black"/>
                  </a:solidFill>
                  <a:cs typeface="Arial" panose="020B0604020202020204" pitchFamily="34" charset="0"/>
                </a:rPr>
                <a:t>Lá không xé thành nhiều thùy, mép nhẫn</a:t>
              </a:r>
            </a:p>
          </p:txBody>
        </p:sp>
        <p:pic>
          <p:nvPicPr>
            <p:cNvPr id="8" name="Picture 2" descr="Sinh - [Sinh 9] Đặc điểm phiến lá của cây tre . cây lục bình và cây hoa sen  | Cộng đồng học sinh Việt Nam - HOCMAI Forum"/>
            <p:cNvPicPr>
              <a:picLocks noChangeAspect="1" noChangeArrowheads="1"/>
            </p:cNvPicPr>
            <p:nvPr/>
          </p:nvPicPr>
          <p:blipFill rotWithShape="1">
            <a:blip r:embed="rId2">
              <a:extLst>
                <a:ext uri="{28A0092B-C50C-407E-A947-70E740481C1C}">
                  <a14:useLocalDpi xmlns:a14="http://schemas.microsoft.com/office/drawing/2010/main" val="0"/>
                </a:ext>
              </a:extLst>
            </a:blip>
            <a:srcRect l="20677" t="5427" r="10402" b="9571"/>
            <a:stretch/>
          </p:blipFill>
          <p:spPr bwMode="auto">
            <a:xfrm>
              <a:off x="-361742" y="-271559"/>
              <a:ext cx="2140302" cy="19797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240" y="1764343"/>
              <a:ext cx="1607737" cy="369332"/>
            </a:xfrm>
            <a:prstGeom prst="rect">
              <a:avLst/>
            </a:prstGeom>
            <a:noFill/>
          </p:spPr>
          <p:txBody>
            <a:bodyPr wrap="square" rtlCol="0">
              <a:spAutoFit/>
            </a:bodyPr>
            <a:lstStyle/>
            <a:p>
              <a:pPr algn="ctr" defTabSz="457200"/>
              <a:r>
                <a:rPr lang="vi-VN" dirty="0">
                  <a:solidFill>
                    <a:prstClr val="black"/>
                  </a:solidFill>
                  <a:cs typeface="Arial" panose="020B0604020202020204" pitchFamily="34" charset="0"/>
                </a:rPr>
                <a:t>Lá lục bình</a:t>
              </a:r>
            </a:p>
          </p:txBody>
        </p:sp>
      </p:grpSp>
      <p:grpSp>
        <p:nvGrpSpPr>
          <p:cNvPr id="12" name="Group 11"/>
          <p:cNvGrpSpPr/>
          <p:nvPr/>
        </p:nvGrpSpPr>
        <p:grpSpPr>
          <a:xfrm>
            <a:off x="6531430" y="1458084"/>
            <a:ext cx="5302524" cy="2349109"/>
            <a:chOff x="140678" y="1707157"/>
            <a:chExt cx="5302524" cy="2349109"/>
          </a:xfrm>
        </p:grpSpPr>
        <p:sp>
          <p:nvSpPr>
            <p:cNvPr id="13" name="Oval 12"/>
            <p:cNvSpPr/>
            <p:nvPr/>
          </p:nvSpPr>
          <p:spPr>
            <a:xfrm>
              <a:off x="2066956" y="2601712"/>
              <a:ext cx="3376246" cy="1085222"/>
            </a:xfrm>
            <a:prstGeom prst="ellipse">
              <a:avLst/>
            </a:prstGeom>
            <a:solidFill>
              <a:schemeClr val="bg1"/>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r>
                <a:rPr lang="vi-VN" dirty="0">
                  <a:solidFill>
                    <a:prstClr val="black"/>
                  </a:solidFill>
                  <a:cs typeface="Arial" panose="020B0604020202020204" pitchFamily="34" charset="0"/>
                </a:rPr>
                <a:t>Lá xẻ thành nhiều thùy, các thùy xẻ sâu</a:t>
              </a:r>
            </a:p>
          </p:txBody>
        </p:sp>
        <p:sp>
          <p:nvSpPr>
            <p:cNvPr id="14" name="TextBox 13"/>
            <p:cNvSpPr txBox="1"/>
            <p:nvPr/>
          </p:nvSpPr>
          <p:spPr>
            <a:xfrm>
              <a:off x="526800" y="3686934"/>
              <a:ext cx="1607737" cy="369332"/>
            </a:xfrm>
            <a:prstGeom prst="rect">
              <a:avLst/>
            </a:prstGeom>
            <a:noFill/>
          </p:spPr>
          <p:txBody>
            <a:bodyPr wrap="square" rtlCol="0">
              <a:spAutoFit/>
            </a:bodyPr>
            <a:lstStyle/>
            <a:p>
              <a:pPr algn="ctr" defTabSz="457200"/>
              <a:r>
                <a:rPr lang="vi-VN" dirty="0">
                  <a:solidFill>
                    <a:prstClr val="black"/>
                  </a:solidFill>
                  <a:cs typeface="Arial" panose="020B0604020202020204" pitchFamily="34" charset="0"/>
                </a:rPr>
                <a:t>Lá cây sắn</a:t>
              </a:r>
            </a:p>
          </p:txBody>
        </p:sp>
        <p:pic>
          <p:nvPicPr>
            <p:cNvPr id="1028" name="Picture 4" descr="Kỹ thuật nuôi tằm lá sắn – thầu dầu – Mẫu website bán con giố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3" t="1130" r="6507" b="-1130"/>
            <a:stretch/>
          </p:blipFill>
          <p:spPr bwMode="auto">
            <a:xfrm>
              <a:off x="140678" y="1707157"/>
              <a:ext cx="2379983" cy="1979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364430" y="3865707"/>
            <a:ext cx="5166999" cy="1979090"/>
            <a:chOff x="-474418" y="4068187"/>
            <a:chExt cx="5166999" cy="1979090"/>
          </a:xfrm>
        </p:grpSpPr>
        <p:sp>
          <p:nvSpPr>
            <p:cNvPr id="16" name="Oval 15"/>
            <p:cNvSpPr/>
            <p:nvPr/>
          </p:nvSpPr>
          <p:spPr>
            <a:xfrm>
              <a:off x="1316335" y="4544929"/>
              <a:ext cx="3376246" cy="1085222"/>
            </a:xfrm>
            <a:prstGeom prst="ellipse">
              <a:avLst/>
            </a:prstGeom>
            <a:solidFill>
              <a:schemeClr val="bg1"/>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r>
                <a:rPr lang="vi-VN" dirty="0">
                  <a:solidFill>
                    <a:prstClr val="black"/>
                  </a:solidFill>
                  <a:cs typeface="Arial" panose="020B0604020202020204" pitchFamily="34" charset="0"/>
                </a:rPr>
                <a:t>Lá không xẻ thành nhiều thùy, mép lá có r</a:t>
              </a:r>
              <a:r>
                <a:rPr lang="en-US" dirty="0">
                  <a:solidFill>
                    <a:prstClr val="black"/>
                  </a:solidFill>
                  <a:latin typeface="Arial" panose="020B0604020202020204" pitchFamily="34" charset="0"/>
                  <a:cs typeface="Arial" panose="020B0604020202020204" pitchFamily="34" charset="0"/>
                </a:rPr>
                <a:t>ă</a:t>
              </a:r>
              <a:r>
                <a:rPr lang="vi-VN" dirty="0">
                  <a:solidFill>
                    <a:prstClr val="black"/>
                  </a:solidFill>
                  <a:cs typeface="Arial" panose="020B0604020202020204" pitchFamily="34" charset="0"/>
                </a:rPr>
                <a:t>ng cưa</a:t>
              </a:r>
            </a:p>
          </p:txBody>
        </p:sp>
        <p:sp>
          <p:nvSpPr>
            <p:cNvPr id="17" name="TextBox 16"/>
            <p:cNvSpPr txBox="1"/>
            <p:nvPr/>
          </p:nvSpPr>
          <p:spPr>
            <a:xfrm>
              <a:off x="-165446" y="5677945"/>
              <a:ext cx="1607737" cy="369332"/>
            </a:xfrm>
            <a:prstGeom prst="rect">
              <a:avLst/>
            </a:prstGeom>
            <a:noFill/>
          </p:spPr>
          <p:txBody>
            <a:bodyPr wrap="square" rtlCol="0">
              <a:spAutoFit/>
            </a:bodyPr>
            <a:lstStyle/>
            <a:p>
              <a:pPr algn="ctr" defTabSz="457200"/>
              <a:r>
                <a:rPr lang="vi-VN" dirty="0">
                  <a:solidFill>
                    <a:prstClr val="black"/>
                  </a:solidFill>
                  <a:cs typeface="Arial" panose="020B0604020202020204" pitchFamily="34" charset="0"/>
                </a:rPr>
                <a:t>Lá cây ô rô</a:t>
              </a:r>
            </a:p>
          </p:txBody>
        </p:sp>
        <p:pic>
          <p:nvPicPr>
            <p:cNvPr id="1030" name="Picture 6" descr="Cây Ô Rô Cạn Và Nước - Phân Biệt, Công Dụng Và Những Bài Thuốc H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47" t="8922"/>
            <a:stretch/>
          </p:blipFill>
          <p:spPr bwMode="auto">
            <a:xfrm>
              <a:off x="-474418" y="4068187"/>
              <a:ext cx="2174746" cy="15884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6531428" y="3807194"/>
            <a:ext cx="5302526" cy="2037603"/>
            <a:chOff x="4803111" y="1968345"/>
            <a:chExt cx="5302526" cy="2037603"/>
          </a:xfrm>
        </p:grpSpPr>
        <p:sp>
          <p:nvSpPr>
            <p:cNvPr id="22" name="Oval 21"/>
            <p:cNvSpPr/>
            <p:nvPr/>
          </p:nvSpPr>
          <p:spPr>
            <a:xfrm>
              <a:off x="6729391" y="2530115"/>
              <a:ext cx="3376246" cy="1085222"/>
            </a:xfrm>
            <a:prstGeom prst="ellipse">
              <a:avLst/>
            </a:prstGeom>
            <a:solidFill>
              <a:schemeClr val="bg1"/>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r>
                <a:rPr lang="vi-VN" dirty="0">
                  <a:solidFill>
                    <a:prstClr val="black"/>
                  </a:solidFill>
                  <a:cs typeface="Arial" panose="020B0604020202020204" pitchFamily="34" charset="0"/>
                </a:rPr>
                <a:t>Lá không xẻ thành nhiều thùy, mép lá có r</a:t>
              </a:r>
              <a:r>
                <a:rPr lang="en-US" dirty="0">
                  <a:solidFill>
                    <a:prstClr val="black"/>
                  </a:solidFill>
                  <a:latin typeface="Arial" panose="020B0604020202020204" pitchFamily="34" charset="0"/>
                  <a:cs typeface="Arial" panose="020B0604020202020204" pitchFamily="34" charset="0"/>
                </a:rPr>
                <a:t>ă</a:t>
              </a:r>
              <a:r>
                <a:rPr lang="vi-VN" dirty="0">
                  <a:solidFill>
                    <a:prstClr val="black"/>
                  </a:solidFill>
                  <a:cs typeface="Arial" panose="020B0604020202020204" pitchFamily="34" charset="0"/>
                </a:rPr>
                <a:t>ng cưa</a:t>
              </a:r>
            </a:p>
          </p:txBody>
        </p:sp>
        <p:pic>
          <p:nvPicPr>
            <p:cNvPr id="23" name="Picture 8" descr="Set 10 / 50 Nhánh Lá Cây Hoa Hồng Giả Bằng Lụa Trang Trí Nhà Cửa / Sự Kiện  Đa Ứng Dụng tại Nước ngoà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81" t="18595" r="6673" b="20312"/>
            <a:stretch/>
          </p:blipFill>
          <p:spPr bwMode="auto">
            <a:xfrm>
              <a:off x="4803111" y="1968345"/>
              <a:ext cx="2333977" cy="16204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973196" y="3636616"/>
              <a:ext cx="2039813" cy="369332"/>
            </a:xfrm>
            <a:prstGeom prst="rect">
              <a:avLst/>
            </a:prstGeom>
            <a:noFill/>
          </p:spPr>
          <p:txBody>
            <a:bodyPr wrap="square" rtlCol="0">
              <a:spAutoFit/>
            </a:bodyPr>
            <a:lstStyle/>
            <a:p>
              <a:pPr algn="ctr" defTabSz="457200"/>
              <a:r>
                <a:rPr lang="vi-VN" dirty="0">
                  <a:solidFill>
                    <a:prstClr val="black"/>
                  </a:solidFill>
                  <a:cs typeface="Arial" panose="020B0604020202020204" pitchFamily="34" charset="0"/>
                </a:rPr>
                <a:t>Lá cây hoa hồng</a:t>
              </a:r>
            </a:p>
          </p:txBody>
        </p:sp>
      </p:grpSp>
      <p:sp>
        <p:nvSpPr>
          <p:cNvPr id="26" name="Rounded Rectangle 25"/>
          <p:cNvSpPr/>
          <p:nvPr/>
        </p:nvSpPr>
        <p:spPr>
          <a:xfrm>
            <a:off x="3576436" y="6305262"/>
            <a:ext cx="950613" cy="425513"/>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i="1" dirty="0">
                <a:solidFill>
                  <a:prstClr val="white"/>
                </a:solidFill>
                <a:cs typeface="Arial" panose="020B0604020202020204" pitchFamily="34" charset="0"/>
              </a:rPr>
              <a:t>Hình</a:t>
            </a:r>
          </a:p>
        </p:txBody>
      </p:sp>
      <p:sp>
        <p:nvSpPr>
          <p:cNvPr id="20" name="Rectangle 19"/>
          <p:cNvSpPr/>
          <p:nvPr/>
        </p:nvSpPr>
        <p:spPr>
          <a:xfrm>
            <a:off x="0" y="0"/>
            <a:ext cx="12192000" cy="76367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600" dirty="0">
                <a:solidFill>
                  <a:prstClr val="white"/>
                </a:solidFill>
                <a:latin typeface="#9Slide03 Roboto Condensed"/>
              </a:rPr>
              <a:t>Quan sát các đặc điểm lá của những loài cây dưới đây,sau đó hoàn thành bảng bên dưới. </a:t>
            </a:r>
          </a:p>
        </p:txBody>
      </p:sp>
    </p:spTree>
    <p:extLst>
      <p:ext uri="{BB962C8B-B14F-4D97-AF65-F5344CB8AC3E}">
        <p14:creationId xmlns:p14="http://schemas.microsoft.com/office/powerpoint/2010/main" val="4118082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3204510"/>
              </p:ext>
            </p:extLst>
          </p:nvPr>
        </p:nvGraphicFramePr>
        <p:xfrm>
          <a:off x="424265" y="970875"/>
          <a:ext cx="11513177" cy="4989740"/>
        </p:xfrm>
        <a:graphic>
          <a:graphicData uri="http://schemas.openxmlformats.org/drawingml/2006/table">
            <a:tbl>
              <a:tblPr firstRow="1" bandRow="1">
                <a:tableStyleId>{93296810-A885-4BE3-A3E7-6D5BEEA58F35}</a:tableStyleId>
              </a:tblPr>
              <a:tblGrid>
                <a:gridCol w="1595454"/>
                <a:gridCol w="5164205"/>
                <a:gridCol w="4753518"/>
              </a:tblGrid>
              <a:tr h="687103">
                <a:tc>
                  <a:txBody>
                    <a:bodyPr/>
                    <a:lstStyle/>
                    <a:p>
                      <a:pPr algn="ctr">
                        <a:lnSpc>
                          <a:spcPct val="120000"/>
                        </a:lnSpc>
                      </a:pPr>
                      <a:r>
                        <a:rPr lang="vi-VN" sz="2200" noProof="0" dirty="0" smtClean="0">
                          <a:latin typeface="Arial" panose="020B0604020202020204" pitchFamily="34" charset="0"/>
                          <a:cs typeface="Arial" panose="020B0604020202020204" pitchFamily="34" charset="0"/>
                        </a:rPr>
                        <a:t>Các</a:t>
                      </a:r>
                      <a:r>
                        <a:rPr lang="vi-VN" sz="2200" baseline="0" noProof="0" dirty="0" smtClean="0">
                          <a:latin typeface="Arial" panose="020B0604020202020204" pitchFamily="34" charset="0"/>
                          <a:cs typeface="Arial" panose="020B0604020202020204" pitchFamily="34" charset="0"/>
                        </a:rPr>
                        <a:t> bước</a:t>
                      </a:r>
                      <a:endParaRPr lang="vi-VN" sz="2200" noProof="0" dirty="0">
                        <a:latin typeface="Arial" panose="020B0604020202020204" pitchFamily="34" charset="0"/>
                        <a:cs typeface="Arial" panose="020B0604020202020204" pitchFamily="34" charset="0"/>
                      </a:endParaRPr>
                    </a:p>
                  </a:txBody>
                  <a:tcPr anchor="ctr"/>
                </a:tc>
                <a:tc>
                  <a:txBody>
                    <a:bodyPr/>
                    <a:lstStyle/>
                    <a:p>
                      <a:pPr algn="ctr">
                        <a:lnSpc>
                          <a:spcPct val="120000"/>
                        </a:lnSpc>
                      </a:pPr>
                      <a:r>
                        <a:rPr lang="vi-VN" sz="2200" noProof="0" dirty="0" smtClean="0">
                          <a:latin typeface="Arial" panose="020B0604020202020204" pitchFamily="34" charset="0"/>
                          <a:cs typeface="Arial" panose="020B0604020202020204" pitchFamily="34" charset="0"/>
                        </a:rPr>
                        <a:t>Đặc điểm</a:t>
                      </a:r>
                      <a:endParaRPr lang="vi-VN" sz="2200" noProof="0" dirty="0">
                        <a:latin typeface="Arial" panose="020B0604020202020204" pitchFamily="34" charset="0"/>
                        <a:cs typeface="Arial" panose="020B0604020202020204" pitchFamily="34" charset="0"/>
                      </a:endParaRPr>
                    </a:p>
                  </a:txBody>
                  <a:tcPr anchor="ctr"/>
                </a:tc>
                <a:tc>
                  <a:txBody>
                    <a:bodyPr/>
                    <a:lstStyle/>
                    <a:p>
                      <a:pPr algn="ctr">
                        <a:lnSpc>
                          <a:spcPct val="120000"/>
                        </a:lnSpc>
                      </a:pPr>
                      <a:r>
                        <a:rPr lang="vi-VN" sz="2200" noProof="0" dirty="0" smtClean="0">
                          <a:latin typeface="Arial" panose="020B0604020202020204" pitchFamily="34" charset="0"/>
                          <a:cs typeface="Arial" panose="020B0604020202020204" pitchFamily="34" charset="0"/>
                        </a:rPr>
                        <a:t>Tên</a:t>
                      </a:r>
                      <a:r>
                        <a:rPr lang="vi-VN" sz="2200" baseline="0" noProof="0" dirty="0" smtClean="0">
                          <a:latin typeface="Arial" panose="020B0604020202020204" pitchFamily="34" charset="0"/>
                          <a:cs typeface="Arial" panose="020B0604020202020204" pitchFamily="34" charset="0"/>
                        </a:rPr>
                        <a:t> cây</a:t>
                      </a:r>
                      <a:endParaRPr lang="vi-VN" sz="2200" noProof="0" dirty="0">
                        <a:latin typeface="Arial" panose="020B0604020202020204" pitchFamily="34" charset="0"/>
                        <a:cs typeface="Arial" panose="020B0604020202020204" pitchFamily="34" charset="0"/>
                      </a:endParaRPr>
                    </a:p>
                  </a:txBody>
                  <a:tcPr anchor="ctr"/>
                </a:tc>
              </a:tr>
              <a:tr h="542587">
                <a:tc rowSpan="2">
                  <a:txBody>
                    <a:bodyPr/>
                    <a:lstStyle/>
                    <a:p>
                      <a:pPr algn="ctr">
                        <a:lnSpc>
                          <a:spcPct val="120000"/>
                        </a:lnSpc>
                      </a:pPr>
                      <a:r>
                        <a:rPr lang="vi-VN" sz="2200" noProof="0" dirty="0" smtClean="0">
                          <a:latin typeface="Arial" panose="020B0604020202020204" pitchFamily="34" charset="0"/>
                          <a:cs typeface="Arial" panose="020B0604020202020204" pitchFamily="34" charset="0"/>
                        </a:rPr>
                        <a:t>1a</a:t>
                      </a:r>
                    </a:p>
                    <a:p>
                      <a:pPr algn="ctr">
                        <a:lnSpc>
                          <a:spcPct val="120000"/>
                        </a:lnSpc>
                      </a:pPr>
                      <a:r>
                        <a:rPr lang="vi-VN" sz="2200" noProof="0" dirty="0" smtClean="0">
                          <a:latin typeface="Arial" panose="020B0604020202020204" pitchFamily="34" charset="0"/>
                          <a:cs typeface="Arial" panose="020B0604020202020204" pitchFamily="34" charset="0"/>
                        </a:rPr>
                        <a:t>1b</a:t>
                      </a:r>
                      <a:endParaRPr lang="vi-VN" sz="2200" noProof="0" dirty="0">
                        <a:latin typeface="Arial" panose="020B0604020202020204" pitchFamily="34" charset="0"/>
                        <a:cs typeface="Arial" panose="020B0604020202020204" pitchFamily="34" charset="0"/>
                      </a:endParaRPr>
                    </a:p>
                  </a:txBody>
                  <a:tcPr anchor="ctr"/>
                </a:tc>
                <a:tc>
                  <a:txBody>
                    <a:bodyPr/>
                    <a:lstStyle/>
                    <a:p>
                      <a:pPr algn="just">
                        <a:lnSpc>
                          <a:spcPct val="120000"/>
                        </a:lnSpc>
                      </a:pPr>
                      <a:r>
                        <a:rPr lang="vi-VN" sz="2200" noProof="0" dirty="0" smtClean="0">
                          <a:latin typeface="Arial" panose="020B0604020202020204" pitchFamily="34" charset="0"/>
                          <a:cs typeface="Arial" panose="020B0604020202020204" pitchFamily="34" charset="0"/>
                        </a:rPr>
                        <a:t>Lá</a:t>
                      </a:r>
                      <a:r>
                        <a:rPr lang="vi-VN" sz="2200" baseline="0" noProof="0" dirty="0" smtClean="0">
                          <a:latin typeface="Arial" panose="020B0604020202020204" pitchFamily="34" charset="0"/>
                          <a:cs typeface="Arial" panose="020B0604020202020204" pitchFamily="34" charset="0"/>
                        </a:rPr>
                        <a:t> không xẻ thành nhiều thùy</a:t>
                      </a:r>
                      <a:endParaRPr lang="vi-VN" sz="2200" noProof="0" dirty="0">
                        <a:latin typeface="Arial" panose="020B0604020202020204" pitchFamily="34" charset="0"/>
                        <a:cs typeface="Arial" panose="020B0604020202020204" pitchFamily="34" charset="0"/>
                      </a:endParaRPr>
                    </a:p>
                  </a:txBody>
                  <a:tcPr anchor="ctr"/>
                </a:tc>
                <a:tc>
                  <a:txBody>
                    <a:bodyPr/>
                    <a:lstStyle/>
                    <a:p>
                      <a:pPr algn="ctr">
                        <a:lnSpc>
                          <a:spcPct val="120000"/>
                        </a:lnSpc>
                      </a:pPr>
                      <a:r>
                        <a:rPr lang="en-US" sz="2200" noProof="0" dirty="0" err="1" smtClean="0">
                          <a:latin typeface="Arial" panose="020B0604020202020204" pitchFamily="34" charset="0"/>
                          <a:cs typeface="Arial" panose="020B0604020202020204" pitchFamily="34" charset="0"/>
                        </a:rPr>
                        <a:t>Lá</a:t>
                      </a:r>
                      <a:r>
                        <a:rPr lang="en-US" sz="2200" baseline="0" noProof="0" dirty="0" smtClean="0">
                          <a:latin typeface="Arial" panose="020B0604020202020204" pitchFamily="34" charset="0"/>
                          <a:cs typeface="Arial" panose="020B0604020202020204" pitchFamily="34" charset="0"/>
                        </a:rPr>
                        <a:t> </a:t>
                      </a:r>
                      <a:r>
                        <a:rPr lang="en-US" sz="2200" baseline="0" noProof="0" dirty="0" err="1" smtClean="0">
                          <a:latin typeface="Arial" panose="020B0604020202020204" pitchFamily="34" charset="0"/>
                          <a:cs typeface="Arial" panose="020B0604020202020204" pitchFamily="34" charset="0"/>
                        </a:rPr>
                        <a:t>bèo</a:t>
                      </a:r>
                      <a:r>
                        <a:rPr lang="en-US" sz="2200" baseline="0" noProof="0" dirty="0" smtClean="0">
                          <a:latin typeface="Arial" panose="020B0604020202020204" pitchFamily="34" charset="0"/>
                          <a:cs typeface="Arial" panose="020B0604020202020204" pitchFamily="34" charset="0"/>
                        </a:rPr>
                        <a:t> </a:t>
                      </a:r>
                      <a:r>
                        <a:rPr lang="en-US" sz="2200" baseline="0" noProof="0" dirty="0" err="1" smtClean="0">
                          <a:latin typeface="Arial" panose="020B0604020202020204" pitchFamily="34" charset="0"/>
                          <a:cs typeface="Arial" panose="020B0604020202020204" pitchFamily="34" charset="0"/>
                        </a:rPr>
                        <a:t>nhật</a:t>
                      </a:r>
                      <a:r>
                        <a:rPr lang="en-US" sz="2200" baseline="0" noProof="0" dirty="0" smtClean="0">
                          <a:latin typeface="Arial" panose="020B0604020202020204" pitchFamily="34" charset="0"/>
                          <a:cs typeface="Arial" panose="020B0604020202020204" pitchFamily="34" charset="0"/>
                        </a:rPr>
                        <a:t> </a:t>
                      </a:r>
                      <a:r>
                        <a:rPr lang="en-US" sz="2200" baseline="0" noProof="0" dirty="0" err="1" smtClean="0">
                          <a:latin typeface="Arial" panose="020B0604020202020204" pitchFamily="34" charset="0"/>
                          <a:cs typeface="Arial" panose="020B0604020202020204" pitchFamily="34" charset="0"/>
                        </a:rPr>
                        <a:t>bản</a:t>
                      </a:r>
                      <a:r>
                        <a:rPr lang="en-US" sz="2200" baseline="0" noProof="0" dirty="0" smtClean="0">
                          <a:latin typeface="Arial" panose="020B0604020202020204" pitchFamily="34" charset="0"/>
                          <a:cs typeface="Arial" panose="020B0604020202020204" pitchFamily="34" charset="0"/>
                        </a:rPr>
                        <a:t>, </a:t>
                      </a:r>
                      <a:r>
                        <a:rPr lang="en-US" sz="2200" baseline="0" noProof="0" dirty="0" err="1" smtClean="0">
                          <a:latin typeface="Arial" panose="020B0604020202020204" pitchFamily="34" charset="0"/>
                          <a:cs typeface="Arial" panose="020B0604020202020204" pitchFamily="34" charset="0"/>
                        </a:rPr>
                        <a:t>lá</a:t>
                      </a:r>
                      <a:r>
                        <a:rPr lang="en-US" sz="2200" baseline="0" noProof="0" dirty="0" smtClean="0">
                          <a:latin typeface="Arial" panose="020B0604020202020204" pitchFamily="34" charset="0"/>
                          <a:cs typeface="Arial" panose="020B0604020202020204" pitchFamily="34" charset="0"/>
                        </a:rPr>
                        <a:t> ô </a:t>
                      </a:r>
                      <a:r>
                        <a:rPr lang="en-US" sz="2200" baseline="0" noProof="0" dirty="0" err="1" smtClean="0">
                          <a:latin typeface="Arial" panose="020B0604020202020204" pitchFamily="34" charset="0"/>
                          <a:cs typeface="Arial" panose="020B0604020202020204" pitchFamily="34" charset="0"/>
                        </a:rPr>
                        <a:t>rô</a:t>
                      </a:r>
                      <a:endParaRPr lang="vi-VN" sz="2200" noProof="0" dirty="0">
                        <a:latin typeface="Arial" panose="020B0604020202020204" pitchFamily="34" charset="0"/>
                        <a:cs typeface="Arial" panose="020B0604020202020204" pitchFamily="34" charset="0"/>
                      </a:endParaRPr>
                    </a:p>
                  </a:txBody>
                  <a:tcPr anchor="ctr"/>
                </a:tc>
              </a:tr>
              <a:tr h="924472">
                <a:tc vMerge="1">
                  <a:txBody>
                    <a:bodyPr/>
                    <a:lstStyle/>
                    <a:p>
                      <a:endParaRPr lang="en-US" dirty="0"/>
                    </a:p>
                  </a:txBody>
                  <a:tcPr/>
                </a:tc>
                <a:tc>
                  <a:txBody>
                    <a:bodyPr/>
                    <a:lstStyle/>
                    <a:p>
                      <a:pPr algn="just">
                        <a:lnSpc>
                          <a:spcPct val="120000"/>
                        </a:lnSpc>
                      </a:pPr>
                      <a:r>
                        <a:rPr lang="vi-VN" sz="2200" noProof="0" dirty="0" smtClean="0">
                          <a:latin typeface="Arial" panose="020B0604020202020204" pitchFamily="34" charset="0"/>
                          <a:cs typeface="Arial" panose="020B0604020202020204" pitchFamily="34" charset="0"/>
                        </a:rPr>
                        <a:t>Lá</a:t>
                      </a:r>
                      <a:r>
                        <a:rPr lang="vi-VN" sz="2200" baseline="0" noProof="0" dirty="0" smtClean="0">
                          <a:latin typeface="Arial" panose="020B0604020202020204" pitchFamily="34" charset="0"/>
                          <a:cs typeface="Arial" panose="020B0604020202020204" pitchFamily="34" charset="0"/>
                        </a:rPr>
                        <a:t> xẻ thành nhiều thùy hoặc lá xẻ thành nhiều lá con</a:t>
                      </a:r>
                      <a:endParaRPr lang="vi-VN" sz="2200" noProof="0" dirty="0">
                        <a:latin typeface="Arial" panose="020B0604020202020204" pitchFamily="34" charset="0"/>
                        <a:cs typeface="Arial" panose="020B0604020202020204" pitchFamily="34" charset="0"/>
                      </a:endParaRPr>
                    </a:p>
                  </a:txBody>
                  <a:tcPr anchor="ctr"/>
                </a:tc>
                <a:tc>
                  <a:txBody>
                    <a:bodyPr/>
                    <a:lstStyle/>
                    <a:p>
                      <a:pPr algn="ctr">
                        <a:lnSpc>
                          <a:spcPct val="120000"/>
                        </a:lnSpc>
                      </a:pPr>
                      <a:r>
                        <a:rPr lang="en-US" sz="2200" noProof="0" dirty="0" err="1" smtClean="0">
                          <a:latin typeface="Arial" panose="020B0604020202020204" pitchFamily="34" charset="0"/>
                          <a:cs typeface="Arial" panose="020B0604020202020204" pitchFamily="34" charset="0"/>
                        </a:rPr>
                        <a:t>Lá</a:t>
                      </a:r>
                      <a:r>
                        <a:rPr lang="en-US" sz="2200" baseline="0" noProof="0" dirty="0" smtClean="0">
                          <a:latin typeface="Arial" panose="020B0604020202020204" pitchFamily="34" charset="0"/>
                          <a:cs typeface="Arial" panose="020B0604020202020204" pitchFamily="34" charset="0"/>
                        </a:rPr>
                        <a:t> </a:t>
                      </a:r>
                      <a:r>
                        <a:rPr lang="en-US" sz="2200" baseline="0" noProof="0" dirty="0" err="1" smtClean="0">
                          <a:latin typeface="Arial" panose="020B0604020202020204" pitchFamily="34" charset="0"/>
                          <a:cs typeface="Arial" panose="020B0604020202020204" pitchFamily="34" charset="0"/>
                        </a:rPr>
                        <a:t>sắn</a:t>
                      </a:r>
                      <a:r>
                        <a:rPr lang="en-US" sz="2200" baseline="0" noProof="0" dirty="0" smtClean="0">
                          <a:latin typeface="Arial" panose="020B0604020202020204" pitchFamily="34" charset="0"/>
                          <a:cs typeface="Arial" panose="020B0604020202020204" pitchFamily="34" charset="0"/>
                        </a:rPr>
                        <a:t>, </a:t>
                      </a:r>
                      <a:r>
                        <a:rPr lang="en-US" sz="2200" baseline="0" noProof="0" dirty="0" err="1" smtClean="0">
                          <a:latin typeface="Arial" panose="020B0604020202020204" pitchFamily="34" charset="0"/>
                          <a:cs typeface="Arial" panose="020B0604020202020204" pitchFamily="34" charset="0"/>
                        </a:rPr>
                        <a:t>lá</a:t>
                      </a:r>
                      <a:r>
                        <a:rPr lang="en-US" sz="2200" baseline="0" noProof="0" dirty="0" smtClean="0">
                          <a:latin typeface="Arial" panose="020B0604020202020204" pitchFamily="34" charset="0"/>
                          <a:cs typeface="Arial" panose="020B0604020202020204" pitchFamily="34" charset="0"/>
                        </a:rPr>
                        <a:t> </a:t>
                      </a:r>
                      <a:r>
                        <a:rPr lang="en-US" sz="2200" baseline="0" noProof="0" dirty="0" err="1" smtClean="0">
                          <a:latin typeface="Arial" panose="020B0604020202020204" pitchFamily="34" charset="0"/>
                          <a:cs typeface="Arial" panose="020B0604020202020204" pitchFamily="34" charset="0"/>
                        </a:rPr>
                        <a:t>hoa</a:t>
                      </a:r>
                      <a:r>
                        <a:rPr lang="en-US" sz="2200" baseline="0" noProof="0" dirty="0" smtClean="0">
                          <a:latin typeface="Arial" panose="020B0604020202020204" pitchFamily="34" charset="0"/>
                          <a:cs typeface="Arial" panose="020B0604020202020204" pitchFamily="34" charset="0"/>
                        </a:rPr>
                        <a:t> </a:t>
                      </a:r>
                      <a:r>
                        <a:rPr lang="en-US" sz="2200" baseline="0" noProof="0" dirty="0" err="1" smtClean="0">
                          <a:latin typeface="Arial" panose="020B0604020202020204" pitchFamily="34" charset="0"/>
                          <a:cs typeface="Arial" panose="020B0604020202020204" pitchFamily="34" charset="0"/>
                        </a:rPr>
                        <a:t>hồng</a:t>
                      </a:r>
                      <a:endParaRPr lang="vi-VN" sz="2200" noProof="0"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r>
              <a:tr h="671297">
                <a:tc rowSpan="2">
                  <a:txBody>
                    <a:bodyPr/>
                    <a:lstStyle/>
                    <a:p>
                      <a:pPr algn="ctr">
                        <a:lnSpc>
                          <a:spcPct val="120000"/>
                        </a:lnSpc>
                      </a:pPr>
                      <a:r>
                        <a:rPr lang="vi-VN" sz="2200" noProof="0" dirty="0" smtClean="0">
                          <a:latin typeface="Arial" panose="020B0604020202020204" pitchFamily="34" charset="0"/>
                          <a:cs typeface="Arial" panose="020B0604020202020204" pitchFamily="34" charset="0"/>
                        </a:rPr>
                        <a:t>2a</a:t>
                      </a:r>
                    </a:p>
                    <a:p>
                      <a:pPr algn="ctr">
                        <a:lnSpc>
                          <a:spcPct val="120000"/>
                        </a:lnSpc>
                      </a:pPr>
                      <a:r>
                        <a:rPr lang="vi-VN" sz="2200" noProof="0" dirty="0" smtClean="0">
                          <a:latin typeface="Arial" panose="020B0604020202020204" pitchFamily="34" charset="0"/>
                          <a:cs typeface="Arial" panose="020B0604020202020204" pitchFamily="34" charset="0"/>
                        </a:rPr>
                        <a:t>2b</a:t>
                      </a:r>
                      <a:endParaRPr lang="vi-VN" sz="2200" noProof="0" dirty="0">
                        <a:latin typeface="Arial" panose="020B0604020202020204" pitchFamily="34" charset="0"/>
                        <a:cs typeface="Arial" panose="020B0604020202020204" pitchFamily="34" charset="0"/>
                      </a:endParaRPr>
                    </a:p>
                  </a:txBody>
                  <a:tcPr anchor="ctr"/>
                </a:tc>
                <a:tc>
                  <a:txBody>
                    <a:bodyPr/>
                    <a:lstStyle/>
                    <a:p>
                      <a:pPr algn="just">
                        <a:lnSpc>
                          <a:spcPct val="120000"/>
                        </a:lnSpc>
                      </a:pPr>
                      <a:r>
                        <a:rPr lang="vi-VN" sz="2200" noProof="0" dirty="0" smtClean="0">
                          <a:latin typeface="Arial" panose="020B0604020202020204" pitchFamily="34" charset="0"/>
                          <a:cs typeface="Arial" panose="020B0604020202020204" pitchFamily="34" charset="0"/>
                        </a:rPr>
                        <a:t>Lá</a:t>
                      </a:r>
                      <a:r>
                        <a:rPr lang="vi-VN" sz="2200" baseline="0" noProof="0" dirty="0" smtClean="0">
                          <a:latin typeface="Arial" panose="020B0604020202020204" pitchFamily="34" charset="0"/>
                          <a:cs typeface="Arial" panose="020B0604020202020204" pitchFamily="34" charset="0"/>
                        </a:rPr>
                        <a:t> có mép lá nhẵn</a:t>
                      </a:r>
                      <a:endParaRPr lang="vi-VN" sz="2200" noProof="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lnSpc>
                          <a:spcPct val="120000"/>
                        </a:lnSpc>
                      </a:pPr>
                      <a:r>
                        <a:rPr lang="vi-VN" sz="2200" noProof="0" dirty="0" smtClean="0">
                          <a:latin typeface="Arial" panose="020B0604020202020204" pitchFamily="34" charset="0"/>
                          <a:cs typeface="Arial" panose="020B0604020202020204" pitchFamily="34" charset="0"/>
                        </a:rPr>
                        <a:t>?</a:t>
                      </a:r>
                      <a:endParaRPr lang="vi-VN" sz="22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037">
                <a:tc vMerge="1">
                  <a:txBody>
                    <a:bodyPr/>
                    <a:lstStyle/>
                    <a:p>
                      <a:endParaRPr lang="en-US" dirty="0"/>
                    </a:p>
                  </a:txBody>
                  <a:tcPr/>
                </a:tc>
                <a:tc>
                  <a:txBody>
                    <a:bodyPr/>
                    <a:lstStyle/>
                    <a:p>
                      <a:pPr algn="just">
                        <a:lnSpc>
                          <a:spcPct val="120000"/>
                        </a:lnSpc>
                      </a:pPr>
                      <a:r>
                        <a:rPr lang="vi-VN" sz="2200" noProof="0" dirty="0" smtClean="0">
                          <a:latin typeface="Arial" panose="020B0604020202020204" pitchFamily="34" charset="0"/>
                          <a:cs typeface="Arial" panose="020B0604020202020204" pitchFamily="34" charset="0"/>
                        </a:rPr>
                        <a:t>Lá</a:t>
                      </a:r>
                      <a:r>
                        <a:rPr lang="vi-VN" sz="2200" baseline="0" noProof="0" dirty="0" smtClean="0">
                          <a:latin typeface="Arial" panose="020B0604020202020204" pitchFamily="34" charset="0"/>
                          <a:cs typeface="Arial" panose="020B0604020202020204" pitchFamily="34" charset="0"/>
                        </a:rPr>
                        <a:t> có mép lá răng cưa</a:t>
                      </a:r>
                      <a:endParaRPr lang="vi-VN" sz="2200" noProof="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lnSpc>
                          <a:spcPct val="120000"/>
                        </a:lnSpc>
                      </a:pPr>
                      <a:r>
                        <a:rPr lang="vi-VN" sz="2200" noProof="0" dirty="0" smtClean="0">
                          <a:latin typeface="Arial" panose="020B0604020202020204" pitchFamily="34" charset="0"/>
                          <a:cs typeface="Arial" panose="020B0604020202020204" pitchFamily="34" charset="0"/>
                        </a:rPr>
                        <a:t>?</a:t>
                      </a:r>
                      <a:endParaRPr lang="vi-VN" sz="22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42587">
                <a:tc rowSpan="2">
                  <a:txBody>
                    <a:bodyPr/>
                    <a:lstStyle/>
                    <a:p>
                      <a:pPr algn="ctr">
                        <a:lnSpc>
                          <a:spcPct val="120000"/>
                        </a:lnSpc>
                      </a:pPr>
                      <a:r>
                        <a:rPr lang="vi-VN" sz="2200" noProof="0" dirty="0" smtClean="0">
                          <a:latin typeface="Arial" panose="020B0604020202020204" pitchFamily="34" charset="0"/>
                          <a:cs typeface="Arial" panose="020B0604020202020204" pitchFamily="34" charset="0"/>
                        </a:rPr>
                        <a:t>3a</a:t>
                      </a:r>
                    </a:p>
                    <a:p>
                      <a:pPr algn="ctr">
                        <a:lnSpc>
                          <a:spcPct val="120000"/>
                        </a:lnSpc>
                      </a:pPr>
                      <a:r>
                        <a:rPr lang="vi-VN" sz="2200" noProof="0" dirty="0" smtClean="0">
                          <a:latin typeface="Arial" panose="020B0604020202020204" pitchFamily="34" charset="0"/>
                          <a:cs typeface="Arial" panose="020B0604020202020204" pitchFamily="34" charset="0"/>
                        </a:rPr>
                        <a:t>3b</a:t>
                      </a:r>
                      <a:endParaRPr lang="vi-VN" sz="2200" noProof="0" dirty="0">
                        <a:latin typeface="Arial" panose="020B0604020202020204" pitchFamily="34" charset="0"/>
                        <a:cs typeface="Arial" panose="020B0604020202020204" pitchFamily="34" charset="0"/>
                      </a:endParaRPr>
                    </a:p>
                  </a:txBody>
                  <a:tcPr anchor="ctr"/>
                </a:tc>
                <a:tc>
                  <a:txBody>
                    <a:bodyPr/>
                    <a:lstStyle/>
                    <a:p>
                      <a:pPr algn="just">
                        <a:lnSpc>
                          <a:spcPct val="120000"/>
                        </a:lnSpc>
                      </a:pPr>
                      <a:r>
                        <a:rPr lang="vi-VN" sz="2200" noProof="0" dirty="0" smtClean="0">
                          <a:latin typeface="Arial" panose="020B0604020202020204" pitchFamily="34" charset="0"/>
                          <a:cs typeface="Arial" panose="020B0604020202020204" pitchFamily="34" charset="0"/>
                        </a:rPr>
                        <a:t>Lá</a:t>
                      </a:r>
                      <a:r>
                        <a:rPr lang="vi-VN" sz="2200" baseline="0" noProof="0" dirty="0" smtClean="0">
                          <a:latin typeface="Arial" panose="020B0604020202020204" pitchFamily="34" charset="0"/>
                          <a:cs typeface="Arial" panose="020B0604020202020204" pitchFamily="34" charset="0"/>
                        </a:rPr>
                        <a:t> xẻ thành nhiều thùy, các thùy xẻ sâu</a:t>
                      </a:r>
                      <a:endParaRPr lang="vi-VN" sz="2200" noProof="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lnSpc>
                          <a:spcPct val="120000"/>
                        </a:lnSpc>
                      </a:pPr>
                      <a:r>
                        <a:rPr lang="vi-VN" sz="2200" noProof="0" dirty="0" smtClean="0">
                          <a:latin typeface="Arial" panose="020B0604020202020204" pitchFamily="34" charset="0"/>
                          <a:cs typeface="Arial" panose="020B0604020202020204" pitchFamily="34" charset="0"/>
                        </a:rPr>
                        <a:t>?</a:t>
                      </a:r>
                      <a:endParaRPr lang="vi-VN" sz="22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76657">
                <a:tc vMerge="1">
                  <a:txBody>
                    <a:bodyPr/>
                    <a:lstStyle/>
                    <a:p>
                      <a:endParaRPr lang="en-US" dirty="0"/>
                    </a:p>
                  </a:txBody>
                  <a:tcPr/>
                </a:tc>
                <a:tc>
                  <a:txBody>
                    <a:bodyPr/>
                    <a:lstStyle/>
                    <a:p>
                      <a:pPr algn="just">
                        <a:lnSpc>
                          <a:spcPct val="120000"/>
                        </a:lnSpc>
                      </a:pPr>
                      <a:r>
                        <a:rPr lang="vi-VN" sz="2200" noProof="0" dirty="0" smtClean="0">
                          <a:latin typeface="Arial" panose="020B0604020202020204" pitchFamily="34" charset="0"/>
                          <a:cs typeface="Arial" panose="020B0604020202020204" pitchFamily="34" charset="0"/>
                        </a:rPr>
                        <a:t>Lá</a:t>
                      </a:r>
                      <a:r>
                        <a:rPr lang="vi-VN" sz="2200" baseline="0" noProof="0" dirty="0" smtClean="0">
                          <a:latin typeface="Arial" panose="020B0604020202020204" pitchFamily="34" charset="0"/>
                          <a:cs typeface="Arial" panose="020B0604020202020204" pitchFamily="34" charset="0"/>
                        </a:rPr>
                        <a:t> xẻ thành nhiều thùy là những lá con, xếp dọc hai bên cuống lá</a:t>
                      </a:r>
                      <a:endParaRPr lang="vi-VN" sz="2200" noProof="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lnSpc>
                          <a:spcPct val="120000"/>
                        </a:lnSpc>
                      </a:pPr>
                      <a:r>
                        <a:rPr lang="vi-VN" sz="2200" noProof="0" dirty="0" smtClean="0">
                          <a:latin typeface="Arial" panose="020B0604020202020204" pitchFamily="34" charset="0"/>
                          <a:cs typeface="Arial" panose="020B0604020202020204" pitchFamily="34" charset="0"/>
                        </a:rPr>
                        <a:t>?</a:t>
                      </a:r>
                      <a:endParaRPr lang="vi-VN" sz="22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582804" y="341644"/>
            <a:ext cx="10872317" cy="430887"/>
          </a:xfrm>
          <a:prstGeom prst="rect">
            <a:avLst/>
          </a:prstGeom>
          <a:noFill/>
        </p:spPr>
        <p:txBody>
          <a:bodyPr wrap="square" rtlCol="0">
            <a:spAutoFit/>
          </a:bodyPr>
          <a:lstStyle/>
          <a:p>
            <a:pPr algn="ctr" defTabSz="457200"/>
            <a:r>
              <a:rPr lang="vi-VN" sz="2200" b="1" dirty="0">
                <a:solidFill>
                  <a:prstClr val="black"/>
                </a:solidFill>
                <a:cs typeface="Arial" panose="020B0604020202020204" pitchFamily="34" charset="0"/>
              </a:rPr>
              <a:t>Bảng 15.2</a:t>
            </a:r>
            <a:r>
              <a:rPr lang="vi-VN" sz="2200" dirty="0">
                <a:solidFill>
                  <a:prstClr val="black"/>
                </a:solidFill>
                <a:cs typeface="Arial" panose="020B0604020202020204" pitchFamily="34" charset="0"/>
              </a:rPr>
              <a:t>. Khóa lưỡng phân phân loại cây dựa trên các đặc điểm của lá cây</a:t>
            </a:r>
          </a:p>
        </p:txBody>
      </p:sp>
      <p:sp>
        <p:nvSpPr>
          <p:cNvPr id="4" name="Rectangle 3"/>
          <p:cNvSpPr/>
          <p:nvPr/>
        </p:nvSpPr>
        <p:spPr>
          <a:xfrm>
            <a:off x="8389020" y="3254382"/>
            <a:ext cx="2634054" cy="430887"/>
          </a:xfrm>
          <a:prstGeom prst="rect">
            <a:avLst/>
          </a:prstGeom>
          <a:solidFill>
            <a:schemeClr val="bg1"/>
          </a:solidFill>
          <a:ln>
            <a:noFill/>
          </a:ln>
        </p:spPr>
        <p:txBody>
          <a:bodyPr wrap="none">
            <a:spAutoFit/>
          </a:bodyPr>
          <a:lstStyle/>
          <a:p>
            <a:pPr defTabSz="457200"/>
            <a:r>
              <a:rPr lang="vi-VN" sz="2200" dirty="0">
                <a:solidFill>
                  <a:srgbClr val="FF0000"/>
                </a:solidFill>
                <a:ea typeface="Arial" panose="020B0604020202020204" pitchFamily="34" charset="0"/>
                <a:cs typeface="Arial" panose="020B0604020202020204" pitchFamily="34" charset="0"/>
              </a:rPr>
              <a:t>Lá cây bèo lục bình</a:t>
            </a:r>
            <a:endParaRPr lang="vi-VN" sz="2200" dirty="0">
              <a:solidFill>
                <a:srgbClr val="FF0000"/>
              </a:solidFill>
              <a:cs typeface="Arial" panose="020B0604020202020204" pitchFamily="34" charset="0"/>
            </a:endParaRPr>
          </a:p>
        </p:txBody>
      </p:sp>
      <p:sp>
        <p:nvSpPr>
          <p:cNvPr id="5" name="Rectangle 4"/>
          <p:cNvSpPr/>
          <p:nvPr/>
        </p:nvSpPr>
        <p:spPr>
          <a:xfrm>
            <a:off x="8389020" y="3917573"/>
            <a:ext cx="2634054" cy="430887"/>
          </a:xfrm>
          <a:prstGeom prst="rect">
            <a:avLst/>
          </a:prstGeom>
          <a:solidFill>
            <a:schemeClr val="bg1"/>
          </a:solidFill>
          <a:ln>
            <a:noFill/>
          </a:ln>
        </p:spPr>
        <p:txBody>
          <a:bodyPr wrap="square">
            <a:spAutoFit/>
          </a:bodyPr>
          <a:lstStyle/>
          <a:p>
            <a:pPr algn="ctr" defTabSz="457200"/>
            <a:r>
              <a:rPr lang="vi-VN" sz="2200" dirty="0">
                <a:solidFill>
                  <a:srgbClr val="9D074E">
                    <a:lumMod val="60000"/>
                    <a:lumOff val="40000"/>
                  </a:srgbClr>
                </a:solidFill>
                <a:ea typeface="Arial" panose="020B0604020202020204" pitchFamily="34" charset="0"/>
                <a:cs typeface="Arial" panose="020B0604020202020204" pitchFamily="34" charset="0"/>
              </a:rPr>
              <a:t>Lá cây ô rô</a:t>
            </a:r>
            <a:endParaRPr lang="vi-VN" sz="2200" dirty="0">
              <a:solidFill>
                <a:srgbClr val="9D074E">
                  <a:lumMod val="60000"/>
                  <a:lumOff val="40000"/>
                </a:srgbClr>
              </a:solidFill>
              <a:cs typeface="Arial" panose="020B0604020202020204" pitchFamily="34" charset="0"/>
            </a:endParaRPr>
          </a:p>
        </p:txBody>
      </p:sp>
      <p:sp>
        <p:nvSpPr>
          <p:cNvPr id="6" name="Rectangle 5"/>
          <p:cNvSpPr/>
          <p:nvPr/>
        </p:nvSpPr>
        <p:spPr>
          <a:xfrm>
            <a:off x="8389020" y="4480280"/>
            <a:ext cx="2634054" cy="430887"/>
          </a:xfrm>
          <a:prstGeom prst="rect">
            <a:avLst/>
          </a:prstGeom>
          <a:solidFill>
            <a:schemeClr val="bg1"/>
          </a:solidFill>
          <a:ln>
            <a:noFill/>
          </a:ln>
        </p:spPr>
        <p:txBody>
          <a:bodyPr wrap="square">
            <a:spAutoFit/>
          </a:bodyPr>
          <a:lstStyle/>
          <a:p>
            <a:pPr algn="ctr" defTabSz="457200"/>
            <a:r>
              <a:rPr lang="vi-VN" sz="2200" dirty="0">
                <a:solidFill>
                  <a:srgbClr val="00B050"/>
                </a:solidFill>
                <a:ea typeface="Arial" panose="020B0604020202020204" pitchFamily="34" charset="0"/>
                <a:cs typeface="Arial" panose="020B0604020202020204" pitchFamily="34" charset="0"/>
              </a:rPr>
              <a:t>Lá cây sắn</a:t>
            </a:r>
            <a:endParaRPr lang="vi-VN" sz="2200" dirty="0">
              <a:solidFill>
                <a:srgbClr val="00B050"/>
              </a:solidFill>
              <a:cs typeface="Arial" panose="020B0604020202020204" pitchFamily="34" charset="0"/>
            </a:endParaRPr>
          </a:p>
        </p:txBody>
      </p:sp>
      <p:sp>
        <p:nvSpPr>
          <p:cNvPr id="7" name="Rectangle 6"/>
          <p:cNvSpPr/>
          <p:nvPr/>
        </p:nvSpPr>
        <p:spPr>
          <a:xfrm>
            <a:off x="8389020" y="5173616"/>
            <a:ext cx="2634054" cy="430887"/>
          </a:xfrm>
          <a:prstGeom prst="rect">
            <a:avLst/>
          </a:prstGeom>
          <a:solidFill>
            <a:schemeClr val="bg1"/>
          </a:solidFill>
          <a:ln>
            <a:noFill/>
          </a:ln>
        </p:spPr>
        <p:txBody>
          <a:bodyPr wrap="square">
            <a:spAutoFit/>
          </a:bodyPr>
          <a:lstStyle/>
          <a:p>
            <a:pPr algn="ctr" defTabSz="457200"/>
            <a:r>
              <a:rPr lang="vi-VN" sz="2200" dirty="0">
                <a:solidFill>
                  <a:srgbClr val="8D65EA">
                    <a:lumMod val="75000"/>
                  </a:srgbClr>
                </a:solidFill>
                <a:ea typeface="Arial" panose="020B0604020202020204" pitchFamily="34" charset="0"/>
                <a:cs typeface="Arial" panose="020B0604020202020204" pitchFamily="34" charset="0"/>
              </a:rPr>
              <a:t>Lá cây hoa hồng</a:t>
            </a:r>
            <a:endParaRPr lang="vi-VN" sz="2200" dirty="0">
              <a:solidFill>
                <a:srgbClr val="8D65EA">
                  <a:lumMod val="75000"/>
                </a:srgbClr>
              </a:solidFill>
              <a:cs typeface="Arial" panose="020B0604020202020204" pitchFamily="34" charset="0"/>
            </a:endParaRPr>
          </a:p>
        </p:txBody>
      </p:sp>
    </p:spTree>
    <p:extLst>
      <p:ext uri="{BB962C8B-B14F-4D97-AF65-F5344CB8AC3E}">
        <p14:creationId xmlns:p14="http://schemas.microsoft.com/office/powerpoint/2010/main" val="3777328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5873" y="1786313"/>
            <a:ext cx="9305925" cy="4733925"/>
          </a:xfrm>
          <a:prstGeom prst="rect">
            <a:avLst/>
          </a:prstGeom>
        </p:spPr>
      </p:pic>
      <p:sp>
        <p:nvSpPr>
          <p:cNvPr id="4" name="TextBox 3"/>
          <p:cNvSpPr txBox="1"/>
          <p:nvPr/>
        </p:nvSpPr>
        <p:spPr>
          <a:xfrm>
            <a:off x="632676" y="766403"/>
            <a:ext cx="10872317" cy="830997"/>
          </a:xfrm>
          <a:prstGeom prst="rect">
            <a:avLst/>
          </a:prstGeom>
          <a:noFill/>
        </p:spPr>
        <p:txBody>
          <a:bodyPr wrap="square" rtlCol="0">
            <a:spAutoFit/>
          </a:bodyPr>
          <a:lstStyle/>
          <a:p>
            <a:pPr defTabSz="457200"/>
            <a:r>
              <a:rPr lang="vi-VN" sz="2400" b="1" dirty="0">
                <a:solidFill>
                  <a:prstClr val="white"/>
                </a:solidFill>
                <a:latin typeface="Acumin Pro Condensed" panose="020B0806020202020204" pitchFamily="34" charset="0"/>
                <a:cs typeface="Arial" panose="020B0604020202020204" pitchFamily="34" charset="0"/>
              </a:rPr>
              <a:t>Cho các sinh vật như hình dưới </a:t>
            </a:r>
            <a:r>
              <a:rPr lang="vi-VN" sz="2400" b="1" dirty="0" smtClean="0">
                <a:solidFill>
                  <a:prstClr val="white"/>
                </a:solidFill>
                <a:latin typeface="Acumin Pro Condensed" panose="020B0806020202020204" pitchFamily="34" charset="0"/>
                <a:cs typeface="Arial" panose="020B0604020202020204" pitchFamily="34" charset="0"/>
              </a:rPr>
              <a:t>đây</a:t>
            </a:r>
            <a:r>
              <a:rPr lang="en-US" sz="2400" b="1" dirty="0" smtClean="0">
                <a:solidFill>
                  <a:prstClr val="white"/>
                </a:solidFill>
                <a:latin typeface="Acumin Pro Condensed" panose="020B0806020202020204" pitchFamily="34" charset="0"/>
                <a:cs typeface="Arial" panose="020B0604020202020204" pitchFamily="34" charset="0"/>
              </a:rPr>
              <a:t> (con </a:t>
            </a:r>
            <a:r>
              <a:rPr lang="en-US" sz="2400" b="1" dirty="0" err="1" smtClean="0">
                <a:solidFill>
                  <a:prstClr val="white"/>
                </a:solidFill>
                <a:latin typeface="Acumin Pro Condensed" panose="020B0806020202020204" pitchFamily="34" charset="0"/>
                <a:cs typeface="Arial" panose="020B0604020202020204" pitchFamily="34" charset="0"/>
              </a:rPr>
              <a:t>chim</a:t>
            </a:r>
            <a:r>
              <a:rPr lang="en-US" sz="2400" b="1" dirty="0" smtClean="0">
                <a:solidFill>
                  <a:prstClr val="white"/>
                </a:solidFill>
                <a:latin typeface="Acumin Pro Condensed" panose="020B0806020202020204" pitchFamily="34" charset="0"/>
                <a:cs typeface="Arial" panose="020B0604020202020204" pitchFamily="34" charset="0"/>
              </a:rPr>
              <a:t>, con </a:t>
            </a:r>
            <a:r>
              <a:rPr lang="en-US" sz="2400" b="1" dirty="0" err="1" smtClean="0">
                <a:solidFill>
                  <a:prstClr val="white"/>
                </a:solidFill>
                <a:latin typeface="Acumin Pro Condensed" panose="020B0806020202020204" pitchFamily="34" charset="0"/>
                <a:cs typeface="Arial" panose="020B0604020202020204" pitchFamily="34" charset="0"/>
              </a:rPr>
              <a:t>bọ</a:t>
            </a:r>
            <a:r>
              <a:rPr lang="en-US" sz="2400" b="1" dirty="0" smtClean="0">
                <a:solidFill>
                  <a:prstClr val="white"/>
                </a:solidFill>
                <a:latin typeface="Acumin Pro Condensed" panose="020B0806020202020204" pitchFamily="34" charset="0"/>
                <a:cs typeface="Arial" panose="020B0604020202020204" pitchFamily="34" charset="0"/>
              </a:rPr>
              <a:t> </a:t>
            </a:r>
            <a:r>
              <a:rPr lang="en-US" sz="2400" b="1" dirty="0" err="1" smtClean="0">
                <a:solidFill>
                  <a:prstClr val="white"/>
                </a:solidFill>
                <a:latin typeface="Acumin Pro Condensed" panose="020B0806020202020204" pitchFamily="34" charset="0"/>
                <a:cs typeface="Arial" panose="020B0604020202020204" pitchFamily="34" charset="0"/>
              </a:rPr>
              <a:t>ngựa</a:t>
            </a:r>
            <a:r>
              <a:rPr lang="en-US" sz="2400" b="1" dirty="0" smtClean="0">
                <a:solidFill>
                  <a:prstClr val="white"/>
                </a:solidFill>
                <a:latin typeface="Acumin Pro Condensed" panose="020B0806020202020204" pitchFamily="34" charset="0"/>
                <a:cs typeface="Arial" panose="020B0604020202020204" pitchFamily="34" charset="0"/>
              </a:rPr>
              <a:t>, con </a:t>
            </a:r>
            <a:r>
              <a:rPr lang="en-US" sz="2400" b="1" dirty="0" err="1" smtClean="0">
                <a:solidFill>
                  <a:prstClr val="white"/>
                </a:solidFill>
                <a:latin typeface="Acumin Pro Condensed" panose="020B0806020202020204" pitchFamily="34" charset="0"/>
                <a:cs typeface="Arial" panose="020B0604020202020204" pitchFamily="34" charset="0"/>
              </a:rPr>
              <a:t>cá</a:t>
            </a:r>
            <a:r>
              <a:rPr lang="en-US" sz="2400" b="1" dirty="0" smtClean="0">
                <a:solidFill>
                  <a:prstClr val="white"/>
                </a:solidFill>
                <a:latin typeface="Acumin Pro Condensed" panose="020B0806020202020204" pitchFamily="34" charset="0"/>
                <a:cs typeface="Arial" panose="020B0604020202020204" pitchFamily="34" charset="0"/>
              </a:rPr>
              <a:t> </a:t>
            </a:r>
            <a:r>
              <a:rPr lang="en-US" sz="2400" b="1" dirty="0" err="1" smtClean="0">
                <a:solidFill>
                  <a:prstClr val="white"/>
                </a:solidFill>
                <a:latin typeface="Acumin Pro Condensed" panose="020B0806020202020204" pitchFamily="34" charset="0"/>
                <a:cs typeface="Arial" panose="020B0604020202020204" pitchFamily="34" charset="0"/>
              </a:rPr>
              <a:t>mập</a:t>
            </a:r>
            <a:r>
              <a:rPr lang="en-US" sz="2400" b="1" dirty="0" smtClean="0">
                <a:solidFill>
                  <a:prstClr val="white"/>
                </a:solidFill>
                <a:latin typeface="Acumin Pro Condensed" panose="020B0806020202020204" pitchFamily="34" charset="0"/>
                <a:cs typeface="Arial" panose="020B0604020202020204" pitchFamily="34" charset="0"/>
              </a:rPr>
              <a:t>, con </a:t>
            </a:r>
            <a:r>
              <a:rPr lang="en-US" sz="2400" b="1" dirty="0" err="1" smtClean="0">
                <a:solidFill>
                  <a:prstClr val="white"/>
                </a:solidFill>
                <a:latin typeface="Acumin Pro Condensed" panose="020B0806020202020204" pitchFamily="34" charset="0"/>
                <a:cs typeface="Arial" panose="020B0604020202020204" pitchFamily="34" charset="0"/>
              </a:rPr>
              <a:t>khỉ</a:t>
            </a:r>
            <a:r>
              <a:rPr lang="en-US" sz="2400" b="1" dirty="0" smtClean="0">
                <a:solidFill>
                  <a:prstClr val="white"/>
                </a:solidFill>
                <a:latin typeface="Acumin Pro Condensed" panose="020B0806020202020204" pitchFamily="34" charset="0"/>
                <a:cs typeface="Arial" panose="020B0604020202020204" pitchFamily="34" charset="0"/>
              </a:rPr>
              <a:t>, con </a:t>
            </a:r>
            <a:r>
              <a:rPr lang="en-US" sz="2400" b="1" dirty="0" err="1" smtClean="0">
                <a:solidFill>
                  <a:prstClr val="white"/>
                </a:solidFill>
                <a:latin typeface="Acumin Pro Condensed" panose="020B0806020202020204" pitchFamily="34" charset="0"/>
                <a:cs typeface="Arial" panose="020B0604020202020204" pitchFamily="34" charset="0"/>
              </a:rPr>
              <a:t>rùa</a:t>
            </a:r>
            <a:r>
              <a:rPr lang="en-US" sz="2400" b="1" dirty="0" smtClean="0">
                <a:solidFill>
                  <a:prstClr val="white"/>
                </a:solidFill>
                <a:latin typeface="Acumin Pro Condensed" panose="020B0806020202020204" pitchFamily="34" charset="0"/>
                <a:cs typeface="Arial" panose="020B0604020202020204" pitchFamily="34" charset="0"/>
              </a:rPr>
              <a:t>)</a:t>
            </a:r>
            <a:r>
              <a:rPr lang="vi-VN" sz="2400" b="1" dirty="0" smtClean="0">
                <a:solidFill>
                  <a:prstClr val="white"/>
                </a:solidFill>
                <a:latin typeface="Acumin Pro Condensed" panose="020B0806020202020204" pitchFamily="34" charset="0"/>
                <a:cs typeface="Arial" panose="020B0604020202020204" pitchFamily="34" charset="0"/>
              </a:rPr>
              <a:t>. </a:t>
            </a:r>
            <a:r>
              <a:rPr lang="vi-VN" sz="2400" b="1" dirty="0">
                <a:solidFill>
                  <a:prstClr val="white"/>
                </a:solidFill>
                <a:latin typeface="Acumin Pro Condensed" panose="020B0806020202020204" pitchFamily="34" charset="0"/>
                <a:cs typeface="Arial" panose="020B0604020202020204" pitchFamily="34" charset="0"/>
              </a:rPr>
              <a:t>Tiến hành xây dựng khóa lưỡng phân để phân loại chúng.</a:t>
            </a:r>
          </a:p>
        </p:txBody>
      </p:sp>
      <p:sp>
        <p:nvSpPr>
          <p:cNvPr id="5" name="Rectangle 4"/>
          <p:cNvSpPr/>
          <p:nvPr/>
        </p:nvSpPr>
        <p:spPr>
          <a:xfrm>
            <a:off x="5943600" y="155821"/>
            <a:ext cx="6248400" cy="421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dirty="0">
                <a:solidFill>
                  <a:prstClr val="white"/>
                </a:solidFill>
                <a:latin typeface="#9Slide03 Swiss Condensed Bold" panose="02000500000000000000" pitchFamily="2" charset="0"/>
              </a:rPr>
              <a:t>BÀI TẬP SỐ 1</a:t>
            </a:r>
          </a:p>
        </p:txBody>
      </p:sp>
    </p:spTree>
    <p:extLst>
      <p:ext uri="{BB962C8B-B14F-4D97-AF65-F5344CB8AC3E}">
        <p14:creationId xmlns:p14="http://schemas.microsoft.com/office/powerpoint/2010/main" val="11898089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fld id="{19B51A1E-902D-48AF-9020-955120F399B6}" type="slidenum">
              <a:rPr lang="en-US" smtClean="0">
                <a:solidFill>
                  <a:prstClr val="black"/>
                </a:solidFill>
              </a:rPr>
              <a:pPr/>
              <a:t>14</a:t>
            </a:fld>
            <a:endParaRPr lang="en-US" dirty="0">
              <a:solidFill>
                <a:prstClr val="black"/>
              </a:solidFill>
            </a:endParaRPr>
          </a:p>
        </p:txBody>
      </p:sp>
      <p:sp>
        <p:nvSpPr>
          <p:cNvPr id="9" name="Freeform 8"/>
          <p:cNvSpPr/>
          <p:nvPr/>
        </p:nvSpPr>
        <p:spPr>
          <a:xfrm>
            <a:off x="99589" y="4952245"/>
            <a:ext cx="4490518" cy="1905755"/>
          </a:xfrm>
          <a:custGeom>
            <a:avLst/>
            <a:gdLst>
              <a:gd name="connsiteX0" fmla="*/ 860905 w 4870764"/>
              <a:gd name="connsiteY0" fmla="*/ 0 h 1814621"/>
              <a:gd name="connsiteX1" fmla="*/ 862025 w 4870764"/>
              <a:gd name="connsiteY1" fmla="*/ 1384 h 1814621"/>
              <a:gd name="connsiteX2" fmla="*/ 3684760 w 4870764"/>
              <a:gd name="connsiteY2" fmla="*/ 1129007 h 1814621"/>
              <a:gd name="connsiteX3" fmla="*/ 4370806 w 4870764"/>
              <a:gd name="connsiteY3" fmla="*/ 1077046 h 1814621"/>
              <a:gd name="connsiteX4" fmla="*/ 4508242 w 4870764"/>
              <a:gd name="connsiteY4" fmla="*/ 1050495 h 1814621"/>
              <a:gd name="connsiteX5" fmla="*/ 4870764 w 4870764"/>
              <a:gd name="connsiteY5" fmla="*/ 1814621 h 1814621"/>
              <a:gd name="connsiteX6" fmla="*/ 0 w 4870764"/>
              <a:gd name="connsiteY6" fmla="*/ 1814621 h 18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764" h="1814621">
                <a:moveTo>
                  <a:pt x="860905" y="0"/>
                </a:moveTo>
                <a:lnTo>
                  <a:pt x="862025" y="1384"/>
                </a:lnTo>
                <a:cubicBezTo>
                  <a:pt x="1473766" y="681711"/>
                  <a:pt x="2509739" y="1129007"/>
                  <a:pt x="3684760" y="1129007"/>
                </a:cubicBezTo>
                <a:cubicBezTo>
                  <a:pt x="3919765" y="1129007"/>
                  <a:pt x="4149207" y="1111115"/>
                  <a:pt x="4370806" y="1077046"/>
                </a:cubicBezTo>
                <a:lnTo>
                  <a:pt x="4508242" y="1050495"/>
                </a:lnTo>
                <a:lnTo>
                  <a:pt x="4870764" y="1814621"/>
                </a:lnTo>
                <a:lnTo>
                  <a:pt x="0" y="181462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537418" y="155821"/>
            <a:ext cx="3654582" cy="81433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dirty="0" smtClean="0">
                <a:solidFill>
                  <a:prstClr val="white"/>
                </a:solidFill>
                <a:latin typeface="#9Slide03 Swiss Condensed Bold" panose="02000500000000000000" pitchFamily="2" charset="0"/>
              </a:rPr>
              <a:t>HƯỚNG DẪN</a:t>
            </a:r>
            <a:endParaRPr lang="en-US" sz="4400" dirty="0">
              <a:solidFill>
                <a:prstClr val="white"/>
              </a:solidFill>
              <a:latin typeface="#9Slide03 Swiss Condensed Bold" panose="02000500000000000000" pitchFamily="2" charset="0"/>
            </a:endParaRPr>
          </a:p>
        </p:txBody>
      </p:sp>
      <p:sp>
        <p:nvSpPr>
          <p:cNvPr id="16" name="Rectangle 15"/>
          <p:cNvSpPr/>
          <p:nvPr/>
        </p:nvSpPr>
        <p:spPr>
          <a:xfrm>
            <a:off x="0" y="155821"/>
            <a:ext cx="8410669" cy="81433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dirty="0">
                <a:solidFill>
                  <a:prstClr val="white"/>
                </a:solidFill>
                <a:latin typeface="#9Slide03 Swiss Condensed Bold" panose="02000500000000000000" pitchFamily="2" charset="0"/>
              </a:rPr>
              <a:t>BÀI TẬP SỐ 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384300"/>
            <a:ext cx="9817100" cy="4770890"/>
          </a:xfrm>
          <a:prstGeom prst="rect">
            <a:avLst/>
          </a:prstGeom>
        </p:spPr>
      </p:pic>
    </p:spTree>
    <p:extLst>
      <p:ext uri="{BB962C8B-B14F-4D97-AF65-F5344CB8AC3E}">
        <p14:creationId xmlns:p14="http://schemas.microsoft.com/office/powerpoint/2010/main" val="3749510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61855" y="669719"/>
            <a:ext cx="11224377" cy="1311128"/>
          </a:xfrm>
          <a:prstGeom prst="rect">
            <a:avLst/>
          </a:prstGeom>
          <a:noFill/>
        </p:spPr>
        <p:txBody>
          <a:bodyPr wrap="square" rtlCol="0">
            <a:spAutoFit/>
          </a:bodyPr>
          <a:lstStyle/>
          <a:p>
            <a:pPr marL="342900" indent="-342900" defTabSz="457200">
              <a:lnSpc>
                <a:spcPct val="120000"/>
              </a:lnSpc>
              <a:buFont typeface="Wingdings" panose="05000000000000000000" pitchFamily="2" charset="2"/>
              <a:buChar char="q"/>
            </a:pPr>
            <a:r>
              <a:rPr lang="vi-VN" sz="2200" dirty="0">
                <a:solidFill>
                  <a:prstClr val="black"/>
                </a:solidFill>
                <a:cs typeface="Arial" panose="020B0604020202020204" pitchFamily="34" charset="0"/>
              </a:rPr>
              <a:t>Lập danh sách các cây có trong vườn (ít nhất 4 cây).</a:t>
            </a:r>
          </a:p>
          <a:p>
            <a:pPr marL="342900" indent="-342900" defTabSz="457200">
              <a:lnSpc>
                <a:spcPct val="120000"/>
              </a:lnSpc>
              <a:buFont typeface="Wingdings" panose="05000000000000000000" pitchFamily="2" charset="2"/>
              <a:buChar char="q"/>
            </a:pPr>
            <a:r>
              <a:rPr lang="vi-VN" sz="2200" dirty="0">
                <a:solidFill>
                  <a:prstClr val="black"/>
                </a:solidFill>
                <a:cs typeface="Arial" panose="020B0604020202020204" pitchFamily="34" charset="0"/>
              </a:rPr>
              <a:t>Phân chia các cây có cùng </a:t>
            </a:r>
            <a:r>
              <a:rPr lang="vi-VN" sz="2200" dirty="0" smtClean="0">
                <a:solidFill>
                  <a:prstClr val="black"/>
                </a:solidFill>
                <a:cs typeface="Arial" panose="020B0604020202020204" pitchFamily="34" charset="0"/>
              </a:rPr>
              <a:t>đ</a:t>
            </a:r>
            <a:r>
              <a:rPr lang="en-US" sz="2200">
                <a:solidFill>
                  <a:prstClr val="black"/>
                </a:solidFill>
                <a:cs typeface="Arial" panose="020B0604020202020204" pitchFamily="34" charset="0"/>
              </a:rPr>
              <a:t>ă</a:t>
            </a:r>
            <a:r>
              <a:rPr lang="vi-VN" sz="2200" smtClean="0">
                <a:solidFill>
                  <a:prstClr val="black"/>
                </a:solidFill>
                <a:cs typeface="Arial" panose="020B0604020202020204" pitchFamily="34" charset="0"/>
              </a:rPr>
              <a:t>c </a:t>
            </a:r>
            <a:r>
              <a:rPr lang="vi-VN" sz="2200" dirty="0">
                <a:solidFill>
                  <a:prstClr val="black"/>
                </a:solidFill>
                <a:cs typeface="Arial" panose="020B0604020202020204" pitchFamily="34" charset="0"/>
              </a:rPr>
              <a:t>điểm giống nhau thành từng nhóm.</a:t>
            </a:r>
          </a:p>
          <a:p>
            <a:pPr marL="342900" indent="-342900" defTabSz="457200">
              <a:lnSpc>
                <a:spcPct val="120000"/>
              </a:lnSpc>
              <a:buFont typeface="Wingdings" panose="05000000000000000000" pitchFamily="2" charset="2"/>
              <a:buChar char="q"/>
            </a:pPr>
            <a:r>
              <a:rPr lang="vi-VN" sz="2200" dirty="0">
                <a:solidFill>
                  <a:prstClr val="black"/>
                </a:solidFill>
                <a:cs typeface="Arial" panose="020B0604020202020204" pitchFamily="34" charset="0"/>
              </a:rPr>
              <a:t>Dựa vào các đặc điểm giống nhau, phân chia thành từng nhóm theo gợi ý trong hình</a:t>
            </a:r>
          </a:p>
        </p:txBody>
      </p:sp>
      <p:sp>
        <p:nvSpPr>
          <p:cNvPr id="5" name="Rectangle 4"/>
          <p:cNvSpPr/>
          <p:nvPr/>
        </p:nvSpPr>
        <p:spPr>
          <a:xfrm>
            <a:off x="7950200" y="155821"/>
            <a:ext cx="4241800" cy="83477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dirty="0">
                <a:solidFill>
                  <a:prstClr val="white"/>
                </a:solidFill>
                <a:latin typeface="#9Slide03 Swiss Condensed Bold" panose="02000500000000000000" pitchFamily="2" charset="0"/>
              </a:rPr>
              <a:t>BÀI TẬP SỐ 2</a:t>
            </a:r>
          </a:p>
        </p:txBody>
      </p:sp>
      <p:pic>
        <p:nvPicPr>
          <p:cNvPr id="5122" name="Picture 2" descr="15. Khóa lưỡng phân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2233" y="2282298"/>
            <a:ext cx="7245066" cy="1654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15. Khóa lưỡng phân - Hoc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644" y="2070763"/>
            <a:ext cx="8984244" cy="431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454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1855" y="669719"/>
            <a:ext cx="11224377" cy="1311128"/>
          </a:xfrm>
          <a:prstGeom prst="rect">
            <a:avLst/>
          </a:prstGeom>
          <a:noFill/>
        </p:spPr>
        <p:txBody>
          <a:bodyPr wrap="square" rtlCol="0">
            <a:spAutoFit/>
          </a:bodyPr>
          <a:lstStyle/>
          <a:p>
            <a:pPr marL="342900" indent="-342900" defTabSz="457200">
              <a:lnSpc>
                <a:spcPct val="120000"/>
              </a:lnSpc>
              <a:buFont typeface="Wingdings" panose="05000000000000000000" pitchFamily="2" charset="2"/>
              <a:buChar char="q"/>
            </a:pPr>
            <a:r>
              <a:rPr lang="vi-VN" sz="2200" dirty="0">
                <a:solidFill>
                  <a:prstClr val="black"/>
                </a:solidFill>
                <a:cs typeface="Arial" panose="020B0604020202020204" pitchFamily="34" charset="0"/>
              </a:rPr>
              <a:t>Lập danh sách các cây có trong vườn (ít nhất 4 cây).</a:t>
            </a:r>
          </a:p>
          <a:p>
            <a:pPr marL="342900" indent="-342900" defTabSz="457200">
              <a:lnSpc>
                <a:spcPct val="120000"/>
              </a:lnSpc>
              <a:buFont typeface="Wingdings" panose="05000000000000000000" pitchFamily="2" charset="2"/>
              <a:buChar char="q"/>
            </a:pPr>
            <a:r>
              <a:rPr lang="vi-VN" sz="2200" dirty="0">
                <a:solidFill>
                  <a:prstClr val="black"/>
                </a:solidFill>
                <a:cs typeface="Arial" panose="020B0604020202020204" pitchFamily="34" charset="0"/>
              </a:rPr>
              <a:t>Phân chia các cây có cùng </a:t>
            </a:r>
            <a:r>
              <a:rPr lang="vi-VN" sz="2200" dirty="0" smtClean="0">
                <a:solidFill>
                  <a:prstClr val="black"/>
                </a:solidFill>
                <a:cs typeface="Arial" panose="020B0604020202020204" pitchFamily="34" charset="0"/>
              </a:rPr>
              <a:t>đ</a:t>
            </a:r>
            <a:r>
              <a:rPr lang="en-US" sz="2200">
                <a:solidFill>
                  <a:prstClr val="black"/>
                </a:solidFill>
                <a:cs typeface="Arial" panose="020B0604020202020204" pitchFamily="34" charset="0"/>
              </a:rPr>
              <a:t>ă</a:t>
            </a:r>
            <a:r>
              <a:rPr lang="vi-VN" sz="2200" smtClean="0">
                <a:solidFill>
                  <a:prstClr val="black"/>
                </a:solidFill>
                <a:cs typeface="Arial" panose="020B0604020202020204" pitchFamily="34" charset="0"/>
              </a:rPr>
              <a:t>c </a:t>
            </a:r>
            <a:r>
              <a:rPr lang="vi-VN" sz="2200" dirty="0">
                <a:solidFill>
                  <a:prstClr val="black"/>
                </a:solidFill>
                <a:cs typeface="Arial" panose="020B0604020202020204" pitchFamily="34" charset="0"/>
              </a:rPr>
              <a:t>điểm giống nhau thành từng nhóm.</a:t>
            </a:r>
          </a:p>
          <a:p>
            <a:pPr marL="342900" indent="-342900" defTabSz="457200">
              <a:lnSpc>
                <a:spcPct val="120000"/>
              </a:lnSpc>
              <a:buFont typeface="Wingdings" panose="05000000000000000000" pitchFamily="2" charset="2"/>
              <a:buChar char="q"/>
            </a:pPr>
            <a:r>
              <a:rPr lang="vi-VN" sz="2200" dirty="0">
                <a:solidFill>
                  <a:prstClr val="black"/>
                </a:solidFill>
                <a:cs typeface="Arial" panose="020B0604020202020204" pitchFamily="34" charset="0"/>
              </a:rPr>
              <a:t>Dựa vào các đặc điểm giống nhau, phân chia thành từng nhóm theo gợi ý trong hình</a:t>
            </a:r>
          </a:p>
        </p:txBody>
      </p:sp>
      <p:sp>
        <p:nvSpPr>
          <p:cNvPr id="5" name="Rectangle 4"/>
          <p:cNvSpPr/>
          <p:nvPr/>
        </p:nvSpPr>
        <p:spPr>
          <a:xfrm>
            <a:off x="7950200" y="155821"/>
            <a:ext cx="4241800" cy="83477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dirty="0">
                <a:solidFill>
                  <a:prstClr val="white"/>
                </a:solidFill>
                <a:latin typeface="#9Slide03 Swiss Condensed Bold" panose="02000500000000000000" pitchFamily="2" charset="0"/>
              </a:rPr>
              <a:t>BÀI TẬP SỐ 2</a:t>
            </a:r>
          </a:p>
        </p:txBody>
      </p:sp>
      <p:pic>
        <p:nvPicPr>
          <p:cNvPr id="5122" name="Picture 2" descr="15. Khóa lưỡng phân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2233" y="2282298"/>
            <a:ext cx="7245066" cy="165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78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rial view of ocean and land near the ocean">
            <a:extLst>
              <a:ext uri="{FF2B5EF4-FFF2-40B4-BE49-F238E27FC236}">
                <a16:creationId xmlns="" xmlns:a16="http://schemas.microsoft.com/office/drawing/2014/main" id="{7DD607C7-7CF7-4A0F-BFF7-6F3C46205E6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1" r="11"/>
          <a:stretch>
            <a:fillRect/>
          </a:stretch>
        </p:blipFill>
        <p:spPr/>
      </p:pic>
      <p:sp>
        <p:nvSpPr>
          <p:cNvPr id="3" name="Title 2">
            <a:extLst>
              <a:ext uri="{FF2B5EF4-FFF2-40B4-BE49-F238E27FC236}">
                <a16:creationId xmlns="" xmlns:a16="http://schemas.microsoft.com/office/drawing/2014/main" id="{EBDC24D3-EEF0-4B69-A174-E4DFF7884894}"/>
              </a:ext>
            </a:extLst>
          </p:cNvPr>
          <p:cNvSpPr>
            <a:spLocks noGrp="1"/>
          </p:cNvSpPr>
          <p:nvPr>
            <p:ph type="ctrTitle"/>
          </p:nvPr>
        </p:nvSpPr>
        <p:spPr/>
        <p:txBody>
          <a:bodyPr/>
          <a:lstStyle/>
          <a:p>
            <a:r>
              <a:rPr lang="en-US" sz="8800" dirty="0">
                <a:latin typeface="#9Slide03 Roboto Condensed" panose="02000000000000000000" pitchFamily="2" charset="0"/>
                <a:ea typeface="#9Slide03 Roboto Condensed" panose="02000000000000000000" pitchFamily="2" charset="0"/>
              </a:rPr>
              <a:t>Thank You</a:t>
            </a:r>
          </a:p>
        </p:txBody>
      </p:sp>
      <p:cxnSp>
        <p:nvCxnSpPr>
          <p:cNvPr id="5" name="Straight Connector 4" descr="Divider line">
            <a:extLst>
              <a:ext uri="{FF2B5EF4-FFF2-40B4-BE49-F238E27FC236}">
                <a16:creationId xmlns="" xmlns:a16="http://schemas.microsoft.com/office/drawing/2014/main" id="{FE07C9EC-5158-440C-995A-EAC50D3E05DA}"/>
              </a:ext>
              <a:ext uri="{C183D7F6-B498-43B3-948B-1728B52AA6E4}">
                <adec:decorative xmlns=""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Graphic 12" descr="Person icon">
            <a:extLst>
              <a:ext uri="{FF2B5EF4-FFF2-40B4-BE49-F238E27FC236}">
                <a16:creationId xmlns="" xmlns:a16="http://schemas.microsoft.com/office/drawing/2014/main" id="{708AF784-88DE-4E89-A28B-BECD54FC11C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284624" y="3886690"/>
            <a:ext cx="164463" cy="164463"/>
          </a:xfrm>
          <a:prstGeom prst="rect">
            <a:avLst/>
          </a:prstGeom>
        </p:spPr>
      </p:pic>
      <p:sp>
        <p:nvSpPr>
          <p:cNvPr id="9" name="Text Placeholder 8">
            <a:extLst>
              <a:ext uri="{FF2B5EF4-FFF2-40B4-BE49-F238E27FC236}">
                <a16:creationId xmlns="" xmlns:a16="http://schemas.microsoft.com/office/drawing/2014/main" id="{650F9D0C-7F14-4B83-A0A3-5710128C815A}"/>
              </a:ext>
            </a:extLst>
          </p:cNvPr>
          <p:cNvSpPr>
            <a:spLocks noGrp="1"/>
          </p:cNvSpPr>
          <p:nvPr>
            <p:ph type="body" sz="quarter" idx="13"/>
          </p:nvPr>
        </p:nvSpPr>
        <p:spPr/>
        <p:txBody>
          <a:bodyPr/>
          <a:lstStyle/>
          <a:p>
            <a:r>
              <a:rPr lang="en-US" dirty="0" smtClean="0">
                <a:latin typeface="Acumin Pro Condensed" panose="020B0806020202020204" pitchFamily="34" charset="0"/>
              </a:rPr>
              <a:t>0354224098</a:t>
            </a:r>
            <a:endParaRPr lang="en-US" dirty="0">
              <a:latin typeface="Acumin Pro Condensed" panose="020B0806020202020204" pitchFamily="34" charset="0"/>
            </a:endParaRPr>
          </a:p>
        </p:txBody>
      </p:sp>
      <p:pic>
        <p:nvPicPr>
          <p:cNvPr id="15" name="Graphic 14" descr="Phone icon">
            <a:extLst>
              <a:ext uri="{FF2B5EF4-FFF2-40B4-BE49-F238E27FC236}">
                <a16:creationId xmlns="" xmlns:a16="http://schemas.microsoft.com/office/drawing/2014/main" id="{E276E47B-4C08-4FEC-AAE8-3DCCBA7EE72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7284624" y="4196776"/>
            <a:ext cx="164463" cy="164463"/>
          </a:xfrm>
          <a:prstGeom prst="rect">
            <a:avLst/>
          </a:prstGeom>
        </p:spPr>
      </p:pic>
      <p:sp>
        <p:nvSpPr>
          <p:cNvPr id="10" name="Text Placeholder 9">
            <a:extLst>
              <a:ext uri="{FF2B5EF4-FFF2-40B4-BE49-F238E27FC236}">
                <a16:creationId xmlns="" xmlns:a16="http://schemas.microsoft.com/office/drawing/2014/main" id="{2EF9E03C-A81E-4083-9F20-EF8FFAF5914D}"/>
              </a:ext>
            </a:extLst>
          </p:cNvPr>
          <p:cNvSpPr>
            <a:spLocks noGrp="1"/>
          </p:cNvSpPr>
          <p:nvPr>
            <p:ph type="body" sz="quarter" idx="14"/>
          </p:nvPr>
        </p:nvSpPr>
        <p:spPr/>
        <p:txBody>
          <a:bodyPr/>
          <a:lstStyle/>
          <a:p>
            <a:r>
              <a:rPr lang="en-US" dirty="0" smtClean="0">
                <a:latin typeface="Acumin Pro Condensed" panose="020B0806020202020204" pitchFamily="34" charset="0"/>
              </a:rPr>
              <a:t>dr.phh2907@gmail.com</a:t>
            </a:r>
            <a:endParaRPr lang="en-US" dirty="0">
              <a:latin typeface="Acumin Pro Condensed" panose="020B0806020202020204" pitchFamily="34" charset="0"/>
            </a:endParaRPr>
          </a:p>
        </p:txBody>
      </p:sp>
      <p:pic>
        <p:nvPicPr>
          <p:cNvPr id="14" name="Graphic 13" descr="Email icon">
            <a:extLst>
              <a:ext uri="{FF2B5EF4-FFF2-40B4-BE49-F238E27FC236}">
                <a16:creationId xmlns="" xmlns:a16="http://schemas.microsoft.com/office/drawing/2014/main" id="{4F2D4997-93AD-4A62-8488-4572923DB81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284624" y="4530964"/>
            <a:ext cx="164463" cy="164463"/>
          </a:xfrm>
          <a:prstGeom prst="rect">
            <a:avLst/>
          </a:prstGeom>
        </p:spPr>
      </p:pic>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699841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fld id="{19B51A1E-902D-48AF-9020-955120F399B6}" type="slidenum">
              <a:rPr lang="en-US" smtClean="0">
                <a:solidFill>
                  <a:prstClr val="black"/>
                </a:solidFill>
              </a:rPr>
              <a:pPr/>
              <a:t>2</a:t>
            </a:fld>
            <a:endParaRPr lang="en-US" dirty="0">
              <a:solidFill>
                <a:prstClr val="black"/>
              </a:solidFill>
            </a:endParaRPr>
          </a:p>
        </p:txBody>
      </p:sp>
      <p:sp>
        <p:nvSpPr>
          <p:cNvPr id="10" name="Freeform 9"/>
          <p:cNvSpPr/>
          <p:nvPr/>
        </p:nvSpPr>
        <p:spPr>
          <a:xfrm>
            <a:off x="-1" y="0"/>
            <a:ext cx="12192001" cy="2435384"/>
          </a:xfrm>
          <a:custGeom>
            <a:avLst/>
            <a:gdLst>
              <a:gd name="connsiteX0" fmla="*/ 694349 w 12192001"/>
              <a:gd name="connsiteY0" fmla="*/ 2042505 h 2435384"/>
              <a:gd name="connsiteX1" fmla="*/ 2429100 w 12192001"/>
              <a:gd name="connsiteY1" fmla="*/ 2042505 h 2435384"/>
              <a:gd name="connsiteX2" fmla="*/ 2397155 w 12192001"/>
              <a:gd name="connsiteY2" fmla="*/ 2078730 h 2435384"/>
              <a:gd name="connsiteX3" fmla="*/ 1561724 w 12192001"/>
              <a:gd name="connsiteY3" fmla="*/ 2435384 h 2435384"/>
              <a:gd name="connsiteX4" fmla="*/ 726293 w 12192001"/>
              <a:gd name="connsiteY4" fmla="*/ 2078730 h 2435384"/>
              <a:gd name="connsiteX5" fmla="*/ 598444 w 12192001"/>
              <a:gd name="connsiteY5" fmla="*/ 514238 h 2435384"/>
              <a:gd name="connsiteX6" fmla="*/ 582024 w 12192001"/>
              <a:gd name="connsiteY6" fmla="*/ 536869 h 2435384"/>
              <a:gd name="connsiteX7" fmla="*/ 380246 w 12192001"/>
              <a:gd name="connsiteY7" fmla="*/ 1217692 h 2435384"/>
              <a:gd name="connsiteX8" fmla="*/ 650039 w 12192001"/>
              <a:gd name="connsiteY8" fmla="*/ 1992257 h 2435384"/>
              <a:gd name="connsiteX9" fmla="*/ 694349 w 12192001"/>
              <a:gd name="connsiteY9" fmla="*/ 2042505 h 2435384"/>
              <a:gd name="connsiteX10" fmla="*/ 0 w 12192001"/>
              <a:gd name="connsiteY10" fmla="*/ 2042505 h 2435384"/>
              <a:gd name="connsiteX11" fmla="*/ 0 w 12192001"/>
              <a:gd name="connsiteY11" fmla="*/ 517827 h 2435384"/>
              <a:gd name="connsiteX12" fmla="*/ 8572501 w 12192001"/>
              <a:gd name="connsiteY12" fmla="*/ 166917 h 2435384"/>
              <a:gd name="connsiteX13" fmla="*/ 12192001 w 12192001"/>
              <a:gd name="connsiteY13" fmla="*/ 266970 h 2435384"/>
              <a:gd name="connsiteX14" fmla="*/ 12192001 w 12192001"/>
              <a:gd name="connsiteY14" fmla="*/ 2042505 h 2435384"/>
              <a:gd name="connsiteX15" fmla="*/ 2429100 w 12192001"/>
              <a:gd name="connsiteY15" fmla="*/ 2042505 h 2435384"/>
              <a:gd name="connsiteX16" fmla="*/ 2473410 w 12192001"/>
              <a:gd name="connsiteY16" fmla="*/ 1992257 h 2435384"/>
              <a:gd name="connsiteX17" fmla="*/ 2743202 w 12192001"/>
              <a:gd name="connsiteY17" fmla="*/ 1217692 h 2435384"/>
              <a:gd name="connsiteX18" fmla="*/ 2541424 w 12192001"/>
              <a:gd name="connsiteY18" fmla="*/ 536869 h 2435384"/>
              <a:gd name="connsiteX19" fmla="*/ 2498875 w 12192001"/>
              <a:gd name="connsiteY19" fmla="*/ 478224 h 2435384"/>
              <a:gd name="connsiteX20" fmla="*/ 2866430 w 12192001"/>
              <a:gd name="connsiteY20" fmla="*/ 466391 h 2435384"/>
              <a:gd name="connsiteX21" fmla="*/ 8572501 w 12192001"/>
              <a:gd name="connsiteY21" fmla="*/ 166917 h 2435384"/>
              <a:gd name="connsiteX22" fmla="*/ 1561724 w 12192001"/>
              <a:gd name="connsiteY22" fmla="*/ 0 h 2435384"/>
              <a:gd name="connsiteX23" fmla="*/ 2473410 w 12192001"/>
              <a:gd name="connsiteY23" fmla="*/ 443127 h 2435384"/>
              <a:gd name="connsiteX24" fmla="*/ 2498875 w 12192001"/>
              <a:gd name="connsiteY24" fmla="*/ 478224 h 2435384"/>
              <a:gd name="connsiteX25" fmla="*/ 2024063 w 12192001"/>
              <a:gd name="connsiteY25" fmla="*/ 493509 h 2435384"/>
              <a:gd name="connsiteX26" fmla="*/ 1074539 w 12192001"/>
              <a:gd name="connsiteY26" fmla="*/ 511383 h 2435384"/>
              <a:gd name="connsiteX27" fmla="*/ 598444 w 12192001"/>
              <a:gd name="connsiteY27" fmla="*/ 514238 h 2435384"/>
              <a:gd name="connsiteX28" fmla="*/ 650039 w 12192001"/>
              <a:gd name="connsiteY28" fmla="*/ 443127 h 2435384"/>
              <a:gd name="connsiteX29" fmla="*/ 1561724 w 12192001"/>
              <a:gd name="connsiteY29" fmla="*/ 0 h 24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1" h="2435384">
                <a:moveTo>
                  <a:pt x="694349" y="2042505"/>
                </a:moveTo>
                <a:lnTo>
                  <a:pt x="2429100" y="2042505"/>
                </a:lnTo>
                <a:lnTo>
                  <a:pt x="2397155" y="2078730"/>
                </a:lnTo>
                <a:cubicBezTo>
                  <a:pt x="2183350" y="2299089"/>
                  <a:pt x="1887980" y="2435384"/>
                  <a:pt x="1561724" y="2435384"/>
                </a:cubicBezTo>
                <a:cubicBezTo>
                  <a:pt x="1235468" y="2435384"/>
                  <a:pt x="940099" y="2299089"/>
                  <a:pt x="726293" y="2078730"/>
                </a:cubicBezTo>
                <a:close/>
                <a:moveTo>
                  <a:pt x="598444" y="514238"/>
                </a:moveTo>
                <a:lnTo>
                  <a:pt x="582024" y="536869"/>
                </a:lnTo>
                <a:cubicBezTo>
                  <a:pt x="454632" y="731214"/>
                  <a:pt x="380246" y="965500"/>
                  <a:pt x="380246" y="1217692"/>
                </a:cubicBezTo>
                <a:cubicBezTo>
                  <a:pt x="380246" y="1511917"/>
                  <a:pt x="481494" y="1781768"/>
                  <a:pt x="650039" y="1992257"/>
                </a:cubicBezTo>
                <a:lnTo>
                  <a:pt x="694349" y="2042505"/>
                </a:lnTo>
                <a:lnTo>
                  <a:pt x="0" y="2042505"/>
                </a:lnTo>
                <a:lnTo>
                  <a:pt x="0" y="517827"/>
                </a:lnTo>
                <a:close/>
                <a:moveTo>
                  <a:pt x="8572501" y="166917"/>
                </a:moveTo>
                <a:cubicBezTo>
                  <a:pt x="9525001" y="158871"/>
                  <a:pt x="10668001" y="184452"/>
                  <a:pt x="12192001" y="266970"/>
                </a:cubicBezTo>
                <a:lnTo>
                  <a:pt x="12192001" y="2042505"/>
                </a:lnTo>
                <a:lnTo>
                  <a:pt x="2429100" y="2042505"/>
                </a:lnTo>
                <a:lnTo>
                  <a:pt x="2473410" y="1992257"/>
                </a:lnTo>
                <a:cubicBezTo>
                  <a:pt x="2641955" y="1781768"/>
                  <a:pt x="2743202" y="1511917"/>
                  <a:pt x="2743202" y="1217692"/>
                </a:cubicBezTo>
                <a:cubicBezTo>
                  <a:pt x="2743202" y="965500"/>
                  <a:pt x="2668816" y="731214"/>
                  <a:pt x="2541424" y="536869"/>
                </a:cubicBezTo>
                <a:lnTo>
                  <a:pt x="2498875" y="478224"/>
                </a:lnTo>
                <a:lnTo>
                  <a:pt x="2866430" y="466391"/>
                </a:lnTo>
                <a:cubicBezTo>
                  <a:pt x="5250657" y="373355"/>
                  <a:pt x="6429376" y="185019"/>
                  <a:pt x="8572501" y="166917"/>
                </a:cubicBezTo>
                <a:close/>
                <a:moveTo>
                  <a:pt x="1561724" y="0"/>
                </a:moveTo>
                <a:cubicBezTo>
                  <a:pt x="1928762" y="0"/>
                  <a:pt x="2256710" y="172498"/>
                  <a:pt x="2473410" y="443127"/>
                </a:cubicBezTo>
                <a:lnTo>
                  <a:pt x="2498875" y="478224"/>
                </a:lnTo>
                <a:lnTo>
                  <a:pt x="2024063" y="493509"/>
                </a:lnTo>
                <a:cubicBezTo>
                  <a:pt x="1726407" y="501130"/>
                  <a:pt x="1410891" y="507209"/>
                  <a:pt x="1074539" y="511383"/>
                </a:cubicBezTo>
                <a:lnTo>
                  <a:pt x="598444" y="514238"/>
                </a:lnTo>
                <a:lnTo>
                  <a:pt x="650039" y="443127"/>
                </a:lnTo>
                <a:cubicBezTo>
                  <a:pt x="866739" y="172498"/>
                  <a:pt x="1194686" y="0"/>
                  <a:pt x="1561724" y="0"/>
                </a:cubicBezTo>
                <a:close/>
              </a:path>
            </a:pathLst>
          </a:cu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679010" y="946088"/>
            <a:ext cx="1729212" cy="543208"/>
          </a:xfrm>
          <a:prstGeom prst="rect">
            <a:avLst/>
          </a:prstGeom>
          <a:noFill/>
        </p:spPr>
        <p:txBody>
          <a:bodyPr wrap="square" lIns="0" tIns="0" rIns="0" bIns="0" rtlCol="0">
            <a:noAutofit/>
          </a:bodyPr>
          <a:lstStyle/>
          <a:p>
            <a:pPr algn="ctr"/>
            <a:r>
              <a:rPr lang="en-US" sz="3600" dirty="0">
                <a:solidFill>
                  <a:prstClr val="black">
                    <a:lumMod val="75000"/>
                    <a:lumOff val="25000"/>
                  </a:prstClr>
                </a:solidFill>
                <a:latin typeface="#9Slide03 Swiss Condensed Bold" panose="02000500000000000000" pitchFamily="2" charset="0"/>
              </a:rPr>
              <a:t>CÂU HỎI</a:t>
            </a:r>
          </a:p>
        </p:txBody>
      </p:sp>
      <p:sp>
        <p:nvSpPr>
          <p:cNvPr id="15" name="TextBox 14"/>
          <p:cNvSpPr txBox="1"/>
          <p:nvPr/>
        </p:nvSpPr>
        <p:spPr>
          <a:xfrm>
            <a:off x="3096285" y="561315"/>
            <a:ext cx="8709434" cy="1276538"/>
          </a:xfrm>
          <a:prstGeom prst="rect">
            <a:avLst/>
          </a:prstGeom>
          <a:noFill/>
        </p:spPr>
        <p:txBody>
          <a:bodyPr wrap="square" lIns="0" tIns="0" rIns="0" bIns="0" rtlCol="0">
            <a:noAutofit/>
          </a:bodyPr>
          <a:lstStyle/>
          <a:p>
            <a:pPr algn="just">
              <a:lnSpc>
                <a:spcPct val="120000"/>
              </a:lnSpc>
            </a:pPr>
            <a:r>
              <a:rPr lang="vi-VN" sz="2200" dirty="0">
                <a:solidFill>
                  <a:prstClr val="white"/>
                </a:solidFill>
                <a:latin typeface="#9Slide03 Ample" panose="02000000000000000000" pitchFamily="2" charset="0"/>
              </a:rPr>
              <a:t>Khi bước bào khu vườn rộng, em bắt gặp rất nhiều loài sinh vật khác nhau bao gồm thực vật, động vật, nấm,….Em có thể phân biệt được các loài này không? Làm thế nào em có thể thực hiện được việc đó?</a:t>
            </a:r>
          </a:p>
        </p:txBody>
      </p:sp>
      <p:grpSp>
        <p:nvGrpSpPr>
          <p:cNvPr id="17" name="Group 16"/>
          <p:cNvGrpSpPr/>
          <p:nvPr/>
        </p:nvGrpSpPr>
        <p:grpSpPr>
          <a:xfrm>
            <a:off x="4463359" y="2209046"/>
            <a:ext cx="5730844" cy="4648953"/>
            <a:chOff x="4463359" y="2209046"/>
            <a:chExt cx="5730844" cy="4648953"/>
          </a:xfrm>
        </p:grpSpPr>
        <p:pic>
          <p:nvPicPr>
            <p:cNvPr id="1032" name="Picture 8" descr="Top 50 nhân vật hoạt hình sống mãi với thời gian – Phần 2 - Comic Media  Acade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3898" y="3639492"/>
              <a:ext cx="2587981" cy="3218507"/>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15"/>
            <p:cNvSpPr/>
            <p:nvPr/>
          </p:nvSpPr>
          <p:spPr>
            <a:xfrm>
              <a:off x="4463359" y="2209046"/>
              <a:ext cx="5730844" cy="1557196"/>
            </a:xfrm>
            <a:prstGeom prst="cloud">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prstClr val="black"/>
                  </a:solidFill>
                  <a:latin typeface="#9Slide03 FS Neusa Bold"/>
                </a:rPr>
                <a:t>Chúng ta sẽ tìm hiểu bài khóa lưỡng phân và cách xây dựng để có thể phân loại các em nhé!!!</a:t>
              </a:r>
            </a:p>
          </p:txBody>
        </p:sp>
      </p:grpSp>
      <p:pic>
        <p:nvPicPr>
          <p:cNvPr id="1034" name="Picture 10" descr="Cà Chua Sạch An Toà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7" t="13850" r="14027" b="12442"/>
          <a:stretch/>
        </p:blipFill>
        <p:spPr bwMode="auto">
          <a:xfrm>
            <a:off x="1080561" y="5770417"/>
            <a:ext cx="794053" cy="7695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owing tomato plant isolated on white Royalty Free Vect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06" r="17364" b="11103"/>
          <a:stretch/>
        </p:blipFill>
        <p:spPr bwMode="auto">
          <a:xfrm>
            <a:off x="1949912" y="3892126"/>
            <a:ext cx="2033624" cy="29658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ướm nam châm 3D xanh dương BINBIN BNC01 (Màu Xanh Dương) | Shopee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752253"/>
            <a:ext cx="2163194" cy="216319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og Batrachian Transparent - Free photo on Pixab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3536" y="5222984"/>
            <a:ext cx="2138879" cy="160416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u Hào ( Củ ) - Siêu thị ăn dặ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86" t="13930" r="7089" b="11776"/>
          <a:stretch/>
        </p:blipFill>
        <p:spPr bwMode="auto">
          <a:xfrm>
            <a:off x="4016658" y="3998936"/>
            <a:ext cx="1634150" cy="137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662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861711" y="4152672"/>
            <a:ext cx="7243575" cy="1818422"/>
          </a:xfrm>
        </p:spPr>
        <p:txBody>
          <a:bodyPr/>
          <a:lstStyle/>
          <a:p>
            <a:pPr marL="514350" indent="-514350" algn="just">
              <a:lnSpc>
                <a:spcPct val="120000"/>
              </a:lnSpc>
              <a:buFont typeface="+mj-lt"/>
              <a:buAutoNum type="romanUcPeriod"/>
            </a:pPr>
            <a:r>
              <a:rPr lang="vi-VN" sz="2400" dirty="0" smtClean="0">
                <a:latin typeface="#9Slide03 Roboto Condensed" panose="02000000000000000000" pitchFamily="2" charset="0"/>
                <a:ea typeface="#9Slide03 Roboto Condensed" panose="02000000000000000000" pitchFamily="2" charset="0"/>
              </a:rPr>
              <a:t>Nhận biết được các xây dựng khóa lưỡng phân</a:t>
            </a:r>
          </a:p>
          <a:p>
            <a:pPr marL="514350" indent="-514350" algn="just">
              <a:lnSpc>
                <a:spcPct val="120000"/>
              </a:lnSpc>
              <a:buFont typeface="+mj-lt"/>
              <a:buAutoNum type="romanUcPeriod"/>
            </a:pPr>
            <a:r>
              <a:rPr lang="vi-VN" sz="2400" dirty="0" smtClean="0">
                <a:latin typeface="#9Slide03 Roboto Condensed" panose="02000000000000000000" pitchFamily="2" charset="0"/>
                <a:ea typeface="#9Slide03 Roboto Condensed" panose="02000000000000000000" pitchFamily="2" charset="0"/>
              </a:rPr>
              <a:t>Thực hành xây dựng được khóa lưỡng phân đối với sinh vật</a:t>
            </a:r>
            <a:endParaRPr lang="vi-VN" sz="2400" dirty="0">
              <a:latin typeface="#9Slide03 Roboto Condensed" panose="02000000000000000000" pitchFamily="2" charset="0"/>
              <a:ea typeface="#9Slide03 Roboto Condensed" panose="02000000000000000000" pitchFamily="2" charset="0"/>
            </a:endParaRPr>
          </a:p>
        </p:txBody>
      </p:sp>
      <p:sp>
        <p:nvSpPr>
          <p:cNvPr id="5" name="Slide Number Placeholder 4"/>
          <p:cNvSpPr>
            <a:spLocks noGrp="1"/>
          </p:cNvSpPr>
          <p:nvPr>
            <p:ph type="sldNum" sz="quarter" idx="14"/>
          </p:nvPr>
        </p:nvSpPr>
        <p:spPr/>
        <p:txBody>
          <a:bodyPr/>
          <a:lstStyle/>
          <a:p>
            <a:fld id="{19B51A1E-902D-48AF-9020-955120F399B6}" type="slidenum">
              <a:rPr lang="en-US" smtClean="0">
                <a:solidFill>
                  <a:prstClr val="black"/>
                </a:solidFill>
              </a:rPr>
              <a:pPr/>
              <a:t>3</a:t>
            </a:fld>
            <a:endParaRPr lang="en-US" dirty="0">
              <a:solidFill>
                <a:prstClr val="black"/>
              </a:solidFill>
            </a:endParaRPr>
          </a:p>
        </p:txBody>
      </p:sp>
      <p:sp>
        <p:nvSpPr>
          <p:cNvPr id="8" name="Freeform 7"/>
          <p:cNvSpPr/>
          <p:nvPr/>
        </p:nvSpPr>
        <p:spPr>
          <a:xfrm>
            <a:off x="0" y="5151422"/>
            <a:ext cx="3322623" cy="1706578"/>
          </a:xfrm>
          <a:custGeom>
            <a:avLst/>
            <a:gdLst>
              <a:gd name="connsiteX0" fmla="*/ 860905 w 4870764"/>
              <a:gd name="connsiteY0" fmla="*/ 0 h 1814621"/>
              <a:gd name="connsiteX1" fmla="*/ 862025 w 4870764"/>
              <a:gd name="connsiteY1" fmla="*/ 1384 h 1814621"/>
              <a:gd name="connsiteX2" fmla="*/ 3684760 w 4870764"/>
              <a:gd name="connsiteY2" fmla="*/ 1129007 h 1814621"/>
              <a:gd name="connsiteX3" fmla="*/ 4370806 w 4870764"/>
              <a:gd name="connsiteY3" fmla="*/ 1077046 h 1814621"/>
              <a:gd name="connsiteX4" fmla="*/ 4508242 w 4870764"/>
              <a:gd name="connsiteY4" fmla="*/ 1050495 h 1814621"/>
              <a:gd name="connsiteX5" fmla="*/ 4870764 w 4870764"/>
              <a:gd name="connsiteY5" fmla="*/ 1814621 h 1814621"/>
              <a:gd name="connsiteX6" fmla="*/ 0 w 4870764"/>
              <a:gd name="connsiteY6" fmla="*/ 1814621 h 18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764" h="1814621">
                <a:moveTo>
                  <a:pt x="860905" y="0"/>
                </a:moveTo>
                <a:lnTo>
                  <a:pt x="862025" y="1384"/>
                </a:lnTo>
                <a:cubicBezTo>
                  <a:pt x="1473766" y="681711"/>
                  <a:pt x="2509739" y="1129007"/>
                  <a:pt x="3684760" y="1129007"/>
                </a:cubicBezTo>
                <a:cubicBezTo>
                  <a:pt x="3919765" y="1129007"/>
                  <a:pt x="4149207" y="1111115"/>
                  <a:pt x="4370806" y="1077046"/>
                </a:cubicBezTo>
                <a:lnTo>
                  <a:pt x="4508242" y="1050495"/>
                </a:lnTo>
                <a:lnTo>
                  <a:pt x="4870764" y="1814621"/>
                </a:lnTo>
                <a:lnTo>
                  <a:pt x="0" y="181462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688065" y="2664923"/>
            <a:ext cx="3395049" cy="3306171"/>
          </a:xfrm>
          <a:prstGeom prst="flowChartConnecto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lumMod val="95000"/>
                    <a:lumOff val="5000"/>
                  </a:schemeClr>
                </a:solidFill>
                <a:latin typeface="#9Slide07 SFU Jamaica" panose="00000400000000000000" pitchFamily="2" charset="0"/>
                <a:ea typeface="#9Slide03 Roboto Condensed" panose="02000000000000000000" pitchFamily="2" charset="0"/>
              </a:rPr>
              <a:t>MỤC TIÊU</a:t>
            </a:r>
            <a:endParaRPr lang="en-US" sz="4000" dirty="0">
              <a:solidFill>
                <a:schemeClr val="tx1">
                  <a:lumMod val="95000"/>
                  <a:lumOff val="5000"/>
                </a:schemeClr>
              </a:solidFill>
              <a:latin typeface="#9Slide07 SFU Jamaica" panose="00000400000000000000" pitchFamily="2" charset="0"/>
              <a:ea typeface="#9Slide03 Roboto Condensed" panose="02000000000000000000" pitchFamily="2" charset="0"/>
            </a:endParaRPr>
          </a:p>
        </p:txBody>
      </p:sp>
      <p:pic>
        <p:nvPicPr>
          <p:cNvPr id="1026" name="Picture 2" descr="Hạt giống rau su hào xanh (Xu hào xanh Hàn Quốc) | Shopee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747" y="548930"/>
            <a:ext cx="2458173" cy="2458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à chua chữa nhuận tràng, lao phổi, trĩ, mụn nhọ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03" r="4986"/>
          <a:stretch/>
        </p:blipFill>
        <p:spPr bwMode="auto">
          <a:xfrm>
            <a:off x="2670778" y="548930"/>
            <a:ext cx="3223034" cy="24581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ằm Mơ Thấy Ếch Đánh Con Gì? Giải Mã Giấc Mơ Thấy Bắt Ếch Đánh Số"/>
          <p:cNvPicPr>
            <a:picLocks noChangeAspect="1" noChangeArrowheads="1"/>
          </p:cNvPicPr>
          <p:nvPr/>
        </p:nvPicPr>
        <p:blipFill rotWithShape="1">
          <a:blip r:embed="rId4">
            <a:extLst>
              <a:ext uri="{28A0092B-C50C-407E-A947-70E740481C1C}">
                <a14:useLocalDpi xmlns:a14="http://schemas.microsoft.com/office/drawing/2010/main" val="0"/>
              </a:ext>
            </a:extLst>
          </a:blip>
          <a:srcRect l="13050"/>
          <a:stretch/>
        </p:blipFill>
        <p:spPr bwMode="auto">
          <a:xfrm>
            <a:off x="5979670" y="548930"/>
            <a:ext cx="3409223" cy="2458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ướm ngày – Wikipedia tiếng Việ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19" r="10061"/>
          <a:stretch/>
        </p:blipFill>
        <p:spPr bwMode="auto">
          <a:xfrm>
            <a:off x="9474751" y="548930"/>
            <a:ext cx="2661719" cy="2458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5507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76111" y="86714"/>
            <a:ext cx="6329175" cy="1754786"/>
          </a:xfrm>
          <a:solidFill>
            <a:srgbClr val="C00000">
              <a:alpha val="80000"/>
            </a:srgbClr>
          </a:solidFill>
        </p:spPr>
        <p:txBody>
          <a:bodyPr/>
          <a:lstStyle/>
          <a:p>
            <a:pPr algn="ctr"/>
            <a:r>
              <a:rPr lang="en-US" dirty="0" smtClean="0">
                <a:latin typeface="#9Slide03 Swiss Condensed Bold" panose="02000500000000000000" pitchFamily="2" charset="0"/>
              </a:rPr>
              <a:t>1. KHÓA LƯỠNG PHÂN LÀ GÌ?</a:t>
            </a:r>
            <a:endParaRPr lang="en-US" dirty="0">
              <a:latin typeface="#9Slide03 Swiss Condensed Bold" panose="02000500000000000000" pitchFamily="2" charset="0"/>
            </a:endParaRPr>
          </a:p>
        </p:txBody>
      </p:sp>
      <p:sp>
        <p:nvSpPr>
          <p:cNvPr id="5" name="Slide Number Placeholder 4"/>
          <p:cNvSpPr>
            <a:spLocks noGrp="1"/>
          </p:cNvSpPr>
          <p:nvPr>
            <p:ph type="sldNum" sz="quarter" idx="14"/>
          </p:nvPr>
        </p:nvSpPr>
        <p:spPr/>
        <p:txBody>
          <a:bodyPr/>
          <a:lstStyle/>
          <a:p>
            <a:fld id="{19B51A1E-902D-48AF-9020-955120F399B6}" type="slidenum">
              <a:rPr lang="en-US" smtClean="0">
                <a:solidFill>
                  <a:prstClr val="black"/>
                </a:solidFill>
              </a:rPr>
              <a:pPr/>
              <a:t>4</a:t>
            </a:fld>
            <a:endParaRPr lang="en-US" dirty="0">
              <a:solidFill>
                <a:prstClr val="black"/>
              </a:solidFill>
            </a:endParaRPr>
          </a:p>
        </p:txBody>
      </p:sp>
      <p:pic>
        <p:nvPicPr>
          <p:cNvPr id="3074" name="Picture 2" descr="Bài 26. Khóa lưỡng phân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932" y="4587072"/>
            <a:ext cx="3027904" cy="22709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ài 26. Khóa lưỡng phân - Hoc24"/>
          <p:cNvPicPr>
            <a:picLocks noChangeAspect="1" noChangeArrowheads="1"/>
          </p:cNvPicPr>
          <p:nvPr/>
        </p:nvPicPr>
        <p:blipFill rotWithShape="1">
          <a:blip r:embed="rId3">
            <a:extLst>
              <a:ext uri="{28A0092B-C50C-407E-A947-70E740481C1C}">
                <a14:useLocalDpi xmlns:a14="http://schemas.microsoft.com/office/drawing/2010/main" val="0"/>
              </a:ext>
            </a:extLst>
          </a:blip>
          <a:srcRect l="5192" t="27705" r="8522" b="5275"/>
          <a:stretch/>
        </p:blipFill>
        <p:spPr bwMode="auto">
          <a:xfrm>
            <a:off x="1664" y="5021566"/>
            <a:ext cx="2930550" cy="17046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ài 26. Khóa lưỡng phân - Hoc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0205" y="1930400"/>
            <a:ext cx="6325081" cy="41086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6549" y="770613"/>
            <a:ext cx="5192885" cy="3639755"/>
          </a:xfrm>
          <a:prstGeom prst="rect">
            <a:avLst/>
          </a:prstGeom>
          <a:noFill/>
        </p:spPr>
        <p:txBody>
          <a:bodyPr wrap="square" lIns="0" tIns="0" rIns="0" bIns="0" rtlCol="0">
            <a:noAutofit/>
          </a:bodyPr>
          <a:lstStyle/>
          <a:p>
            <a:pPr algn="just">
              <a:lnSpc>
                <a:spcPct val="120000"/>
              </a:lnSpc>
            </a:pPr>
            <a:r>
              <a:rPr lang="en-US" sz="2400" dirty="0" smtClean="0">
                <a:solidFill>
                  <a:srgbClr val="0070C0"/>
                </a:solidFill>
                <a:latin typeface="#9Slide03 Roboto Condensed" panose="02000000000000000000" pitchFamily="2" charset="0"/>
                <a:ea typeface="#9Slide03 Roboto Condensed" panose="02000000000000000000" pitchFamily="2" charset="0"/>
              </a:rPr>
              <a:t>KẾT LUẬN:</a:t>
            </a:r>
          </a:p>
          <a:p>
            <a:pPr marL="342900" indent="-342900" algn="just">
              <a:lnSpc>
                <a:spcPct val="120000"/>
              </a:lnSpc>
              <a:buFont typeface="Wingdings" panose="05000000000000000000" pitchFamily="2" charset="2"/>
              <a:buChar char="§"/>
            </a:pPr>
            <a:r>
              <a:rPr lang="vi-VN" sz="2400" dirty="0" smtClean="0">
                <a:solidFill>
                  <a:srgbClr val="0070C0"/>
                </a:solidFill>
                <a:latin typeface="#9Slide03 Roboto Condensed" panose="02000000000000000000" pitchFamily="2" charset="0"/>
                <a:ea typeface="#9Slide03 Roboto Condensed" panose="02000000000000000000" pitchFamily="2" charset="0"/>
              </a:rPr>
              <a:t>Khóa </a:t>
            </a:r>
            <a:r>
              <a:rPr lang="vi-VN" sz="2400" dirty="0">
                <a:solidFill>
                  <a:srgbClr val="0070C0"/>
                </a:solidFill>
                <a:latin typeface="#9Slide03 Roboto Condensed" panose="02000000000000000000" pitchFamily="2" charset="0"/>
                <a:ea typeface="#9Slide03 Roboto Condensed" panose="02000000000000000000" pitchFamily="2" charset="0"/>
              </a:rPr>
              <a:t>lưỡng phân là kiểu phổ biến nhất trong các khóa phân loại sinh vật.</a:t>
            </a:r>
          </a:p>
          <a:p>
            <a:pPr marL="342900" indent="-342900" algn="just">
              <a:lnSpc>
                <a:spcPct val="120000"/>
              </a:lnSpc>
              <a:buFont typeface="Wingdings" panose="05000000000000000000" pitchFamily="2" charset="2"/>
              <a:buChar char="§"/>
            </a:pPr>
            <a:r>
              <a:rPr lang="vi-VN" sz="2400" dirty="0">
                <a:solidFill>
                  <a:srgbClr val="297D53">
                    <a:lumMod val="75000"/>
                  </a:srgbClr>
                </a:solidFill>
                <a:latin typeface="#9Slide03 Roboto Condensed" panose="02000000000000000000" pitchFamily="2" charset="0"/>
                <a:ea typeface="#9Slide03 Roboto Condensed" panose="02000000000000000000" pitchFamily="2" charset="0"/>
              </a:rPr>
              <a:t>Nguyên tắc xây dựng của khóa lưỡng phân là từ một tập hợp các đối tượng ban đầu tách ra thành hai hay nhiều nhóm có đặc điểm đối lập nhau.</a:t>
            </a:r>
          </a:p>
          <a:p>
            <a:pPr marL="342900" indent="-342900" algn="just">
              <a:lnSpc>
                <a:spcPct val="120000"/>
              </a:lnSpc>
              <a:buFont typeface="Wingdings" panose="05000000000000000000" pitchFamily="2" charset="2"/>
              <a:buChar char="§"/>
            </a:pPr>
            <a:r>
              <a:rPr lang="vi-VN" sz="2400" dirty="0">
                <a:solidFill>
                  <a:srgbClr val="FF0000"/>
                </a:solidFill>
                <a:latin typeface="#9Slide03 Roboto Condensed" panose="02000000000000000000" pitchFamily="2" charset="0"/>
                <a:ea typeface="#9Slide03 Roboto Condensed" panose="02000000000000000000" pitchFamily="2" charset="0"/>
              </a:rPr>
              <a:t>Sau mỗi lần tách, ta được 2 nhóm nhỏ hơn và khác nhau bởi đặc điểm dùng để tách.</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982600" y="3321720"/>
              <a:ext cx="2152440" cy="98640"/>
            </p14:xfrm>
          </p:contentPart>
        </mc:Choice>
        <mc:Fallback xmlns="">
          <p:pic>
            <p:nvPicPr>
              <p:cNvPr id="2" name="Ink 1"/>
              <p:cNvPicPr/>
              <p:nvPr/>
            </p:nvPicPr>
            <p:blipFill>
              <a:blip r:embed="rId6"/>
              <a:stretch>
                <a:fillRect/>
              </a:stretch>
            </p:blipFill>
            <p:spPr>
              <a:xfrm>
                <a:off x="2966760" y="3258360"/>
                <a:ext cx="21841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866160" y="3777120"/>
              <a:ext cx="330840" cy="360"/>
            </p14:xfrm>
          </p:contentPart>
        </mc:Choice>
        <mc:Fallback xmlns="">
          <p:pic>
            <p:nvPicPr>
              <p:cNvPr id="4" name="Ink 3"/>
              <p:cNvPicPr/>
              <p:nvPr/>
            </p:nvPicPr>
            <p:blipFill>
              <a:blip r:embed="rId8"/>
              <a:stretch>
                <a:fillRect/>
              </a:stretch>
            </p:blipFill>
            <p:spPr>
              <a:xfrm>
                <a:off x="850320" y="3713760"/>
                <a:ext cx="3625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3366360" y="4223880"/>
              <a:ext cx="1741680" cy="151920"/>
            </p14:xfrm>
          </p:contentPart>
        </mc:Choice>
        <mc:Fallback xmlns="">
          <p:pic>
            <p:nvPicPr>
              <p:cNvPr id="7" name="Ink 6"/>
              <p:cNvPicPr/>
              <p:nvPr/>
            </p:nvPicPr>
            <p:blipFill>
              <a:blip r:embed="rId10"/>
              <a:stretch>
                <a:fillRect/>
              </a:stretch>
            </p:blipFill>
            <p:spPr>
              <a:xfrm>
                <a:off x="3350520" y="4160160"/>
                <a:ext cx="177336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p14:cNvContentPartPr/>
              <p14:nvPr/>
            </p14:nvContentPartPr>
            <p14:xfrm>
              <a:off x="1607400" y="5054040"/>
              <a:ext cx="360" cy="360"/>
            </p14:xfrm>
          </p:contentPart>
        </mc:Choice>
        <mc:Fallback xmlns="">
          <p:pic>
            <p:nvPicPr>
              <p:cNvPr id="8" name="Ink 7"/>
              <p:cNvPicPr/>
              <p:nvPr/>
            </p:nvPicPr>
            <p:blipFill>
              <a:blip r:embed="rId12"/>
              <a:stretch>
                <a:fillRect/>
              </a:stretch>
            </p:blipFill>
            <p:spPr>
              <a:xfrm>
                <a:off x="1591560" y="4990680"/>
                <a:ext cx="320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p14:cNvContentPartPr/>
              <p14:nvPr/>
            </p14:nvContentPartPr>
            <p14:xfrm>
              <a:off x="4804200" y="3964680"/>
              <a:ext cx="360" cy="360"/>
            </p14:xfrm>
          </p:contentPart>
        </mc:Choice>
        <mc:Fallback xmlns="">
          <p:pic>
            <p:nvPicPr>
              <p:cNvPr id="9" name="Ink 8"/>
              <p:cNvPicPr/>
              <p:nvPr/>
            </p:nvPicPr>
            <p:blipFill>
              <a:blip r:embed="rId12"/>
              <a:stretch>
                <a:fillRect/>
              </a:stretch>
            </p:blipFill>
            <p:spPr>
              <a:xfrm>
                <a:off x="4788360" y="3901320"/>
                <a:ext cx="320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p14:cNvContentPartPr/>
              <p14:nvPr/>
            </p14:nvContentPartPr>
            <p14:xfrm>
              <a:off x="2205720" y="2893320"/>
              <a:ext cx="1330920" cy="125280"/>
            </p14:xfrm>
          </p:contentPart>
        </mc:Choice>
        <mc:Fallback xmlns="">
          <p:pic>
            <p:nvPicPr>
              <p:cNvPr id="10" name="Ink 9"/>
              <p:cNvPicPr/>
              <p:nvPr/>
            </p:nvPicPr>
            <p:blipFill>
              <a:blip r:embed="rId15"/>
              <a:stretch>
                <a:fillRect/>
              </a:stretch>
            </p:blipFill>
            <p:spPr>
              <a:xfrm>
                <a:off x="2196360" y="2883960"/>
                <a:ext cx="1349640" cy="144000"/>
              </a:xfrm>
              <a:prstGeom prst="rect">
                <a:avLst/>
              </a:prstGeom>
            </p:spPr>
          </p:pic>
        </mc:Fallback>
      </mc:AlternateContent>
    </p:spTree>
    <p:extLst>
      <p:ext uri="{BB962C8B-B14F-4D97-AF65-F5344CB8AC3E}">
        <p14:creationId xmlns:p14="http://schemas.microsoft.com/office/powerpoint/2010/main" val="22848250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down)">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09533" y="-31706"/>
            <a:ext cx="10872317" cy="430887"/>
          </a:xfrm>
          <a:prstGeom prst="rect">
            <a:avLst/>
          </a:prstGeom>
          <a:noFill/>
        </p:spPr>
        <p:txBody>
          <a:bodyPr wrap="square" rtlCol="0">
            <a:spAutoFit/>
          </a:bodyPr>
          <a:lstStyle/>
          <a:p>
            <a:pPr defTabSz="457200"/>
            <a:r>
              <a:rPr lang="en-US" sz="2200" b="1" dirty="0" smtClean="0">
                <a:solidFill>
                  <a:prstClr val="black"/>
                </a:solidFill>
                <a:cs typeface="Arial" panose="020B0604020202020204" pitchFamily="34" charset="0"/>
              </a:rPr>
              <a:t>2. </a:t>
            </a:r>
            <a:r>
              <a:rPr lang="vi-VN" sz="2200" b="1" dirty="0" smtClean="0">
                <a:solidFill>
                  <a:prstClr val="black"/>
                </a:solidFill>
                <a:cs typeface="Arial" panose="020B0604020202020204" pitchFamily="34" charset="0"/>
              </a:rPr>
              <a:t>Xây </a:t>
            </a:r>
            <a:r>
              <a:rPr lang="vi-VN" sz="2200" b="1" dirty="0">
                <a:solidFill>
                  <a:prstClr val="black"/>
                </a:solidFill>
                <a:cs typeface="Arial" panose="020B0604020202020204" pitchFamily="34" charset="0"/>
              </a:rPr>
              <a:t>dựng khóa lưỡng </a:t>
            </a:r>
            <a:r>
              <a:rPr lang="vi-VN" sz="2200" b="1" dirty="0" smtClean="0">
                <a:solidFill>
                  <a:prstClr val="black"/>
                </a:solidFill>
                <a:cs typeface="Arial" panose="020B0604020202020204" pitchFamily="34" charset="0"/>
              </a:rPr>
              <a:t>phân</a:t>
            </a:r>
            <a:r>
              <a:rPr lang="en-US" sz="2200" b="1" dirty="0" smtClean="0">
                <a:solidFill>
                  <a:prstClr val="black"/>
                </a:solidFill>
                <a:cs typeface="Arial" panose="020B0604020202020204" pitchFamily="34" charset="0"/>
              </a:rPr>
              <a:t>:</a:t>
            </a:r>
            <a:endParaRPr lang="vi-VN" sz="2200" b="1" dirty="0">
              <a:solidFill>
                <a:prstClr val="black"/>
              </a:solidFill>
              <a:cs typeface="Arial" panose="020B0604020202020204" pitchFamily="34" charset="0"/>
            </a:endParaRPr>
          </a:p>
        </p:txBody>
      </p:sp>
      <p:grpSp>
        <p:nvGrpSpPr>
          <p:cNvPr id="6" name="Group 5"/>
          <p:cNvGrpSpPr/>
          <p:nvPr/>
        </p:nvGrpSpPr>
        <p:grpSpPr>
          <a:xfrm>
            <a:off x="1947024" y="891110"/>
            <a:ext cx="8143875" cy="3827315"/>
            <a:chOff x="1947024" y="891110"/>
            <a:chExt cx="8143875" cy="3827315"/>
          </a:xfrm>
        </p:grpSpPr>
        <p:pic>
          <p:nvPicPr>
            <p:cNvPr id="2" name="Picture 1"/>
            <p:cNvPicPr>
              <a:picLocks noChangeAspect="1"/>
            </p:cNvPicPr>
            <p:nvPr/>
          </p:nvPicPr>
          <p:blipFill>
            <a:blip r:embed="rId2"/>
            <a:stretch>
              <a:fillRect/>
            </a:stretch>
          </p:blipFill>
          <p:spPr>
            <a:xfrm>
              <a:off x="1947024" y="891110"/>
              <a:ext cx="8143875" cy="3267075"/>
            </a:xfrm>
            <a:prstGeom prst="rect">
              <a:avLst/>
            </a:prstGeom>
          </p:spPr>
        </p:pic>
        <p:sp>
          <p:nvSpPr>
            <p:cNvPr id="4" name="TextBox 3"/>
            <p:cNvSpPr txBox="1"/>
            <p:nvPr/>
          </p:nvSpPr>
          <p:spPr>
            <a:xfrm>
              <a:off x="4208784" y="4305614"/>
              <a:ext cx="4101203" cy="412811"/>
            </a:xfrm>
            <a:prstGeom prst="rect">
              <a:avLst/>
            </a:prstGeom>
            <a:noFill/>
          </p:spPr>
          <p:txBody>
            <a:bodyPr wrap="square" rtlCol="0">
              <a:spAutoFit/>
            </a:bodyPr>
            <a:lstStyle/>
            <a:p>
              <a:pPr algn="ctr" defTabSz="457200"/>
              <a:r>
                <a:rPr lang="vi-VN" sz="2000" i="1" dirty="0">
                  <a:solidFill>
                    <a:srgbClr val="002060"/>
                  </a:solidFill>
                  <a:cs typeface="Arial" panose="020B0604020202020204" pitchFamily="34" charset="0"/>
                </a:rPr>
                <a:t>Một số loài động vật</a:t>
              </a:r>
            </a:p>
          </p:txBody>
        </p:sp>
        <p:sp>
          <p:nvSpPr>
            <p:cNvPr id="5" name="Rounded Rectangle 4"/>
            <p:cNvSpPr/>
            <p:nvPr/>
          </p:nvSpPr>
          <p:spPr>
            <a:xfrm>
              <a:off x="3938176" y="4292912"/>
              <a:ext cx="1015661" cy="425513"/>
            </a:xfrm>
            <a:prstGeom prst="roundRect">
              <a:avLst>
                <a:gd name="adj" fmla="val 50000"/>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000" i="1" dirty="0">
                  <a:solidFill>
                    <a:prstClr val="white"/>
                  </a:solidFill>
                  <a:cs typeface="Arial" panose="020B0604020202020204" pitchFamily="34" charset="0"/>
                </a:rPr>
                <a:t>Hình</a:t>
              </a:r>
            </a:p>
          </p:txBody>
        </p:sp>
      </p:grpSp>
      <p:grpSp>
        <p:nvGrpSpPr>
          <p:cNvPr id="9" name="Group 8"/>
          <p:cNvGrpSpPr/>
          <p:nvPr/>
        </p:nvGrpSpPr>
        <p:grpSpPr>
          <a:xfrm>
            <a:off x="422031" y="4903596"/>
            <a:ext cx="11565653" cy="1647929"/>
            <a:chOff x="422031" y="4903596"/>
            <a:chExt cx="11565653" cy="1647929"/>
          </a:xfrm>
        </p:grpSpPr>
        <p:sp>
          <p:nvSpPr>
            <p:cNvPr id="7" name="Rectangle 6"/>
            <p:cNvSpPr/>
            <p:nvPr/>
          </p:nvSpPr>
          <p:spPr>
            <a:xfrm>
              <a:off x="422031" y="4903596"/>
              <a:ext cx="1075173" cy="1647929"/>
            </a:xfrm>
            <a:prstGeom prst="rect">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800" dirty="0">
                  <a:solidFill>
                    <a:prstClr val="white"/>
                  </a:solidFill>
                  <a:latin typeface="#9Slide03 Swiss Condensed Bold" panose="02000500000000000000" pitchFamily="2" charset="0"/>
                </a:rPr>
                <a:t>Bước 1</a:t>
              </a:r>
            </a:p>
          </p:txBody>
        </p:sp>
        <p:sp>
          <p:nvSpPr>
            <p:cNvPr id="8" name="Rectangle 7"/>
            <p:cNvSpPr/>
            <p:nvPr/>
          </p:nvSpPr>
          <p:spPr>
            <a:xfrm>
              <a:off x="1678075" y="4903596"/>
              <a:ext cx="10309609" cy="164792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457200">
                <a:lnSpc>
                  <a:spcPct val="120000"/>
                </a:lnSpc>
                <a:buFont typeface="Wingdings" panose="05000000000000000000" pitchFamily="2" charset="2"/>
                <a:buChar char="§"/>
              </a:pPr>
              <a:r>
                <a:rPr lang="vi-VN" sz="2200" dirty="0">
                  <a:solidFill>
                    <a:prstClr val="white"/>
                  </a:solidFill>
                  <a:latin typeface="#9Slide03 AllRoundGothic"/>
                </a:rPr>
                <a:t>Lựa chọn đặc điểm để phân chia được các loài cần phân loại thành 2 nhóm</a:t>
              </a:r>
            </a:p>
            <a:p>
              <a:pPr marL="342900" indent="-342900" algn="just" defTabSz="457200">
                <a:lnSpc>
                  <a:spcPct val="120000"/>
                </a:lnSpc>
                <a:buFont typeface="Wingdings" panose="05000000000000000000" pitchFamily="2" charset="2"/>
                <a:buChar char="§"/>
              </a:pPr>
              <a:r>
                <a:rPr lang="vi-VN" sz="2200" dirty="0">
                  <a:solidFill>
                    <a:prstClr val="white"/>
                  </a:solidFill>
                  <a:latin typeface="#9Slide03 AllRoundGothic"/>
                </a:rPr>
                <a:t>Ví dụ: chọn đặc điểm có chân hay không có chân?</a:t>
              </a:r>
            </a:p>
            <a:p>
              <a:pPr marL="342900" indent="-342900" algn="just" defTabSz="457200">
                <a:lnSpc>
                  <a:spcPct val="120000"/>
                </a:lnSpc>
                <a:buFont typeface="Wingdings" panose="05000000000000000000" pitchFamily="2" charset="2"/>
                <a:buChar char="§"/>
              </a:pPr>
              <a:r>
                <a:rPr lang="vi-VN" sz="2200" dirty="0">
                  <a:solidFill>
                    <a:prstClr val="white"/>
                  </a:solidFill>
                  <a:latin typeface="#9Slide03 AllRoundGothic"/>
                </a:rPr>
                <a:t>Tiếp tục làm như vậy ở từng nhóm nhỏ tiếp cho đến khi xác định được từng loài</a:t>
              </a:r>
              <a:r>
                <a:rPr lang="vi-VN" sz="2200" dirty="0">
                  <a:solidFill>
                    <a:prstClr val="white"/>
                  </a:solidFill>
                  <a:latin typeface="#9Slide03 Swiss Condensed Bold" panose="02000500000000000000" pitchFamily="2" charset="0"/>
                </a:rPr>
                <a:t>.</a:t>
              </a:r>
            </a:p>
          </p:txBody>
        </p:sp>
      </p:grpSp>
      <p:sp>
        <p:nvSpPr>
          <p:cNvPr id="10" name="TextBox 9"/>
          <p:cNvSpPr txBox="1"/>
          <p:nvPr/>
        </p:nvSpPr>
        <p:spPr>
          <a:xfrm>
            <a:off x="735202" y="612623"/>
            <a:ext cx="10872317" cy="430887"/>
          </a:xfrm>
          <a:prstGeom prst="rect">
            <a:avLst/>
          </a:prstGeom>
          <a:noFill/>
        </p:spPr>
        <p:txBody>
          <a:bodyPr wrap="square" rtlCol="0">
            <a:spAutoFit/>
          </a:bodyPr>
          <a:lstStyle/>
          <a:p>
            <a:pPr defTabSz="457200"/>
            <a:r>
              <a:rPr lang="vi-VN" sz="2200" b="1" dirty="0" smtClean="0">
                <a:solidFill>
                  <a:prstClr val="black"/>
                </a:solidFill>
                <a:cs typeface="Arial" panose="020B0604020202020204" pitchFamily="34" charset="0"/>
              </a:rPr>
              <a:t>Xây </a:t>
            </a:r>
            <a:r>
              <a:rPr lang="vi-VN" sz="2200" b="1" dirty="0">
                <a:solidFill>
                  <a:prstClr val="black"/>
                </a:solidFill>
                <a:cs typeface="Arial" panose="020B0604020202020204" pitchFamily="34" charset="0"/>
              </a:rPr>
              <a:t>dựng khóa lưỡng phân để phân loại một số động vật sau:</a:t>
            </a:r>
          </a:p>
        </p:txBody>
      </p:sp>
    </p:spTree>
    <p:extLst>
      <p:ext uri="{BB962C8B-B14F-4D97-AF65-F5344CB8AC3E}">
        <p14:creationId xmlns:p14="http://schemas.microsoft.com/office/powerpoint/2010/main" val="27477625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362139" y="344032"/>
            <a:ext cx="11488847" cy="623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Bài 26. Khóa lưỡng phân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271" y="344032"/>
            <a:ext cx="9494389" cy="544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139" y="580322"/>
            <a:ext cx="2254312" cy="523220"/>
          </a:xfrm>
          <a:prstGeom prst="rect">
            <a:avLst/>
          </a:prstGeom>
          <a:solidFill>
            <a:schemeClr val="accent2">
              <a:lumMod val="75000"/>
            </a:schemeClr>
          </a:solidFill>
          <a:ln>
            <a:solidFill>
              <a:schemeClr val="bg1"/>
            </a:solidFill>
          </a:ln>
        </p:spPr>
        <p:txBody>
          <a:bodyPr wrap="square" rtlCol="0" anchor="ctr">
            <a:spAutoFit/>
          </a:bodyPr>
          <a:lstStyle/>
          <a:p>
            <a:pPr algn="ctr"/>
            <a:r>
              <a:rPr lang="en-US" sz="2800" dirty="0">
                <a:solidFill>
                  <a:prstClr val="white"/>
                </a:solidFill>
                <a:latin typeface="#9Slide03 Roboto Condensed" panose="02000000000000000000" pitchFamily="2" charset="0"/>
                <a:ea typeface="#9Slide03 Roboto Condensed" panose="02000000000000000000" pitchFamily="2" charset="0"/>
              </a:rPr>
              <a:t>BƯỚC 2</a:t>
            </a:r>
          </a:p>
        </p:txBody>
      </p:sp>
      <p:sp>
        <p:nvSpPr>
          <p:cNvPr id="6" name="TextBox 5"/>
          <p:cNvSpPr txBox="1"/>
          <p:nvPr/>
        </p:nvSpPr>
        <p:spPr>
          <a:xfrm>
            <a:off x="4168358" y="5958903"/>
            <a:ext cx="7650178" cy="400110"/>
          </a:xfrm>
          <a:prstGeom prst="rect">
            <a:avLst/>
          </a:prstGeom>
          <a:noFill/>
        </p:spPr>
        <p:txBody>
          <a:bodyPr wrap="square" rtlCol="0">
            <a:spAutoFit/>
          </a:bodyPr>
          <a:lstStyle/>
          <a:p>
            <a:pPr algn="ctr" defTabSz="457200"/>
            <a:r>
              <a:rPr lang="vi-VN" sz="2000" i="1" dirty="0">
                <a:solidFill>
                  <a:srgbClr val="009900">
                    <a:lumMod val="75000"/>
                  </a:srgbClr>
                </a:solidFill>
                <a:cs typeface="Arial" panose="020B0604020202020204" pitchFamily="34" charset="0"/>
              </a:rPr>
              <a:t>Sơ đồ phân loại một số loài động vật dựa vào khóa lưỡng phân</a:t>
            </a:r>
          </a:p>
        </p:txBody>
      </p:sp>
      <p:sp>
        <p:nvSpPr>
          <p:cNvPr id="7" name="Rounded Rectangle 6"/>
          <p:cNvSpPr/>
          <p:nvPr/>
        </p:nvSpPr>
        <p:spPr>
          <a:xfrm>
            <a:off x="3250048" y="5958903"/>
            <a:ext cx="1015661" cy="425513"/>
          </a:xfrm>
          <a:prstGeom prst="roundRect">
            <a:avLst>
              <a:gd name="adj" fmla="val 50000"/>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000" i="1" dirty="0">
                <a:solidFill>
                  <a:prstClr val="white"/>
                </a:solidFill>
                <a:cs typeface="Arial" panose="020B0604020202020204" pitchFamily="34" charset="0"/>
              </a:rPr>
              <a:t>Hình</a:t>
            </a:r>
          </a:p>
        </p:txBody>
      </p:sp>
    </p:spTree>
    <p:extLst>
      <p:ext uri="{BB962C8B-B14F-4D97-AF65-F5344CB8AC3E}">
        <p14:creationId xmlns:p14="http://schemas.microsoft.com/office/powerpoint/2010/main" val="3651172244"/>
      </p:ext>
    </p:extLst>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000" y="571500"/>
            <a:ext cx="10236200" cy="45593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latin typeface="#9Slide03 FS Neusa Bold"/>
              </a:rPr>
              <a:t>KẾT LUẬN</a:t>
            </a:r>
          </a:p>
          <a:p>
            <a:pPr algn="just"/>
            <a:r>
              <a:rPr lang="en-US" sz="2800" dirty="0" smtClean="0">
                <a:latin typeface="#9Slide03 FS Neusa Bold"/>
              </a:rPr>
              <a:t>- CÁC BƯỚC XÂY DỰNG KHÓA LƯỠNG PHÂN</a:t>
            </a:r>
          </a:p>
          <a:p>
            <a:r>
              <a:rPr lang="vi-VN" sz="2800" dirty="0">
                <a:latin typeface="#9Slide03 FS Neusa Bold"/>
              </a:rPr>
              <a:t>Bước 1: Lựa chọn đặc điểm để phân chia được các loài cần phân loại thành hai nhóm. Tiếp tục cách làm như vậy  ở từng nhóm nhỏ tiếp theo cho đến khi xác định được từng loài.</a:t>
            </a:r>
          </a:p>
          <a:p>
            <a:r>
              <a:rPr lang="vi-VN" sz="2800" dirty="0">
                <a:latin typeface="#9Slide03 FS Neusa Bold"/>
              </a:rPr>
              <a:t>- Bước 2: Lập sơ đồ phân loại.</a:t>
            </a:r>
          </a:p>
          <a:p>
            <a:pPr algn="ctr"/>
            <a:endParaRPr lang="en-US" sz="2800" dirty="0">
              <a:latin typeface="#9Slide03 FS Neusa Bold"/>
            </a:endParaRPr>
          </a:p>
        </p:txBody>
      </p:sp>
    </p:spTree>
    <p:extLst>
      <p:ext uri="{BB962C8B-B14F-4D97-AF65-F5344CB8AC3E}">
        <p14:creationId xmlns:p14="http://schemas.microsoft.com/office/powerpoint/2010/main" val="1857240986"/>
      </p:ext>
    </p:extLst>
  </p:cSld>
  <p:clrMapOvr>
    <a:masterClrMapping/>
  </p:clrMapOvr>
  <p:transition spd="slow" advClick="0" advTm="300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 Khóa lưỡng phân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3148" y="556790"/>
            <a:ext cx="6499881" cy="54856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nvPr>
        </p:nvGraphicFramePr>
        <p:xfrm>
          <a:off x="479833" y="2444435"/>
          <a:ext cx="4704784" cy="3566160"/>
        </p:xfrm>
        <a:graphic>
          <a:graphicData uri="http://schemas.openxmlformats.org/drawingml/2006/table">
            <a:tbl>
              <a:tblPr firstRow="1" bandRow="1">
                <a:tableStyleId>{5C22544A-7EE6-4342-B048-85BDC9FD1C3A}</a:tableStyleId>
              </a:tblPr>
              <a:tblGrid>
                <a:gridCol w="1055072"/>
                <a:gridCol w="1930426"/>
                <a:gridCol w="1719286"/>
              </a:tblGrid>
              <a:tr h="506995">
                <a:tc>
                  <a:txBody>
                    <a:bodyPr/>
                    <a:lstStyle/>
                    <a:p>
                      <a:pPr algn="just">
                        <a:lnSpc>
                          <a:spcPct val="120000"/>
                        </a:lnSpc>
                      </a:pPr>
                      <a:r>
                        <a:rPr lang="vi-VN" sz="2000" noProof="0" dirty="0" smtClean="0">
                          <a:latin typeface="Acumin Pro Condensed" panose="020B0806020202020204" pitchFamily="34" charset="0"/>
                        </a:rPr>
                        <a:t>Các</a:t>
                      </a:r>
                      <a:r>
                        <a:rPr lang="vi-VN" sz="2000" baseline="0" noProof="0" dirty="0" smtClean="0">
                          <a:latin typeface="Acumin Pro Condensed" panose="020B0806020202020204" pitchFamily="34" charset="0"/>
                        </a:rPr>
                        <a:t> bước</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Đặc điểm</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Tên</a:t>
                      </a:r>
                      <a:r>
                        <a:rPr lang="vi-VN" sz="2000" baseline="0" noProof="0" dirty="0" smtClean="0">
                          <a:latin typeface="Acumin Pro Condensed" panose="020B0806020202020204" pitchFamily="34" charset="0"/>
                        </a:rPr>
                        <a:t> ĐV</a:t>
                      </a:r>
                      <a:endParaRPr lang="vi-VN" sz="2000" noProof="0" dirty="0">
                        <a:latin typeface="Acumin Pro Condensed" panose="020B0806020202020204" pitchFamily="34" charset="0"/>
                      </a:endParaRPr>
                    </a:p>
                  </a:txBody>
                  <a:tcPr/>
                </a:tc>
              </a:tr>
              <a:tr h="457200">
                <a:tc rowSpan="2">
                  <a:txBody>
                    <a:bodyPr/>
                    <a:lstStyle/>
                    <a:p>
                      <a:pPr algn="ctr">
                        <a:lnSpc>
                          <a:spcPct val="120000"/>
                        </a:lnSpc>
                      </a:pPr>
                      <a:r>
                        <a:rPr lang="vi-VN" sz="2000" noProof="0" dirty="0" smtClean="0">
                          <a:latin typeface="Acumin Pro Condensed" panose="020B0806020202020204" pitchFamily="34" charset="0"/>
                        </a:rPr>
                        <a:t>1a</a:t>
                      </a:r>
                    </a:p>
                    <a:p>
                      <a:pPr algn="ctr">
                        <a:lnSpc>
                          <a:spcPct val="120000"/>
                        </a:lnSpc>
                      </a:pPr>
                      <a:r>
                        <a:rPr lang="vi-VN" sz="2000" noProof="0" dirty="0" smtClean="0">
                          <a:latin typeface="Acumin Pro Condensed" panose="020B0806020202020204" pitchFamily="34" charset="0"/>
                        </a:rPr>
                        <a:t>1b</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Sống dưới</a:t>
                      </a:r>
                      <a:r>
                        <a:rPr lang="vi-VN" sz="2000" baseline="0" noProof="0" dirty="0" smtClean="0">
                          <a:latin typeface="Acumin Pro Condensed" panose="020B0806020202020204" pitchFamily="34" charset="0"/>
                        </a:rPr>
                        <a:t> nước</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Cá</a:t>
                      </a:r>
                      <a:r>
                        <a:rPr lang="vi-VN" sz="2000" baseline="0" noProof="0" dirty="0" smtClean="0">
                          <a:latin typeface="Acumin Pro Condensed" panose="020B0806020202020204" pitchFamily="34" charset="0"/>
                        </a:rPr>
                        <a:t> vàng</a:t>
                      </a:r>
                      <a:endParaRPr lang="vi-VN" sz="2000" noProof="0" dirty="0">
                        <a:latin typeface="Acumin Pro Condensed" panose="020B0806020202020204" pitchFamily="34" charset="0"/>
                      </a:endParaRPr>
                    </a:p>
                  </a:txBody>
                  <a:tcPr/>
                </a:tc>
              </a:tr>
              <a:tr h="457200">
                <a:tc vMerge="1">
                  <a:txBody>
                    <a:bodyPr/>
                    <a:lstStyle/>
                    <a:p>
                      <a:endParaRPr lang="en-US" dirty="0"/>
                    </a:p>
                  </a:txBody>
                  <a:tcPr/>
                </a:tc>
                <a:tc>
                  <a:txBody>
                    <a:bodyPr/>
                    <a:lstStyle/>
                    <a:p>
                      <a:pPr algn="just">
                        <a:lnSpc>
                          <a:spcPct val="120000"/>
                        </a:lnSpc>
                      </a:pPr>
                      <a:r>
                        <a:rPr lang="vi-VN" sz="2000" noProof="0" dirty="0" smtClean="0">
                          <a:latin typeface="Acumin Pro Condensed" panose="020B0806020202020204" pitchFamily="34" charset="0"/>
                        </a:rPr>
                        <a:t>Sống trên</a:t>
                      </a:r>
                      <a:r>
                        <a:rPr lang="vi-VN" sz="2000" baseline="0" noProof="0" dirty="0" smtClean="0">
                          <a:latin typeface="Acumin Pro Condensed" panose="020B0806020202020204" pitchFamily="34" charset="0"/>
                        </a:rPr>
                        <a:t> cạn</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(Đi</a:t>
                      </a:r>
                      <a:r>
                        <a:rPr lang="vi-VN" sz="2000" baseline="0" noProof="0" dirty="0" smtClean="0">
                          <a:latin typeface="Acumin Pro Condensed" panose="020B0806020202020204" pitchFamily="34" charset="0"/>
                        </a:rPr>
                        <a:t> tới bước 2)</a:t>
                      </a:r>
                      <a:endParaRPr lang="vi-VN" sz="2000" noProof="0" dirty="0">
                        <a:latin typeface="Acumin Pro Condensed" panose="020B0806020202020204" pitchFamily="34" charset="0"/>
                      </a:endParaRPr>
                    </a:p>
                  </a:txBody>
                  <a:tcPr/>
                </a:tc>
              </a:tr>
              <a:tr h="457200">
                <a:tc rowSpan="2">
                  <a:txBody>
                    <a:bodyPr/>
                    <a:lstStyle/>
                    <a:p>
                      <a:pPr algn="ctr">
                        <a:lnSpc>
                          <a:spcPct val="120000"/>
                        </a:lnSpc>
                      </a:pPr>
                      <a:r>
                        <a:rPr lang="vi-VN" sz="2000" noProof="0" dirty="0" smtClean="0">
                          <a:latin typeface="Acumin Pro Condensed" panose="020B0806020202020204" pitchFamily="34" charset="0"/>
                        </a:rPr>
                        <a:t>2a</a:t>
                      </a:r>
                    </a:p>
                    <a:p>
                      <a:pPr algn="ctr">
                        <a:lnSpc>
                          <a:spcPct val="120000"/>
                        </a:lnSpc>
                      </a:pPr>
                      <a:r>
                        <a:rPr lang="vi-VN" sz="2000" noProof="0" dirty="0" smtClean="0">
                          <a:latin typeface="Acumin Pro Condensed" panose="020B0806020202020204" pitchFamily="34" charset="0"/>
                        </a:rPr>
                        <a:t>2b</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Có</a:t>
                      </a:r>
                      <a:r>
                        <a:rPr lang="vi-VN" sz="2000" baseline="0" noProof="0" dirty="0" smtClean="0">
                          <a:latin typeface="Acumin Pro Condensed" panose="020B0806020202020204" pitchFamily="34" charset="0"/>
                        </a:rPr>
                        <a:t> tai lớn</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Thỏ</a:t>
                      </a:r>
                      <a:endParaRPr lang="vi-VN" sz="2000" noProof="0" dirty="0">
                        <a:latin typeface="Acumin Pro Condensed" panose="020B0806020202020204" pitchFamily="34" charset="0"/>
                      </a:endParaRPr>
                    </a:p>
                  </a:txBody>
                  <a:tcPr/>
                </a:tc>
              </a:tr>
              <a:tr h="457200">
                <a:tc vMerge="1">
                  <a:txBody>
                    <a:bodyPr/>
                    <a:lstStyle/>
                    <a:p>
                      <a:endParaRPr lang="en-US" dirty="0"/>
                    </a:p>
                  </a:txBody>
                  <a:tcPr/>
                </a:tc>
                <a:tc>
                  <a:txBody>
                    <a:bodyPr/>
                    <a:lstStyle/>
                    <a:p>
                      <a:pPr algn="just">
                        <a:lnSpc>
                          <a:spcPct val="120000"/>
                        </a:lnSpc>
                      </a:pPr>
                      <a:r>
                        <a:rPr lang="vi-VN" sz="2000" noProof="0" dirty="0" smtClean="0">
                          <a:latin typeface="Acumin Pro Condensed" panose="020B0806020202020204" pitchFamily="34" charset="0"/>
                        </a:rPr>
                        <a:t>Có</a:t>
                      </a:r>
                      <a:r>
                        <a:rPr lang="vi-VN" sz="2000" baseline="0" noProof="0" dirty="0" smtClean="0">
                          <a:latin typeface="Acumin Pro Condensed" panose="020B0806020202020204" pitchFamily="34" charset="0"/>
                        </a:rPr>
                        <a:t> tai nhỏ</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(Đi</a:t>
                      </a:r>
                      <a:r>
                        <a:rPr lang="vi-VN" sz="2000" baseline="0" noProof="0" dirty="0" smtClean="0">
                          <a:latin typeface="Acumin Pro Condensed" panose="020B0806020202020204" pitchFamily="34" charset="0"/>
                        </a:rPr>
                        <a:t> tới bước 3)</a:t>
                      </a:r>
                      <a:endParaRPr lang="vi-VN" sz="2000" noProof="0" dirty="0">
                        <a:latin typeface="Acumin Pro Condensed" panose="020B0806020202020204" pitchFamily="34" charset="0"/>
                      </a:endParaRPr>
                    </a:p>
                  </a:txBody>
                  <a:tcPr/>
                </a:tc>
              </a:tr>
              <a:tr h="457200">
                <a:tc rowSpan="2">
                  <a:txBody>
                    <a:bodyPr/>
                    <a:lstStyle/>
                    <a:p>
                      <a:pPr algn="ctr">
                        <a:lnSpc>
                          <a:spcPct val="120000"/>
                        </a:lnSpc>
                      </a:pPr>
                      <a:r>
                        <a:rPr lang="vi-VN" sz="2000" noProof="0" dirty="0" smtClean="0">
                          <a:latin typeface="Acumin Pro Condensed" panose="020B0806020202020204" pitchFamily="34" charset="0"/>
                        </a:rPr>
                        <a:t>3a</a:t>
                      </a:r>
                    </a:p>
                    <a:p>
                      <a:pPr algn="ctr">
                        <a:lnSpc>
                          <a:spcPct val="120000"/>
                        </a:lnSpc>
                      </a:pPr>
                      <a:r>
                        <a:rPr lang="vi-VN" sz="2000" noProof="0" dirty="0" smtClean="0">
                          <a:latin typeface="Acumin Pro Condensed" panose="020B0806020202020204" pitchFamily="34" charset="0"/>
                        </a:rPr>
                        <a:t>3b</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Không</a:t>
                      </a:r>
                      <a:r>
                        <a:rPr lang="vi-VN" sz="2000" baseline="0" noProof="0" dirty="0" smtClean="0">
                          <a:latin typeface="Acumin Pro Condensed" panose="020B0806020202020204" pitchFamily="34" charset="0"/>
                        </a:rPr>
                        <a:t> thể sủa</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Mèo</a:t>
                      </a:r>
                      <a:r>
                        <a:rPr lang="vi-VN" sz="2000" baseline="0" noProof="0" dirty="0" smtClean="0">
                          <a:latin typeface="Acumin Pro Condensed" panose="020B0806020202020204" pitchFamily="34" charset="0"/>
                        </a:rPr>
                        <a:t> </a:t>
                      </a:r>
                      <a:endParaRPr lang="vi-VN" sz="2000" noProof="0" dirty="0">
                        <a:latin typeface="Acumin Pro Condensed" panose="020B0806020202020204" pitchFamily="34" charset="0"/>
                      </a:endParaRPr>
                    </a:p>
                  </a:txBody>
                  <a:tcPr/>
                </a:tc>
              </a:tr>
              <a:tr h="457200">
                <a:tc vMerge="1">
                  <a:txBody>
                    <a:bodyPr/>
                    <a:lstStyle/>
                    <a:p>
                      <a:endParaRPr lang="en-US" dirty="0"/>
                    </a:p>
                  </a:txBody>
                  <a:tcPr/>
                </a:tc>
                <a:tc>
                  <a:txBody>
                    <a:bodyPr/>
                    <a:lstStyle/>
                    <a:p>
                      <a:pPr algn="just">
                        <a:lnSpc>
                          <a:spcPct val="120000"/>
                        </a:lnSpc>
                      </a:pPr>
                      <a:r>
                        <a:rPr lang="vi-VN" sz="2000" noProof="0" dirty="0" smtClean="0">
                          <a:latin typeface="Acumin Pro Condensed" panose="020B0806020202020204" pitchFamily="34" charset="0"/>
                        </a:rPr>
                        <a:t>Có</a:t>
                      </a:r>
                      <a:r>
                        <a:rPr lang="vi-VN" sz="2000" baseline="0" noProof="0" dirty="0" smtClean="0">
                          <a:latin typeface="Acumin Pro Condensed" panose="020B0806020202020204" pitchFamily="34" charset="0"/>
                        </a:rPr>
                        <a:t> thể sủa</a:t>
                      </a:r>
                      <a:endParaRPr lang="vi-VN" sz="2000" noProof="0" dirty="0">
                        <a:latin typeface="Acumin Pro Condensed" panose="020B0806020202020204" pitchFamily="34" charset="0"/>
                      </a:endParaRPr>
                    </a:p>
                  </a:txBody>
                  <a:tcPr/>
                </a:tc>
                <a:tc>
                  <a:txBody>
                    <a:bodyPr/>
                    <a:lstStyle/>
                    <a:p>
                      <a:pPr algn="just">
                        <a:lnSpc>
                          <a:spcPct val="120000"/>
                        </a:lnSpc>
                      </a:pPr>
                      <a:r>
                        <a:rPr lang="vi-VN" sz="2000" noProof="0" dirty="0" smtClean="0">
                          <a:latin typeface="Acumin Pro Condensed" panose="020B0806020202020204" pitchFamily="34" charset="0"/>
                        </a:rPr>
                        <a:t>Chó</a:t>
                      </a:r>
                      <a:r>
                        <a:rPr lang="vi-VN" sz="2000" baseline="0" noProof="0" dirty="0" smtClean="0">
                          <a:latin typeface="Acumin Pro Condensed" panose="020B0806020202020204" pitchFamily="34" charset="0"/>
                        </a:rPr>
                        <a:t> </a:t>
                      </a:r>
                      <a:endParaRPr lang="vi-VN" sz="2000" noProof="0" dirty="0">
                        <a:latin typeface="Acumin Pro Condensed" panose="020B0806020202020204" pitchFamily="34" charset="0"/>
                      </a:endParaRPr>
                    </a:p>
                  </a:txBody>
                  <a:tcPr/>
                </a:tc>
              </a:tr>
            </a:tbl>
          </a:graphicData>
        </a:graphic>
      </p:graphicFrame>
      <p:sp>
        <p:nvSpPr>
          <p:cNvPr id="4" name="TextBox 3"/>
          <p:cNvSpPr txBox="1"/>
          <p:nvPr/>
        </p:nvSpPr>
        <p:spPr>
          <a:xfrm>
            <a:off x="479833" y="1561885"/>
            <a:ext cx="4282289" cy="707886"/>
          </a:xfrm>
          <a:prstGeom prst="rect">
            <a:avLst/>
          </a:prstGeom>
          <a:noFill/>
        </p:spPr>
        <p:txBody>
          <a:bodyPr wrap="square" rtlCol="0">
            <a:spAutoFit/>
          </a:bodyPr>
          <a:lstStyle/>
          <a:p>
            <a:pPr algn="ctr" defTabSz="457200"/>
            <a:r>
              <a:rPr lang="vi-VN" sz="2000" dirty="0">
                <a:solidFill>
                  <a:srgbClr val="0070C0"/>
                </a:solidFill>
                <a:latin typeface="Acumin Pro Condensed" panose="020B0806020202020204" pitchFamily="34" charset="0"/>
              </a:rPr>
              <a:t>Bảng. Khóa lưỡng phân </a:t>
            </a:r>
            <a:endParaRPr lang="en-US" sz="2000" dirty="0">
              <a:solidFill>
                <a:srgbClr val="0070C0"/>
              </a:solidFill>
              <a:latin typeface="Acumin Pro Condensed" panose="020B0806020202020204" pitchFamily="34" charset="0"/>
            </a:endParaRPr>
          </a:p>
          <a:p>
            <a:pPr algn="ctr" defTabSz="457200"/>
            <a:r>
              <a:rPr lang="vi-VN" sz="2000" dirty="0">
                <a:solidFill>
                  <a:prstClr val="black"/>
                </a:solidFill>
                <a:latin typeface="Acumin Pro Condensed" panose="020B0806020202020204" pitchFamily="34" charset="0"/>
              </a:rPr>
              <a:t>dùng phân loại: cá, thỏ, chó, mèo</a:t>
            </a:r>
          </a:p>
        </p:txBody>
      </p:sp>
      <p:sp>
        <p:nvSpPr>
          <p:cNvPr id="5" name="TextBox 4"/>
          <p:cNvSpPr txBox="1"/>
          <p:nvPr/>
        </p:nvSpPr>
        <p:spPr>
          <a:xfrm>
            <a:off x="6310265" y="6192570"/>
            <a:ext cx="5576934" cy="371192"/>
          </a:xfrm>
          <a:prstGeom prst="rect">
            <a:avLst/>
          </a:prstGeom>
          <a:noFill/>
        </p:spPr>
        <p:txBody>
          <a:bodyPr wrap="square" rtlCol="0">
            <a:spAutoFit/>
          </a:bodyPr>
          <a:lstStyle/>
          <a:p>
            <a:pPr algn="ctr" defTabSz="457200"/>
            <a:r>
              <a:rPr lang="vi-VN" i="1" dirty="0">
                <a:solidFill>
                  <a:prstClr val="black"/>
                </a:solidFill>
                <a:cs typeface="Arial" panose="020B0604020202020204" pitchFamily="34" charset="0"/>
              </a:rPr>
              <a:t>Cây phân loại: cá vàng, thỏ, chó, mèo</a:t>
            </a:r>
          </a:p>
        </p:txBody>
      </p:sp>
      <p:sp>
        <p:nvSpPr>
          <p:cNvPr id="6" name="Rounded Rectangle 5"/>
          <p:cNvSpPr/>
          <p:nvPr/>
        </p:nvSpPr>
        <p:spPr>
          <a:xfrm>
            <a:off x="6120143" y="6192570"/>
            <a:ext cx="950613" cy="425513"/>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i="1" dirty="0">
                <a:solidFill>
                  <a:prstClr val="white"/>
                </a:solidFill>
                <a:cs typeface="Arial" panose="020B0604020202020204" pitchFamily="34" charset="0"/>
              </a:rPr>
              <a:t>Hình</a:t>
            </a:r>
          </a:p>
        </p:txBody>
      </p:sp>
    </p:spTree>
    <p:extLst>
      <p:ext uri="{BB962C8B-B14F-4D97-AF65-F5344CB8AC3E}">
        <p14:creationId xmlns:p14="http://schemas.microsoft.com/office/powerpoint/2010/main" val="431455387"/>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5. Khóa lưỡng phân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5443" y="556790"/>
            <a:ext cx="5937586" cy="5011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79809" y="5794218"/>
            <a:ext cx="5576934" cy="371192"/>
          </a:xfrm>
          <a:prstGeom prst="rect">
            <a:avLst/>
          </a:prstGeom>
          <a:noFill/>
        </p:spPr>
        <p:txBody>
          <a:bodyPr wrap="square" rtlCol="0">
            <a:spAutoFit/>
          </a:bodyPr>
          <a:lstStyle/>
          <a:p>
            <a:pPr algn="ctr" defTabSz="457200"/>
            <a:r>
              <a:rPr lang="vi-VN" i="1" dirty="0">
                <a:solidFill>
                  <a:prstClr val="black"/>
                </a:solidFill>
                <a:cs typeface="Arial" panose="020B0604020202020204" pitchFamily="34" charset="0"/>
              </a:rPr>
              <a:t>Cây phân loại: cá vàng, thỏ, chó, mèo</a:t>
            </a:r>
          </a:p>
        </p:txBody>
      </p:sp>
      <p:sp>
        <p:nvSpPr>
          <p:cNvPr id="6" name="Rounded Rectangle 5"/>
          <p:cNvSpPr/>
          <p:nvPr/>
        </p:nvSpPr>
        <p:spPr>
          <a:xfrm>
            <a:off x="6889687" y="5794218"/>
            <a:ext cx="950613" cy="425513"/>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i="1" dirty="0">
                <a:solidFill>
                  <a:prstClr val="white"/>
                </a:solidFill>
                <a:cs typeface="Arial" panose="020B0604020202020204" pitchFamily="34" charset="0"/>
              </a:rPr>
              <a:t>Hình</a:t>
            </a:r>
          </a:p>
        </p:txBody>
      </p:sp>
      <p:grpSp>
        <p:nvGrpSpPr>
          <p:cNvPr id="9" name="Group 8"/>
          <p:cNvGrpSpPr/>
          <p:nvPr/>
        </p:nvGrpSpPr>
        <p:grpSpPr>
          <a:xfrm>
            <a:off x="-162964" y="1421394"/>
            <a:ext cx="6175443" cy="4873743"/>
            <a:chOff x="-1" y="1421394"/>
            <a:chExt cx="6175443" cy="4873743"/>
          </a:xfrm>
        </p:grpSpPr>
        <p:sp>
          <p:nvSpPr>
            <p:cNvPr id="7" name="TextBox 6"/>
            <p:cNvSpPr txBox="1"/>
            <p:nvPr/>
          </p:nvSpPr>
          <p:spPr>
            <a:xfrm>
              <a:off x="824353" y="1421394"/>
              <a:ext cx="4526733" cy="1200329"/>
            </a:xfrm>
            <a:prstGeom prst="rect">
              <a:avLst/>
            </a:prstGeom>
            <a:noFill/>
          </p:spPr>
          <p:txBody>
            <a:bodyPr wrap="square" rtlCol="0">
              <a:spAutoFit/>
            </a:bodyPr>
            <a:lstStyle/>
            <a:p>
              <a:pPr algn="ctr" defTabSz="457200"/>
              <a:r>
                <a:rPr lang="en-US" sz="3600" dirty="0">
                  <a:solidFill>
                    <a:srgbClr val="FF0000"/>
                  </a:solidFill>
                  <a:latin typeface="#9Slide03 AllRoundGothic" panose="020B0703020202020104" pitchFamily="34" charset="0"/>
                </a:rPr>
                <a:t>CÂU HỎI</a:t>
              </a:r>
            </a:p>
            <a:p>
              <a:pPr algn="ctr" defTabSz="457200"/>
              <a:endParaRPr lang="en-US" sz="3600" dirty="0">
                <a:solidFill>
                  <a:srgbClr val="FF0000"/>
                </a:solidFill>
                <a:latin typeface="#9Slide03 AllRoundGothic" panose="020B0703020202020104" pitchFamily="34" charset="0"/>
              </a:endParaRPr>
            </a:p>
          </p:txBody>
        </p:sp>
        <p:sp>
          <p:nvSpPr>
            <p:cNvPr id="8" name="Rectangle 7"/>
            <p:cNvSpPr/>
            <p:nvPr/>
          </p:nvSpPr>
          <p:spPr>
            <a:xfrm>
              <a:off x="-1" y="2140153"/>
              <a:ext cx="6175443" cy="4154984"/>
            </a:xfrm>
            <a:prstGeom prst="rect">
              <a:avLst/>
            </a:prstGeom>
          </p:spPr>
          <p:txBody>
            <a:bodyPr wrap="square">
              <a:spAutoFit/>
            </a:bodyPr>
            <a:lstStyle/>
            <a:p>
              <a:pPr marL="457200" algn="just" defTabSz="457200">
                <a:lnSpc>
                  <a:spcPct val="120000"/>
                </a:lnSpc>
                <a:tabLst>
                  <a:tab pos="540385" algn="l"/>
                </a:tabLst>
              </a:pPr>
              <a:r>
                <a:rPr lang="vi-VN" sz="2000" b="1" dirty="0">
                  <a:solidFill>
                    <a:prstClr val="black"/>
                  </a:solidFill>
                  <a:ea typeface="Arial" panose="020B0604020202020204" pitchFamily="34" charset="0"/>
                  <a:cs typeface="Arial" panose="020B0604020202020204" pitchFamily="34" charset="0"/>
                </a:rPr>
                <a:t>Câu hỏi 1</a:t>
              </a:r>
              <a:r>
                <a:rPr lang="vi-VN" sz="2000" dirty="0">
                  <a:solidFill>
                    <a:prstClr val="black"/>
                  </a:solidFill>
                  <a:ea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2000" dirty="0">
                  <a:solidFill>
                    <a:prstClr val="black"/>
                  </a:solidFill>
                  <a:ea typeface="Arial" panose="020B0604020202020204" pitchFamily="34" charset="0"/>
                  <a:cs typeface="Arial" panose="020B0604020202020204" pitchFamily="34" charset="0"/>
                </a:rPr>
                <a:t>Các đặc điểm giúp phân loại các động vật trong hình thành các nhóm khác nhau ở các bước 1, 2, 3 là gì?</a:t>
              </a:r>
              <a:endParaRPr lang="en-US" sz="2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457200" algn="just" defTabSz="457200">
                <a:lnSpc>
                  <a:spcPct val="120000"/>
                </a:lnSpc>
                <a:tabLst>
                  <a:tab pos="540385" algn="l"/>
                </a:tabLst>
              </a:pPr>
              <a:endParaRPr lang="vi-VN" sz="2000" dirty="0">
                <a:solidFill>
                  <a:prstClr val="black"/>
                </a:solidFill>
                <a:ea typeface="Calibri" panose="020F0502020204030204" pitchFamily="34" charset="0"/>
                <a:cs typeface="Arial" panose="020B0604020202020204" pitchFamily="34" charset="0"/>
              </a:endParaRPr>
            </a:p>
            <a:p>
              <a:pPr marL="457200" algn="just" defTabSz="457200">
                <a:lnSpc>
                  <a:spcPct val="120000"/>
                </a:lnSpc>
                <a:tabLst>
                  <a:tab pos="540385" algn="l"/>
                </a:tabLst>
              </a:pPr>
              <a:r>
                <a:rPr lang="vi-VN" sz="2000" b="1" dirty="0">
                  <a:solidFill>
                    <a:prstClr val="black"/>
                  </a:solidFill>
                  <a:ea typeface="Arial" panose="020B0604020202020204" pitchFamily="34" charset="0"/>
                  <a:cs typeface="Arial" panose="020B0604020202020204" pitchFamily="34" charset="0"/>
                </a:rPr>
                <a:t>Câu hỏi 2</a:t>
              </a:r>
              <a:r>
                <a:rPr lang="vi-VN" sz="2000" dirty="0">
                  <a:solidFill>
                    <a:prstClr val="black"/>
                  </a:solidFill>
                  <a:ea typeface="Arial" panose="020B0604020202020204" pitchFamily="34" charset="0"/>
                  <a:cs typeface="Arial" panose="020B0604020202020204" pitchFamily="34" charset="0"/>
                </a:rPr>
                <a:t>: Trong từng bước phân loại, từ đầu đến cuối,</a:t>
              </a:r>
              <a:r>
                <a:rPr lang="en-US" sz="2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2000" dirty="0">
                  <a:solidFill>
                    <a:prstClr val="black"/>
                  </a:solidFill>
                  <a:ea typeface="Arial" panose="020B0604020202020204" pitchFamily="34" charset="0"/>
                  <a:cs typeface="Arial" panose="020B0604020202020204" pitchFamily="34" charset="0"/>
                </a:rPr>
                <a:t>người ta luôn phân loại các loài động vật trên thành mấy nhóm?</a:t>
              </a:r>
              <a:endParaRPr lang="en-US" sz="2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457200" algn="just" defTabSz="457200">
                <a:lnSpc>
                  <a:spcPct val="120000"/>
                </a:lnSpc>
                <a:tabLst>
                  <a:tab pos="540385" algn="l"/>
                </a:tabLst>
              </a:pPr>
              <a:endParaRPr lang="vi-VN" sz="2000" dirty="0">
                <a:solidFill>
                  <a:prstClr val="black"/>
                </a:solidFill>
                <a:ea typeface="Calibri" panose="020F0502020204030204" pitchFamily="34" charset="0"/>
                <a:cs typeface="Arial" panose="020B0604020202020204" pitchFamily="34" charset="0"/>
              </a:endParaRPr>
            </a:p>
            <a:p>
              <a:pPr marL="457200" algn="just" defTabSz="457200">
                <a:lnSpc>
                  <a:spcPct val="120000"/>
                </a:lnSpc>
                <a:tabLst>
                  <a:tab pos="540385" algn="l"/>
                </a:tabLst>
              </a:pPr>
              <a:r>
                <a:rPr lang="vi-VN" sz="2000" b="1" dirty="0">
                  <a:solidFill>
                    <a:prstClr val="black"/>
                  </a:solidFill>
                  <a:ea typeface="Arial" panose="020B0604020202020204" pitchFamily="34" charset="0"/>
                  <a:cs typeface="Arial" panose="020B0604020202020204" pitchFamily="34" charset="0"/>
                </a:rPr>
                <a:t>Câu hỏi 3</a:t>
              </a:r>
              <a:r>
                <a:rPr lang="vi-VN" sz="2000" dirty="0">
                  <a:solidFill>
                    <a:prstClr val="black"/>
                  </a:solidFill>
                  <a:ea typeface="Arial" panose="020B0604020202020204" pitchFamily="34" charset="0"/>
                  <a:cs typeface="Arial" panose="020B0604020202020204" pitchFamily="34" charset="0"/>
                </a:rPr>
                <a:t>: Như vậy, khóa lưỡng phân là gì?</a:t>
              </a:r>
              <a:endParaRPr lang="vi-VN" sz="2000" dirty="0">
                <a:solidFill>
                  <a:prstClr val="black"/>
                </a:solidFill>
                <a:ea typeface="Calibri" panose="020F0502020204030204" pitchFamily="34" charset="0"/>
                <a:cs typeface="Arial" panose="020B0604020202020204" pitchFamily="34" charset="0"/>
              </a:endParaRPr>
            </a:p>
            <a:p>
              <a:pPr algn="just" defTabSz="457200">
                <a:lnSpc>
                  <a:spcPct val="120000"/>
                </a:lnSpc>
              </a:pPr>
              <a:r>
                <a:rPr lang="vi-VN" sz="2000" dirty="0">
                  <a:solidFill>
                    <a:prstClr val="black"/>
                  </a:solidFill>
                  <a:ea typeface="Arial" panose="020B0604020202020204" pitchFamily="34" charset="0"/>
                  <a:cs typeface="Arial" panose="020B0604020202020204" pitchFamily="34" charset="0"/>
                </a:rPr>
                <a:t/>
              </a:r>
              <a:br>
                <a:rPr lang="vi-VN" sz="2000" dirty="0">
                  <a:solidFill>
                    <a:prstClr val="black"/>
                  </a:solidFill>
                  <a:ea typeface="Arial" panose="020B0604020202020204" pitchFamily="34" charset="0"/>
                  <a:cs typeface="Arial" panose="020B0604020202020204" pitchFamily="34" charset="0"/>
                </a:rPr>
              </a:br>
              <a:endParaRPr lang="vi-VN" sz="2000" dirty="0">
                <a:solidFill>
                  <a:prstClr val="black"/>
                </a:solidFill>
                <a:cs typeface="Arial" panose="020B0604020202020204" pitchFamily="34" charset="0"/>
              </a:endParaRPr>
            </a:p>
          </p:txBody>
        </p:sp>
      </p:grpSp>
    </p:spTree>
    <p:extLst>
      <p:ext uri="{BB962C8B-B14F-4D97-AF65-F5344CB8AC3E}">
        <p14:creationId xmlns:p14="http://schemas.microsoft.com/office/powerpoint/2010/main" val="1750724866"/>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KHÓA LƯỠNG PHÂN&amp;quot;&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71&quot;/&gt;&lt;/object&gt;&lt;object type=&quot;3&quot; unique_id=&quot;10006&quot;&gt;&lt;property id=&quot;20148&quot; value=&quot;5&quot;/&gt;&lt;property id=&quot;20300&quot; value=&quot;Slide 4 - &amp;quot;KHÓA LƯỠNG PHÂN LÀ GÌ?&amp;quot;&quot;/&gt;&lt;property id=&quot;20307&quot; value=&quot;262&quot;/&gt;&lt;/object&gt;&lt;object type=&quot;3&quot; unique_id=&quot;10007&quot;&gt;&lt;property id=&quot;20148&quot; value=&quot;5&quot;/&gt;&lt;property id=&quot;20300&quot; value=&quot;Slide 5&quot;/&gt;&lt;property id=&quot;20307&quot; value=&quot;265&quot;/&gt;&lt;/object&gt;&lt;object type=&quot;3&quot; unique_id=&quot;10008&quot;&gt;&lt;property id=&quot;20148&quot; value=&quot;5&quot;/&gt;&lt;property id=&quot;20300&quot; value=&quot;Slide 6&quot;/&gt;&lt;property id=&quot;20307&quot; value=&quot;272&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0&quot;/&gt;&lt;/object&gt;&lt;object type=&quot;3&quot; unique_id=&quot;10011&quot;&gt;&lt;property id=&quot;20148&quot; value=&quot;5&quot;/&gt;&lt;property id=&quot;20300&quot; value=&quot;Slide 9&quot;/&gt;&lt;property id=&quot;20307&quot; value=&quot;261&quot;/&gt;&lt;/object&gt;&lt;object type=&quot;3&quot; unique_id=&quot;10012&quot;&gt;&lt;property id=&quot;20148&quot; value=&quot;5&quot;/&gt;&lt;property id=&quot;20300&quot; value=&quot;Slide 10&quot;/&gt;&lt;property id=&quot;20307&quot; value=&quot;263&quot;/&gt;&lt;/object&gt;&lt;object type=&quot;3&quot; unique_id=&quot;10013&quot;&gt;&lt;property id=&quot;20148&quot; value=&quot;5&quot;/&gt;&lt;property id=&quot;20300&quot; value=&quot;Slide 11&quot;/&gt;&lt;property id=&quot;20307&quot; value=&quot;264&quot;/&gt;&lt;/object&gt;&lt;object type=&quot;3&quot; unique_id=&quot;10014&quot;&gt;&lt;property id=&quot;20148&quot; value=&quot;5&quot;/&gt;&lt;property id=&quot;20300&quot; value=&quot;Slide 12&quot;/&gt;&lt;property id=&quot;20307&quot; value=&quot;267&quot;/&gt;&lt;/object&gt;&lt;object type=&quot;3&quot; unique_id=&quot;10015&quot;&gt;&lt;property id=&quot;20148&quot; value=&quot;5&quot;/&gt;&lt;property id=&quot;20300&quot; value=&quot;Slide 13&quot;/&gt;&lt;property id=&quot;20307&quot; value=&quot;270&quot;/&gt;&lt;/object&gt;&lt;object type=&quot;3&quot; unique_id=&quot;10016&quot;&gt;&lt;property id=&quot;20148&quot; value=&quot;5&quot;/&gt;&lt;property id=&quot;20300&quot; value=&quot;Slide 14&quot;/&gt;&lt;property id=&quot;20307&quot; value=&quot;268&quot;/&gt;&lt;/object&gt;&lt;object type=&quot;3&quot; unique_id=&quot;10017&quot;&gt;&lt;property id=&quot;20148&quot; value=&quot;5&quot;/&gt;&lt;property id=&quot;20300&quot; value=&quot;Slide 15 - &amp;quot;Thank You&amp;quot;&quot;/&gt;&lt;property id=&quot;20307&quot; value=&quot;269&quot;/&gt;&lt;/object&gt;&lt;/object&gt;&lt;object type=&quot;8&quot; unique_id=&quot;10034&quot;&gt;&lt;/object&gt;&lt;/object&gt;&lt;/database&gt;"/>
  <p:tag name="MMPROD_NEXTUNIQUEID" val="10009"/>
  <p:tag name="SECTOMILLISECCONVERTED" val="1"/>
  <p:tag name="INKNOELEADERBOARD" val="625369956"/>
</p:tagLst>
</file>

<file path=ppt/theme/theme1.xml><?xml version="1.0" encoding="utf-8"?>
<a:theme xmlns:a="http://schemas.openxmlformats.org/drawingml/2006/main" name="1_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2.xml><?xml version="1.0" encoding="utf-8"?>
<a:theme xmlns:a="http://schemas.openxmlformats.org/drawingml/2006/main" name="2_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3.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4.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930</Words>
  <Application>Microsoft Office PowerPoint</Application>
  <PresentationFormat>Widescreen</PresentationFormat>
  <Paragraphs>131</Paragraphs>
  <Slides>17</Slides>
  <Notes>2</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17</vt:i4>
      </vt:variant>
    </vt:vector>
  </HeadingPairs>
  <TitlesOfParts>
    <vt:vector size="40" baseType="lpstr">
      <vt:lpstr>宋体</vt:lpstr>
      <vt:lpstr>#9Slide03 AllRoundGothic</vt:lpstr>
      <vt:lpstr>#9Slide03 Ample</vt:lpstr>
      <vt:lpstr>#9Slide03 FS Neusa Bold</vt:lpstr>
      <vt:lpstr>#9Slide03 Roboto Condensed</vt:lpstr>
      <vt:lpstr>#9Slide03 Swiss Condensed Bold</vt:lpstr>
      <vt:lpstr>#9Slide07 SFU Jamaica</vt:lpstr>
      <vt:lpstr>Acumin Pro Condensed</vt:lpstr>
      <vt:lpstr>Arial</vt:lpstr>
      <vt:lpstr>Bodoni MT</vt:lpstr>
      <vt:lpstr>Calibri</vt:lpstr>
      <vt:lpstr>Calibri Light</vt:lpstr>
      <vt:lpstr>Century Gothic</vt:lpstr>
      <vt:lpstr>Rockwell</vt:lpstr>
      <vt:lpstr>Times New Roman</vt:lpstr>
      <vt:lpstr>Wingdings</vt:lpstr>
      <vt:lpstr>方正正中黑简体</vt:lpstr>
      <vt:lpstr>方正行楷简体</vt:lpstr>
      <vt:lpstr>汉真广标</vt:lpstr>
      <vt:lpstr>1_Office Theme</vt:lpstr>
      <vt:lpstr>2_Office Theme</vt:lpstr>
      <vt:lpstr>1_Vapor Trail</vt:lpstr>
      <vt:lpstr>Office 主题</vt:lpstr>
      <vt:lpstr>Tiết 59+ 60- Bài 26:KHÓA LƯỠNG PHÂN</vt:lpstr>
      <vt:lpstr>PowerPoint Presentation</vt:lpstr>
      <vt:lpstr>PowerPoint Presentation</vt:lpstr>
      <vt:lpstr>1. KHÓA LƯỠNG PHÂN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KHÓA LƯỠNG PHÂN</dc:title>
  <dc:creator>DELL</dc:creator>
  <cp:lastModifiedBy>Ducanh Do</cp:lastModifiedBy>
  <cp:revision>32</cp:revision>
  <dcterms:created xsi:type="dcterms:W3CDTF">2021-08-26T14:26:25Z</dcterms:created>
  <dcterms:modified xsi:type="dcterms:W3CDTF">2021-12-20T03:59:56Z</dcterms:modified>
</cp:coreProperties>
</file>