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7" r:id="rId2"/>
    <p:sldMasterId id="2147483699" r:id="rId3"/>
    <p:sldMasterId id="2147483711" r:id="rId4"/>
    <p:sldMasterId id="2147483723" r:id="rId5"/>
    <p:sldMasterId id="2147483739" r:id="rId6"/>
    <p:sldMasterId id="2147483744" r:id="rId7"/>
    <p:sldMasterId id="2147483748" r:id="rId8"/>
    <p:sldMasterId id="2147483760" r:id="rId9"/>
  </p:sldMasterIdLst>
  <p:notesMasterIdLst>
    <p:notesMasterId r:id="rId41"/>
  </p:notesMasterIdLst>
  <p:sldIdLst>
    <p:sldId id="256" r:id="rId10"/>
    <p:sldId id="260" r:id="rId11"/>
    <p:sldId id="258" r:id="rId12"/>
    <p:sldId id="261" r:id="rId13"/>
    <p:sldId id="259" r:id="rId14"/>
    <p:sldId id="264" r:id="rId15"/>
    <p:sldId id="266" r:id="rId16"/>
    <p:sldId id="263" r:id="rId17"/>
    <p:sldId id="262" r:id="rId18"/>
    <p:sldId id="265" r:id="rId19"/>
    <p:sldId id="267" r:id="rId20"/>
    <p:sldId id="268" r:id="rId21"/>
    <p:sldId id="270" r:id="rId22"/>
    <p:sldId id="271" r:id="rId23"/>
    <p:sldId id="272" r:id="rId24"/>
    <p:sldId id="269" r:id="rId25"/>
    <p:sldId id="274" r:id="rId26"/>
    <p:sldId id="276" r:id="rId27"/>
    <p:sldId id="273" r:id="rId28"/>
    <p:sldId id="283" r:id="rId29"/>
    <p:sldId id="279" r:id="rId30"/>
    <p:sldId id="278" r:id="rId31"/>
    <p:sldId id="280" r:id="rId32"/>
    <p:sldId id="284" r:id="rId33"/>
    <p:sldId id="285" r:id="rId34"/>
    <p:sldId id="287" r:id="rId35"/>
    <p:sldId id="288" r:id="rId36"/>
    <p:sldId id="289" r:id="rId37"/>
    <p:sldId id="282" r:id="rId38"/>
    <p:sldId id="290" r:id="rId39"/>
    <p:sldId id="291"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E9E5"/>
    <a:srgbClr val="15B7B3"/>
    <a:srgbClr val="F86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2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641E7-60DF-4C18-98C8-C4AB6ADAC115}"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2B550-8855-4952-A2D2-D7CCFC2C1BB9}" type="slidenum">
              <a:rPr lang="en-US" smtClean="0"/>
              <a:t>‹#›</a:t>
            </a:fld>
            <a:endParaRPr lang="en-US"/>
          </a:p>
        </p:txBody>
      </p:sp>
    </p:spTree>
    <p:extLst>
      <p:ext uri="{BB962C8B-B14F-4D97-AF65-F5344CB8AC3E}">
        <p14:creationId xmlns:p14="http://schemas.microsoft.com/office/powerpoint/2010/main" val="4102090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0269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47999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3437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1225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76069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66201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11897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4534049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252313"/>
      </p:ext>
    </p:extLst>
  </p:cSld>
  <p:clrMapOvr>
    <a:masterClrMapping/>
  </p:clrMapOvr>
  <p:transition spd="slow" advClick="0" advTm="3000">
    <p:random/>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358265"/>
      </p:ext>
    </p:extLst>
  </p:cSld>
  <p:clrMapOvr>
    <a:masterClrMapping/>
  </p:clrMapOvr>
  <p:transition spd="slow" advClick="0" advTm="3000">
    <p:random/>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224995"/>
      </p:ext>
    </p:extLst>
  </p:cSld>
  <p:clrMapOvr>
    <a:masterClrMapping/>
  </p:clrMapOvr>
  <p:transition spd="slow" advClick="0" advTm="3000">
    <p:rand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841219"/>
      </p:ext>
    </p:extLst>
  </p:cSld>
  <p:clrMapOvr>
    <a:masterClrMapping/>
  </p:clrMapOvr>
  <p:transition spd="slow" advClick="0" advTm="3000">
    <p:random/>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94218"/>
      </p:ext>
    </p:extLst>
  </p:cSld>
  <p:clrMapOvr>
    <a:masterClrMapping/>
  </p:clrMapOvr>
  <p:transition spd="slow" advClick="0" advTm="3000">
    <p:random/>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968341"/>
      </p:ext>
    </p:extLst>
  </p:cSld>
  <p:clrMapOvr>
    <a:masterClrMapping/>
  </p:clrMapOvr>
  <p:transition spd="slow" advClick="0" advTm="3000">
    <p:random/>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282347"/>
      </p:ext>
    </p:extLst>
  </p:cSld>
  <p:clrMapOvr>
    <a:masterClrMapping/>
  </p:clrMapOvr>
  <p:transition spd="slow" advClick="0" advTm="3000">
    <p:random/>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698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38858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7239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4050106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55526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17411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9376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27245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4298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342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2907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1895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8944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95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841725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06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78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00E95-BA2C-4784-9A0A-16A3B5773EEC}"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B027D-4A5A-4CFF-9D7B-3705623D65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2066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30525475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defTabSz="914400"/>
            <a:endParaRPr lang="en-US" sz="1200" dirty="0">
              <a:solidFill>
                <a:prstClr val="black">
                  <a:lumMod val="75000"/>
                  <a:lumOff val="25000"/>
                </a:prstClr>
              </a:solidFill>
            </a:endParaRPr>
          </a:p>
        </p:txBody>
      </p:sp>
    </p:spTree>
    <p:extLst>
      <p:ext uri="{BB962C8B-B14F-4D97-AF65-F5344CB8AC3E}">
        <p14:creationId xmlns:p14="http://schemas.microsoft.com/office/powerpoint/2010/main" val="28572950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defTabSz="914400"/>
            <a:endParaRPr lang="en-US" sz="1200" dirty="0">
              <a:solidFill>
                <a:prstClr val="black">
                  <a:lumMod val="75000"/>
                  <a:lumOff val="25000"/>
                </a:prstClr>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5028538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9222193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Freeform: Shape 9">
            <a:extLst>
              <a:ext uri="{FF2B5EF4-FFF2-40B4-BE49-F238E27FC236}">
                <a16:creationId xmlns=""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Freeform: Shape 10">
            <a:extLst>
              <a:ext uri="{FF2B5EF4-FFF2-40B4-BE49-F238E27FC236}">
                <a16:creationId xmlns=""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Freeform: Shape 11">
            <a:extLst>
              <a:ext uri="{FF2B5EF4-FFF2-40B4-BE49-F238E27FC236}">
                <a16:creationId xmlns=""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Freeform: Shape 12">
            <a:extLst>
              <a:ext uri="{FF2B5EF4-FFF2-40B4-BE49-F238E27FC236}">
                <a16:creationId xmlns=""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Freeform: Shape 14">
            <a:extLst>
              <a:ext uri="{FF2B5EF4-FFF2-40B4-BE49-F238E27FC236}">
                <a16:creationId xmlns=""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Freeform: Shape 15">
            <a:extLst>
              <a:ext uri="{FF2B5EF4-FFF2-40B4-BE49-F238E27FC236}">
                <a16:creationId xmlns=""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4577540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Freeform: Shape 9">
            <a:extLst>
              <a:ext uri="{FF2B5EF4-FFF2-40B4-BE49-F238E27FC236}">
                <a16:creationId xmlns=""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Freeform: Shape 11">
            <a:extLst>
              <a:ext uri="{FF2B5EF4-FFF2-40B4-BE49-F238E27FC236}">
                <a16:creationId xmlns=""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Freeform: Shape 12">
            <a:extLst>
              <a:ext uri="{FF2B5EF4-FFF2-40B4-BE49-F238E27FC236}">
                <a16:creationId xmlns=""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Freeform: Shape 14">
            <a:extLst>
              <a:ext uri="{FF2B5EF4-FFF2-40B4-BE49-F238E27FC236}">
                <a16:creationId xmlns=""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Freeform: Shape 15">
            <a:extLst>
              <a:ext uri="{FF2B5EF4-FFF2-40B4-BE49-F238E27FC236}">
                <a16:creationId xmlns=""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4161260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8676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410569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Oval 28">
            <a:extLst>
              <a:ext uri="{FF2B5EF4-FFF2-40B4-BE49-F238E27FC236}">
                <a16:creationId xmlns=""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Oval 29">
            <a:extLst>
              <a:ext uri="{FF2B5EF4-FFF2-40B4-BE49-F238E27FC236}">
                <a16:creationId xmlns=""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1" name="Oval 30">
            <a:extLst>
              <a:ext uri="{FF2B5EF4-FFF2-40B4-BE49-F238E27FC236}">
                <a16:creationId xmlns=""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Oval 8">
            <a:extLst>
              <a:ext uri="{FF2B5EF4-FFF2-40B4-BE49-F238E27FC236}">
                <a16:creationId xmlns=""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32" name="Picture Placeholder 3">
            <a:extLst>
              <a:ext uri="{FF2B5EF4-FFF2-40B4-BE49-F238E27FC236}">
                <a16:creationId xmlns=""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33" name="Picture Placeholder 3">
            <a:extLst>
              <a:ext uri="{FF2B5EF4-FFF2-40B4-BE49-F238E27FC236}">
                <a16:creationId xmlns=""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34" name="Picture Placeholder 3">
            <a:extLst>
              <a:ext uri="{FF2B5EF4-FFF2-40B4-BE49-F238E27FC236}">
                <a16:creationId xmlns=""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smtClean="0"/>
              <a:t>Click icon to add picture</a:t>
            </a:r>
            <a:endParaRPr lang="en-US" noProof="0" dirty="0"/>
          </a:p>
        </p:txBody>
      </p:sp>
      <p:sp>
        <p:nvSpPr>
          <p:cNvPr id="35" name="Picture Placeholder 3">
            <a:extLst>
              <a:ext uri="{FF2B5EF4-FFF2-40B4-BE49-F238E27FC236}">
                <a16:creationId xmlns=""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smtClean="0"/>
              <a:t>Click icon to add picture</a:t>
            </a:r>
            <a:endParaRPr lang="en-US" noProof="0" dirty="0"/>
          </a:p>
        </p:txBody>
      </p:sp>
      <p:cxnSp>
        <p:nvCxnSpPr>
          <p:cNvPr id="25" name="Straight Connector 24" descr="First divider line on slide">
            <a:extLst>
              <a:ext uri="{FF2B5EF4-FFF2-40B4-BE49-F238E27FC236}">
                <a16:creationId xmlns="" xmlns:a16="http://schemas.microsoft.com/office/drawing/2014/main" id="{402BCAE3-72EC-4098-A211-3555BFDE932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 xmlns:a16="http://schemas.microsoft.com/office/drawing/2014/main" id="{94A08494-9C0E-4AAF-BE9A-166FE994DABC}"/>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 xmlns:a16="http://schemas.microsoft.com/office/drawing/2014/main" id="{698FE6A1-AEF7-4FD7-A689-908A6B9CC06E}"/>
              </a:ext>
              <a:ext uri="{C183D7F6-B498-43B3-948B-1728B52AA6E4}">
                <adec:decorative xmlns="" xmlns:adec="http://schemas.microsoft.com/office/drawing/2017/decorative"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 xmlns:a16="http://schemas.microsoft.com/office/drawing/2014/main" id="{636DD6E3-6313-40D8-B03E-60E2E5A6979D}"/>
              </a:ext>
              <a:ext uri="{C183D7F6-B498-43B3-948B-1728B52AA6E4}">
                <adec:decorative xmlns="" xmlns:adec="http://schemas.microsoft.com/office/drawing/2017/decorative"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6293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Oval 21">
            <a:extLst>
              <a:ext uri="{FF2B5EF4-FFF2-40B4-BE49-F238E27FC236}">
                <a16:creationId xmlns=""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Oval 25">
            <a:extLst>
              <a:ext uri="{FF2B5EF4-FFF2-40B4-BE49-F238E27FC236}">
                <a16:creationId xmlns=""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Picture Placeholder 3">
            <a:extLst>
              <a:ext uri="{FF2B5EF4-FFF2-40B4-BE49-F238E27FC236}">
                <a16:creationId xmlns=""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28" name="Picture Placeholder 3">
            <a:extLst>
              <a:ext uri="{FF2B5EF4-FFF2-40B4-BE49-F238E27FC236}">
                <a16:creationId xmlns=""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29" name="Picture Placeholder 3">
            <a:extLst>
              <a:ext uri="{FF2B5EF4-FFF2-40B4-BE49-F238E27FC236}">
                <a16:creationId xmlns=""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1" name="Picture Placeholder 40">
            <a:extLst>
              <a:ext uri="{FF2B5EF4-FFF2-40B4-BE49-F238E27FC236}">
                <a16:creationId xmlns=""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 xmlns:a16="http://schemas.microsoft.com/office/drawing/2014/main" id="{7FE1F4E8-B411-4807-9D24-A045EE06CFD9}"/>
              </a:ext>
              <a:ext uri="{C183D7F6-B498-43B3-948B-1728B52AA6E4}">
                <adec:decorative xmlns=""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8C3F648E-45E5-403C-973E-2BEED634B269}"/>
              </a:ext>
              <a:ext uri="{C183D7F6-B498-43B3-948B-1728B52AA6E4}">
                <adec:decorative xmlns=""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6371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3 x Image Bullets Right">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3" name="Oval 32">
            <a:extLst>
              <a:ext uri="{FF2B5EF4-FFF2-40B4-BE49-F238E27FC236}">
                <a16:creationId xmlns=""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4" name="Oval 33">
            <a:extLst>
              <a:ext uri="{FF2B5EF4-FFF2-40B4-BE49-F238E27FC236}">
                <a16:creationId xmlns=""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Picture Placeholder 19">
            <a:extLst>
              <a:ext uri="{FF2B5EF4-FFF2-40B4-BE49-F238E27FC236}">
                <a16:creationId xmlns=""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7068457" y="432000"/>
            <a:ext cx="4703542"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a:lstStyle>
            <a:lvl1pPr marL="0" indent="0" algn="l">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a:lstStyle>
            <a:lvl1pPr marL="0" indent="0" algn="l">
              <a:buNone/>
              <a:defRPr sz="16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a:lstStyle>
            <a:lvl1pPr marL="0" indent="0" algn="l">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a:lstStyle>
            <a:lvl1pPr marL="0" indent="0" algn="l">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a:lstStyle>
            <a:lvl1pPr marL="0" indent="0" algn="l">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a:lstStyle>
            <a:lvl1pPr marL="0" indent="0" algn="l">
              <a:buNone/>
              <a:defRPr sz="16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grpSp>
        <p:nvGrpSpPr>
          <p:cNvPr id="22" name="Group 21">
            <a:extLst>
              <a:ext uri="{FF2B5EF4-FFF2-40B4-BE49-F238E27FC236}">
                <a16:creationId xmlns=""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reeform: Shape 13">
              <a:extLst>
                <a:ext uri="{FF2B5EF4-FFF2-40B4-BE49-F238E27FC236}">
                  <a16:creationId xmlns=""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Freeform: Shape 17">
              <a:extLst>
                <a:ext uri="{FF2B5EF4-FFF2-40B4-BE49-F238E27FC236}">
                  <a16:creationId xmlns=""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Freeform: Shape 19">
              <a:extLst>
                <a:ext uri="{FF2B5EF4-FFF2-40B4-BE49-F238E27FC236}">
                  <a16:creationId xmlns=""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3">
              <a:extLst>
                <a:ext uri="{FF2B5EF4-FFF2-40B4-BE49-F238E27FC236}">
                  <a16:creationId xmlns=""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1" name="Freeform: Shape 30">
              <a:extLst>
                <a:ext uri="{FF2B5EF4-FFF2-40B4-BE49-F238E27FC236}">
                  <a16:creationId xmlns=""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Freeform: Shape 28">
              <a:extLst>
                <a:ext uri="{FF2B5EF4-FFF2-40B4-BE49-F238E27FC236}">
                  <a16:creationId xmlns=""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38" name="Picture Placeholder 3">
            <a:extLst>
              <a:ext uri="{FF2B5EF4-FFF2-40B4-BE49-F238E27FC236}">
                <a16:creationId xmlns="" xmlns:a16="http://schemas.microsoft.com/office/drawing/2014/main" id="{EC82E52C-5E33-5942-8474-7ED4354EC95D}"/>
              </a:ext>
            </a:extLst>
          </p:cNvPr>
          <p:cNvSpPr>
            <a:spLocks noGrp="1"/>
          </p:cNvSpPr>
          <p:nvPr>
            <p:ph type="pic" sz="quarter" idx="30"/>
          </p:nvPr>
        </p:nvSpPr>
        <p:spPr>
          <a:xfrm>
            <a:off x="7405874" y="4835817"/>
            <a:ext cx="691688" cy="691688"/>
          </a:xfrm>
        </p:spPr>
        <p:txBody>
          <a:bodyPr/>
          <a:lstStyle>
            <a:lvl1pPr marL="0" indent="0">
              <a:buNone/>
              <a:defRPr/>
            </a:lvl1pPr>
          </a:lstStyle>
          <a:p>
            <a:r>
              <a:rPr lang="en-US" noProof="0" smtClean="0"/>
              <a:t>Click icon to add picture</a:t>
            </a:r>
            <a:endParaRPr lang="en-US" noProof="0" dirty="0"/>
          </a:p>
        </p:txBody>
      </p:sp>
      <p:sp>
        <p:nvSpPr>
          <p:cNvPr id="39" name="Picture Placeholder 3">
            <a:extLst>
              <a:ext uri="{FF2B5EF4-FFF2-40B4-BE49-F238E27FC236}">
                <a16:creationId xmlns="" xmlns:a16="http://schemas.microsoft.com/office/drawing/2014/main" id="{07EC0147-5BE6-9248-BF42-BD99608F459C}"/>
              </a:ext>
            </a:extLst>
          </p:cNvPr>
          <p:cNvSpPr>
            <a:spLocks noGrp="1"/>
          </p:cNvSpPr>
          <p:nvPr>
            <p:ph type="pic" sz="quarter" idx="31"/>
          </p:nvPr>
        </p:nvSpPr>
        <p:spPr>
          <a:xfrm>
            <a:off x="7405874" y="3271181"/>
            <a:ext cx="691688" cy="691688"/>
          </a:xfrm>
        </p:spPr>
        <p:txBody>
          <a:bodyPr/>
          <a:lstStyle>
            <a:lvl1pPr marL="0" indent="0">
              <a:buNone/>
              <a:defRPr/>
            </a:lvl1pPr>
          </a:lstStyle>
          <a:p>
            <a:r>
              <a:rPr lang="en-US" noProof="0" smtClean="0"/>
              <a:t>Click icon to add picture</a:t>
            </a:r>
            <a:endParaRPr lang="en-US" noProof="0" dirty="0"/>
          </a:p>
        </p:txBody>
      </p:sp>
      <p:sp>
        <p:nvSpPr>
          <p:cNvPr id="40" name="Picture Placeholder 3">
            <a:extLst>
              <a:ext uri="{FF2B5EF4-FFF2-40B4-BE49-F238E27FC236}">
                <a16:creationId xmlns="" xmlns:a16="http://schemas.microsoft.com/office/drawing/2014/main" id="{2B8E1942-1472-BC49-A624-3A31190A69E1}"/>
              </a:ext>
            </a:extLst>
          </p:cNvPr>
          <p:cNvSpPr>
            <a:spLocks noGrp="1"/>
          </p:cNvSpPr>
          <p:nvPr>
            <p:ph type="pic" sz="quarter" idx="32"/>
          </p:nvPr>
        </p:nvSpPr>
        <p:spPr>
          <a:xfrm>
            <a:off x="7405874" y="1706545"/>
            <a:ext cx="691688" cy="691688"/>
          </a:xfrm>
        </p:spPr>
        <p:txBody>
          <a:bodyPr/>
          <a:lstStyle>
            <a:lvl1pPr marL="0" indent="0">
              <a:buNone/>
              <a:defRPr/>
            </a:lvl1pPr>
          </a:lstStyle>
          <a:p>
            <a:r>
              <a:rPr lang="en-US" noProof="0" smtClean="0"/>
              <a:t>Click icon to add picture</a:t>
            </a:r>
            <a:endParaRPr lang="en-US" noProof="0" dirty="0"/>
          </a:p>
        </p:txBody>
      </p:sp>
      <p:cxnSp>
        <p:nvCxnSpPr>
          <p:cNvPr id="36" name="Straight Connector 35" descr="First divider line on slide">
            <a:extLst>
              <a:ext uri="{FF2B5EF4-FFF2-40B4-BE49-F238E27FC236}">
                <a16:creationId xmlns="" xmlns:a16="http://schemas.microsoft.com/office/drawing/2014/main" id="{A140998F-B877-4BDC-843C-0071F5066380}"/>
              </a:ext>
              <a:ext uri="{C183D7F6-B498-43B3-948B-1728B52AA6E4}">
                <adec:decorative xmlns="" xmlns:adec="http://schemas.microsoft.com/office/drawing/2017/decorative" val="1"/>
              </a:ext>
            </a:extLst>
          </p:cNvPr>
          <p:cNvCxnSpPr>
            <a:cxnSpLocks/>
          </p:cNvCxnSpPr>
          <p:nvPr userDrawn="1"/>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descr="Second divider line on slide">
            <a:extLst>
              <a:ext uri="{FF2B5EF4-FFF2-40B4-BE49-F238E27FC236}">
                <a16:creationId xmlns="" xmlns:a16="http://schemas.microsoft.com/office/drawing/2014/main" id="{2084D353-BE8A-4AAA-8BEC-B71CEE9DD7A1}"/>
              </a:ext>
              <a:ext uri="{C183D7F6-B498-43B3-948B-1728B52AA6E4}">
                <adec:decorative xmlns="" xmlns:adec="http://schemas.microsoft.com/office/drawing/2017/decorative" val="1"/>
              </a:ext>
            </a:extLst>
          </p:cNvPr>
          <p:cNvCxnSpPr>
            <a:cxnSpLocks/>
          </p:cNvCxnSpPr>
          <p:nvPr userDrawn="1"/>
        </p:nvCxnSpPr>
        <p:spPr>
          <a:xfrm flipH="1">
            <a:off x="8768283"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7477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nvGrpSpPr>
          <p:cNvPr id="43" name="Group 42">
            <a:extLst>
              <a:ext uri="{FF2B5EF4-FFF2-40B4-BE49-F238E27FC236}">
                <a16:creationId xmlns=""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5" name="Rounded Rectangle 15">
              <a:extLst>
                <a:ext uri="{FF2B5EF4-FFF2-40B4-BE49-F238E27FC236}">
                  <a16:creationId xmlns=""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6" name="Rectangle: Rounded Corners 45">
              <a:extLst>
                <a:ext uri="{FF2B5EF4-FFF2-40B4-BE49-F238E27FC236}">
                  <a16:creationId xmlns=""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7" name="Rounded Rectangle 15">
              <a:extLst>
                <a:ext uri="{FF2B5EF4-FFF2-40B4-BE49-F238E27FC236}">
                  <a16:creationId xmlns=""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8" name="Rounded Rectangle 15">
              <a:extLst>
                <a:ext uri="{FF2B5EF4-FFF2-40B4-BE49-F238E27FC236}">
                  <a16:creationId xmlns=""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9" name="Oval 48">
              <a:extLst>
                <a:ext uri="{FF2B5EF4-FFF2-40B4-BE49-F238E27FC236}">
                  <a16:creationId xmlns=""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0" name="Oval 49">
              <a:extLst>
                <a:ext uri="{FF2B5EF4-FFF2-40B4-BE49-F238E27FC236}">
                  <a16:creationId xmlns=""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1" name="Oval 50">
              <a:extLst>
                <a:ext uri="{FF2B5EF4-FFF2-40B4-BE49-F238E27FC236}">
                  <a16:creationId xmlns=""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3" name="Content Placeholder 2">
            <a:extLst>
              <a:ext uri="{FF2B5EF4-FFF2-40B4-BE49-F238E27FC236}">
                <a16:creationId xmlns=""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41176165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Oval 16">
            <a:extLst>
              <a:ext uri="{FF2B5EF4-FFF2-40B4-BE49-F238E27FC236}">
                <a16:creationId xmlns=""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Oval 18">
            <a:extLst>
              <a:ext uri="{FF2B5EF4-FFF2-40B4-BE49-F238E27FC236}">
                <a16:creationId xmlns=""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a:lstStyle>
            <a:lvl1pPr marL="0" indent="0" algn="ctr">
              <a:buNone/>
              <a:defRPr sz="1600"/>
            </a:lvl1pPr>
          </a:lstStyle>
          <a:p>
            <a:pPr lvl="0"/>
            <a:r>
              <a:rPr lang="en-US" noProof="0"/>
              <a:t>Bullet Description</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20" name="Picture Placeholder 3">
            <a:extLst>
              <a:ext uri="{FF2B5EF4-FFF2-40B4-BE49-F238E27FC236}">
                <a16:creationId xmlns="" xmlns:a16="http://schemas.microsoft.com/office/drawing/2014/main" id="{06B6D0B6-0884-CD46-A1B0-9FED03C22626}"/>
              </a:ext>
            </a:extLst>
          </p:cNvPr>
          <p:cNvSpPr>
            <a:spLocks noGrp="1"/>
          </p:cNvSpPr>
          <p:nvPr>
            <p:ph type="pic" sz="quarter" idx="27"/>
          </p:nvPr>
        </p:nvSpPr>
        <p:spPr>
          <a:xfrm>
            <a:off x="2724708" y="2358091"/>
            <a:ext cx="854075" cy="854075"/>
          </a:xfrm>
        </p:spPr>
        <p:txBody>
          <a:bodyPr/>
          <a:lstStyle>
            <a:lvl1pPr marL="0" indent="0">
              <a:buNone/>
              <a:defRPr/>
            </a:lvl1pPr>
          </a:lstStyle>
          <a:p>
            <a:r>
              <a:rPr lang="en-US" noProof="0" smtClean="0"/>
              <a:t>Click icon to add picture</a:t>
            </a:r>
            <a:endParaRPr lang="en-US" noProof="0" dirty="0"/>
          </a:p>
        </p:txBody>
      </p:sp>
      <p:sp>
        <p:nvSpPr>
          <p:cNvPr id="21" name="Picture Placeholder 3">
            <a:extLst>
              <a:ext uri="{FF2B5EF4-FFF2-40B4-BE49-F238E27FC236}">
                <a16:creationId xmlns="" xmlns:a16="http://schemas.microsoft.com/office/drawing/2014/main" id="{BAAC12A0-90C3-984B-A8FC-7EB4AA432E3A}"/>
              </a:ext>
            </a:extLst>
          </p:cNvPr>
          <p:cNvSpPr>
            <a:spLocks noGrp="1"/>
          </p:cNvSpPr>
          <p:nvPr>
            <p:ph type="pic" sz="quarter" idx="28"/>
          </p:nvPr>
        </p:nvSpPr>
        <p:spPr>
          <a:xfrm>
            <a:off x="5672402" y="2358091"/>
            <a:ext cx="854075" cy="854075"/>
          </a:xfrm>
        </p:spPr>
        <p:txBody>
          <a:bodyPr/>
          <a:lstStyle>
            <a:lvl1pPr marL="0" indent="0">
              <a:buNone/>
              <a:defRPr/>
            </a:lvl1pPr>
          </a:lstStyle>
          <a:p>
            <a:r>
              <a:rPr lang="en-US" noProof="0" smtClean="0"/>
              <a:t>Click icon to add picture</a:t>
            </a:r>
            <a:endParaRPr lang="en-US" noProof="0" dirty="0"/>
          </a:p>
        </p:txBody>
      </p:sp>
      <p:sp>
        <p:nvSpPr>
          <p:cNvPr id="22" name="Picture Placeholder 3">
            <a:extLst>
              <a:ext uri="{FF2B5EF4-FFF2-40B4-BE49-F238E27FC236}">
                <a16:creationId xmlns="" xmlns:a16="http://schemas.microsoft.com/office/drawing/2014/main" id="{51565942-8816-734B-BEEE-1258F13B66DA}"/>
              </a:ext>
            </a:extLst>
          </p:cNvPr>
          <p:cNvSpPr>
            <a:spLocks noGrp="1"/>
          </p:cNvSpPr>
          <p:nvPr>
            <p:ph type="pic" sz="quarter" idx="29"/>
          </p:nvPr>
        </p:nvSpPr>
        <p:spPr>
          <a:xfrm>
            <a:off x="8621493" y="2358090"/>
            <a:ext cx="854075" cy="854075"/>
          </a:xfrm>
        </p:spPr>
        <p:txBody>
          <a:bodyPr/>
          <a:lstStyle>
            <a:lvl1pPr marL="0" indent="0">
              <a:buNone/>
              <a:defRPr/>
            </a:lvl1pPr>
          </a:lstStyle>
          <a:p>
            <a:r>
              <a:rPr lang="en-US" noProof="0" smtClean="0"/>
              <a:t>Click icon to add picture</a:t>
            </a:r>
            <a:endParaRPr lang="en-US" noProof="0" dirty="0"/>
          </a:p>
        </p:txBody>
      </p:sp>
      <p:cxnSp>
        <p:nvCxnSpPr>
          <p:cNvPr id="23" name="Straight Connector 22" descr="First divider line on slide">
            <a:extLst>
              <a:ext uri="{FF2B5EF4-FFF2-40B4-BE49-F238E27FC236}">
                <a16:creationId xmlns="" xmlns:a16="http://schemas.microsoft.com/office/drawing/2014/main" id="{82D5D2B4-7BAC-4C27-8D68-12365C7E7EF4}"/>
              </a:ext>
              <a:ext uri="{C183D7F6-B498-43B3-948B-1728B52AA6E4}">
                <adec:decorative xmlns="" xmlns:adec="http://schemas.microsoft.com/office/drawing/2017/decorative" val="1"/>
              </a:ext>
            </a:extLst>
          </p:cNvPr>
          <p:cNvCxnSpPr>
            <a:cxnSpLocks/>
          </p:cNvCxnSpPr>
          <p:nvPr userDrawn="1"/>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7D9203C1-910E-4AFC-95E0-13BF40D08831}"/>
              </a:ext>
              <a:ext uri="{C183D7F6-B498-43B3-948B-1728B52AA6E4}">
                <adec:decorative xmlns="" xmlns:adec="http://schemas.microsoft.com/office/drawing/2017/decorative" val="1"/>
              </a:ext>
            </a:extLst>
          </p:cNvPr>
          <p:cNvCxnSpPr>
            <a:cxnSpLocks/>
          </p:cNvCxnSpPr>
          <p:nvPr userDrawn="1"/>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2115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18">
            <a:extLst>
              <a:ext uri="{FF2B5EF4-FFF2-40B4-BE49-F238E27FC236}">
                <a16:creationId xmlns=""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 xmlns:a16="http://schemas.microsoft.com/office/drawing/2014/main" id="{2B940646-DE40-4E0F-AE42-6530784C9A7D}"/>
              </a:ext>
              <a:ext uri="{C183D7F6-B498-43B3-948B-1728B52AA6E4}">
                <adec:decorative xmlns=""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331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Freeform: Shape 12">
            <a:extLst>
              <a:ext uri="{FF2B5EF4-FFF2-40B4-BE49-F238E27FC236}">
                <a16:creationId xmlns=""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Freeform: Shape 14">
            <a:extLst>
              <a:ext uri="{FF2B5EF4-FFF2-40B4-BE49-F238E27FC236}">
                <a16:creationId xmlns=""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Freeform: Shape 15">
            <a:extLst>
              <a:ext uri="{FF2B5EF4-FFF2-40B4-BE49-F238E27FC236}">
                <a16:creationId xmlns=""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a:extLst>
              <a:ext uri="{FF2B5EF4-FFF2-40B4-BE49-F238E27FC236}">
                <a16:creationId xmlns=""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0" name="Footer Placeholder 9">
            <a:extLst>
              <a:ext uri="{FF2B5EF4-FFF2-40B4-BE49-F238E27FC236}">
                <a16:creationId xmlns=""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7" name="Text Placeholder 4">
            <a:extLst>
              <a:ext uri="{FF2B5EF4-FFF2-40B4-BE49-F238E27FC236}">
                <a16:creationId xmlns=""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smtClean="0"/>
              <a:t>Click to edit Master text styles</a:t>
            </a:r>
          </a:p>
        </p:txBody>
      </p:sp>
      <p:cxnSp>
        <p:nvCxnSpPr>
          <p:cNvPr id="28" name="Straight Connector 27" descr="Center divider line">
            <a:extLst>
              <a:ext uri="{FF2B5EF4-FFF2-40B4-BE49-F238E27FC236}">
                <a16:creationId xmlns="" xmlns:a16="http://schemas.microsoft.com/office/drawing/2014/main" id="{AEACA101-2521-41AA-8F51-FF0BF783E493}"/>
              </a:ext>
              <a:ext uri="{C183D7F6-B498-43B3-948B-1728B52AA6E4}">
                <adec:decorative xmlns=""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2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8">
            <a:extLst>
              <a:ext uri="{FF2B5EF4-FFF2-40B4-BE49-F238E27FC236}">
                <a16:creationId xmlns=""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8752712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37472386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268734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774273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7" name="Picture Placeholder 22">
            <a:extLst>
              <a:ext uri="{FF2B5EF4-FFF2-40B4-BE49-F238E27FC236}">
                <a16:creationId xmlns=""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0" name="Picture Placeholder 22">
            <a:extLst>
              <a:ext uri="{FF2B5EF4-FFF2-40B4-BE49-F238E27FC236}">
                <a16:creationId xmlns=""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4" name="Text Placeholder 3">
            <a:extLst>
              <a:ext uri="{FF2B5EF4-FFF2-40B4-BE49-F238E27FC236}">
                <a16:creationId xmlns=""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9348019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3382394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Freeform: Shape 25">
            <a:extLst>
              <a:ext uri="{FF2B5EF4-FFF2-40B4-BE49-F238E27FC236}">
                <a16:creationId xmlns=""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9">
            <a:extLst>
              <a:ext uri="{FF2B5EF4-FFF2-40B4-BE49-F238E27FC236}">
                <a16:creationId xmlns=""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40344638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7123679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cxnSp>
        <p:nvCxnSpPr>
          <p:cNvPr id="5" name="Straight Connector 4">
            <a:extLst>
              <a:ext uri="{FF2B5EF4-FFF2-40B4-BE49-F238E27FC236}">
                <a16:creationId xmlns=""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42154684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reeform: Shape 4">
            <a:extLst>
              <a:ext uri="{FF2B5EF4-FFF2-40B4-BE49-F238E27FC236}">
                <a16:creationId xmlns=""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reeform: Shape 5">
            <a:extLst>
              <a:ext uri="{FF2B5EF4-FFF2-40B4-BE49-F238E27FC236}">
                <a16:creationId xmlns=""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Freeform: Shape 6">
            <a:extLst>
              <a:ext uri="{FF2B5EF4-FFF2-40B4-BE49-F238E27FC236}">
                <a16:creationId xmlns=""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Freeform: Shape 7">
            <a:extLst>
              <a:ext uri="{FF2B5EF4-FFF2-40B4-BE49-F238E27FC236}">
                <a16:creationId xmlns=""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Freeform: Shape 8">
            <a:extLst>
              <a:ext uri="{FF2B5EF4-FFF2-40B4-BE49-F238E27FC236}">
                <a16:creationId xmlns=""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Freeform: Shape 9">
            <a:extLst>
              <a:ext uri="{FF2B5EF4-FFF2-40B4-BE49-F238E27FC236}">
                <a16:creationId xmlns=""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Freeform: Shape 10">
            <a:extLst>
              <a:ext uri="{FF2B5EF4-FFF2-40B4-BE49-F238E27FC236}">
                <a16:creationId xmlns=""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Freeform: Shape 11">
            <a:extLst>
              <a:ext uri="{FF2B5EF4-FFF2-40B4-BE49-F238E27FC236}">
                <a16:creationId xmlns=""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4157149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defTabSz="914400"/>
            <a:endParaRPr lang="en-US" sz="1200" dirty="0">
              <a:solidFill>
                <a:prstClr val="black">
                  <a:lumMod val="75000"/>
                  <a:lumOff val="25000"/>
                </a:prstClr>
              </a:solidFill>
            </a:endParaRPr>
          </a:p>
        </p:txBody>
      </p:sp>
      <p:sp>
        <p:nvSpPr>
          <p:cNvPr id="13" name="Freeform: Shape 12">
            <a:extLst>
              <a:ext uri="{FF2B5EF4-FFF2-40B4-BE49-F238E27FC236}">
                <a16:creationId xmlns=""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978121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itle 1">
            <a:extLst>
              <a:ext uri="{FF2B5EF4-FFF2-40B4-BE49-F238E27FC236}">
                <a16:creationId xmlns=""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Content Placeholder 2">
            <a:extLst>
              <a:ext uri="{FF2B5EF4-FFF2-40B4-BE49-F238E27FC236}">
                <a16:creationId xmlns=""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036122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itle 1">
            <a:extLst>
              <a:ext uri="{FF2B5EF4-FFF2-40B4-BE49-F238E27FC236}">
                <a16:creationId xmlns=""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Picture Placeholder 2">
            <a:extLst>
              <a:ext uri="{FF2B5EF4-FFF2-40B4-BE49-F238E27FC236}">
                <a16:creationId xmlns=""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31584267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403211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78983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10104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98151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20660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45816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296745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80173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2384895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63698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49724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19964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44095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28014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906567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594099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00890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0144285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106780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842072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545353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5854575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7344506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22734532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39153639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83996744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4045594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4834141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0702054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58123321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36227180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45677658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56399087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600556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2615761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94061032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998957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709895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5580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2218462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smtClean="0">
                <a:solidFill>
                  <a:srgbClr val="000000"/>
                </a:solidFill>
              </a:rPr>
              <a:pPr defTabSz="914400"/>
              <a:t>2021/12/15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smtClean="0">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800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49388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35151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18321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7117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564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954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332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221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91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902589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326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33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1923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60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2262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872033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00623762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89429621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092256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42400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021033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084441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941407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433546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720967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6451793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937454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690360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318071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10149346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8546671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0144551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12722334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938017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895737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818615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649697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723561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764916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847078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405970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34931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3783097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pPr defTabSz="914400"/>
            <a:r>
              <a:rPr lang="en-US" altLang="zh-CN" dirty="0" smtClean="0">
                <a:solidFill>
                  <a:srgbClr val="FFC000"/>
                </a:solidFill>
                <a:latin typeface="Bodoni MT" panose="02070803080606020203" pitchFamily="18" charset="0"/>
                <a:ea typeface="方正正中黑简体" panose="02000000000000000000" pitchFamily="2" charset="-122"/>
              </a:rPr>
              <a:t>@</a:t>
            </a:r>
            <a:r>
              <a:rPr lang="zh-CN" altLang="en-US" dirty="0" smtClean="0">
                <a:solidFill>
                  <a:srgbClr val="FFC000"/>
                </a:solidFill>
                <a:latin typeface="方正行楷简体" panose="03000509000000000000" pitchFamily="65" charset="-122"/>
                <a:ea typeface="方正行楷简体" panose="03000509000000000000" pitchFamily="65" charset="-122"/>
              </a:rPr>
              <a:t>雪原</a:t>
            </a:r>
            <a:r>
              <a:rPr lang="en-US" altLang="zh-CN" dirty="0" smtClean="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pPr defTabSz="914400"/>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pPr defTabSz="914400"/>
            <a:fld id="{618F58CE-AA9F-44F2-B75A-34227CEABCB3}" type="datetimeFigureOut">
              <a:rPr lang="zh-CN" altLang="en-US">
                <a:solidFill>
                  <a:prstClr val="black"/>
                </a:solidFill>
              </a:rPr>
              <a:pPr defTabSz="914400"/>
              <a:t>2021/12/15</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pPr defTabSz="914400"/>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336850097"/>
      </p:ext>
    </p:extLst>
  </p:cSld>
  <p:clrMapOvr>
    <a:masterClrMapping/>
  </p:clrMapOvr>
  <p:transition spd="slow" advClick="0" advTm="3000">
    <p:random/>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372306"/>
      </p:ext>
    </p:extLst>
  </p:cSld>
  <p:clrMapOvr>
    <a:masterClrMapping/>
  </p:clrMapOvr>
  <p:transition spd="slow" advClick="0" advTm="3000">
    <p:random/>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76142"/>
      </p:ext>
    </p:extLst>
  </p:cSld>
  <p:clrMapOvr>
    <a:masterClrMapping/>
  </p:clrMapOvr>
  <p:transition spd="slow" advClick="0" advTm="3000">
    <p:random/>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106964"/>
      </p:ext>
    </p:extLst>
  </p:cSld>
  <p:clrMapOvr>
    <a:masterClrMapping/>
  </p:clrMapOvr>
  <p:transition spd="slow" advClick="0" advTm="3000">
    <p:random/>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645808"/>
      </p:ext>
    </p:extLst>
  </p:cSld>
  <p:clrMapOvr>
    <a:masterClrMapping/>
  </p:clrMapOvr>
  <p:transition spd="slow" advClick="0" advTm="3000">
    <p:random/>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pPr defTabSz="914400"/>
            <a:r>
              <a:rPr lang="en-US" altLang="zh-CN" dirty="0" smtClean="0">
                <a:solidFill>
                  <a:srgbClr val="FFC000"/>
                </a:solidFill>
                <a:latin typeface="Bodoni MT" panose="02070803080606020203" pitchFamily="18" charset="0"/>
                <a:ea typeface="方正正中黑简体" panose="02000000000000000000" pitchFamily="2" charset="-122"/>
              </a:rPr>
              <a:t>@</a:t>
            </a:r>
            <a:r>
              <a:rPr lang="zh-CN" altLang="en-US" dirty="0" smtClean="0">
                <a:solidFill>
                  <a:srgbClr val="FFC000"/>
                </a:solidFill>
                <a:latin typeface="方正行楷简体" panose="03000509000000000000" pitchFamily="65" charset="-122"/>
                <a:ea typeface="方正行楷简体" panose="03000509000000000000" pitchFamily="65" charset="-122"/>
              </a:rPr>
              <a:t>雪原</a:t>
            </a:r>
            <a:r>
              <a:rPr lang="en-US" altLang="zh-CN" dirty="0" smtClean="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pPr defTabSz="914400"/>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pPr defTabSz="914400"/>
            <a:fld id="{618F58CE-AA9F-44F2-B75A-34227CEABCB3}" type="datetimeFigureOut">
              <a:rPr lang="zh-CN" altLang="en-US">
                <a:solidFill>
                  <a:prstClr val="black"/>
                </a:solidFill>
              </a:rPr>
              <a:pPr defTabSz="914400"/>
              <a:t>2021/12/15</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pPr defTabSz="914400"/>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244351656"/>
      </p:ext>
    </p:extLst>
  </p:cSld>
  <p:clrMapOvr>
    <a:masterClrMapping/>
  </p:clrMapOvr>
  <p:transition spd="slow" advClick="0" advTm="3000">
    <p:random/>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795532"/>
      </p:ext>
    </p:extLst>
  </p:cSld>
  <p:clrMapOvr>
    <a:masterClrMapping/>
  </p:clrMapOvr>
  <p:transition spd="slow" advClick="0" advTm="3000">
    <p:random/>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63734"/>
      </p:ext>
    </p:extLst>
  </p:cSld>
  <p:clrMapOvr>
    <a:masterClrMapping/>
  </p:clrMapOvr>
  <p:transition spd="slow" advClick="0" advTm="3000">
    <p:random/>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705158"/>
      </p:ext>
    </p:extLst>
  </p:cSld>
  <p:clrMapOvr>
    <a:masterClrMapping/>
  </p:clrMapOvr>
  <p:transition spd="slow" advClick="0" advTm="3000">
    <p:random/>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2673"/>
      </p:ext>
    </p:extLst>
  </p:cSld>
  <p:clrMapOvr>
    <a:masterClrMapping/>
  </p:clrMapOvr>
  <p:transition spd="slow" advClick="0" advTm="3000">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3.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92.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6.xml"/><Relationship Id="rId11" Type="http://schemas.openxmlformats.org/officeDocument/2006/relationships/image" Target="../media/image5.gif"/><Relationship Id="rId5" Type="http://schemas.openxmlformats.org/officeDocument/2006/relationships/slideLayout" Target="../slideLayouts/slideLayout94.xml"/><Relationship Id="rId10" Type="http://schemas.openxmlformats.org/officeDocument/2006/relationships/image" Target="../media/image4.png"/><Relationship Id="rId4" Type="http://schemas.openxmlformats.org/officeDocument/2006/relationships/slideLayout" Target="../slideLayouts/slideLayout93.xml"/><Relationship Id="rId9" Type="http://schemas.openxmlformats.org/officeDocument/2006/relationships/image" Target="../media/image3.png"/><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7.xml"/><Relationship Id="rId18" Type="http://schemas.openxmlformats.org/officeDocument/2006/relationships/image" Target="../media/image5.gif"/><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4.png"/><Relationship Id="rId2" Type="http://schemas.openxmlformats.org/officeDocument/2006/relationships/slideLayout" Target="../slideLayouts/slideLayout96.xml"/><Relationship Id="rId16" Type="http://schemas.openxmlformats.org/officeDocument/2006/relationships/image" Target="../media/image3.png"/><Relationship Id="rId20" Type="http://schemas.microsoft.com/office/2007/relationships/hdphoto" Target="../media/hdphoto4.wdp"/><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microsoft.com/office/2007/relationships/hdphoto" Target="../media/hdphoto3.wdp"/><Relationship Id="rId10" Type="http://schemas.openxmlformats.org/officeDocument/2006/relationships/slideLayout" Target="../slideLayouts/slideLayout104.xml"/><Relationship Id="rId19" Type="http://schemas.openxmlformats.org/officeDocument/2006/relationships/image" Target="../media/image6.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theme" Target="../theme/theme9.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solidFill>
                  <a:prstClr val="white">
                    <a:tint val="75000"/>
                  </a:prstClr>
                </a:solidFill>
              </a:rPr>
              <a:pPr/>
              <a:t>12/15/2021</a:t>
            </a:fld>
            <a:endParaRPr lang="en-US" dirty="0">
              <a:solidFill>
                <a:prstClr val="white">
                  <a:tint val="75000"/>
                </a:prstClr>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11525588"/>
      </p:ext>
    </p:extLst>
  </p:cSld>
  <p:clrMap bg1="dk1" tx1="lt1" bg2="dk2" tx2="lt2" accent1="accent1" accent2="accent2" accent3="accent3" accent4="accent4" accent5="accent5" accent6="accent6" hlink="hlink" folHlink="folHlink"/>
  <p:sldLayoutIdLst>
    <p:sldLayoutId id="2147483670" r:id="rId1"/>
    <p:sldLayoutId id="2147483808" r:id="rId2"/>
    <p:sldLayoutId id="2147483807" r:id="rId3"/>
    <p:sldLayoutId id="2147483805" r:id="rId4"/>
    <p:sldLayoutId id="2147483802" r:id="rId5"/>
    <p:sldLayoutId id="2147483800" r:id="rId6"/>
    <p:sldLayoutId id="2147483797" r:id="rId7"/>
    <p:sldLayoutId id="2147483795" r:id="rId8"/>
    <p:sldLayoutId id="2147483790" r:id="rId9"/>
    <p:sldLayoutId id="2147483671" r:id="rId10"/>
    <p:sldLayoutId id="2147483816"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ctr" defTabSz="914400" rtl="0" eaLnBrk="1" latinLnBrk="0" hangingPunct="1">
        <a:lnSpc>
          <a:spcPct val="90000"/>
        </a:lnSpc>
        <a:spcBef>
          <a:spcPct val="0"/>
        </a:spcBef>
        <a:buNone/>
        <a:defRPr sz="3400" b="1" i="0" u="none"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u="none"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defTabSz="914400">
              <a:lnSpc>
                <a:spcPct val="200000"/>
              </a:lnSpc>
            </a:pPr>
            <a:r>
              <a:rPr lang="zh-CN" altLang="en-US" sz="1400" b="1" dirty="0" smtClean="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smtClean="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smtClean="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16002776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812" r:id="rId8"/>
    <p:sldLayoutId id="2147483811" r:id="rId9"/>
    <p:sldLayoutId id="2147483810" r:id="rId10"/>
    <p:sldLayoutId id="2147483806" r:id="rId11"/>
    <p:sldLayoutId id="2147483804" r:id="rId12"/>
    <p:sldLayoutId id="2147483799" r:id="rId13"/>
    <p:sldLayoutId id="2147483798" r:id="rId14"/>
    <p:sldLayoutId id="2147483796" r:id="rId15"/>
    <p:sldLayoutId id="2147483794" r:id="rId16"/>
    <p:sldLayoutId id="2147483793" r:id="rId17"/>
    <p:sldLayoutId id="2147483792" r:id="rId18"/>
    <p:sldLayoutId id="2147483789" r:id="rId19"/>
    <p:sldLayoutId id="2147483788" r:id="rId20"/>
    <p:sldLayoutId id="2147483695" r:id="rId21"/>
    <p:sldLayoutId id="2147483696" r:id="rId22"/>
    <p:sldLayoutId id="2147483697" r:id="rId23"/>
    <p:sldLayoutId id="2147483698"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AB4B376-1A59-4060-8F1A-5B3728C3FB55}" type="datetimeFigureOut">
              <a:rPr lang="en-US" smtClean="0">
                <a:solidFill>
                  <a:prstClr val="black">
                    <a:tint val="75000"/>
                  </a:prstClr>
                </a:solidFill>
              </a:rPr>
              <a:pPr defTabSz="914400"/>
              <a:t>12/15/2021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4654222-F7A0-4793-AA59-CD0102D691E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38118802"/>
      </p:ext>
    </p:extLst>
  </p:cSld>
  <p:clrMap bg1="lt1" tx1="dk1" bg2="lt2" tx2="dk2" accent1="accent1" accent2="accent2" accent3="accent3" accent4="accent4" accent5="accent5" accent6="accent6" hlink="hlink" folHlink="folHlink"/>
  <p:sldLayoutIdLst>
    <p:sldLayoutId id="2147483700" r:id="rId1"/>
    <p:sldLayoutId id="2147483803" r:id="rId2"/>
    <p:sldLayoutId id="2147483801" r:id="rId3"/>
    <p:sldLayoutId id="2147483791"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0734538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814"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solidFill>
                  <a:srgbClr val="000000">
                    <a:lumMod val="50000"/>
                    <a:lumOff val="50000"/>
                  </a:srgbClr>
                </a:solidFill>
              </a:rPr>
              <a:pPr/>
              <a:t>12/15/2021</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19463490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813" r:id="rId3"/>
    <p:sldLayoutId id="2147483809"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396920895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815" r:id="rId3"/>
    <p:sldLayoutId id="2147483742" r:id="rId4"/>
    <p:sldLayoutId id="2147483743" r:id="rId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36754719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829" r:id="rId3"/>
    <p:sldLayoutId id="2147483823" r:id="rId4"/>
    <p:sldLayoutId id="2147483819" r:id="rId5"/>
    <p:sldLayoutId id="2147483747" r:id="rId6"/>
    <p:sldLayoutId id="2147483830" r:id="rId7"/>
    <p:sldLayoutId id="2147483824" r:id="rId8"/>
    <p:sldLayoutId id="2147483822" r:id="rId9"/>
    <p:sldLayoutId id="2147483820" r:id="rId10"/>
    <p:sldLayoutId id="2147483818" r:id="rId11"/>
    <p:sldLayoutId id="2147483817" r:id="rId1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600E95-BA2C-4784-9A0A-16A3B5773EEC}" type="datetimeFigureOut">
              <a:rPr lang="en-US" smtClean="0">
                <a:solidFill>
                  <a:prstClr val="black">
                    <a:tint val="75000"/>
                  </a:prstClr>
                </a:solidFill>
              </a:rPr>
              <a:pPr defTabSz="914400"/>
              <a:t>12/15/2021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D1B027D-4A5A-4CFF-9D7B-3705623D657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4334380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828" r:id="rId3"/>
    <p:sldLayoutId id="2147483827" r:id="rId4"/>
    <p:sldLayoutId id="2147483826" r:id="rId5"/>
    <p:sldLayoutId id="2147483825" r:id="rId6"/>
    <p:sldLayoutId id="2147483821"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a:extLst>
              <a:ext uri="{FF2B5EF4-FFF2-40B4-BE49-F238E27FC236}">
                <a16:creationId xmlns=""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defTabSz="914400"/>
            <a:r>
              <a:rPr lang="en-US" dirty="0">
                <a:solidFill>
                  <a:prstClr val="black">
                    <a:lumMod val="75000"/>
                    <a:lumOff val="25000"/>
                  </a:prstClr>
                </a:solidFill>
              </a:rPr>
              <a:t>Add a footer</a:t>
            </a:r>
          </a:p>
        </p:txBody>
      </p:sp>
      <p:sp>
        <p:nvSpPr>
          <p:cNvPr id="6" name="Slide Number Placeholder 5">
            <a:extLst>
              <a:ext uri="{FF2B5EF4-FFF2-40B4-BE49-F238E27FC236}">
                <a16:creationId xmlns=""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pPr defTabSz="914400"/>
            <a:fld id="{19B51A1E-902D-48AF-9020-955120F399B6}" type="slidenum">
              <a:rPr lang="en-US" smtClean="0">
                <a:solidFill>
                  <a:prstClr val="black"/>
                </a:solidFill>
              </a:rPr>
              <a:pPr defTabSz="914400"/>
              <a:t>‹#›</a:t>
            </a:fld>
            <a:endParaRPr lang="en-US" dirty="0">
              <a:solidFill>
                <a:prstClr val="black"/>
              </a:solidFill>
            </a:endParaRPr>
          </a:p>
        </p:txBody>
      </p:sp>
      <p:sp>
        <p:nvSpPr>
          <p:cNvPr id="9" name="Oval 8">
            <a:extLst>
              <a:ext uri="{FF2B5EF4-FFF2-40B4-BE49-F238E27FC236}">
                <a16:creationId xmlns=""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10" name="Oval 9">
            <a:extLst>
              <a:ext uri="{FF2B5EF4-FFF2-40B4-BE49-F238E27FC236}">
                <a16:creationId xmlns=""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TextBox 10">
            <a:extLst>
              <a:ext uri="{FF2B5EF4-FFF2-40B4-BE49-F238E27FC236}">
                <a16:creationId xmlns="" xmlns:a16="http://schemas.microsoft.com/office/drawing/2014/main"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defTabSz="914400"/>
            <a:r>
              <a:rPr lang="en-US" sz="1200" dirty="0">
                <a:solidFill>
                  <a:srgbClr val="375C1E"/>
                </a:solidFill>
                <a:latin typeface="Rockwell"/>
              </a:rPr>
              <a:t>Your Logo or Name Here</a:t>
            </a:r>
          </a:p>
        </p:txBody>
      </p:sp>
      <p:sp>
        <p:nvSpPr>
          <p:cNvPr id="14" name="Oval 13">
            <a:extLst>
              <a:ext uri="{FF2B5EF4-FFF2-40B4-BE49-F238E27FC236}">
                <a16:creationId xmlns=""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18" name="Rectangle 17">
            <a:extLst>
              <a:ext uri="{FF2B5EF4-FFF2-40B4-BE49-F238E27FC236}">
                <a16:creationId xmlns=""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Rectangle 18">
            <a:extLst>
              <a:ext uri="{FF2B5EF4-FFF2-40B4-BE49-F238E27FC236}">
                <a16:creationId xmlns=""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Rectangle 19">
            <a:extLst>
              <a:ext uri="{FF2B5EF4-FFF2-40B4-BE49-F238E27FC236}">
                <a16:creationId xmlns=""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Rectangle 20">
            <a:extLst>
              <a:ext uri="{FF2B5EF4-FFF2-40B4-BE49-F238E27FC236}">
                <a16:creationId xmlns=""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17674708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34.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8.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91.xml"/><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image" Target="../media/image57.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08.xml"/><Relationship Id="rId1" Type="http://schemas.openxmlformats.org/officeDocument/2006/relationships/tags" Target="../tags/tag3.xml"/><Relationship Id="rId4" Type="http://schemas.openxmlformats.org/officeDocument/2006/relationships/image" Target="file:///C:\Program%20Files\Inknoe%20ClassPoint\Images\multiple_choice_without%20result_default.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08.xml"/><Relationship Id="rId1" Type="http://schemas.openxmlformats.org/officeDocument/2006/relationships/tags" Target="../tags/tag4.xml"/><Relationship Id="rId4" Type="http://schemas.openxmlformats.org/officeDocument/2006/relationships/image" Target="file:///C:\Program%20Files\Inknoe%20ClassPoint\Images\multiple_choice_without%20result_default.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08.xml"/><Relationship Id="rId1" Type="http://schemas.openxmlformats.org/officeDocument/2006/relationships/tags" Target="../tags/tag5.xml"/><Relationship Id="rId4" Type="http://schemas.openxmlformats.org/officeDocument/2006/relationships/image" Target="file:///C:\Program%20Files\Inknoe%20ClassPoint\Images\multiple_choice_without%20result_default.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08.xml"/><Relationship Id="rId1" Type="http://schemas.openxmlformats.org/officeDocument/2006/relationships/tags" Target="../tags/tag6.xml"/><Relationship Id="rId4" Type="http://schemas.openxmlformats.org/officeDocument/2006/relationships/image" Target="file:///C:\Program%20Files\Inknoe%20ClassPoint\Images\multiple_choice_without%20result_default.p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44.xml"/><Relationship Id="rId6" Type="http://schemas.openxmlformats.org/officeDocument/2006/relationships/image" Target="../media/image54.svg"/><Relationship Id="rId10" Type="http://schemas.openxmlformats.org/officeDocument/2006/relationships/image" Target="../media/image58.svg"/><Relationship Id="rId4" Type="http://schemas.openxmlformats.org/officeDocument/2006/relationships/image" Target="../media/image61.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3.xml"/><Relationship Id="rId1" Type="http://schemas.openxmlformats.org/officeDocument/2006/relationships/tags" Target="../tags/tag2.xml"/><Relationship Id="rId5" Type="http://schemas.openxmlformats.org/officeDocument/2006/relationships/image" Target="file:///C:\Program%20Files\Inknoe%20ClassPoint\Images\short_answer_without%20result_default.png"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sh-eye aerial shot of buildings and trees"/>
          <p:cNvPicPr>
            <a:picLocks noChangeAspect="1" noChangeArrowheads="1"/>
          </p:cNvPicPr>
          <p:nvPr/>
        </p:nvPicPr>
        <p:blipFill rotWithShape="1">
          <a:blip r:embed="rId2">
            <a:extLst>
              <a:ext uri="{28A0092B-C50C-407E-A947-70E740481C1C}">
                <a14:useLocalDpi xmlns:a14="http://schemas.microsoft.com/office/drawing/2010/main" val="0"/>
              </a:ext>
            </a:extLst>
          </a:blip>
          <a:srcRect b="6715"/>
          <a:stretch/>
        </p:blipFill>
        <p:spPr bwMode="auto">
          <a:xfrm>
            <a:off x="725576" y="1298008"/>
            <a:ext cx="5530314" cy="51860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38" y="280516"/>
            <a:ext cx="11125200" cy="6096000"/>
          </a:xfrm>
          <a:prstGeom prst="rect">
            <a:avLst/>
          </a:prstGeom>
          <a:solidFill>
            <a:schemeClr val="tx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533400" y="280516"/>
            <a:ext cx="11125200" cy="1371600"/>
          </a:xfrm>
          <a:prstGeom prst="rect">
            <a:avLst/>
          </a:prstGeom>
          <a:gradFill>
            <a:gsLst>
              <a:gs pos="0">
                <a:schemeClr val="accent5">
                  <a:lumMod val="60000"/>
                  <a:lumOff val="40000"/>
                </a:schemeClr>
              </a:gs>
              <a:gs pos="68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SG" sz="2800" dirty="0">
                <a:ln w="12700">
                  <a:solidFill>
                    <a:srgbClr val="FFFFFF"/>
                  </a:solidFill>
                </a:ln>
                <a:gradFill>
                  <a:gsLst>
                    <a:gs pos="0">
                      <a:srgbClr val="59E900"/>
                    </a:gs>
                    <a:gs pos="68000">
                      <a:srgbClr val="3AA400"/>
                    </a:gs>
                  </a:gsLst>
                  <a:lin ang="0" scaled="1"/>
                </a:gradFill>
                <a:latin typeface="#9Slide03 Encode SeEx Black" panose="00000A05000000000000" pitchFamily="2" charset="0"/>
              </a:rPr>
              <a:t>                </a:t>
            </a:r>
            <a:r>
              <a:rPr lang="en-SG" sz="2800" dirty="0" smtClean="0">
                <a:ln w="12700">
                  <a:solidFill>
                    <a:srgbClr val="FFFFFF"/>
                  </a:solidFill>
                </a:ln>
                <a:solidFill>
                  <a:schemeClr val="tx1"/>
                </a:solidFill>
                <a:latin typeface="#9Slide07 SFU Jamaica" panose="00000400000000000000" pitchFamily="2" charset="0"/>
              </a:rPr>
              <a:t>HỆ THỐNG PHÂN LOẠI SINH VẬT</a:t>
            </a:r>
            <a:endParaRPr lang="en-US" sz="2800" dirty="0">
              <a:ln w="12700">
                <a:solidFill>
                  <a:srgbClr val="FFFFFF"/>
                </a:solidFill>
              </a:ln>
              <a:solidFill>
                <a:schemeClr val="tx1"/>
              </a:solidFill>
              <a:latin typeface="#9Slide07 SFU Jamaica" panose="00000400000000000000" pitchFamily="2" charset="0"/>
            </a:endParaRPr>
          </a:p>
        </p:txBody>
      </p:sp>
      <p:sp>
        <p:nvSpPr>
          <p:cNvPr id="7" name="Rectangle: Rounded Corners 4"/>
          <p:cNvSpPr/>
          <p:nvPr/>
        </p:nvSpPr>
        <p:spPr>
          <a:xfrm>
            <a:off x="568111" y="661516"/>
            <a:ext cx="3040062" cy="609600"/>
          </a:xfrm>
          <a:prstGeom prst="roundRect">
            <a:avLst>
              <a:gd name="adj" fmla="val 50000"/>
            </a:avLst>
          </a:prstGeom>
          <a:gradFill>
            <a:gsLst>
              <a:gs pos="0">
                <a:schemeClr val="accent5">
                  <a:lumMod val="60000"/>
                  <a:lumOff val="40000"/>
                </a:schemeClr>
              </a:gs>
              <a:gs pos="68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solidFill>
                  <a:prstClr val="white"/>
                </a:solidFill>
                <a:latin typeface="#9Slide03 Bebas Neue ZSmall" panose="020B0606020202050201" pitchFamily="34" charset="0"/>
              </a:rPr>
              <a:t>TIẾT 57+58: </a:t>
            </a:r>
            <a:r>
              <a:rPr lang="vi-VN" sz="2800" dirty="0" smtClean="0">
                <a:solidFill>
                  <a:prstClr val="white"/>
                </a:solidFill>
                <a:latin typeface="#9Slide03 Bebas Neue ZSmall" panose="020B0606020202050201" pitchFamily="34" charset="0"/>
              </a:rPr>
              <a:t>Bài </a:t>
            </a:r>
            <a:r>
              <a:rPr lang="en-US" sz="2800" dirty="0" smtClean="0">
                <a:solidFill>
                  <a:prstClr val="white"/>
                </a:solidFill>
                <a:latin typeface="#9Slide03 Bebas Neue ZSmall" panose="020B0606020202050201" pitchFamily="34" charset="0"/>
              </a:rPr>
              <a:t>25</a:t>
            </a:r>
            <a:endParaRPr lang="vi-VN" sz="2800" dirty="0">
              <a:solidFill>
                <a:prstClr val="white"/>
              </a:solidFill>
              <a:latin typeface="#9Slide03 Bebas Neue ZSmall" panose="020B0606020202050201" pitchFamily="34" charset="0"/>
            </a:endParaRPr>
          </a:p>
        </p:txBody>
      </p:sp>
      <p:pic>
        <p:nvPicPr>
          <p:cNvPr id="8" name="Picture 6" descr="TLTH -Bộ SGK Lớp 2 - Kết nối tri thức với cuộc sống - Công ty Cổ phần Đầu  tư và Phát triển Giáo dục Phươ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468" y="173022"/>
            <a:ext cx="1654521" cy="16545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50048"/>
            <a:ext cx="5126468" cy="5126468"/>
          </a:xfrm>
          <a:prstGeom prst="rect">
            <a:avLst/>
          </a:prstGeom>
        </p:spPr>
      </p:pic>
    </p:spTree>
    <p:extLst>
      <p:ext uri="{BB962C8B-B14F-4D97-AF65-F5344CB8AC3E}">
        <p14:creationId xmlns:p14="http://schemas.microsoft.com/office/powerpoint/2010/main" val="1211544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648E"/>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24159" y="-224092"/>
            <a:ext cx="2055365" cy="1718010"/>
          </a:xfrm>
          <a:prstGeom prst="rect">
            <a:avLst/>
          </a:prstGeom>
        </p:spPr>
      </p:pic>
      <p:pic>
        <p:nvPicPr>
          <p:cNvPr id="5122" name="Picture 2" descr="978. Thầy Tuấn Ngọc – Bài 01, 02, 03, 04, 05, 06 – PHÂN LOẠI HỌC SINH VẬT –  ĐỘNG VẬT HỌC – GIÁO DỤC TỰ 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46" y="273213"/>
            <a:ext cx="6263389" cy="626338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838132" y="1102683"/>
            <a:ext cx="4807390" cy="2527756"/>
            <a:chOff x="6753886" y="1283753"/>
            <a:chExt cx="4807390" cy="2527756"/>
          </a:xfrm>
        </p:grpSpPr>
        <p:sp>
          <p:nvSpPr>
            <p:cNvPr id="3" name="Rectangle 2"/>
            <p:cNvSpPr/>
            <p:nvPr/>
          </p:nvSpPr>
          <p:spPr>
            <a:xfrm>
              <a:off x="6753886" y="1700213"/>
              <a:ext cx="4807390" cy="21112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Rounded Rectangle 6"/>
            <p:cNvSpPr/>
            <p:nvPr/>
          </p:nvSpPr>
          <p:spPr>
            <a:xfrm>
              <a:off x="6889687" y="1865014"/>
              <a:ext cx="4499571" cy="1819746"/>
            </a:xfrm>
            <a:prstGeom prst="roundRect">
              <a:avLst>
                <a:gd name="adj" fmla="val 13637"/>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srgbClr val="000000"/>
                  </a:solidFill>
                  <a:latin typeface="Acumin Pro Condensed" panose="020B0806020202020204" pitchFamily="34" charset="0"/>
                </a:rPr>
                <a:t>Theo em, thế giới sống có thể được phân loại theo những tiêu chí nào?</a:t>
              </a:r>
              <a:endParaRPr lang="vi-VN" sz="2800" dirty="0">
                <a:solidFill>
                  <a:srgbClr val="000000"/>
                </a:solidFill>
                <a:latin typeface="Acumin Pro Condensed" panose="020B0806020202020204" pitchFamily="34" charset="0"/>
              </a:endParaRPr>
            </a:p>
          </p:txBody>
        </p:sp>
        <p:sp>
          <p:nvSpPr>
            <p:cNvPr id="8" name="Round Same Side Corner Rectangle 7"/>
            <p:cNvSpPr/>
            <p:nvPr/>
          </p:nvSpPr>
          <p:spPr>
            <a:xfrm>
              <a:off x="7206558" y="1283753"/>
              <a:ext cx="1593410" cy="56315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9Slide03 FS Neusa Bold" panose="00000800000000000000" pitchFamily="2" charset="0"/>
                </a:rPr>
                <a:t>CÂU HỎI</a:t>
              </a:r>
              <a:endParaRPr lang="en-US" sz="3200" dirty="0">
                <a:solidFill>
                  <a:srgbClr val="FFFFFF"/>
                </a:solidFill>
                <a:latin typeface="#9Slide03 FS Neusa Bold" panose="00000800000000000000" pitchFamily="2" charset="0"/>
              </a:endParaRPr>
            </a:p>
          </p:txBody>
        </p:sp>
      </p:grpSp>
      <p:sp>
        <p:nvSpPr>
          <p:cNvPr id="10" name="Rectangle 9"/>
          <p:cNvSpPr/>
          <p:nvPr/>
        </p:nvSpPr>
        <p:spPr>
          <a:xfrm>
            <a:off x="312746" y="273213"/>
            <a:ext cx="6399189" cy="626338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Rectangle 10"/>
          <p:cNvSpPr/>
          <p:nvPr/>
        </p:nvSpPr>
        <p:spPr>
          <a:xfrm>
            <a:off x="467497" y="2372006"/>
            <a:ext cx="670284" cy="239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en-US" sz="3200" dirty="0" smtClean="0">
                <a:solidFill>
                  <a:srgbClr val="2C6484">
                    <a:lumMod val="50000"/>
                  </a:srgbClr>
                </a:solidFill>
                <a:latin typeface="#9Slide03 Roboto Condensed" panose="02000000000000000000" pitchFamily="2" charset="0"/>
                <a:ea typeface="#9Slide03 Roboto Condensed" panose="02000000000000000000" pitchFamily="2" charset="0"/>
              </a:rPr>
              <a:t>PHÂN LOẠI</a:t>
            </a:r>
            <a:endParaRPr lang="en-US" sz="3200" dirty="0">
              <a:solidFill>
                <a:srgbClr val="2C6484">
                  <a:lumMod val="50000"/>
                </a:srgbClr>
              </a:solidFill>
              <a:latin typeface="#9Slide03 Roboto Condensed" panose="02000000000000000000" pitchFamily="2" charset="0"/>
              <a:ea typeface="#9Slide03 Roboto Condensed" panose="02000000000000000000" pitchFamily="2" charset="0"/>
            </a:endParaRPr>
          </a:p>
        </p:txBody>
      </p:sp>
      <p:grpSp>
        <p:nvGrpSpPr>
          <p:cNvPr id="27" name="Group 26"/>
          <p:cNvGrpSpPr/>
          <p:nvPr/>
        </p:nvGrpSpPr>
        <p:grpSpPr>
          <a:xfrm>
            <a:off x="1137781" y="1283753"/>
            <a:ext cx="1388136" cy="4347502"/>
            <a:chOff x="1137781" y="1283753"/>
            <a:chExt cx="1388136" cy="4347502"/>
          </a:xfrm>
        </p:grpSpPr>
        <p:cxnSp>
          <p:nvCxnSpPr>
            <p:cNvPr id="22" name="Straight Connector 21"/>
            <p:cNvCxnSpPr/>
            <p:nvPr/>
          </p:nvCxnSpPr>
          <p:spPr>
            <a:xfrm>
              <a:off x="1137781" y="3515557"/>
              <a:ext cx="6366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74479" y="1283753"/>
              <a:ext cx="0" cy="43475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65426" y="1283882"/>
              <a:ext cx="7514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74479" y="2574791"/>
              <a:ext cx="7514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774479" y="4150094"/>
              <a:ext cx="7514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65426" y="5625808"/>
              <a:ext cx="7514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4350580" y="1283753"/>
            <a:ext cx="645751" cy="4342055"/>
            <a:chOff x="4350580" y="1283753"/>
            <a:chExt cx="645751" cy="4342055"/>
          </a:xfrm>
        </p:grpSpPr>
        <p:cxnSp>
          <p:nvCxnSpPr>
            <p:cNvPr id="36" name="Straight Connector 35"/>
            <p:cNvCxnSpPr/>
            <p:nvPr/>
          </p:nvCxnSpPr>
          <p:spPr>
            <a:xfrm>
              <a:off x="4350580" y="1283753"/>
              <a:ext cx="6366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350580" y="5625808"/>
              <a:ext cx="6366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359633" y="4150094"/>
              <a:ext cx="6366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50580" y="2595586"/>
              <a:ext cx="6366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2090036" y="3865700"/>
            <a:ext cx="2533643" cy="557643"/>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9Slide03 Roboto Condensed" panose="02000000000000000000" pitchFamily="2" charset="0"/>
                <a:ea typeface="#9Slide03 Roboto Condensed" panose="02000000000000000000" pitchFamily="2" charset="0"/>
              </a:rPr>
              <a:t>Môi trường sống</a:t>
            </a:r>
            <a:endParaRPr lang="vi-VN" sz="2400" dirty="0">
              <a:solidFill>
                <a:srgbClr val="FFFFFF"/>
              </a:solidFill>
              <a:latin typeface="#9Slide03 Roboto Condensed" panose="02000000000000000000" pitchFamily="2" charset="0"/>
              <a:ea typeface="#9Slide03 Roboto Condensed" panose="02000000000000000000" pitchFamily="2" charset="0"/>
            </a:endParaRPr>
          </a:p>
        </p:txBody>
      </p:sp>
      <p:sp>
        <p:nvSpPr>
          <p:cNvPr id="42" name="Rectangle 41"/>
          <p:cNvSpPr/>
          <p:nvPr/>
        </p:nvSpPr>
        <p:spPr>
          <a:xfrm>
            <a:off x="2090036" y="5346986"/>
            <a:ext cx="2533643" cy="557643"/>
          </a:xfrm>
          <a:prstGeom prst="rect">
            <a:avLst/>
          </a:prstGeom>
          <a:solidFill>
            <a:srgbClr val="481E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9Slide03 Roboto Condensed" panose="02000000000000000000" pitchFamily="2" charset="0"/>
                <a:ea typeface="#9Slide03 Roboto Condensed" panose="02000000000000000000" pitchFamily="2" charset="0"/>
              </a:rPr>
              <a:t>Kiểu dinh dưỡng</a:t>
            </a:r>
            <a:endParaRPr lang="vi-VN" sz="2400" dirty="0">
              <a:solidFill>
                <a:srgbClr val="FFFFFF"/>
              </a:solidFill>
              <a:latin typeface="#9Slide03 Roboto Condensed" panose="02000000000000000000" pitchFamily="2" charset="0"/>
              <a:ea typeface="#9Slide03 Roboto Condensed" panose="02000000000000000000" pitchFamily="2" charset="0"/>
            </a:endParaRPr>
          </a:p>
        </p:txBody>
      </p:sp>
      <p:sp>
        <p:nvSpPr>
          <p:cNvPr id="43" name="Rectangle 42"/>
          <p:cNvSpPr/>
          <p:nvPr/>
        </p:nvSpPr>
        <p:spPr>
          <a:xfrm>
            <a:off x="2090036" y="2314995"/>
            <a:ext cx="2533643" cy="55764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9Slide03 Roboto Condensed" panose="02000000000000000000" pitchFamily="2" charset="0"/>
                <a:ea typeface="#9Slide03 Roboto Condensed" panose="02000000000000000000" pitchFamily="2" charset="0"/>
              </a:rPr>
              <a:t>Cấp độ tổ chức</a:t>
            </a:r>
            <a:endParaRPr lang="vi-VN" sz="2400" dirty="0">
              <a:solidFill>
                <a:srgbClr val="FFFFFF"/>
              </a:solidFill>
              <a:latin typeface="#9Slide03 Roboto Condensed" panose="02000000000000000000" pitchFamily="2" charset="0"/>
              <a:ea typeface="#9Slide03 Roboto Condensed" panose="02000000000000000000" pitchFamily="2" charset="0"/>
            </a:endParaRPr>
          </a:p>
        </p:txBody>
      </p:sp>
      <p:sp>
        <p:nvSpPr>
          <p:cNvPr id="45" name="Rectangle 44"/>
          <p:cNvSpPr/>
          <p:nvPr/>
        </p:nvSpPr>
        <p:spPr>
          <a:xfrm>
            <a:off x="2090036" y="1000470"/>
            <a:ext cx="2533643" cy="557643"/>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9Slide03 Roboto Condensed" panose="02000000000000000000" pitchFamily="2" charset="0"/>
                <a:ea typeface="#9Slide03 Roboto Condensed" panose="02000000000000000000" pitchFamily="2" charset="0"/>
              </a:rPr>
              <a:t>Đặc điểm tế bào</a:t>
            </a:r>
            <a:endParaRPr lang="vi-VN" sz="2400" dirty="0">
              <a:solidFill>
                <a:srgbClr val="FFFFFF"/>
              </a:solidFill>
              <a:latin typeface="#9Slide03 Roboto Condensed" panose="02000000000000000000" pitchFamily="2" charset="0"/>
              <a:ea typeface="#9Slide03 Roboto Condensed" panose="02000000000000000000" pitchFamily="2" charset="0"/>
            </a:endParaRPr>
          </a:p>
        </p:txBody>
      </p:sp>
      <p:sp>
        <p:nvSpPr>
          <p:cNvPr id="44" name="Rectangle 43"/>
          <p:cNvSpPr/>
          <p:nvPr/>
        </p:nvSpPr>
        <p:spPr>
          <a:xfrm>
            <a:off x="4987278" y="814814"/>
            <a:ext cx="1724657" cy="968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7" name="Rectangle 46"/>
          <p:cNvSpPr/>
          <p:nvPr/>
        </p:nvSpPr>
        <p:spPr>
          <a:xfrm>
            <a:off x="4996331" y="2092270"/>
            <a:ext cx="1724657" cy="968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8" name="Rectangle 47"/>
          <p:cNvSpPr/>
          <p:nvPr/>
        </p:nvSpPr>
        <p:spPr>
          <a:xfrm>
            <a:off x="4996331" y="3660160"/>
            <a:ext cx="1724657" cy="968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1" name="Rectangle 50"/>
          <p:cNvSpPr/>
          <p:nvPr/>
        </p:nvSpPr>
        <p:spPr>
          <a:xfrm>
            <a:off x="4996331" y="5184618"/>
            <a:ext cx="1724657" cy="968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6" name="Rectangle 45"/>
          <p:cNvSpPr/>
          <p:nvPr/>
        </p:nvSpPr>
        <p:spPr>
          <a:xfrm>
            <a:off x="5078995" y="634913"/>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Nhân sơ</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53" name="Rectangle 52"/>
          <p:cNvSpPr/>
          <p:nvPr/>
        </p:nvSpPr>
        <p:spPr>
          <a:xfrm>
            <a:off x="5069942" y="1572345"/>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Nhân thực</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54" name="Rectangle 53"/>
          <p:cNvSpPr/>
          <p:nvPr/>
        </p:nvSpPr>
        <p:spPr>
          <a:xfrm>
            <a:off x="5069942" y="1980454"/>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Đơn bào</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59" name="Rectangle 58"/>
          <p:cNvSpPr/>
          <p:nvPr/>
        </p:nvSpPr>
        <p:spPr>
          <a:xfrm>
            <a:off x="5069942" y="2845105"/>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Đa bào</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60" name="Rectangle 59"/>
          <p:cNvSpPr/>
          <p:nvPr/>
        </p:nvSpPr>
        <p:spPr>
          <a:xfrm>
            <a:off x="5069942" y="3468374"/>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Nước</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61" name="Rectangle 60"/>
          <p:cNvSpPr/>
          <p:nvPr/>
        </p:nvSpPr>
        <p:spPr>
          <a:xfrm>
            <a:off x="5078995" y="4459225"/>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Cạn</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62" name="Rectangle 61"/>
          <p:cNvSpPr/>
          <p:nvPr/>
        </p:nvSpPr>
        <p:spPr>
          <a:xfrm>
            <a:off x="5078995" y="5001839"/>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Tự dưỡng</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63" name="Rectangle 62"/>
          <p:cNvSpPr/>
          <p:nvPr/>
        </p:nvSpPr>
        <p:spPr>
          <a:xfrm>
            <a:off x="5078995" y="5969052"/>
            <a:ext cx="1515246" cy="36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000000"/>
                </a:solidFill>
                <a:latin typeface="#9Slide03 Roboto Condensed" panose="02000000000000000000" pitchFamily="2" charset="0"/>
                <a:ea typeface="#9Slide03 Roboto Condensed" panose="02000000000000000000" pitchFamily="2" charset="0"/>
              </a:rPr>
              <a:t>Dị dưỡng</a:t>
            </a:r>
            <a:endParaRPr lang="vi-VN" sz="2000" dirty="0">
              <a:solidFill>
                <a:srgbClr val="000000"/>
              </a:solidFill>
              <a:latin typeface="#9Slide03 Roboto Condensed" panose="02000000000000000000" pitchFamily="2" charset="0"/>
              <a:ea typeface="#9Slide03 Roboto Condensed" panose="02000000000000000000" pitchFamily="2" charset="0"/>
            </a:endParaRPr>
          </a:p>
        </p:txBody>
      </p:sp>
      <p:sp>
        <p:nvSpPr>
          <p:cNvPr id="52" name="Cloud 51"/>
          <p:cNvSpPr/>
          <p:nvPr/>
        </p:nvSpPr>
        <p:spPr>
          <a:xfrm>
            <a:off x="7369521" y="3947311"/>
            <a:ext cx="4173647" cy="2206028"/>
          </a:xfrm>
          <a:prstGeom prst="cloud">
            <a:avLst/>
          </a:prstGeom>
          <a:solidFill>
            <a:schemeClr val="tx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Acumin Pro Condensed" panose="020B0806020202020204" pitchFamily="34" charset="0"/>
              </a:rPr>
              <a:t>Từ đó em hãy nêu thế nào là phân loại thế giới sống?</a:t>
            </a:r>
            <a:endParaRPr lang="vi-VN" sz="2400" dirty="0">
              <a:solidFill>
                <a:srgbClr val="FFFFFF"/>
              </a:solidFill>
              <a:latin typeface="Acumin Pro Condensed" panose="020B0806020202020204" pitchFamily="34" charset="0"/>
            </a:endParaRPr>
          </a:p>
        </p:txBody>
      </p:sp>
    </p:spTree>
    <p:extLst>
      <p:ext uri="{BB962C8B-B14F-4D97-AF65-F5344CB8AC3E}">
        <p14:creationId xmlns:p14="http://schemas.microsoft.com/office/powerpoint/2010/main" val="1494744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500" fill="hold"/>
                                        <p:tgtEl>
                                          <p:spTgt spid="41"/>
                                        </p:tgtEl>
                                        <p:attrNameLst>
                                          <p:attrName>ppt_x</p:attrName>
                                        </p:attrNameLst>
                                      </p:cBhvr>
                                      <p:tavLst>
                                        <p:tav tm="0">
                                          <p:val>
                                            <p:strVal val="#ppt_x"/>
                                          </p:val>
                                        </p:tav>
                                        <p:tav tm="100000">
                                          <p:val>
                                            <p:strVal val="#ppt_x"/>
                                          </p:val>
                                        </p:tav>
                                      </p:tavLst>
                                    </p:anim>
                                    <p:anim calcmode="lin" valueType="num">
                                      <p:cBhvr additive="base">
                                        <p:cTn id="4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500" fill="hold"/>
                                        <p:tgtEl>
                                          <p:spTgt spid="42"/>
                                        </p:tgtEl>
                                        <p:attrNameLst>
                                          <p:attrName>ppt_x</p:attrName>
                                        </p:attrNameLst>
                                      </p:cBhvr>
                                      <p:tavLst>
                                        <p:tav tm="0">
                                          <p:val>
                                            <p:strVal val="#ppt_x"/>
                                          </p:val>
                                        </p:tav>
                                        <p:tav tm="100000">
                                          <p:val>
                                            <p:strVal val="#ppt_x"/>
                                          </p:val>
                                        </p:tav>
                                      </p:tavLst>
                                    </p:anim>
                                    <p:anim calcmode="lin" valueType="num">
                                      <p:cBhvr additive="base">
                                        <p:cTn id="4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1000"/>
                                        <p:tgtEl>
                                          <p:spTgt spid="35"/>
                                        </p:tgtEl>
                                      </p:cBhvr>
                                    </p:animEffect>
                                    <p:anim calcmode="lin" valueType="num">
                                      <p:cBhvr>
                                        <p:cTn id="55" dur="1000" fill="hold"/>
                                        <p:tgtEl>
                                          <p:spTgt spid="35"/>
                                        </p:tgtEl>
                                        <p:attrNameLst>
                                          <p:attrName>ppt_x</p:attrName>
                                        </p:attrNameLst>
                                      </p:cBhvr>
                                      <p:tavLst>
                                        <p:tav tm="0">
                                          <p:val>
                                            <p:strVal val="#ppt_x"/>
                                          </p:val>
                                        </p:tav>
                                        <p:tav tm="100000">
                                          <p:val>
                                            <p:strVal val="#ppt_x"/>
                                          </p:val>
                                        </p:tav>
                                      </p:tavLst>
                                    </p:anim>
                                    <p:anim calcmode="lin" valueType="num">
                                      <p:cBhvr>
                                        <p:cTn id="5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ppt_x"/>
                                          </p:val>
                                        </p:tav>
                                        <p:tav tm="100000">
                                          <p:val>
                                            <p:strVal val="#ppt_x"/>
                                          </p:val>
                                        </p:tav>
                                      </p:tavLst>
                                    </p:anim>
                                    <p:anim calcmode="lin" valueType="num">
                                      <p:cBhvr additive="base">
                                        <p:cTn id="76" dur="500" fill="hold"/>
                                        <p:tgtEl>
                                          <p:spTgt spid="4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500" fill="hold"/>
                                        <p:tgtEl>
                                          <p:spTgt spid="59"/>
                                        </p:tgtEl>
                                        <p:attrNameLst>
                                          <p:attrName>ppt_x</p:attrName>
                                        </p:attrNameLst>
                                      </p:cBhvr>
                                      <p:tavLst>
                                        <p:tav tm="0">
                                          <p:val>
                                            <p:strVal val="#ppt_x"/>
                                          </p:val>
                                        </p:tav>
                                        <p:tav tm="100000">
                                          <p:val>
                                            <p:strVal val="#ppt_x"/>
                                          </p:val>
                                        </p:tav>
                                      </p:tavLst>
                                    </p:anim>
                                    <p:anim calcmode="lin" valueType="num">
                                      <p:cBhvr additive="base">
                                        <p:cTn id="8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additive="base">
                                        <p:cTn id="89" dur="500" fill="hold"/>
                                        <p:tgtEl>
                                          <p:spTgt spid="48"/>
                                        </p:tgtEl>
                                        <p:attrNameLst>
                                          <p:attrName>ppt_x</p:attrName>
                                        </p:attrNameLst>
                                      </p:cBhvr>
                                      <p:tavLst>
                                        <p:tav tm="0">
                                          <p:val>
                                            <p:strVal val="#ppt_x"/>
                                          </p:val>
                                        </p:tav>
                                        <p:tav tm="100000">
                                          <p:val>
                                            <p:strVal val="#ppt_x"/>
                                          </p:val>
                                        </p:tav>
                                      </p:tavLst>
                                    </p:anim>
                                    <p:anim calcmode="lin" valueType="num">
                                      <p:cBhvr additive="base">
                                        <p:cTn id="90" dur="500" fill="hold"/>
                                        <p:tgtEl>
                                          <p:spTgt spid="4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 calcmode="lin" valueType="num">
                                      <p:cBhvr additive="base">
                                        <p:cTn id="93" dur="500" fill="hold"/>
                                        <p:tgtEl>
                                          <p:spTgt spid="60"/>
                                        </p:tgtEl>
                                        <p:attrNameLst>
                                          <p:attrName>ppt_x</p:attrName>
                                        </p:attrNameLst>
                                      </p:cBhvr>
                                      <p:tavLst>
                                        <p:tav tm="0">
                                          <p:val>
                                            <p:strVal val="#ppt_x"/>
                                          </p:val>
                                        </p:tav>
                                        <p:tav tm="100000">
                                          <p:val>
                                            <p:strVal val="#ppt_x"/>
                                          </p:val>
                                        </p:tav>
                                      </p:tavLst>
                                    </p:anim>
                                    <p:anim calcmode="lin" valueType="num">
                                      <p:cBhvr additive="base">
                                        <p:cTn id="94" dur="500" fill="hold"/>
                                        <p:tgtEl>
                                          <p:spTgt spid="6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 calcmode="lin" valueType="num">
                                      <p:cBhvr additive="base">
                                        <p:cTn id="97" dur="500" fill="hold"/>
                                        <p:tgtEl>
                                          <p:spTgt spid="61"/>
                                        </p:tgtEl>
                                        <p:attrNameLst>
                                          <p:attrName>ppt_x</p:attrName>
                                        </p:attrNameLst>
                                      </p:cBhvr>
                                      <p:tavLst>
                                        <p:tav tm="0">
                                          <p:val>
                                            <p:strVal val="#ppt_x"/>
                                          </p:val>
                                        </p:tav>
                                        <p:tav tm="100000">
                                          <p:val>
                                            <p:strVal val="#ppt_x"/>
                                          </p:val>
                                        </p:tav>
                                      </p:tavLst>
                                    </p:anim>
                                    <p:anim calcmode="lin" valueType="num">
                                      <p:cBhvr additive="base">
                                        <p:cTn id="9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anim calcmode="lin" valueType="num">
                                      <p:cBhvr additive="base">
                                        <p:cTn id="103" dur="500" fill="hold"/>
                                        <p:tgtEl>
                                          <p:spTgt spid="51"/>
                                        </p:tgtEl>
                                        <p:attrNameLst>
                                          <p:attrName>ppt_x</p:attrName>
                                        </p:attrNameLst>
                                      </p:cBhvr>
                                      <p:tavLst>
                                        <p:tav tm="0">
                                          <p:val>
                                            <p:strVal val="#ppt_x"/>
                                          </p:val>
                                        </p:tav>
                                        <p:tav tm="100000">
                                          <p:val>
                                            <p:strVal val="#ppt_x"/>
                                          </p:val>
                                        </p:tav>
                                      </p:tavLst>
                                    </p:anim>
                                    <p:anim calcmode="lin" valueType="num">
                                      <p:cBhvr additive="base">
                                        <p:cTn id="104" dur="500" fill="hold"/>
                                        <p:tgtEl>
                                          <p:spTgt spid="5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additive="base">
                                        <p:cTn id="107" dur="500" fill="hold"/>
                                        <p:tgtEl>
                                          <p:spTgt spid="62"/>
                                        </p:tgtEl>
                                        <p:attrNameLst>
                                          <p:attrName>ppt_x</p:attrName>
                                        </p:attrNameLst>
                                      </p:cBhvr>
                                      <p:tavLst>
                                        <p:tav tm="0">
                                          <p:val>
                                            <p:strVal val="#ppt_x"/>
                                          </p:val>
                                        </p:tav>
                                        <p:tav tm="100000">
                                          <p:val>
                                            <p:strVal val="#ppt_x"/>
                                          </p:val>
                                        </p:tav>
                                      </p:tavLst>
                                    </p:anim>
                                    <p:anim calcmode="lin" valueType="num">
                                      <p:cBhvr additive="base">
                                        <p:cTn id="108" dur="500" fill="hold"/>
                                        <p:tgtEl>
                                          <p:spTgt spid="6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anim calcmode="lin" valueType="num">
                                      <p:cBhvr additive="base">
                                        <p:cTn id="111" dur="500" fill="hold"/>
                                        <p:tgtEl>
                                          <p:spTgt spid="63"/>
                                        </p:tgtEl>
                                        <p:attrNameLst>
                                          <p:attrName>ppt_x</p:attrName>
                                        </p:attrNameLst>
                                      </p:cBhvr>
                                      <p:tavLst>
                                        <p:tav tm="0">
                                          <p:val>
                                            <p:strVal val="#ppt_x"/>
                                          </p:val>
                                        </p:tav>
                                        <p:tav tm="100000">
                                          <p:val>
                                            <p:strVal val="#ppt_x"/>
                                          </p:val>
                                        </p:tav>
                                      </p:tavLst>
                                    </p:anim>
                                    <p:anim calcmode="lin" valueType="num">
                                      <p:cBhvr additive="base">
                                        <p:cTn id="11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1000"/>
                                        <p:tgtEl>
                                          <p:spTgt spid="52"/>
                                        </p:tgtEl>
                                      </p:cBhvr>
                                    </p:animEffect>
                                    <p:anim calcmode="lin" valueType="num">
                                      <p:cBhvr>
                                        <p:cTn id="118" dur="1000" fill="hold"/>
                                        <p:tgtEl>
                                          <p:spTgt spid="52"/>
                                        </p:tgtEl>
                                        <p:attrNameLst>
                                          <p:attrName>ppt_x</p:attrName>
                                        </p:attrNameLst>
                                      </p:cBhvr>
                                      <p:tavLst>
                                        <p:tav tm="0">
                                          <p:val>
                                            <p:strVal val="#ppt_x"/>
                                          </p:val>
                                        </p:tav>
                                        <p:tav tm="100000">
                                          <p:val>
                                            <p:strVal val="#ppt_x"/>
                                          </p:val>
                                        </p:tav>
                                      </p:tavLst>
                                    </p:anim>
                                    <p:anim calcmode="lin" valueType="num">
                                      <p:cBhvr>
                                        <p:cTn id="1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1" grpId="0" animBg="1"/>
      <p:bldP spid="42" grpId="0" animBg="1"/>
      <p:bldP spid="43" grpId="0" animBg="1"/>
      <p:bldP spid="45" grpId="0" animBg="1"/>
      <p:bldP spid="44" grpId="0" animBg="1"/>
      <p:bldP spid="47" grpId="0" animBg="1"/>
      <p:bldP spid="48" grpId="0" animBg="1"/>
      <p:bldP spid="51" grpId="0" animBg="1"/>
      <p:bldP spid="46" grpId="0" animBg="1"/>
      <p:bldP spid="53" grpId="0" animBg="1"/>
      <p:bldP spid="54" grpId="0" animBg="1"/>
      <p:bldP spid="59" grpId="0" animBg="1"/>
      <p:bldP spid="60" grpId="0" animBg="1"/>
      <p:bldP spid="61" grpId="0" animBg="1"/>
      <p:bldP spid="62" grpId="0" animBg="1"/>
      <p:bldP spid="63"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Bài 25. Hệ thống phân loại sinh vật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95" y="1330860"/>
            <a:ext cx="7001402" cy="5251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1042" y="224594"/>
            <a:ext cx="11633704" cy="904863"/>
          </a:xfrm>
          <a:prstGeom prst="rect">
            <a:avLst/>
          </a:prstGeom>
          <a:noFill/>
        </p:spPr>
        <p:txBody>
          <a:bodyPr wrap="square" rtlCol="0">
            <a:spAutoFit/>
          </a:bodyPr>
          <a:lstStyle/>
          <a:p>
            <a:pPr algn="ctr">
              <a:lnSpc>
                <a:spcPct val="120000"/>
              </a:lnSpc>
            </a:pPr>
            <a:r>
              <a:rPr lang="vi-VN" sz="2200" dirty="0" smtClean="0">
                <a:solidFill>
                  <a:schemeClr val="accent3">
                    <a:lumMod val="75000"/>
                  </a:schemeClr>
                </a:solidFill>
                <a:latin typeface="#9Slide03 Roboto Condensed" panose="02000000000000000000" pitchFamily="2" charset="0"/>
                <a:ea typeface="#9Slide03 Roboto Condensed" panose="02000000000000000000" pitchFamily="2" charset="0"/>
              </a:rPr>
              <a:t>Các nhà khoa học đã phân loại thành các đơn vị phân loại khác nhau: lớn nhất là giới, tiếp theo là ngành, lớp, bộ, họ, chi (hoặc giống) rồi đến loài.</a:t>
            </a:r>
            <a:endParaRPr lang="vi-VN" sz="22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pic>
        <p:nvPicPr>
          <p:cNvPr id="4" name="Picture 3"/>
          <p:cNvPicPr>
            <a:picLocks noChangeAspect="1"/>
          </p:cNvPicPr>
          <p:nvPr/>
        </p:nvPicPr>
        <p:blipFill>
          <a:blip r:embed="rId3"/>
          <a:stretch>
            <a:fillRect/>
          </a:stretch>
        </p:blipFill>
        <p:spPr>
          <a:xfrm>
            <a:off x="7277388" y="1874248"/>
            <a:ext cx="3728876" cy="4378864"/>
          </a:xfrm>
          <a:prstGeom prst="rect">
            <a:avLst/>
          </a:prstGeom>
        </p:spPr>
      </p:pic>
    </p:spTree>
    <p:extLst>
      <p:ext uri="{BB962C8B-B14F-4D97-AF65-F5344CB8AC3E}">
        <p14:creationId xmlns:p14="http://schemas.microsoft.com/office/powerpoint/2010/main" val="8030293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61042" y="224594"/>
            <a:ext cx="11633704" cy="904863"/>
          </a:xfrm>
          <a:prstGeom prst="rect">
            <a:avLst/>
          </a:prstGeom>
          <a:noFill/>
        </p:spPr>
        <p:txBody>
          <a:bodyPr wrap="square" rtlCol="0">
            <a:spAutoFit/>
          </a:bodyPr>
          <a:lstStyle/>
          <a:p>
            <a:pPr algn="ctr">
              <a:lnSpc>
                <a:spcPct val="120000"/>
              </a:lnSpc>
            </a:pPr>
            <a:r>
              <a:rPr lang="vi-VN" sz="2200" dirty="0" smtClean="0">
                <a:solidFill>
                  <a:schemeClr val="accent3">
                    <a:lumMod val="75000"/>
                  </a:schemeClr>
                </a:solidFill>
                <a:latin typeface="#9Slide03 Roboto Condensed" panose="02000000000000000000" pitchFamily="2" charset="0"/>
                <a:ea typeface="#9Slide03 Roboto Condensed" panose="02000000000000000000" pitchFamily="2" charset="0"/>
              </a:rPr>
              <a:t>Các nhà khoa học đã phân loại thành các đơn vị phân loại khác nhau: lớn nhất là giới, tiếp theo là ngành, lớp, bộ, họ, chi (hoặc giống) rồi đến loài.</a:t>
            </a:r>
            <a:endParaRPr lang="vi-VN" sz="22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sp>
        <p:nvSpPr>
          <p:cNvPr id="5" name="Rectangle 4"/>
          <p:cNvSpPr/>
          <p:nvPr/>
        </p:nvSpPr>
        <p:spPr>
          <a:xfrm>
            <a:off x="7524231" y="5663528"/>
            <a:ext cx="599844" cy="400110"/>
          </a:xfrm>
          <a:prstGeom prst="rect">
            <a:avLst/>
          </a:prstGeom>
          <a:solidFill>
            <a:schemeClr val="bg1"/>
          </a:solidFill>
        </p:spPr>
        <p:txBody>
          <a:bodyPr wrap="none">
            <a:spAutoFit/>
          </a:bodyPr>
          <a:lstStyle/>
          <a:p>
            <a:pPr algn="ctr"/>
            <a:r>
              <a:rPr lang="vi-VN" sz="2000"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endParaRPr lang="vi-VN" sz="2000"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67251839"/>
              </p:ext>
            </p:extLst>
          </p:nvPr>
        </p:nvGraphicFramePr>
        <p:xfrm>
          <a:off x="942074" y="1195056"/>
          <a:ext cx="2595339" cy="5493506"/>
        </p:xfrm>
        <a:graphic>
          <a:graphicData uri="http://schemas.openxmlformats.org/drawingml/2006/table">
            <a:tbl>
              <a:tblPr firstRow="1" bandRow="1">
                <a:tableStyleId>{7DF18680-E054-41AD-8BC1-D1AEF772440D}</a:tableStyleId>
              </a:tblPr>
              <a:tblGrid>
                <a:gridCol w="2595339">
                  <a:extLst>
                    <a:ext uri="{9D8B030D-6E8A-4147-A177-3AD203B41FA5}">
                      <a16:colId xmlns="" xmlns:a16="http://schemas.microsoft.com/office/drawing/2014/main" val="20000"/>
                    </a:ext>
                  </a:extLst>
                </a:gridCol>
              </a:tblGrid>
              <a:tr h="991191">
                <a:tc>
                  <a:txBody>
                    <a:bodyPr/>
                    <a:lstStyle/>
                    <a:p>
                      <a:pPr algn="ctr"/>
                      <a:r>
                        <a:rPr lang="vi-VN" sz="2400" i="0" noProof="0" dirty="0" smtClean="0">
                          <a:latin typeface="#9Slide03 Roboto Condensed" panose="02000000000000000000" pitchFamily="2" charset="0"/>
                          <a:ea typeface="#9Slide03 Roboto Condensed" panose="02000000000000000000" pitchFamily="2" charset="0"/>
                        </a:rPr>
                        <a:t>Sơ</a:t>
                      </a:r>
                      <a:r>
                        <a:rPr lang="vi-VN" sz="2400" i="0" baseline="0" noProof="0" dirty="0" smtClean="0">
                          <a:latin typeface="#9Slide03 Roboto Condensed" panose="02000000000000000000" pitchFamily="2" charset="0"/>
                          <a:ea typeface="#9Slide03 Roboto Condensed" panose="02000000000000000000" pitchFamily="2" charset="0"/>
                        </a:rPr>
                        <a:t> đồ các đơn vị phân loại</a:t>
                      </a:r>
                      <a:endParaRPr lang="vi-VN" sz="2400" i="0" noProof="0" dirty="0">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anchor="ctr"/>
                </a:tc>
                <a:extLst>
                  <a:ext uri="{0D108BD9-81ED-4DB2-BD59-A6C34878D82A}">
                    <a16:rowId xmlns="" xmlns:a16="http://schemas.microsoft.com/office/drawing/2014/main" val="10000"/>
                  </a:ext>
                </a:extLst>
              </a:tr>
              <a:tr h="660109">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1"/>
                  </a:ext>
                </a:extLst>
              </a:tr>
              <a:tr h="660109">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2"/>
                  </a:ext>
                </a:extLst>
              </a:tr>
              <a:tr h="660109">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3"/>
                  </a:ext>
                </a:extLst>
              </a:tr>
              <a:tr h="660109">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4"/>
                  </a:ext>
                </a:extLst>
              </a:tr>
              <a:tr h="660109">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5"/>
                  </a:ext>
                </a:extLst>
              </a:tr>
              <a:tr h="660109">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6"/>
                  </a:ext>
                </a:extLst>
              </a:tr>
              <a:tr h="541661">
                <a:tc>
                  <a:txBody>
                    <a:bodyPr/>
                    <a:lstStyle/>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7"/>
                  </a:ext>
                </a:extLst>
              </a:tr>
            </a:tbl>
          </a:graphicData>
        </a:graphic>
      </p:graphicFrame>
      <p:sp>
        <p:nvSpPr>
          <p:cNvPr id="7" name="Rectangle 6"/>
          <p:cNvSpPr/>
          <p:nvPr/>
        </p:nvSpPr>
        <p:spPr>
          <a:xfrm>
            <a:off x="1962395" y="2305054"/>
            <a:ext cx="595035"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Giới</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8" name="Rectangle 7"/>
          <p:cNvSpPr/>
          <p:nvPr/>
        </p:nvSpPr>
        <p:spPr>
          <a:xfrm>
            <a:off x="1845302" y="3063100"/>
            <a:ext cx="843501"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Ngành</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9" name="Rectangle 8"/>
          <p:cNvSpPr/>
          <p:nvPr/>
        </p:nvSpPr>
        <p:spPr>
          <a:xfrm>
            <a:off x="1978426" y="3748150"/>
            <a:ext cx="566181"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Lớp</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0" name="Rectangle 9"/>
          <p:cNvSpPr/>
          <p:nvPr/>
        </p:nvSpPr>
        <p:spPr>
          <a:xfrm>
            <a:off x="2032928" y="4402839"/>
            <a:ext cx="457176"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Bộ</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1" name="Rectangle 10"/>
          <p:cNvSpPr/>
          <p:nvPr/>
        </p:nvSpPr>
        <p:spPr>
          <a:xfrm>
            <a:off x="2009861" y="5006746"/>
            <a:ext cx="470000"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Họ</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2" name="Rectangle 11"/>
          <p:cNvSpPr/>
          <p:nvPr/>
        </p:nvSpPr>
        <p:spPr>
          <a:xfrm>
            <a:off x="1608009" y="5661990"/>
            <a:ext cx="1322798"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Chi( giống)</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3" name="Rectangle 12"/>
          <p:cNvSpPr/>
          <p:nvPr/>
        </p:nvSpPr>
        <p:spPr>
          <a:xfrm>
            <a:off x="1936747" y="6265897"/>
            <a:ext cx="620683" cy="400110"/>
          </a:xfrm>
          <a:prstGeom prst="rect">
            <a:avLst/>
          </a:prstGeom>
        </p:spPr>
        <p:txBody>
          <a:bodyPr wrap="none">
            <a:spAutoFit/>
          </a:bodyPr>
          <a:lstStyle/>
          <a:p>
            <a:pPr algn="ctr"/>
            <a:r>
              <a:rPr lang="vi-VN" sz="2000" b="1" dirty="0" smtClean="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Loài</a:t>
            </a:r>
            <a:endParaRPr lang="vi-VN" sz="2000" b="1" dirty="0">
              <a:solidFill>
                <a:schemeClr val="tx2">
                  <a:lumMod val="25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4" name="Down Arrow 13"/>
          <p:cNvSpPr/>
          <p:nvPr/>
        </p:nvSpPr>
        <p:spPr>
          <a:xfrm>
            <a:off x="2127680" y="2781835"/>
            <a:ext cx="267671" cy="30739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776929308"/>
              </p:ext>
            </p:extLst>
          </p:nvPr>
        </p:nvGraphicFramePr>
        <p:xfrm>
          <a:off x="3650110" y="1191158"/>
          <a:ext cx="3680271" cy="5526513"/>
        </p:xfrm>
        <a:graphic>
          <a:graphicData uri="http://schemas.openxmlformats.org/drawingml/2006/table">
            <a:tbl>
              <a:tblPr firstRow="1" bandRow="1">
                <a:tableStyleId>{5C22544A-7EE6-4342-B048-85BDC9FD1C3A}</a:tableStyleId>
              </a:tblPr>
              <a:tblGrid>
                <a:gridCol w="3680271">
                  <a:extLst>
                    <a:ext uri="{9D8B030D-6E8A-4147-A177-3AD203B41FA5}">
                      <a16:colId xmlns="" xmlns:a16="http://schemas.microsoft.com/office/drawing/2014/main" val="20000"/>
                    </a:ext>
                  </a:extLst>
                </a:gridCol>
              </a:tblGrid>
              <a:tr h="1028155">
                <a:tc>
                  <a:txBody>
                    <a:bodyPr/>
                    <a:lstStyle/>
                    <a:p>
                      <a:pPr marL="0" algn="ctr" defTabSz="914400" rtl="0" eaLnBrk="1" latinLnBrk="0" hangingPunct="1"/>
                      <a:r>
                        <a:rPr lang="vi-VN" sz="2400" b="1" kern="1200" noProof="0" dirty="0" smtClean="0">
                          <a:solidFill>
                            <a:schemeClr val="lt1"/>
                          </a:solidFill>
                          <a:latin typeface="#9Slide03 Roboto Condensed" panose="02000000000000000000" pitchFamily="2" charset="0"/>
                          <a:ea typeface="#9Slide03 Roboto Condensed" panose="02000000000000000000" pitchFamily="2" charset="0"/>
                          <a:cs typeface="Times New Roman" panose="02020603050405020304" pitchFamily="18" charset="0"/>
                        </a:rPr>
                        <a:t>Ví dụ về vị trí của loài sư tử trong các đơn vị phân loại</a:t>
                      </a:r>
                      <a:endParaRPr lang="vi-VN" sz="2400" b="1" kern="1200" noProof="0" dirty="0">
                        <a:solidFill>
                          <a:schemeClr val="lt1"/>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anchor="ctr">
                    <a:solidFill>
                      <a:schemeClr val="accent2">
                        <a:lumMod val="50000"/>
                      </a:schemeClr>
                    </a:solidFill>
                  </a:tcPr>
                </a:tc>
                <a:extLst>
                  <a:ext uri="{0D108BD9-81ED-4DB2-BD59-A6C34878D82A}">
                    <a16:rowId xmlns="" xmlns:a16="http://schemas.microsoft.com/office/drawing/2014/main" val="10000"/>
                  </a:ext>
                </a:extLst>
              </a:tr>
              <a:tr h="632529">
                <a:tc>
                  <a:txBody>
                    <a:bodyPr/>
                    <a:lstStyle/>
                    <a:p>
                      <a:endParaRPr lang="en-US" dirty="0"/>
                    </a:p>
                    <a:p>
                      <a:endParaRPr lang="en-US" dirty="0"/>
                    </a:p>
                  </a:txBody>
                  <a:tcPr>
                    <a:solidFill>
                      <a:schemeClr val="accent2">
                        <a:lumMod val="50000"/>
                      </a:schemeClr>
                    </a:solidFill>
                  </a:tcPr>
                </a:tc>
                <a:extLst>
                  <a:ext uri="{0D108BD9-81ED-4DB2-BD59-A6C34878D82A}">
                    <a16:rowId xmlns="" xmlns:a16="http://schemas.microsoft.com/office/drawing/2014/main" val="10001"/>
                  </a:ext>
                </a:extLst>
              </a:tr>
              <a:tr h="664261">
                <a:tc>
                  <a:txBody>
                    <a:bodyPr/>
                    <a:lstStyle/>
                    <a:p>
                      <a:endParaRPr lang="en-US" dirty="0"/>
                    </a:p>
                    <a:p>
                      <a:endParaRPr lang="en-US" dirty="0"/>
                    </a:p>
                  </a:txBody>
                  <a:tcPr>
                    <a:solidFill>
                      <a:schemeClr val="accent2">
                        <a:lumMod val="50000"/>
                      </a:schemeClr>
                    </a:solidFill>
                  </a:tcPr>
                </a:tc>
                <a:extLst>
                  <a:ext uri="{0D108BD9-81ED-4DB2-BD59-A6C34878D82A}">
                    <a16:rowId xmlns="" xmlns:a16="http://schemas.microsoft.com/office/drawing/2014/main" val="10002"/>
                  </a:ext>
                </a:extLst>
              </a:tr>
              <a:tr h="589599">
                <a:tc>
                  <a:txBody>
                    <a:bodyPr/>
                    <a:lstStyle/>
                    <a:p>
                      <a:endParaRPr lang="en-US" dirty="0"/>
                    </a:p>
                    <a:p>
                      <a:endParaRPr lang="en-US" dirty="0"/>
                    </a:p>
                  </a:txBody>
                  <a:tcPr>
                    <a:solidFill>
                      <a:schemeClr val="accent2">
                        <a:lumMod val="50000"/>
                      </a:schemeClr>
                    </a:solidFill>
                  </a:tcPr>
                </a:tc>
                <a:extLst>
                  <a:ext uri="{0D108BD9-81ED-4DB2-BD59-A6C34878D82A}">
                    <a16:rowId xmlns="" xmlns:a16="http://schemas.microsoft.com/office/drawing/2014/main" val="10003"/>
                  </a:ext>
                </a:extLst>
              </a:tr>
              <a:tr h="664261">
                <a:tc>
                  <a:txBody>
                    <a:bodyPr/>
                    <a:lstStyle/>
                    <a:p>
                      <a:endParaRPr lang="en-US" dirty="0"/>
                    </a:p>
                    <a:p>
                      <a:endParaRPr lang="en-US" dirty="0"/>
                    </a:p>
                  </a:txBody>
                  <a:tcPr>
                    <a:solidFill>
                      <a:schemeClr val="accent2">
                        <a:lumMod val="50000"/>
                      </a:schemeClr>
                    </a:solidFill>
                  </a:tcPr>
                </a:tc>
                <a:extLst>
                  <a:ext uri="{0D108BD9-81ED-4DB2-BD59-A6C34878D82A}">
                    <a16:rowId xmlns="" xmlns:a16="http://schemas.microsoft.com/office/drawing/2014/main" val="10004"/>
                  </a:ext>
                </a:extLst>
              </a:tr>
              <a:tr h="664261">
                <a:tc>
                  <a:txBody>
                    <a:bodyPr/>
                    <a:lstStyle/>
                    <a:p>
                      <a:endParaRPr lang="en-US" dirty="0"/>
                    </a:p>
                    <a:p>
                      <a:endParaRPr lang="en-US" dirty="0"/>
                    </a:p>
                  </a:txBody>
                  <a:tcPr>
                    <a:solidFill>
                      <a:schemeClr val="accent2">
                        <a:lumMod val="50000"/>
                      </a:schemeClr>
                    </a:solidFill>
                  </a:tcPr>
                </a:tc>
                <a:extLst>
                  <a:ext uri="{0D108BD9-81ED-4DB2-BD59-A6C34878D82A}">
                    <a16:rowId xmlns="" xmlns:a16="http://schemas.microsoft.com/office/drawing/2014/main" val="10005"/>
                  </a:ext>
                </a:extLst>
              </a:tr>
              <a:tr h="603706">
                <a:tc>
                  <a:txBody>
                    <a:bodyPr/>
                    <a:lstStyle/>
                    <a:p>
                      <a:endParaRPr lang="en-US" dirty="0"/>
                    </a:p>
                    <a:p>
                      <a:endParaRPr lang="en-US" dirty="0"/>
                    </a:p>
                  </a:txBody>
                  <a:tcPr>
                    <a:solidFill>
                      <a:schemeClr val="accent2">
                        <a:lumMod val="50000"/>
                      </a:schemeClr>
                    </a:solidFill>
                  </a:tcPr>
                </a:tc>
                <a:extLst>
                  <a:ext uri="{0D108BD9-81ED-4DB2-BD59-A6C34878D82A}">
                    <a16:rowId xmlns="" xmlns:a16="http://schemas.microsoft.com/office/drawing/2014/main" val="10006"/>
                  </a:ext>
                </a:extLst>
              </a:tr>
              <a:tr h="585335">
                <a:tc>
                  <a:txBody>
                    <a:bodyPr/>
                    <a:lstStyle/>
                    <a:p>
                      <a:endParaRPr lang="en-US" dirty="0"/>
                    </a:p>
                  </a:txBody>
                  <a:tcPr>
                    <a:solidFill>
                      <a:schemeClr val="accent2">
                        <a:lumMod val="50000"/>
                      </a:schemeClr>
                    </a:solidFill>
                  </a:tcPr>
                </a:tc>
                <a:extLst>
                  <a:ext uri="{0D108BD9-81ED-4DB2-BD59-A6C34878D82A}">
                    <a16:rowId xmlns="" xmlns:a16="http://schemas.microsoft.com/office/drawing/2014/main" val="10007"/>
                  </a:ext>
                </a:extLst>
              </a:tr>
            </a:tbl>
          </a:graphicData>
        </a:graphic>
      </p:graphicFrame>
      <p:sp>
        <p:nvSpPr>
          <p:cNvPr id="21" name="Rectangle 20"/>
          <p:cNvSpPr/>
          <p:nvPr/>
        </p:nvSpPr>
        <p:spPr>
          <a:xfrm>
            <a:off x="3830960" y="6218135"/>
            <a:ext cx="3682100"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Sư tử (</a:t>
            </a:r>
            <a:r>
              <a:rPr lang="vi-VN" sz="2000" b="1" i="1" dirty="0" smtClean="0">
                <a:solidFill>
                  <a:schemeClr val="accent2">
                    <a:lumMod val="40000"/>
                    <a:lumOff val="60000"/>
                  </a:schemeClr>
                </a:solidFill>
                <a:latin typeface="Palatino Linotype" panose="02040502050505030304" pitchFamily="18" charset="0"/>
                <a:ea typeface="#9Slide03 Roboto Condensed" panose="02000000000000000000" pitchFamily="2" charset="0"/>
                <a:cs typeface="Times New Roman" panose="02020603050405020304" pitchFamily="18" charset="0"/>
              </a:rPr>
              <a:t>Panthera leo</a:t>
            </a: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2" name="Rectangle 21"/>
          <p:cNvSpPr/>
          <p:nvPr/>
        </p:nvSpPr>
        <p:spPr>
          <a:xfrm>
            <a:off x="3657601" y="2328645"/>
            <a:ext cx="3682100"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Động vật</a:t>
            </a:r>
            <a:r>
              <a:rPr lang="en-US"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(Animalia)</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3" name="Rectangle 22"/>
          <p:cNvSpPr/>
          <p:nvPr/>
        </p:nvSpPr>
        <p:spPr>
          <a:xfrm>
            <a:off x="3657600" y="3005894"/>
            <a:ext cx="3682100"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Dây sống</a:t>
            </a:r>
            <a:r>
              <a:rPr lang="en-US"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(Chordata)</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4" name="Rectangle 23"/>
          <p:cNvSpPr/>
          <p:nvPr/>
        </p:nvSpPr>
        <p:spPr>
          <a:xfrm>
            <a:off x="3657600" y="3664463"/>
            <a:ext cx="3665445"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Động vật có vú ( Mammalia)</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1" name="Rectangle 30"/>
          <p:cNvSpPr/>
          <p:nvPr/>
        </p:nvSpPr>
        <p:spPr>
          <a:xfrm>
            <a:off x="3665927" y="4347084"/>
            <a:ext cx="3665445"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Ăn thịt (Carnivora)</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2" name="Rectangle 31"/>
          <p:cNvSpPr/>
          <p:nvPr/>
        </p:nvSpPr>
        <p:spPr>
          <a:xfrm>
            <a:off x="4176115" y="5643748"/>
            <a:ext cx="2674430"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Báo (</a:t>
            </a:r>
            <a:r>
              <a:rPr lang="vi-VN" sz="2000" b="1" i="1" dirty="0" smtClean="0">
                <a:solidFill>
                  <a:schemeClr val="accent2">
                    <a:lumMod val="40000"/>
                    <a:lumOff val="60000"/>
                  </a:schemeClr>
                </a:solidFill>
                <a:latin typeface="Palatino Linotype" panose="02040502050505030304" pitchFamily="18" charset="0"/>
                <a:ea typeface="#9Slide03 Roboto Condensed" panose="02000000000000000000" pitchFamily="2" charset="0"/>
                <a:cs typeface="Times New Roman" panose="02020603050405020304" pitchFamily="18" charset="0"/>
              </a:rPr>
              <a:t>Panthera</a:t>
            </a: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3" name="Rectangle 32"/>
          <p:cNvSpPr/>
          <p:nvPr/>
        </p:nvSpPr>
        <p:spPr>
          <a:xfrm>
            <a:off x="4320588" y="5006746"/>
            <a:ext cx="2462206" cy="400110"/>
          </a:xfrm>
          <a:prstGeom prst="rect">
            <a:avLst/>
          </a:prstGeom>
        </p:spPr>
        <p:txBody>
          <a:bodyPr wrap="square">
            <a:spAutoFit/>
          </a:bodyPr>
          <a:lstStyle/>
          <a:p>
            <a:pPr algn="ctr"/>
            <a:r>
              <a:rPr lang="vi-VN" sz="2000" b="1" dirty="0" smtClean="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rPr>
              <a:t>Mèo (Felidae)</a:t>
            </a:r>
            <a:endParaRPr lang="vi-VN" sz="2000" b="1" dirty="0">
              <a:solidFill>
                <a:schemeClr val="accent2">
                  <a:lumMod val="40000"/>
                  <a:lumOff val="60000"/>
                </a:schemeClr>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graphicFrame>
        <p:nvGraphicFramePr>
          <p:cNvPr id="34" name="Table 33"/>
          <p:cNvGraphicFramePr>
            <a:graphicFrameLocks noGrp="1"/>
          </p:cNvGraphicFramePr>
          <p:nvPr>
            <p:extLst>
              <p:ext uri="{D42A27DB-BD31-4B8C-83A1-F6EECF244321}">
                <p14:modId xmlns:p14="http://schemas.microsoft.com/office/powerpoint/2010/main" val="970613353"/>
              </p:ext>
            </p:extLst>
          </p:nvPr>
        </p:nvGraphicFramePr>
        <p:xfrm>
          <a:off x="7529842" y="1204110"/>
          <a:ext cx="3907937" cy="5516814"/>
        </p:xfrm>
        <a:graphic>
          <a:graphicData uri="http://schemas.openxmlformats.org/drawingml/2006/table">
            <a:tbl>
              <a:tblPr firstRow="1" bandRow="1">
                <a:tableStyleId>{21E4AEA4-8DFA-4A89-87EB-49C32662AFE0}</a:tableStyleId>
              </a:tblPr>
              <a:tblGrid>
                <a:gridCol w="3907937">
                  <a:extLst>
                    <a:ext uri="{9D8B030D-6E8A-4147-A177-3AD203B41FA5}">
                      <a16:colId xmlns="" xmlns:a16="http://schemas.microsoft.com/office/drawing/2014/main" val="20000"/>
                    </a:ext>
                  </a:extLst>
                </a:gridCol>
              </a:tblGrid>
              <a:tr h="1013989">
                <a:tc>
                  <a:txBody>
                    <a:bodyPr/>
                    <a:lstStyle/>
                    <a:p>
                      <a:pPr marL="0" algn="ctr" defTabSz="914400" rtl="0" eaLnBrk="1" latinLnBrk="0" hangingPunct="1"/>
                      <a:r>
                        <a:rPr lang="vi-VN" sz="2400" kern="1200" noProof="0" dirty="0" smtClean="0">
                          <a:latin typeface="#9Slide03 Roboto Condensed" panose="02000000000000000000" pitchFamily="2" charset="0"/>
                          <a:ea typeface="#9Slide03 Roboto Condensed" panose="02000000000000000000" pitchFamily="2" charset="0"/>
                        </a:rPr>
                        <a:t>Ví dụ về vị trí của hoa li trong các đơn vị phân loại</a:t>
                      </a:r>
                      <a:endParaRPr lang="vi-VN" sz="2400" b="1" kern="1200" noProof="0" dirty="0">
                        <a:solidFill>
                          <a:schemeClr val="lt1"/>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a:txBody>
                  <a:tcPr anchor="ctr"/>
                </a:tc>
                <a:extLst>
                  <a:ext uri="{0D108BD9-81ED-4DB2-BD59-A6C34878D82A}">
                    <a16:rowId xmlns="" xmlns:a16="http://schemas.microsoft.com/office/drawing/2014/main" val="10000"/>
                  </a:ext>
                </a:extLst>
              </a:tr>
              <a:tr h="625018">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1"/>
                  </a:ext>
                </a:extLst>
              </a:tr>
              <a:tr h="625018">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2"/>
                  </a:ext>
                </a:extLst>
              </a:tr>
              <a:tr h="711602">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3"/>
                  </a:ext>
                </a:extLst>
              </a:tr>
              <a:tr h="625018">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4"/>
                  </a:ext>
                </a:extLst>
              </a:tr>
              <a:tr h="625018">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5"/>
                  </a:ext>
                </a:extLst>
              </a:tr>
              <a:tr h="593908">
                <a:tc>
                  <a:txBody>
                    <a:bodyPr/>
                    <a:lstStyle/>
                    <a:p>
                      <a:endParaRPr lang="en-US" dirty="0">
                        <a:latin typeface="#9Slide03 Roboto Condensed" panose="02000000000000000000" pitchFamily="2" charset="0"/>
                        <a:ea typeface="#9Slide03 Roboto Condensed" panose="02000000000000000000" pitchFamily="2" charset="0"/>
                      </a:endParaRPr>
                    </a:p>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6"/>
                  </a:ext>
                </a:extLst>
              </a:tr>
              <a:tr h="590823">
                <a:tc>
                  <a:txBody>
                    <a:bodyPr/>
                    <a:lstStyle/>
                    <a:p>
                      <a:endParaRPr lang="en-US" dirty="0">
                        <a:latin typeface="#9Slide03 Roboto Condensed" panose="02000000000000000000" pitchFamily="2" charset="0"/>
                        <a:ea typeface="#9Slide03 Roboto Condensed" panose="02000000000000000000" pitchFamily="2" charset="0"/>
                      </a:endParaRPr>
                    </a:p>
                  </a:txBody>
                  <a:tcPr/>
                </a:tc>
                <a:extLst>
                  <a:ext uri="{0D108BD9-81ED-4DB2-BD59-A6C34878D82A}">
                    <a16:rowId xmlns="" xmlns:a16="http://schemas.microsoft.com/office/drawing/2014/main" val="10007"/>
                  </a:ext>
                </a:extLst>
              </a:tr>
            </a:tbl>
          </a:graphicData>
        </a:graphic>
      </p:graphicFrame>
      <p:sp>
        <p:nvSpPr>
          <p:cNvPr id="35" name="Rectangle 34"/>
          <p:cNvSpPr/>
          <p:nvPr/>
        </p:nvSpPr>
        <p:spPr>
          <a:xfrm>
            <a:off x="7572368" y="6218135"/>
            <a:ext cx="3862157"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Hoa li (</a:t>
            </a:r>
            <a:r>
              <a:rPr lang="vi-VN" sz="2000" b="1" i="1" dirty="0" smtClean="0">
                <a:solidFill>
                  <a:srgbClr val="FF0000"/>
                </a:solidFill>
                <a:latin typeface="Palatino Linotype" panose="02040502050505030304" pitchFamily="18" charset="0"/>
                <a:ea typeface="#9Slide03 Roboto Condensed" panose="02000000000000000000" pitchFamily="2" charset="0"/>
                <a:cs typeface="Times New Roman" panose="02020603050405020304" pitchFamily="18" charset="0"/>
              </a:rPr>
              <a:t>Lilium longiflorum</a:t>
            </a: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6" name="Rectangle 35"/>
          <p:cNvSpPr/>
          <p:nvPr/>
        </p:nvSpPr>
        <p:spPr>
          <a:xfrm>
            <a:off x="7572369" y="2346556"/>
            <a:ext cx="3862158"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Thực vật (Plantae)</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7" name="Rectangle 36"/>
          <p:cNvSpPr/>
          <p:nvPr/>
        </p:nvSpPr>
        <p:spPr>
          <a:xfrm>
            <a:off x="7513059" y="3683475"/>
            <a:ext cx="3921467"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Thực vật một lá mầm (Monocots)</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8" name="Rectangle 37"/>
          <p:cNvSpPr/>
          <p:nvPr/>
        </p:nvSpPr>
        <p:spPr>
          <a:xfrm>
            <a:off x="7572369" y="4312566"/>
            <a:ext cx="3862157"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Hành</a:t>
            </a:r>
            <a:r>
              <a:rPr lang="en-US"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(Liliaies)</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9" name="Rectangle 38"/>
          <p:cNvSpPr/>
          <p:nvPr/>
        </p:nvSpPr>
        <p:spPr>
          <a:xfrm>
            <a:off x="7524231" y="4975775"/>
            <a:ext cx="3910295"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Bách hợp (Liliaceae)</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0" name="Rectangle 39"/>
          <p:cNvSpPr/>
          <p:nvPr/>
        </p:nvSpPr>
        <p:spPr>
          <a:xfrm>
            <a:off x="7542713" y="5638984"/>
            <a:ext cx="3862157"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Loa kèn</a:t>
            </a:r>
            <a:r>
              <a:rPr lang="en-US"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a:t>
            </a:r>
            <a:r>
              <a:rPr lang="vi-VN" sz="2000" b="1" i="1" dirty="0" smtClean="0">
                <a:solidFill>
                  <a:srgbClr val="FF0000"/>
                </a:solidFill>
                <a:latin typeface="Palatino Linotype" panose="02040502050505030304" pitchFamily="18" charset="0"/>
                <a:ea typeface="#9Slide03 Roboto Condensed" panose="02000000000000000000" pitchFamily="2" charset="0"/>
                <a:cs typeface="Times New Roman" panose="02020603050405020304" pitchFamily="18" charset="0"/>
              </a:rPr>
              <a:t>Lilium</a:t>
            </a: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1" name="Rectangle 40"/>
          <p:cNvSpPr/>
          <p:nvPr/>
        </p:nvSpPr>
        <p:spPr>
          <a:xfrm>
            <a:off x="7572368" y="2983750"/>
            <a:ext cx="3862158" cy="400110"/>
          </a:xfrm>
          <a:prstGeom prst="rect">
            <a:avLst/>
          </a:prstGeom>
        </p:spPr>
        <p:txBody>
          <a:bodyPr wrap="square">
            <a:spAutoFit/>
          </a:bodyPr>
          <a:lstStyle/>
          <a:p>
            <a:pPr algn="ctr"/>
            <a:r>
              <a:rPr lang="vi-VN" sz="2000" b="1" dirty="0" smtClean="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rPr>
              <a:t>Thực vật có hoa (Anthophyta)</a:t>
            </a:r>
            <a:endParaRPr lang="vi-VN" sz="2000" b="1" dirty="0">
              <a:solidFill>
                <a:srgbClr val="FF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8" name="Down Arrow 47"/>
          <p:cNvSpPr/>
          <p:nvPr/>
        </p:nvSpPr>
        <p:spPr>
          <a:xfrm>
            <a:off x="2111025" y="3493330"/>
            <a:ext cx="267671" cy="30739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49" name="Down Arrow 48"/>
          <p:cNvSpPr/>
          <p:nvPr/>
        </p:nvSpPr>
        <p:spPr>
          <a:xfrm>
            <a:off x="2127680" y="4165580"/>
            <a:ext cx="267671" cy="30739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0" name="Down Arrow 49"/>
          <p:cNvSpPr/>
          <p:nvPr/>
        </p:nvSpPr>
        <p:spPr>
          <a:xfrm>
            <a:off x="2113252" y="4771375"/>
            <a:ext cx="267671" cy="30739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1" name="Down Arrow 50"/>
          <p:cNvSpPr/>
          <p:nvPr/>
        </p:nvSpPr>
        <p:spPr>
          <a:xfrm>
            <a:off x="2135572" y="5440906"/>
            <a:ext cx="267671" cy="30739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2" name="Down Arrow 51"/>
          <p:cNvSpPr/>
          <p:nvPr/>
        </p:nvSpPr>
        <p:spPr>
          <a:xfrm>
            <a:off x="2109174" y="6064038"/>
            <a:ext cx="267671" cy="307396"/>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3" name="Down Arrow 52"/>
          <p:cNvSpPr/>
          <p:nvPr/>
        </p:nvSpPr>
        <p:spPr>
          <a:xfrm>
            <a:off x="5230978" y="2710941"/>
            <a:ext cx="267671" cy="30739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4" name="Down Arrow 53"/>
          <p:cNvSpPr/>
          <p:nvPr/>
        </p:nvSpPr>
        <p:spPr>
          <a:xfrm>
            <a:off x="5209706" y="3415450"/>
            <a:ext cx="267671" cy="30739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5" name="Down Arrow 54"/>
          <p:cNvSpPr/>
          <p:nvPr/>
        </p:nvSpPr>
        <p:spPr>
          <a:xfrm>
            <a:off x="5236140" y="4086465"/>
            <a:ext cx="267671" cy="30739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6" name="Down Arrow 55"/>
          <p:cNvSpPr/>
          <p:nvPr/>
        </p:nvSpPr>
        <p:spPr>
          <a:xfrm>
            <a:off x="5236140" y="4771375"/>
            <a:ext cx="267671" cy="30739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7" name="Down Arrow 56"/>
          <p:cNvSpPr/>
          <p:nvPr/>
        </p:nvSpPr>
        <p:spPr>
          <a:xfrm>
            <a:off x="5236140" y="5414295"/>
            <a:ext cx="267671" cy="30739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8" name="Down Arrow 57"/>
          <p:cNvSpPr/>
          <p:nvPr/>
        </p:nvSpPr>
        <p:spPr>
          <a:xfrm>
            <a:off x="5250821" y="5973466"/>
            <a:ext cx="267671" cy="30739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59" name="Down Arrow 58"/>
          <p:cNvSpPr/>
          <p:nvPr/>
        </p:nvSpPr>
        <p:spPr>
          <a:xfrm>
            <a:off x="9233525" y="2736790"/>
            <a:ext cx="267671" cy="307396"/>
          </a:xfrm>
          <a:prstGeom prst="downArrow">
            <a:avLst/>
          </a:prstGeom>
          <a:solidFill>
            <a:srgbClr val="3F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60" name="Down Arrow 59"/>
          <p:cNvSpPr/>
          <p:nvPr/>
        </p:nvSpPr>
        <p:spPr>
          <a:xfrm>
            <a:off x="9230304" y="3351535"/>
            <a:ext cx="267671" cy="307396"/>
          </a:xfrm>
          <a:prstGeom prst="downArrow">
            <a:avLst/>
          </a:prstGeom>
          <a:solidFill>
            <a:srgbClr val="3F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61" name="Down Arrow 60"/>
          <p:cNvSpPr/>
          <p:nvPr/>
        </p:nvSpPr>
        <p:spPr>
          <a:xfrm>
            <a:off x="9206784" y="4066197"/>
            <a:ext cx="267671" cy="307396"/>
          </a:xfrm>
          <a:prstGeom prst="downArrow">
            <a:avLst/>
          </a:prstGeom>
          <a:solidFill>
            <a:srgbClr val="3F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62" name="Down Arrow 61"/>
          <p:cNvSpPr/>
          <p:nvPr/>
        </p:nvSpPr>
        <p:spPr>
          <a:xfrm>
            <a:off x="9206784" y="4719858"/>
            <a:ext cx="267671" cy="307396"/>
          </a:xfrm>
          <a:prstGeom prst="downArrow">
            <a:avLst/>
          </a:prstGeom>
          <a:solidFill>
            <a:srgbClr val="3F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63" name="Down Arrow 62"/>
          <p:cNvSpPr/>
          <p:nvPr/>
        </p:nvSpPr>
        <p:spPr>
          <a:xfrm>
            <a:off x="9206120" y="5371471"/>
            <a:ext cx="267671" cy="307396"/>
          </a:xfrm>
          <a:prstGeom prst="downArrow">
            <a:avLst/>
          </a:prstGeom>
          <a:solidFill>
            <a:srgbClr val="3F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
        <p:nvSpPr>
          <p:cNvPr id="64" name="Down Arrow 63"/>
          <p:cNvSpPr/>
          <p:nvPr/>
        </p:nvSpPr>
        <p:spPr>
          <a:xfrm>
            <a:off x="9230303" y="5994797"/>
            <a:ext cx="267671" cy="307396"/>
          </a:xfrm>
          <a:prstGeom prst="downArrow">
            <a:avLst/>
          </a:prstGeom>
          <a:solidFill>
            <a:srgbClr val="3F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42984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90" y="760492"/>
            <a:ext cx="2947482" cy="2037030"/>
          </a:xfrm>
        </p:spPr>
        <p:txBody>
          <a:bodyPr>
            <a:normAutofit fontScale="90000"/>
          </a:bodyPr>
          <a:lstStyle/>
          <a:p>
            <a:pPr algn="ctr">
              <a:lnSpc>
                <a:spcPct val="110000"/>
              </a:lnSpc>
            </a:pPr>
            <a:r>
              <a:rPr lang="en-US" sz="6000" dirty="0" smtClean="0">
                <a:latin typeface="#9Slide03 FS Neusa Bold" panose="00000800000000000000" pitchFamily="2" charset="0"/>
              </a:rPr>
              <a:t>GỌI </a:t>
            </a:r>
            <a:br>
              <a:rPr lang="en-US" sz="6000" dirty="0" smtClean="0">
                <a:latin typeface="#9Slide03 FS Neusa Bold" panose="00000800000000000000" pitchFamily="2" charset="0"/>
              </a:rPr>
            </a:br>
            <a:r>
              <a:rPr lang="en-US" sz="6000" dirty="0" smtClean="0">
                <a:latin typeface="#9Slide03 FS Neusa Bold" panose="00000800000000000000" pitchFamily="2" charset="0"/>
              </a:rPr>
              <a:t>TÊN LOÀI</a:t>
            </a:r>
            <a:endParaRPr lang="en-US" sz="6000" dirty="0">
              <a:latin typeface="#9Slide03 FS Neusa Bold" panose="00000800000000000000" pitchFamily="2" charset="0"/>
            </a:endParaRPr>
          </a:p>
        </p:txBody>
      </p:sp>
      <p:sp>
        <p:nvSpPr>
          <p:cNvPr id="4" name="Rectangle 3"/>
          <p:cNvSpPr/>
          <p:nvPr/>
        </p:nvSpPr>
        <p:spPr>
          <a:xfrm>
            <a:off x="3539905" y="760491"/>
            <a:ext cx="8175279" cy="530533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11268" name="Picture 4" descr="Oryza Sativa Rice Google Images Download - Logo Bông Lúa Vàng - (894x501)  Png Clipar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0380" y="760491"/>
            <a:ext cx="2318270" cy="2470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99892" y="3158045"/>
            <a:ext cx="4131356" cy="273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000" dirty="0" smtClean="0">
                <a:solidFill>
                  <a:srgbClr val="C00000"/>
                </a:solidFill>
                <a:latin typeface="#9Slide03 FS Neusa Bold" panose="00000800000000000000" pitchFamily="2" charset="0"/>
              </a:rPr>
              <a:t>Tên phổ thông</a:t>
            </a:r>
            <a:r>
              <a:rPr lang="vi-VN" dirty="0" smtClean="0">
                <a:solidFill>
                  <a:srgbClr val="000000"/>
                </a:solidFill>
              </a:rPr>
              <a:t>: </a:t>
            </a:r>
            <a:r>
              <a:rPr lang="vi-VN" dirty="0" smtClean="0">
                <a:solidFill>
                  <a:srgbClr val="000000"/>
                </a:solidFill>
                <a:latin typeface="Acumin Pro Condensed" panose="020B0806020202020204" pitchFamily="34" charset="0"/>
              </a:rPr>
              <a:t>cá lóc đen</a:t>
            </a:r>
          </a:p>
          <a:p>
            <a:pPr algn="just" defTabSz="914400"/>
            <a:r>
              <a:rPr lang="vi-VN" sz="2000" dirty="0" smtClean="0">
                <a:solidFill>
                  <a:srgbClr val="0070C0"/>
                </a:solidFill>
                <a:latin typeface="#9Slide03 FS Neusa Bold" panose="00000800000000000000" pitchFamily="2" charset="0"/>
              </a:rPr>
              <a:t>Tên khoa học</a:t>
            </a:r>
            <a:r>
              <a:rPr lang="vi-VN" dirty="0" smtClean="0">
                <a:solidFill>
                  <a:srgbClr val="000000"/>
                </a:solidFill>
              </a:rPr>
              <a:t>: </a:t>
            </a:r>
            <a:r>
              <a:rPr lang="vi-VN" i="1" dirty="0" smtClean="0">
                <a:solidFill>
                  <a:srgbClr val="000000"/>
                </a:solidFill>
                <a:latin typeface="Palatino Linotype" panose="02040502050505030304" pitchFamily="18" charset="0"/>
              </a:rPr>
              <a:t>Channa striata</a:t>
            </a:r>
            <a:r>
              <a:rPr lang="vi-VN" sz="2000" dirty="0" smtClean="0">
                <a:solidFill>
                  <a:srgbClr val="000000"/>
                </a:solidFill>
                <a:latin typeface="Palatino Linotype" panose="02040502050505030304" pitchFamily="18" charset="0"/>
              </a:rPr>
              <a:t> </a:t>
            </a:r>
            <a:r>
              <a:rPr lang="vi-VN" dirty="0" smtClean="0">
                <a:solidFill>
                  <a:srgbClr val="000000"/>
                </a:solidFill>
                <a:latin typeface="Acumin Pro Condensed" panose="020B0806020202020204" pitchFamily="34" charset="0"/>
              </a:rPr>
              <a:t>(Bloch, 1973)</a:t>
            </a:r>
          </a:p>
          <a:p>
            <a:pPr algn="just" defTabSz="914400"/>
            <a:r>
              <a:rPr lang="vi-VN" sz="2000" dirty="0" smtClean="0">
                <a:solidFill>
                  <a:srgbClr val="1AB39F">
                    <a:lumMod val="75000"/>
                  </a:srgbClr>
                </a:solidFill>
                <a:latin typeface="#9Slide03 FS Neusa Bold" panose="00000800000000000000" pitchFamily="2" charset="0"/>
              </a:rPr>
              <a:t>Tên địa phương</a:t>
            </a:r>
            <a:r>
              <a:rPr lang="vi-VN" dirty="0" smtClean="0">
                <a:solidFill>
                  <a:srgbClr val="000000"/>
                </a:solidFill>
              </a:rPr>
              <a:t>: </a:t>
            </a:r>
            <a:r>
              <a:rPr lang="vi-VN" dirty="0" smtClean="0">
                <a:solidFill>
                  <a:srgbClr val="000000"/>
                </a:solidFill>
                <a:latin typeface="Acumin Pro Condensed" panose="020B0806020202020204" pitchFamily="34" charset="0"/>
              </a:rPr>
              <a:t>cá tràu, cá quả, cá chuối</a:t>
            </a:r>
          </a:p>
          <a:p>
            <a:pPr algn="just" defTabSz="914400"/>
            <a:r>
              <a:rPr lang="vi-VN" sz="2000" dirty="0" smtClean="0">
                <a:solidFill>
                  <a:srgbClr val="000000"/>
                </a:solidFill>
                <a:latin typeface="#9Slide03 FS Neusa Bold" panose="00000800000000000000" pitchFamily="2" charset="0"/>
              </a:rPr>
              <a:t>Tên giống</a:t>
            </a:r>
            <a:r>
              <a:rPr lang="vi-VN" dirty="0" smtClean="0">
                <a:solidFill>
                  <a:srgbClr val="000000"/>
                </a:solidFill>
              </a:rPr>
              <a:t>: </a:t>
            </a:r>
            <a:r>
              <a:rPr lang="vi-VN" i="1" dirty="0">
                <a:solidFill>
                  <a:srgbClr val="000000"/>
                </a:solidFill>
                <a:latin typeface="Palatino Linotype" panose="02040502050505030304" pitchFamily="18" charset="0"/>
              </a:rPr>
              <a:t>Channa</a:t>
            </a:r>
          </a:p>
          <a:p>
            <a:pPr algn="just" defTabSz="914400"/>
            <a:r>
              <a:rPr lang="vi-VN" sz="2000" dirty="0" smtClean="0">
                <a:solidFill>
                  <a:srgbClr val="000000"/>
                </a:solidFill>
                <a:latin typeface="#9Slide03 FS Neusa Bold" panose="00000800000000000000" pitchFamily="2" charset="0"/>
              </a:rPr>
              <a:t>Tên loài</a:t>
            </a:r>
            <a:r>
              <a:rPr lang="vi-VN" dirty="0" smtClean="0">
                <a:solidFill>
                  <a:srgbClr val="000000"/>
                </a:solidFill>
              </a:rPr>
              <a:t>: </a:t>
            </a:r>
            <a:r>
              <a:rPr lang="en-US" i="1" dirty="0">
                <a:solidFill>
                  <a:srgbClr val="000000"/>
                </a:solidFill>
                <a:latin typeface="Palatino Linotype" panose="02040502050505030304" pitchFamily="18" charset="0"/>
              </a:rPr>
              <a:t>S</a:t>
            </a:r>
            <a:r>
              <a:rPr lang="vi-VN" i="1" dirty="0">
                <a:solidFill>
                  <a:srgbClr val="000000"/>
                </a:solidFill>
                <a:latin typeface="Palatino Linotype" panose="02040502050505030304" pitchFamily="18" charset="0"/>
              </a:rPr>
              <a:t>triata</a:t>
            </a:r>
          </a:p>
          <a:p>
            <a:pPr algn="just" defTabSz="914400"/>
            <a:r>
              <a:rPr lang="vi-VN" sz="2000" dirty="0" smtClean="0">
                <a:solidFill>
                  <a:srgbClr val="000000"/>
                </a:solidFill>
                <a:latin typeface="#9Slide03 FS Neusa Bold" panose="00000800000000000000" pitchFamily="2" charset="0"/>
              </a:rPr>
              <a:t>Tác giả</a:t>
            </a:r>
            <a:r>
              <a:rPr lang="vi-VN" dirty="0" smtClean="0">
                <a:solidFill>
                  <a:srgbClr val="000000"/>
                </a:solidFill>
              </a:rPr>
              <a:t>: </a:t>
            </a:r>
            <a:r>
              <a:rPr lang="vi-VN" dirty="0" smtClean="0">
                <a:solidFill>
                  <a:srgbClr val="000000"/>
                </a:solidFill>
                <a:latin typeface="Acumin Pro Condensed" panose="020B0806020202020204" pitchFamily="34" charset="0"/>
              </a:rPr>
              <a:t>Bloch</a:t>
            </a:r>
          </a:p>
          <a:p>
            <a:pPr algn="just" defTabSz="914400"/>
            <a:r>
              <a:rPr lang="vi-VN" sz="2000" dirty="0" smtClean="0">
                <a:solidFill>
                  <a:srgbClr val="000000"/>
                </a:solidFill>
                <a:latin typeface="#9Slide03 FS Neusa Bold" panose="00000800000000000000" pitchFamily="2" charset="0"/>
              </a:rPr>
              <a:t>Năm công bố</a:t>
            </a:r>
            <a:r>
              <a:rPr lang="vi-VN" dirty="0" smtClean="0">
                <a:solidFill>
                  <a:srgbClr val="000000"/>
                </a:solidFill>
              </a:rPr>
              <a:t>: </a:t>
            </a:r>
            <a:r>
              <a:rPr lang="vi-VN" dirty="0" smtClean="0">
                <a:solidFill>
                  <a:srgbClr val="000000"/>
                </a:solidFill>
                <a:latin typeface="Acumin Pro Condensed" panose="020B0806020202020204" pitchFamily="34" charset="0"/>
              </a:rPr>
              <a:t>1973</a:t>
            </a:r>
            <a:endParaRPr lang="vi-VN" dirty="0">
              <a:solidFill>
                <a:srgbClr val="000000"/>
              </a:solidFill>
              <a:latin typeface="Acumin Pro Condensed" panose="020B0806020202020204" pitchFamily="34" charset="0"/>
            </a:endParaRPr>
          </a:p>
        </p:txBody>
      </p:sp>
      <p:sp>
        <p:nvSpPr>
          <p:cNvPr id="9" name="Rectangle 8"/>
          <p:cNvSpPr/>
          <p:nvPr/>
        </p:nvSpPr>
        <p:spPr>
          <a:xfrm>
            <a:off x="7956800" y="3326112"/>
            <a:ext cx="3805430" cy="1875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000" dirty="0" smtClean="0">
                <a:solidFill>
                  <a:srgbClr val="C00000"/>
                </a:solidFill>
                <a:latin typeface="#9Slide03 FS Neusa Bold" panose="00000800000000000000" pitchFamily="2" charset="0"/>
              </a:rPr>
              <a:t>Tên phổ thông</a:t>
            </a:r>
            <a:r>
              <a:rPr lang="vi-VN" dirty="0" smtClean="0">
                <a:solidFill>
                  <a:srgbClr val="000000"/>
                </a:solidFill>
              </a:rPr>
              <a:t>: </a:t>
            </a:r>
            <a:r>
              <a:rPr lang="en-US" dirty="0" smtClean="0">
                <a:solidFill>
                  <a:srgbClr val="000000"/>
                </a:solidFill>
                <a:latin typeface="Acumin Pro Condensed" panose="020B0806020202020204" pitchFamily="34" charset="0"/>
              </a:rPr>
              <a:t>c</a:t>
            </a:r>
            <a:r>
              <a:rPr lang="vi-VN" dirty="0" smtClean="0">
                <a:solidFill>
                  <a:srgbClr val="000000"/>
                </a:solidFill>
                <a:latin typeface="Acumin Pro Condensed" panose="020B0806020202020204" pitchFamily="34" charset="0"/>
              </a:rPr>
              <a:t>ây</a:t>
            </a:r>
            <a:r>
              <a:rPr lang="en-US" dirty="0" smtClean="0">
                <a:solidFill>
                  <a:srgbClr val="000000"/>
                </a:solidFill>
                <a:latin typeface="Acumin Pro Condensed" panose="020B0806020202020204" pitchFamily="34" charset="0"/>
              </a:rPr>
              <a:t> </a:t>
            </a:r>
            <a:r>
              <a:rPr lang="vi-VN" dirty="0" smtClean="0">
                <a:solidFill>
                  <a:srgbClr val="000000"/>
                </a:solidFill>
                <a:latin typeface="Acumin Pro Condensed" panose="020B0806020202020204" pitchFamily="34" charset="0"/>
              </a:rPr>
              <a:t>lú</a:t>
            </a:r>
            <a:r>
              <a:rPr lang="en-US" dirty="0" smtClean="0">
                <a:solidFill>
                  <a:srgbClr val="000000"/>
                </a:solidFill>
                <a:latin typeface="Acumin Pro Condensed" panose="020B0806020202020204" pitchFamily="34" charset="0"/>
              </a:rPr>
              <a:t>a</a:t>
            </a:r>
            <a:endParaRPr lang="vi-VN" dirty="0" smtClean="0">
              <a:solidFill>
                <a:srgbClr val="000000"/>
              </a:solidFill>
              <a:latin typeface="Acumin Pro Condensed" panose="020B0806020202020204" pitchFamily="34" charset="0"/>
            </a:endParaRPr>
          </a:p>
          <a:p>
            <a:pPr algn="just" defTabSz="914400"/>
            <a:r>
              <a:rPr lang="vi-VN" sz="2000" dirty="0" smtClean="0">
                <a:solidFill>
                  <a:srgbClr val="0070C0"/>
                </a:solidFill>
                <a:latin typeface="#9Slide03 FS Neusa Bold" panose="00000800000000000000" pitchFamily="2" charset="0"/>
              </a:rPr>
              <a:t>Tên khoa học</a:t>
            </a:r>
            <a:r>
              <a:rPr lang="vi-VN" dirty="0" smtClean="0">
                <a:solidFill>
                  <a:srgbClr val="000000"/>
                </a:solidFill>
              </a:rPr>
              <a:t>: </a:t>
            </a:r>
            <a:r>
              <a:rPr lang="vi-VN" i="1" dirty="0">
                <a:solidFill>
                  <a:srgbClr val="000000"/>
                </a:solidFill>
                <a:latin typeface="Palatino Linotype" panose="02040502050505030304" pitchFamily="18" charset="0"/>
              </a:rPr>
              <a:t>Oryza</a:t>
            </a:r>
            <a:r>
              <a:rPr lang="en-US" i="1" dirty="0">
                <a:solidFill>
                  <a:srgbClr val="000000"/>
                </a:solidFill>
                <a:latin typeface="Palatino Linotype" panose="02040502050505030304" pitchFamily="18" charset="0"/>
              </a:rPr>
              <a:t> </a:t>
            </a:r>
            <a:r>
              <a:rPr lang="vi-VN" i="1" dirty="0">
                <a:solidFill>
                  <a:srgbClr val="000000"/>
                </a:solidFill>
                <a:latin typeface="Palatino Linotype" panose="02040502050505030304" pitchFamily="18" charset="0"/>
              </a:rPr>
              <a:t>sativa</a:t>
            </a:r>
            <a:r>
              <a:rPr lang="en-US" i="1" dirty="0">
                <a:solidFill>
                  <a:srgbClr val="000000"/>
                </a:solidFill>
                <a:latin typeface="Palatino Linotype" panose="02040502050505030304" pitchFamily="18" charset="0"/>
              </a:rPr>
              <a:t> </a:t>
            </a:r>
            <a:r>
              <a:rPr lang="en-US" dirty="0" smtClean="0">
                <a:solidFill>
                  <a:srgbClr val="000000"/>
                </a:solidFill>
                <a:latin typeface="Acumin Pro Condensed" panose="020B0806020202020204" pitchFamily="34" charset="0"/>
              </a:rPr>
              <a:t>(Linnaeus)</a:t>
            </a:r>
            <a:r>
              <a:rPr lang="vi-VN" dirty="0" smtClean="0">
                <a:solidFill>
                  <a:srgbClr val="000000"/>
                </a:solidFill>
                <a:latin typeface="Acumin Pro Condensed" panose="020B0806020202020204" pitchFamily="34" charset="0"/>
              </a:rPr>
              <a:t> </a:t>
            </a:r>
          </a:p>
          <a:p>
            <a:pPr algn="just" defTabSz="914400"/>
            <a:r>
              <a:rPr lang="vi-VN" sz="2000" dirty="0" smtClean="0">
                <a:solidFill>
                  <a:srgbClr val="000000"/>
                </a:solidFill>
                <a:latin typeface="#9Slide03 FS Neusa Bold" panose="00000800000000000000" pitchFamily="2" charset="0"/>
              </a:rPr>
              <a:t>Tên </a:t>
            </a:r>
            <a:r>
              <a:rPr lang="en-US" sz="2000" dirty="0" smtClean="0">
                <a:solidFill>
                  <a:srgbClr val="000000"/>
                </a:solidFill>
                <a:latin typeface="#9Slide03 FS Neusa Bold" panose="00000800000000000000" pitchFamily="2" charset="0"/>
              </a:rPr>
              <a:t>chi</a:t>
            </a:r>
            <a:r>
              <a:rPr lang="vi-VN" dirty="0" smtClean="0">
                <a:solidFill>
                  <a:srgbClr val="000000"/>
                </a:solidFill>
              </a:rPr>
              <a:t>: </a:t>
            </a:r>
            <a:r>
              <a:rPr lang="vi-VN" i="1" dirty="0">
                <a:solidFill>
                  <a:srgbClr val="000000"/>
                </a:solidFill>
                <a:latin typeface="Palatino Linotype" panose="02040502050505030304" pitchFamily="18" charset="0"/>
              </a:rPr>
              <a:t>Oryza</a:t>
            </a:r>
          </a:p>
          <a:p>
            <a:pPr algn="just" defTabSz="914400"/>
            <a:r>
              <a:rPr lang="vi-VN" sz="2000" dirty="0" smtClean="0">
                <a:solidFill>
                  <a:srgbClr val="000000"/>
                </a:solidFill>
                <a:latin typeface="#9Slide03 FS Neusa Bold" panose="00000800000000000000" pitchFamily="2" charset="0"/>
              </a:rPr>
              <a:t>Tên loài</a:t>
            </a:r>
            <a:r>
              <a:rPr lang="vi-VN" dirty="0" smtClean="0">
                <a:solidFill>
                  <a:srgbClr val="000000"/>
                </a:solidFill>
              </a:rPr>
              <a:t>: </a:t>
            </a:r>
            <a:r>
              <a:rPr lang="en-US" i="1" dirty="0">
                <a:solidFill>
                  <a:srgbClr val="000000"/>
                </a:solidFill>
                <a:latin typeface="Palatino Linotype" panose="02040502050505030304" pitchFamily="18" charset="0"/>
              </a:rPr>
              <a:t>S</a:t>
            </a:r>
            <a:r>
              <a:rPr lang="vi-VN" i="1" dirty="0">
                <a:solidFill>
                  <a:srgbClr val="000000"/>
                </a:solidFill>
                <a:latin typeface="Palatino Linotype" panose="02040502050505030304" pitchFamily="18" charset="0"/>
              </a:rPr>
              <a:t>ativa</a:t>
            </a:r>
            <a:endParaRPr lang="en-US" i="1" dirty="0">
              <a:solidFill>
                <a:srgbClr val="000000"/>
              </a:solidFill>
              <a:latin typeface="Palatino Linotype" panose="02040502050505030304" pitchFamily="18" charset="0"/>
            </a:endParaRPr>
          </a:p>
          <a:p>
            <a:pPr algn="just" defTabSz="914400"/>
            <a:r>
              <a:rPr lang="vi-VN" sz="2000" dirty="0">
                <a:solidFill>
                  <a:srgbClr val="000000"/>
                </a:solidFill>
                <a:latin typeface="#9Slide03 FS Neusa Bold" panose="00000800000000000000" pitchFamily="2" charset="0"/>
              </a:rPr>
              <a:t>Tác giả: </a:t>
            </a:r>
            <a:r>
              <a:rPr lang="vi-VN" dirty="0" smtClean="0">
                <a:solidFill>
                  <a:srgbClr val="000000"/>
                </a:solidFill>
                <a:latin typeface="Acumin Pro Condensed" panose="020B0806020202020204" pitchFamily="34" charset="0"/>
              </a:rPr>
              <a:t>Linnaeus</a:t>
            </a:r>
          </a:p>
        </p:txBody>
      </p:sp>
      <p:pic>
        <p:nvPicPr>
          <p:cNvPr id="11270" name="Picture 6" descr="Giá cá lóc (0.5kg/con) - Bảng giá cá lóc đồng, giá cá lóc nuô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989" y="723942"/>
            <a:ext cx="3108042" cy="2339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44416" y="6160590"/>
            <a:ext cx="4366255" cy="400110"/>
          </a:xfrm>
          <a:prstGeom prst="rect">
            <a:avLst/>
          </a:prstGeom>
          <a:noFill/>
        </p:spPr>
        <p:txBody>
          <a:bodyPr wrap="square" rtlCol="0">
            <a:spAutoFit/>
          </a:bodyPr>
          <a:lstStyle/>
          <a:p>
            <a:pPr algn="ctr" defTabSz="914400"/>
            <a:r>
              <a:rPr lang="vi-VN" sz="2000" dirty="0" smtClean="0">
                <a:solidFill>
                  <a:srgbClr val="000000"/>
                </a:solidFill>
                <a:latin typeface="Acumin Pro Condensed" panose="020B0806020202020204" pitchFamily="34" charset="0"/>
              </a:rPr>
              <a:t>Hình.</a:t>
            </a:r>
            <a:r>
              <a:rPr lang="en-US" sz="2000" dirty="0" smtClean="0">
                <a:solidFill>
                  <a:srgbClr val="000000"/>
                </a:solidFill>
                <a:latin typeface="Acumin Pro Condensed" panose="020B0806020202020204" pitchFamily="34" charset="0"/>
              </a:rPr>
              <a:t> </a:t>
            </a:r>
            <a:r>
              <a:rPr lang="vi-VN" sz="2000" dirty="0" smtClean="0">
                <a:solidFill>
                  <a:srgbClr val="000000"/>
                </a:solidFill>
                <a:latin typeface="Acumin Pro Condensed" panose="020B0806020202020204" pitchFamily="34" charset="0"/>
              </a:rPr>
              <a:t>Tên một số loài thường gặp</a:t>
            </a:r>
            <a:endParaRPr lang="vi-VN" sz="2000" dirty="0">
              <a:solidFill>
                <a:srgbClr val="000000"/>
              </a:solidFill>
              <a:latin typeface="Acumin Pro Condensed" panose="020B0806020202020204" pitchFamily="34" charset="0"/>
            </a:endParaRPr>
          </a:p>
        </p:txBody>
      </p:sp>
      <p:sp>
        <p:nvSpPr>
          <p:cNvPr id="8" name="Round Same Side Corner Rectangle 7"/>
          <p:cNvSpPr/>
          <p:nvPr/>
        </p:nvSpPr>
        <p:spPr>
          <a:xfrm>
            <a:off x="207790" y="3005750"/>
            <a:ext cx="3051458" cy="288967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800" dirty="0" smtClean="0">
                <a:solidFill>
                  <a:srgbClr val="40BAD2">
                    <a:lumMod val="75000"/>
                  </a:srgbClr>
                </a:solidFill>
                <a:latin typeface="Acumin Pro Condensed" panose="020B0806020202020204" pitchFamily="34" charset="0"/>
              </a:rPr>
              <a:t>Quan sát hình bên, em hãy cho biết sinh vật có những cách gọi tên nào?</a:t>
            </a:r>
            <a:endParaRPr lang="vi-VN" sz="2800" dirty="0">
              <a:solidFill>
                <a:srgbClr val="40BAD2">
                  <a:lumMod val="75000"/>
                </a:srgbClr>
              </a:solidFill>
              <a:latin typeface="Acumin Pro Condensed" panose="020B0806020202020204" pitchFamily="34" charset="0"/>
            </a:endParaRPr>
          </a:p>
        </p:txBody>
      </p:sp>
    </p:spTree>
    <p:extLst>
      <p:ext uri="{BB962C8B-B14F-4D97-AF65-F5344CB8AC3E}">
        <p14:creationId xmlns:p14="http://schemas.microsoft.com/office/powerpoint/2010/main" val="1269735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648E"/>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grpSp>
        <p:nvGrpSpPr>
          <p:cNvPr id="7" name="组合 6"/>
          <p:cNvGrpSpPr/>
          <p:nvPr/>
        </p:nvGrpSpPr>
        <p:grpSpPr>
          <a:xfrm>
            <a:off x="2040111" y="2094393"/>
            <a:ext cx="9165487" cy="3888361"/>
            <a:chOff x="2030895" y="2596261"/>
            <a:chExt cx="9165487" cy="3888361"/>
          </a:xfrm>
        </p:grpSpPr>
        <p:sp>
          <p:nvSpPr>
            <p:cNvPr id="8" name="矩形 7"/>
            <p:cNvSpPr/>
            <p:nvPr/>
          </p:nvSpPr>
          <p:spPr>
            <a:xfrm>
              <a:off x="2030895" y="2596261"/>
              <a:ext cx="8680510" cy="3233952"/>
            </a:xfrm>
            <a:prstGeom prst="rect">
              <a:avLst/>
            </a:prstGeom>
            <a:solidFill>
              <a:srgbClr val="F8648E"/>
            </a:solidFill>
            <a:ln>
              <a:noFill/>
            </a:ln>
            <a:effectLst>
              <a:outerShdw blurRad="190500" dist="38100" dir="5400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b="1">
                <a:solidFill>
                  <a:srgbClr val="FFFFFF"/>
                </a:solidFill>
                <a:latin typeface="杨任东竹石体-Medium" panose="02000000000000000000" pitchFamily="2" charset="-122"/>
                <a:ea typeface="杨任东竹石体-Medium" panose="02000000000000000000" pitchFamily="2" charset="-122"/>
                <a:cs typeface="851tegakizatsu" panose="02000600000000000000" pitchFamily="2" charset="-122"/>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4944" y="5395824"/>
              <a:ext cx="298029" cy="31332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056" y="5366382"/>
              <a:ext cx="276641" cy="290834"/>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448" y="4829809"/>
              <a:ext cx="2117934" cy="1654813"/>
            </a:xfrm>
            <a:prstGeom prst="rect">
              <a:avLst/>
            </a:prstGeom>
          </p:spPr>
        </p:pic>
      </p:grpSp>
      <p:sp>
        <p:nvSpPr>
          <p:cNvPr id="17" name="TextBox 16"/>
          <p:cNvSpPr txBox="1"/>
          <p:nvPr/>
        </p:nvSpPr>
        <p:spPr>
          <a:xfrm>
            <a:off x="2523614" y="2505535"/>
            <a:ext cx="677108" cy="2141573"/>
          </a:xfrm>
          <a:prstGeom prst="rect">
            <a:avLst/>
          </a:prstGeom>
          <a:noFill/>
          <a:ln w="28575">
            <a:solidFill>
              <a:schemeClr val="bg1"/>
            </a:solidFill>
          </a:ln>
        </p:spPr>
        <p:txBody>
          <a:bodyPr vert="vert270" wrap="square" rtlCol="0">
            <a:spAutoFit/>
          </a:bodyPr>
          <a:lstStyle/>
          <a:p>
            <a:pPr algn="ctr" defTabSz="914400"/>
            <a:r>
              <a:rPr lang="en-US" sz="3200" dirty="0" smtClean="0">
                <a:solidFill>
                  <a:srgbClr val="FFFFFF"/>
                </a:solidFill>
                <a:latin typeface="#9Slide03 FS Neusa Bold" panose="00000800000000000000" pitchFamily="2" charset="0"/>
              </a:rPr>
              <a:t>GỌI TÊN LOÀI</a:t>
            </a:r>
            <a:endParaRPr lang="en-US" sz="3200" dirty="0">
              <a:solidFill>
                <a:srgbClr val="FFFFFF"/>
              </a:solidFill>
              <a:latin typeface="#9Slide03 FS Neusa Bold" panose="00000800000000000000" pitchFamily="2" charset="0"/>
            </a:endParaRPr>
          </a:p>
        </p:txBody>
      </p:sp>
      <p:pic>
        <p:nvPicPr>
          <p:cNvPr id="18"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150306" y="947247"/>
            <a:ext cx="2884121" cy="2408240"/>
          </a:xfrm>
          <a:prstGeom prst="rect">
            <a:avLst/>
          </a:prstGeom>
        </p:spPr>
      </p:pic>
      <p:sp>
        <p:nvSpPr>
          <p:cNvPr id="3" name="Rectangle 2"/>
          <p:cNvSpPr/>
          <p:nvPr/>
        </p:nvSpPr>
        <p:spPr>
          <a:xfrm>
            <a:off x="3262765" y="2436963"/>
            <a:ext cx="7293576" cy="2646878"/>
          </a:xfrm>
          <a:prstGeom prst="rect">
            <a:avLst/>
          </a:prstGeom>
        </p:spPr>
        <p:txBody>
          <a:bodyPr wrap="square">
            <a:spAutoFit/>
          </a:bodyPr>
          <a:lstStyle/>
          <a:p>
            <a:pPr indent="180340" algn="just" defTabSz="914400">
              <a:lnSpc>
                <a:spcPct val="110000"/>
              </a:lnSpc>
            </a:pPr>
            <a:r>
              <a:rPr lang="vi-VN" sz="2000" dirty="0">
                <a:solidFill>
                  <a:srgbClr val="FFFF00"/>
                </a:solidFill>
                <a:latin typeface="Acumin Pro Condensed" panose="020B0806020202020204" pitchFamily="34" charset="0"/>
                <a:ea typeface="Calibri" panose="020F0502020204030204" pitchFamily="34" charset="0"/>
                <a:cs typeface="Times New Roman" panose="02020603050405020304" pitchFamily="18" charset="0"/>
              </a:rPr>
              <a:t>Có ba cách gọi tên sinh vật:</a:t>
            </a:r>
            <a:endParaRPr lang="en-US" sz="2000" dirty="0">
              <a:solidFill>
                <a:srgbClr val="FFFF00"/>
              </a:solidFill>
              <a:latin typeface="Acumin Pro Condensed" panose="020B0806020202020204" pitchFamily="34" charset="0"/>
              <a:ea typeface="Calibri" panose="020F0502020204030204" pitchFamily="34" charset="0"/>
              <a:cs typeface="Times New Roman" panose="02020603050405020304" pitchFamily="18" charset="0"/>
            </a:endParaRPr>
          </a:p>
          <a:p>
            <a:pPr marL="342900" indent="-342900" algn="just" defTabSz="914400">
              <a:lnSpc>
                <a:spcPct val="120000"/>
              </a:lnSpc>
              <a:buFont typeface="Wingdings" panose="05000000000000000000" pitchFamily="2" charset="2"/>
              <a:buChar char="§"/>
            </a:pPr>
            <a:r>
              <a:rPr lang="vi-VN" sz="2000" dirty="0" smtClean="0">
                <a:solidFill>
                  <a:srgbClr val="FFFFFF"/>
                </a:solidFill>
                <a:latin typeface="Acumin Pro Condensed" panose="020B0806020202020204" pitchFamily="34" charset="0"/>
                <a:ea typeface="Calibri" panose="020F0502020204030204" pitchFamily="34" charset="0"/>
                <a:cs typeface="Times New Roman" panose="02020603050405020304" pitchFamily="18" charset="0"/>
              </a:rPr>
              <a:t>Tên </a:t>
            </a:r>
            <a:r>
              <a:rPr lang="vi-VN" sz="2000" dirty="0">
                <a:solidFill>
                  <a:srgbClr val="FFFFFF"/>
                </a:solidFill>
                <a:latin typeface="Acumin Pro Condensed" panose="020B0806020202020204" pitchFamily="34" charset="0"/>
                <a:ea typeface="Calibri" panose="020F0502020204030204" pitchFamily="34" charset="0"/>
                <a:cs typeface="Times New Roman" panose="02020603050405020304" pitchFamily="18" charset="0"/>
              </a:rPr>
              <a:t>phổ thông </a:t>
            </a:r>
            <a:r>
              <a:rPr lang="vi-VN" sz="2000" dirty="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là cách gọi phổ biến của loài có trong danh mục tra cứu;</a:t>
            </a:r>
            <a:endParaRPr lang="en-US" sz="2000" dirty="0">
              <a:solidFill>
                <a:srgbClr val="000000"/>
              </a:solidFill>
              <a:latin typeface="Acumin Pro Condensed" panose="020B0806020202020204" pitchFamily="34" charset="0"/>
              <a:ea typeface="Calibri" panose="020F0502020204030204" pitchFamily="34" charset="0"/>
              <a:cs typeface="Times New Roman" panose="02020603050405020304" pitchFamily="18" charset="0"/>
            </a:endParaRPr>
          </a:p>
          <a:p>
            <a:pPr marL="342900" indent="-342900" algn="just" defTabSz="914400">
              <a:lnSpc>
                <a:spcPct val="120000"/>
              </a:lnSpc>
              <a:buFont typeface="Wingdings" panose="05000000000000000000" pitchFamily="2" charset="2"/>
              <a:buChar char="§"/>
            </a:pPr>
            <a:r>
              <a:rPr lang="vi-VN" sz="2000" dirty="0" smtClean="0">
                <a:solidFill>
                  <a:srgbClr val="FFFFFF"/>
                </a:solidFill>
                <a:latin typeface="Acumin Pro Condensed" panose="020B0806020202020204" pitchFamily="34" charset="0"/>
                <a:ea typeface="Calibri" panose="020F0502020204030204" pitchFamily="34" charset="0"/>
                <a:cs typeface="Times New Roman" panose="02020603050405020304" pitchFamily="18" charset="0"/>
              </a:rPr>
              <a:t>Tên </a:t>
            </a:r>
            <a:r>
              <a:rPr lang="vi-VN" sz="2000" dirty="0">
                <a:solidFill>
                  <a:srgbClr val="FFFFFF"/>
                </a:solidFill>
                <a:latin typeface="Acumin Pro Condensed" panose="020B0806020202020204" pitchFamily="34" charset="0"/>
                <a:ea typeface="Calibri" panose="020F0502020204030204" pitchFamily="34" charset="0"/>
                <a:cs typeface="Times New Roman" panose="02020603050405020304" pitchFamily="18" charset="0"/>
              </a:rPr>
              <a:t>khoa học </a:t>
            </a:r>
            <a:r>
              <a:rPr lang="vi-VN" sz="2000" dirty="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 Tên giống + Tên loài + (Tên tác giả, năm công bố</a:t>
            </a:r>
            <a:r>
              <a:rPr lang="vi-VN"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a:t>
            </a:r>
            <a:endPar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endParaRPr>
          </a:p>
          <a:p>
            <a:pPr marL="342900" indent="-342900" algn="just" defTabSz="914400">
              <a:lnSpc>
                <a:spcPct val="120000"/>
              </a:lnSpc>
              <a:buFont typeface="Wingdings" panose="05000000000000000000" pitchFamily="2" charset="2"/>
              <a:buChar char="§"/>
            </a:pPr>
            <a:r>
              <a:rPr lang="vi-VN" sz="2000" dirty="0" smtClean="0">
                <a:solidFill>
                  <a:srgbClr val="FFFFFF"/>
                </a:solidFill>
                <a:latin typeface="Acumin Pro Condensed" panose="020B0806020202020204" pitchFamily="34" charset="0"/>
                <a:ea typeface="Calibri" panose="020F0502020204030204" pitchFamily="34" charset="0"/>
                <a:cs typeface="Times New Roman" panose="02020603050405020304" pitchFamily="18" charset="0"/>
              </a:rPr>
              <a:t>Tên </a:t>
            </a:r>
            <a:r>
              <a:rPr lang="vi-VN" sz="2000" dirty="0">
                <a:solidFill>
                  <a:srgbClr val="FFFFFF"/>
                </a:solidFill>
                <a:latin typeface="Acumin Pro Condensed" panose="020B0806020202020204" pitchFamily="34" charset="0"/>
                <a:ea typeface="Calibri" panose="020F0502020204030204" pitchFamily="34" charset="0"/>
                <a:cs typeface="Times New Roman" panose="02020603050405020304" pitchFamily="18" charset="0"/>
              </a:rPr>
              <a:t>địa phương </a:t>
            </a:r>
            <a:r>
              <a:rPr lang="vi-VN" sz="2000" dirty="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là cách gọi truyền thống của người dân bản địa theo vùng miền, quốc gia</a:t>
            </a:r>
            <a:r>
              <a:rPr lang="vi-VN"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a:t>
            </a:r>
            <a:endPar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endParaRPr>
          </a:p>
          <a:p>
            <a:pPr marL="342900" indent="-342900" algn="just" defTabSz="914400">
              <a:lnSpc>
                <a:spcPct val="120000"/>
              </a:lnSpc>
              <a:buFont typeface="Wingdings" panose="05000000000000000000" pitchFamily="2" charset="2"/>
              <a:buChar char="§"/>
            </a:pPr>
            <a:r>
              <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 </a:t>
            </a:r>
            <a:r>
              <a:rPr lang="en-US" sz="2000" dirty="0" err="1"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Bậc</a:t>
            </a:r>
            <a:r>
              <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 </a:t>
            </a:r>
            <a:r>
              <a:rPr lang="en-US" sz="2000" dirty="0" err="1"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phân</a:t>
            </a:r>
            <a:r>
              <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 </a:t>
            </a:r>
            <a:r>
              <a:rPr lang="en-US" sz="2000" dirty="0" err="1"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loại</a:t>
            </a:r>
            <a:r>
              <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 </a:t>
            </a:r>
            <a:r>
              <a:rPr lang="en-US" sz="2000" dirty="0" err="1"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Giới</a:t>
            </a:r>
            <a:r>
              <a:rPr lang="en-US" sz="2000" dirty="0" smtClean="0">
                <a:solidFill>
                  <a:srgbClr val="000000"/>
                </a:solidFill>
                <a:latin typeface="Acumin Pro Condensed" panose="020B0806020202020204" pitchFamily="34" charset="0"/>
                <a:ea typeface="Calibri" panose="020F0502020204030204" pitchFamily="34" charset="0"/>
                <a:cs typeface="Times New Roman" panose="02020603050405020304" pitchFamily="18" charset="0"/>
              </a:rPr>
              <a:t> </a:t>
            </a:r>
            <a:r>
              <a:rPr lang="en-US" sz="20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err="1"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Ngành</a:t>
            </a:r>
            <a:r>
              <a:rPr lang="en-US" sz="20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err="1"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Lớp</a:t>
            </a:r>
            <a:r>
              <a:rPr lang="en-US" sz="20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err="1"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Bộ⇢Họ</a:t>
            </a:r>
            <a:r>
              <a:rPr lang="en-US" sz="20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 Chi⇢ </a:t>
            </a:r>
            <a:r>
              <a:rPr lang="en-US" sz="2000" dirty="0" err="1"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Loài</a:t>
            </a:r>
            <a:endParaRPr lang="en-US" sz="2000" dirty="0">
              <a:solidFill>
                <a:srgbClr val="000000"/>
              </a:solidFill>
              <a:latin typeface="Acumin Pro Condensed" panose="020B0806020202020204" pitchFamily="34" charset="0"/>
              <a:ea typeface="Calibri" panose="020F0502020204030204" pitchFamily="34" charset="0"/>
              <a:cs typeface="Times New Roman" panose="02020603050405020304" pitchFamily="18" charset="0"/>
            </a:endParaRPr>
          </a:p>
        </p:txBody>
      </p:sp>
      <p:pic>
        <p:nvPicPr>
          <p:cNvPr id="19"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211281" y="0"/>
            <a:ext cx="2708764" cy="2264164"/>
          </a:xfrm>
          <a:prstGeom prst="rect">
            <a:avLst/>
          </a:prstGeom>
        </p:spPr>
      </p:pic>
      <p:sp>
        <p:nvSpPr>
          <p:cNvPr id="5" name="Rectangle 4"/>
          <p:cNvSpPr/>
          <p:nvPr/>
        </p:nvSpPr>
        <p:spPr>
          <a:xfrm>
            <a:off x="5310428" y="859400"/>
            <a:ext cx="2008414" cy="881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9Slide03 BoosterNextFYBlack"/>
              </a:rPr>
              <a:t>Kết</a:t>
            </a:r>
            <a:r>
              <a:rPr lang="en-US" sz="2800" dirty="0" smtClean="0">
                <a:latin typeface="#9Slide03 BoosterNextFYBlack"/>
              </a:rPr>
              <a:t> </a:t>
            </a:r>
            <a:r>
              <a:rPr lang="en-US" sz="2800" dirty="0" err="1" smtClean="0">
                <a:latin typeface="#9Slide03 BoosterNextFYBlack"/>
              </a:rPr>
              <a:t>luận</a:t>
            </a:r>
            <a:endParaRPr lang="en-US" sz="2800" dirty="0">
              <a:latin typeface="#9Slide03 BoosterNextFYBlack"/>
            </a:endParaRPr>
          </a:p>
        </p:txBody>
      </p:sp>
    </p:spTree>
    <p:extLst>
      <p:ext uri="{BB962C8B-B14F-4D97-AF65-F5344CB8AC3E}">
        <p14:creationId xmlns:p14="http://schemas.microsoft.com/office/powerpoint/2010/main" val="336131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848"/>
        </a:solidFill>
        <a:effectLst/>
      </p:bgPr>
    </p:bg>
    <p:spTree>
      <p:nvGrpSpPr>
        <p:cNvPr id="1" name=""/>
        <p:cNvGrpSpPr/>
        <p:nvPr/>
      </p:nvGrpSpPr>
      <p:grpSpPr>
        <a:xfrm>
          <a:off x="0" y="0"/>
          <a:ext cx="0" cy="0"/>
          <a:chOff x="0" y="0"/>
          <a:chExt cx="0" cy="0"/>
        </a:xfrm>
      </p:grpSpPr>
      <p:sp>
        <p:nvSpPr>
          <p:cNvPr id="5" name="AutoShape 2" descr="CÂY TÁO THÁI LAN - CÂY GIỐNG TÁO THÁI LAN CHIẾT CÀNH CÓ ẢNH THẬT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latin typeface="#9Slide03 Arima Madurai"/>
            </a:endParaRPr>
          </a:p>
        </p:txBody>
      </p:sp>
      <p:grpSp>
        <p:nvGrpSpPr>
          <p:cNvPr id="13" name="Group 12"/>
          <p:cNvGrpSpPr/>
          <p:nvPr/>
        </p:nvGrpSpPr>
        <p:grpSpPr>
          <a:xfrm>
            <a:off x="0" y="633045"/>
            <a:ext cx="4049485" cy="5606981"/>
            <a:chOff x="0" y="633045"/>
            <a:chExt cx="4049485" cy="5606981"/>
          </a:xfrm>
        </p:grpSpPr>
        <p:sp>
          <p:nvSpPr>
            <p:cNvPr id="4" name="Rectangle 3"/>
            <p:cNvSpPr/>
            <p:nvPr/>
          </p:nvSpPr>
          <p:spPr>
            <a:xfrm>
              <a:off x="0" y="633045"/>
              <a:ext cx="4049485" cy="5606981"/>
            </a:xfrm>
            <a:prstGeom prst="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9Slide03 Arima Madurai"/>
              </a:endParaRPr>
            </a:p>
          </p:txBody>
        </p:sp>
        <p:pic>
          <p:nvPicPr>
            <p:cNvPr id="6" name="Picture 5"/>
            <p:cNvPicPr>
              <a:picLocks noChangeAspect="1"/>
            </p:cNvPicPr>
            <p:nvPr/>
          </p:nvPicPr>
          <p:blipFill>
            <a:blip r:embed="rId2"/>
            <a:stretch>
              <a:fillRect/>
            </a:stretch>
          </p:blipFill>
          <p:spPr>
            <a:xfrm>
              <a:off x="233204" y="863320"/>
              <a:ext cx="3583075" cy="358307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 name="TextBox 6"/>
            <p:cNvSpPr txBox="1"/>
            <p:nvPr/>
          </p:nvSpPr>
          <p:spPr>
            <a:xfrm>
              <a:off x="233204" y="4632290"/>
              <a:ext cx="3583075" cy="1200329"/>
            </a:xfrm>
            <a:prstGeom prst="rect">
              <a:avLst/>
            </a:prstGeom>
            <a:noFill/>
          </p:spPr>
          <p:txBody>
            <a:bodyPr wrap="square" rtlCol="0">
              <a:spAutoFit/>
            </a:bodyPr>
            <a:lstStyle/>
            <a:p>
              <a:pPr algn="ctr" defTabSz="914400">
                <a:lnSpc>
                  <a:spcPct val="120000"/>
                </a:lnSpc>
              </a:pPr>
              <a:r>
                <a:rPr lang="vi-VN" sz="2000" dirty="0" smtClean="0">
                  <a:solidFill>
                    <a:srgbClr val="FFFFFF"/>
                  </a:solidFill>
                  <a:latin typeface="#9Slide03 Arima Madurai"/>
                </a:rPr>
                <a:t>Cây táo là tên địa phương còn tên khoa học là </a:t>
              </a:r>
              <a:r>
                <a:rPr lang="vi-VN" i="1" dirty="0">
                  <a:solidFill>
                    <a:srgbClr val="FFFFFF"/>
                  </a:solidFill>
                  <a:latin typeface="#9Slide03 Arima Madurai"/>
                </a:rPr>
                <a:t>Ziziphus </a:t>
              </a:r>
              <a:r>
                <a:rPr lang="vi-VN" i="1" dirty="0" smtClean="0">
                  <a:solidFill>
                    <a:srgbClr val="FFFFFF"/>
                  </a:solidFill>
                  <a:latin typeface="#9Slide03 Arima Madurai"/>
                </a:rPr>
                <a:t>mauritiana</a:t>
              </a:r>
              <a:r>
                <a:rPr lang="en-US" i="1" dirty="0" smtClean="0">
                  <a:solidFill>
                    <a:srgbClr val="FFFFFF"/>
                  </a:solidFill>
                  <a:latin typeface="#9Slide03 Arima Madurai"/>
                </a:rPr>
                <a:t>.</a:t>
              </a:r>
              <a:endParaRPr lang="vi-VN" i="1" dirty="0">
                <a:solidFill>
                  <a:srgbClr val="FFFFFF"/>
                </a:solidFill>
                <a:latin typeface="#9Slide03 Arima Madurai"/>
              </a:endParaRPr>
            </a:p>
          </p:txBody>
        </p:sp>
      </p:grpSp>
      <p:grpSp>
        <p:nvGrpSpPr>
          <p:cNvPr id="14" name="Group 13"/>
          <p:cNvGrpSpPr/>
          <p:nvPr/>
        </p:nvGrpSpPr>
        <p:grpSpPr>
          <a:xfrm>
            <a:off x="4200212" y="633045"/>
            <a:ext cx="3888711" cy="5606981"/>
            <a:chOff x="4360986" y="633045"/>
            <a:chExt cx="3888711" cy="5606981"/>
          </a:xfrm>
        </p:grpSpPr>
        <p:sp>
          <p:nvSpPr>
            <p:cNvPr id="8" name="Rectangle 7"/>
            <p:cNvSpPr/>
            <p:nvPr/>
          </p:nvSpPr>
          <p:spPr>
            <a:xfrm>
              <a:off x="4360986" y="633045"/>
              <a:ext cx="3888711" cy="560698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9Slide03 Arima Madurai"/>
              </a:endParaRPr>
            </a:p>
          </p:txBody>
        </p:sp>
        <p:pic>
          <p:nvPicPr>
            <p:cNvPr id="10" name="Picture 4" descr="Mèo rừng – Loài động vật nhỏ nhưng quý hiếm trên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2760" y="863320"/>
              <a:ext cx="3526466" cy="235215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22760" y="3481254"/>
              <a:ext cx="3526466" cy="1200329"/>
            </a:xfrm>
            <a:prstGeom prst="rect">
              <a:avLst/>
            </a:prstGeom>
            <a:noFill/>
          </p:spPr>
          <p:txBody>
            <a:bodyPr wrap="square" rtlCol="0">
              <a:spAutoFit/>
            </a:bodyPr>
            <a:lstStyle/>
            <a:p>
              <a:pPr algn="ctr" defTabSz="914400">
                <a:lnSpc>
                  <a:spcPct val="120000"/>
                </a:lnSpc>
              </a:pPr>
              <a:r>
                <a:rPr lang="vi-VN" sz="2000" dirty="0" smtClean="0">
                  <a:solidFill>
                    <a:srgbClr val="FFFFFF"/>
                  </a:solidFill>
                  <a:latin typeface="#9Slide03 Arima Madurai"/>
                </a:rPr>
                <a:t>Con mèo rừng là tên địa phương còn tên khoa học là </a:t>
              </a:r>
              <a:r>
                <a:rPr lang="vi-VN" i="1" dirty="0">
                  <a:solidFill>
                    <a:srgbClr val="FFFFFF"/>
                  </a:solidFill>
                  <a:latin typeface="#9Slide03 Arima Madurai"/>
                </a:rPr>
                <a:t>Prionailurus bengalensis</a:t>
              </a:r>
              <a:r>
                <a:rPr lang="vi-VN" sz="2000" dirty="0" smtClean="0">
                  <a:solidFill>
                    <a:srgbClr val="FFFFFF"/>
                  </a:solidFill>
                  <a:latin typeface="#9Slide03 Arima Madurai"/>
                </a:rPr>
                <a:t>.</a:t>
              </a:r>
              <a:endParaRPr lang="vi-VN" i="1" dirty="0">
                <a:solidFill>
                  <a:srgbClr val="FFFFFF"/>
                </a:solidFill>
                <a:latin typeface="#9Slide03 Arima Madurai"/>
              </a:endParaRPr>
            </a:p>
          </p:txBody>
        </p:sp>
      </p:grpSp>
      <p:grpSp>
        <p:nvGrpSpPr>
          <p:cNvPr id="17" name="Group 16"/>
          <p:cNvGrpSpPr/>
          <p:nvPr/>
        </p:nvGrpSpPr>
        <p:grpSpPr>
          <a:xfrm>
            <a:off x="8203500" y="633045"/>
            <a:ext cx="3977452" cy="6292240"/>
            <a:chOff x="8203500" y="633045"/>
            <a:chExt cx="3977452" cy="6292240"/>
          </a:xfrm>
        </p:grpSpPr>
        <p:pic>
          <p:nvPicPr>
            <p:cNvPr id="3078" name="Picture 6" descr="Carl Linnaeus: Father of Classification (Great Minds of Science): Margaret  J. Anderson: 9780766030091: Amazon.com: 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500" y="633045"/>
              <a:ext cx="3977452" cy="56069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203500" y="6340510"/>
              <a:ext cx="3977452" cy="584775"/>
            </a:xfrm>
            <a:prstGeom prst="rect">
              <a:avLst/>
            </a:prstGeom>
            <a:noFill/>
          </p:spPr>
          <p:txBody>
            <a:bodyPr wrap="square" rtlCol="0">
              <a:spAutoFit/>
            </a:bodyPr>
            <a:lstStyle/>
            <a:p>
              <a:pPr algn="ctr" defTabSz="914400"/>
              <a:r>
                <a:rPr lang="vi-VN" sz="1600" dirty="0" smtClean="0">
                  <a:solidFill>
                    <a:srgbClr val="FFFFFF"/>
                  </a:solidFill>
                  <a:latin typeface="#9Slide03 Arima Madurai"/>
                </a:rPr>
                <a:t>Nhà sinh vật học Carl Linnaeus</a:t>
              </a:r>
              <a:r>
                <a:rPr lang="en-US" sz="1600" dirty="0" smtClean="0">
                  <a:solidFill>
                    <a:srgbClr val="FFFFFF"/>
                  </a:solidFill>
                  <a:latin typeface="#9Slide03 Arima Madurai"/>
                </a:rPr>
                <a:t> (1707 – 1778)</a:t>
              </a:r>
              <a:endParaRPr lang="vi-VN" sz="1600" dirty="0">
                <a:solidFill>
                  <a:srgbClr val="FFFFFF"/>
                </a:solidFill>
                <a:latin typeface="#9Slide03 Arima Madurai"/>
              </a:endParaRPr>
            </a:p>
          </p:txBody>
        </p:sp>
      </p:grpSp>
      <p:sp>
        <p:nvSpPr>
          <p:cNvPr id="18" name="TextBox 17"/>
          <p:cNvSpPr txBox="1"/>
          <p:nvPr/>
        </p:nvSpPr>
        <p:spPr>
          <a:xfrm>
            <a:off x="8203500" y="160338"/>
            <a:ext cx="3977452" cy="369332"/>
          </a:xfrm>
          <a:prstGeom prst="rect">
            <a:avLst/>
          </a:prstGeom>
          <a:noFill/>
        </p:spPr>
        <p:txBody>
          <a:bodyPr wrap="square" rtlCol="0">
            <a:spAutoFit/>
          </a:bodyPr>
          <a:lstStyle/>
          <a:p>
            <a:pPr algn="ctr" defTabSz="914400"/>
            <a:r>
              <a:rPr lang="vi-VN" dirty="0" smtClean="0">
                <a:solidFill>
                  <a:srgbClr val="FFFFFF"/>
                </a:solidFill>
                <a:latin typeface="#9Slide03 Arima Madurai"/>
              </a:rPr>
              <a:t>Người đưa ra cách gọi tên khoa học</a:t>
            </a:r>
            <a:endParaRPr lang="vi-VN" dirty="0">
              <a:solidFill>
                <a:srgbClr val="FFFFFF"/>
              </a:solidFill>
              <a:latin typeface="#9Slide03 Arima Madurai"/>
            </a:endParaRPr>
          </a:p>
        </p:txBody>
      </p:sp>
    </p:spTree>
    <p:extLst>
      <p:ext uri="{BB962C8B-B14F-4D97-AF65-F5344CB8AC3E}">
        <p14:creationId xmlns:p14="http://schemas.microsoft.com/office/powerpoint/2010/main" val="403342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69545"/>
            <a:ext cx="8627953" cy="5631255"/>
          </a:xfrm>
          <a:prstGeom prst="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9" name="Round Same Side Corner Rectangle 8"/>
          <p:cNvSpPr/>
          <p:nvPr/>
        </p:nvSpPr>
        <p:spPr>
          <a:xfrm>
            <a:off x="208231" y="570368"/>
            <a:ext cx="3051017" cy="1122630"/>
          </a:xfrm>
          <a:prstGeom prst="round2Same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srgbClr val="FFFFFF"/>
                </a:solidFill>
                <a:latin typeface="#9Slide03 FS Neusa Bold" panose="00000800000000000000" pitchFamily="2" charset="0"/>
              </a:rPr>
              <a:t>EM CÓ BIẾT</a:t>
            </a:r>
            <a:endParaRPr lang="en-US" sz="3600" dirty="0">
              <a:solidFill>
                <a:srgbClr val="FFFFFF"/>
              </a:solidFill>
              <a:latin typeface="#9Slide03 FS Neusa Bold" panose="00000800000000000000" pitchFamily="2" charset="0"/>
            </a:endParaRPr>
          </a:p>
        </p:txBody>
      </p:sp>
      <p:pic>
        <p:nvPicPr>
          <p:cNvPr id="14338" name="Picture 2" descr="Con Ong và Hạt Phấn, Con Ong Vàng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4427"/>
            <a:ext cx="3127026" cy="22959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8231" y="4626321"/>
            <a:ext cx="3114392" cy="830997"/>
          </a:xfrm>
          <a:prstGeom prst="rect">
            <a:avLst/>
          </a:prstGeom>
          <a:noFill/>
        </p:spPr>
        <p:txBody>
          <a:bodyPr wrap="square" rtlCol="0">
            <a:spAutoFit/>
          </a:bodyPr>
          <a:lstStyle/>
          <a:p>
            <a:pPr defTabSz="914400">
              <a:lnSpc>
                <a:spcPct val="120000"/>
              </a:lnSpc>
            </a:pPr>
            <a:r>
              <a:rPr lang="vi-VN" sz="2000" dirty="0">
                <a:solidFill>
                  <a:srgbClr val="FFFFFF"/>
                </a:solidFill>
                <a:latin typeface="#9Slide03 FS Neusa Bold" panose="00000800000000000000" pitchFamily="2" charset="0"/>
              </a:rPr>
              <a:t>Tên địa phương</a:t>
            </a:r>
            <a:r>
              <a:rPr lang="vi-VN" sz="2000" dirty="0" smtClean="0">
                <a:solidFill>
                  <a:srgbClr val="FFFFFF"/>
                </a:solidFill>
              </a:rPr>
              <a:t>:</a:t>
            </a:r>
            <a:r>
              <a:rPr lang="vi-VN" sz="2000" dirty="0" smtClean="0">
                <a:solidFill>
                  <a:srgbClr val="000000"/>
                </a:solidFill>
              </a:rPr>
              <a:t> </a:t>
            </a:r>
            <a:r>
              <a:rPr lang="vi-VN" dirty="0" smtClean="0">
                <a:solidFill>
                  <a:srgbClr val="FFFF00"/>
                </a:solidFill>
                <a:latin typeface="Acumin Pro Condensed" panose="020B0806020202020204" pitchFamily="34" charset="0"/>
              </a:rPr>
              <a:t>ong mật Châu Á.</a:t>
            </a:r>
          </a:p>
          <a:p>
            <a:pPr defTabSz="914400">
              <a:lnSpc>
                <a:spcPct val="120000"/>
              </a:lnSpc>
            </a:pPr>
            <a:r>
              <a:rPr lang="vi-VN" sz="2000" dirty="0">
                <a:solidFill>
                  <a:srgbClr val="FFFFFF"/>
                </a:solidFill>
                <a:latin typeface="#9Slide03 FS Neusa Bold" panose="00000800000000000000" pitchFamily="2" charset="0"/>
              </a:rPr>
              <a:t>Tên khoa học: </a:t>
            </a:r>
            <a:r>
              <a:rPr lang="vi-VN" i="1" dirty="0" smtClean="0">
                <a:solidFill>
                  <a:srgbClr val="481E48"/>
                </a:solidFill>
                <a:latin typeface="Palatino Linotype" panose="02040502050505030304" pitchFamily="18" charset="0"/>
              </a:rPr>
              <a:t>Apis cerana.</a:t>
            </a:r>
            <a:endParaRPr lang="vi-VN" i="1" dirty="0">
              <a:solidFill>
                <a:srgbClr val="481E48"/>
              </a:solidFill>
              <a:latin typeface="Palatino Linotype" panose="02040502050505030304" pitchFamily="18" charset="0"/>
            </a:endParaRPr>
          </a:p>
        </p:txBody>
      </p:sp>
      <p:sp>
        <p:nvSpPr>
          <p:cNvPr id="11" name="Rectangle 10"/>
          <p:cNvSpPr/>
          <p:nvPr/>
        </p:nvSpPr>
        <p:spPr>
          <a:xfrm>
            <a:off x="3467480" y="914399"/>
            <a:ext cx="5160472" cy="5341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q"/>
            </a:pPr>
            <a:r>
              <a:rPr lang="vi-VN" sz="2200" dirty="0" smtClean="0">
                <a:solidFill>
                  <a:srgbClr val="1AB39F">
                    <a:lumMod val="50000"/>
                  </a:srgbClr>
                </a:solidFill>
                <a:latin typeface="#9Slide03 Roboto Condensed" panose="02000000000000000000" pitchFamily="2" charset="0"/>
                <a:ea typeface="#9Slide03 Roboto Condensed" panose="02000000000000000000" pitchFamily="2" charset="0"/>
              </a:rPr>
              <a:t>Tên khoa học của một loài thường dùng tiếng La tinh và được viết in nghiêng.</a:t>
            </a:r>
          </a:p>
          <a:p>
            <a:pPr marL="342900" indent="-342900" algn="just" defTabSz="914400">
              <a:lnSpc>
                <a:spcPct val="120000"/>
              </a:lnSpc>
              <a:buFont typeface="Wingdings" panose="05000000000000000000" pitchFamily="2" charset="2"/>
              <a:buChar char="q"/>
            </a:pPr>
            <a:r>
              <a:rPr lang="vi-VN" sz="2200" dirty="0" smtClean="0">
                <a:solidFill>
                  <a:srgbClr val="1AB39F">
                    <a:lumMod val="50000"/>
                  </a:srgbClr>
                </a:solidFill>
                <a:latin typeface="#9Slide03 Roboto Condensed" panose="02000000000000000000" pitchFamily="2" charset="0"/>
                <a:ea typeface="#9Slide03 Roboto Condensed" panose="02000000000000000000" pitchFamily="2" charset="0"/>
              </a:rPr>
              <a:t>Từ đầu tiên là tên chi/ giống (viết hoa)</a:t>
            </a:r>
            <a:r>
              <a:rPr lang="en-US" sz="2200" dirty="0" smtClean="0">
                <a:solidFill>
                  <a:srgbClr val="1AB39F">
                    <a:lumMod val="50000"/>
                  </a:srgbClr>
                </a:solidFill>
                <a:latin typeface="#9Slide03 Roboto Condensed" panose="02000000000000000000" pitchFamily="2" charset="0"/>
                <a:ea typeface="#9Slide03 Roboto Condensed" panose="02000000000000000000" pitchFamily="2" charset="0"/>
              </a:rPr>
              <a:t>.</a:t>
            </a:r>
            <a:endParaRPr lang="vi-VN" sz="2200" dirty="0" smtClean="0">
              <a:solidFill>
                <a:srgbClr val="1AB39F">
                  <a:lumMod val="50000"/>
                </a:srgbClr>
              </a:solidFill>
              <a:latin typeface="#9Slide03 Roboto Condensed" panose="02000000000000000000" pitchFamily="2" charset="0"/>
              <a:ea typeface="#9Slide03 Roboto Condensed" panose="02000000000000000000" pitchFamily="2" charset="0"/>
            </a:endParaRPr>
          </a:p>
          <a:p>
            <a:pPr marL="342900" indent="-342900" algn="just" defTabSz="914400">
              <a:lnSpc>
                <a:spcPct val="120000"/>
              </a:lnSpc>
              <a:buFont typeface="Wingdings" panose="05000000000000000000" pitchFamily="2" charset="2"/>
              <a:buChar char="q"/>
            </a:pPr>
            <a:r>
              <a:rPr lang="vi-VN" sz="2200" dirty="0" smtClean="0">
                <a:solidFill>
                  <a:srgbClr val="1AB39F">
                    <a:lumMod val="50000"/>
                  </a:srgbClr>
                </a:solidFill>
                <a:latin typeface="#9Slide03 Roboto Condensed" panose="02000000000000000000" pitchFamily="2" charset="0"/>
                <a:ea typeface="#9Slide03 Roboto Condensed" panose="02000000000000000000" pitchFamily="2" charset="0"/>
              </a:rPr>
              <a:t>Từ thứ hai là tên loài (viết thường) mô tả tính chất của loài như công dụng, hình dạng, màu sắc, xuất xứ; Tên tác giả; Năm tìm thấy.</a:t>
            </a:r>
            <a:endParaRPr lang="vi-VN" sz="2200" dirty="0">
              <a:solidFill>
                <a:srgbClr val="1AB39F">
                  <a:lumMod val="50000"/>
                </a:srgbClr>
              </a:solidFill>
              <a:latin typeface="#9Slide03 Roboto Condensed" panose="02000000000000000000" pitchFamily="2" charset="0"/>
              <a:ea typeface="#9Slide03 Roboto Condensed" panose="02000000000000000000" pitchFamily="2" charset="0"/>
            </a:endParaRPr>
          </a:p>
        </p:txBody>
      </p:sp>
      <p:sp>
        <p:nvSpPr>
          <p:cNvPr id="13" name="AutoShape 4" descr="Sự trở lại của loài Sao la sau 15 nă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pic>
        <p:nvPicPr>
          <p:cNvPr id="14342" name="Picture 6" descr="Kỳ lân châu Á Sao La và cuộc sống bí ẩn luôn lẩn trốn con ngư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6184" y="3058151"/>
            <a:ext cx="3198889" cy="2399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772809" y="5758004"/>
            <a:ext cx="3419191" cy="757130"/>
          </a:xfrm>
          <a:prstGeom prst="rect">
            <a:avLst/>
          </a:prstGeom>
          <a:noFill/>
        </p:spPr>
        <p:txBody>
          <a:bodyPr wrap="square" rtlCol="0">
            <a:spAutoFit/>
          </a:bodyPr>
          <a:lstStyle/>
          <a:p>
            <a:pPr defTabSz="914400">
              <a:lnSpc>
                <a:spcPct val="120000"/>
              </a:lnSpc>
            </a:pPr>
            <a:r>
              <a:rPr lang="vi-VN" dirty="0">
                <a:solidFill>
                  <a:srgbClr val="481E48"/>
                </a:solidFill>
                <a:latin typeface="#9Slide03 FS Neusa Bold" panose="00000800000000000000" pitchFamily="2" charset="0"/>
              </a:rPr>
              <a:t>Tên địa phương</a:t>
            </a:r>
            <a:r>
              <a:rPr lang="vi-VN" dirty="0" smtClean="0">
                <a:solidFill>
                  <a:srgbClr val="481E48"/>
                </a:solidFill>
              </a:rPr>
              <a:t>: </a:t>
            </a:r>
            <a:r>
              <a:rPr lang="vi-VN" sz="1600" dirty="0" smtClean="0">
                <a:solidFill>
                  <a:srgbClr val="481E48"/>
                </a:solidFill>
                <a:latin typeface="Acumin Pro Condensed" panose="020B0806020202020204" pitchFamily="34" charset="0"/>
              </a:rPr>
              <a:t>Sao la.</a:t>
            </a:r>
          </a:p>
          <a:p>
            <a:pPr defTabSz="914400">
              <a:lnSpc>
                <a:spcPct val="120000"/>
              </a:lnSpc>
            </a:pPr>
            <a:r>
              <a:rPr lang="vi-VN" dirty="0">
                <a:solidFill>
                  <a:srgbClr val="481E48"/>
                </a:solidFill>
                <a:latin typeface="#9Slide03 FS Neusa Bold" panose="00000800000000000000" pitchFamily="2" charset="0"/>
              </a:rPr>
              <a:t>Tên khoa học: </a:t>
            </a:r>
            <a:r>
              <a:rPr lang="vi-VN" sz="1600" i="1" dirty="0" smtClean="0">
                <a:solidFill>
                  <a:srgbClr val="481E48"/>
                </a:solidFill>
                <a:latin typeface="Palatino Linotype" panose="02040502050505030304" pitchFamily="18" charset="0"/>
              </a:rPr>
              <a:t>Pseudoryx nghetinhensis</a:t>
            </a:r>
            <a:endParaRPr lang="vi-VN" sz="1600" i="1" dirty="0">
              <a:solidFill>
                <a:srgbClr val="481E48"/>
              </a:solidFill>
              <a:latin typeface="Palatino Linotype" panose="02040502050505030304" pitchFamily="18" charset="0"/>
            </a:endParaRPr>
          </a:p>
        </p:txBody>
      </p:sp>
    </p:spTree>
    <p:extLst>
      <p:ext uri="{BB962C8B-B14F-4D97-AF65-F5344CB8AC3E}">
        <p14:creationId xmlns:p14="http://schemas.microsoft.com/office/powerpoint/2010/main" val="466909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brown wooden house near green trees during day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0"/>
            <a:ext cx="10281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4038" y="280516"/>
            <a:ext cx="11125200" cy="6096000"/>
          </a:xfrm>
          <a:prstGeom prst="rect">
            <a:avLst/>
          </a:prstGeom>
          <a:solidFill>
            <a:schemeClr val="tx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2118706" y="1941314"/>
            <a:ext cx="7879596" cy="2975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5400" dirty="0" smtClean="0">
                <a:latin typeface="#9Slide07 SVNBrandon Printed Sh" panose="02000000000000000000" pitchFamily="2" charset="0"/>
              </a:rPr>
              <a:t>3. GIỚI VÀ HỆ THỐNG PHÂN LOẠI NĂM GIỚI</a:t>
            </a:r>
            <a:endParaRPr lang="en-US" sz="5400" dirty="0">
              <a:latin typeface="#9Slide07 SVNBrandon Printed Sh" panose="02000000000000000000" pitchFamily="2" charset="0"/>
            </a:endParaRPr>
          </a:p>
        </p:txBody>
      </p:sp>
    </p:spTree>
    <p:extLst>
      <p:ext uri="{BB962C8B-B14F-4D97-AF65-F5344CB8AC3E}">
        <p14:creationId xmlns:p14="http://schemas.microsoft.com/office/powerpoint/2010/main" val="366145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5848109"/>
          </a:xfrm>
          <a:prstGeom prst="roundRect">
            <a:avLst>
              <a:gd name="adj" fmla="val 4670"/>
            </a:avLst>
          </a:prstGeom>
          <a:solidFill>
            <a:schemeClr val="accent6">
              <a:lumMod val="75000"/>
            </a:schemeClr>
          </a:solidFill>
          <a:ln w="222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圆角矩形 7"/>
          <p:cNvSpPr/>
          <p:nvPr/>
        </p:nvSpPr>
        <p:spPr>
          <a:xfrm>
            <a:off x="6608181" y="757613"/>
            <a:ext cx="4184837" cy="5221527"/>
          </a:xfrm>
          <a:prstGeom prst="roundRect">
            <a:avLst>
              <a:gd name="adj" fmla="val 0"/>
            </a:avLst>
          </a:prstGeom>
          <a:solidFill>
            <a:schemeClr val="bg1"/>
          </a:soli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1" name="文本框 70"/>
          <p:cNvSpPr txBox="1"/>
          <p:nvPr/>
        </p:nvSpPr>
        <p:spPr>
          <a:xfrm>
            <a:off x="6978038" y="1812982"/>
            <a:ext cx="3405974" cy="2226443"/>
          </a:xfrm>
          <a:prstGeom prst="rect">
            <a:avLst/>
          </a:prstGeom>
          <a:noFill/>
        </p:spPr>
        <p:txBody>
          <a:bodyPr wrap="square" rtlCol="0">
            <a:spAutoFit/>
          </a:bodyPr>
          <a:lstStyle/>
          <a:p>
            <a:pPr algn="ctr" defTabSz="914400">
              <a:lnSpc>
                <a:spcPct val="150000"/>
              </a:lnSpc>
            </a:pPr>
            <a:r>
              <a:rPr lang="en-US" altLang="zh-CN" sz="3200" dirty="0" smtClean="0">
                <a:solidFill>
                  <a:srgbClr val="002060"/>
                </a:solidFill>
                <a:latin typeface="#9Slide03 Swiss Condensed Bold" panose="02000500000000000000" pitchFamily="2" charset="0"/>
                <a:ea typeface="微软雅黑" panose="020B0503020204020204" pitchFamily="34" charset="-122"/>
                <a:sym typeface="微软雅黑" panose="020B0503020204020204" pitchFamily="34" charset="-122"/>
              </a:rPr>
              <a:t>NĂM GIỚI SINH VẬT</a:t>
            </a:r>
          </a:p>
          <a:p>
            <a:pPr algn="ctr" defTabSz="914400">
              <a:lnSpc>
                <a:spcPct val="150000"/>
              </a:lnSpc>
            </a:pPr>
            <a:endParaRPr lang="zh-CN" altLang="en-US" sz="3200" dirty="0">
              <a:solidFill>
                <a:srgbClr val="002060"/>
              </a:solidFill>
              <a:latin typeface="#9Slide03 FS Neusa Bold" panose="00000800000000000000" pitchFamily="2" charset="0"/>
              <a:ea typeface="微软雅黑" panose="020B0503020204020204" pitchFamily="34" charset="-122"/>
              <a:sym typeface="微软雅黑" panose="020B0503020204020204" pitchFamily="34" charset="-122"/>
            </a:endParaRPr>
          </a:p>
        </p:txBody>
      </p:sp>
      <p:grpSp>
        <p:nvGrpSpPr>
          <p:cNvPr id="75" name="组合 74"/>
          <p:cNvGrpSpPr/>
          <p:nvPr/>
        </p:nvGrpSpPr>
        <p:grpSpPr>
          <a:xfrm>
            <a:off x="8443964" y="1435917"/>
            <a:ext cx="394885" cy="394885"/>
            <a:chOff x="9872275" y="4879242"/>
            <a:chExt cx="432015" cy="432015"/>
          </a:xfrm>
        </p:grpSpPr>
        <p:sp useBgFill="1">
          <p:nvSpPr>
            <p:cNvPr id="76" name="椭圆 75"/>
            <p:cNvSpPr/>
            <p:nvPr/>
          </p:nvSpPr>
          <p:spPr>
            <a:xfrm>
              <a:off x="9872275" y="4879242"/>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77" name="Freeform 32"/>
            <p:cNvSpPr>
              <a:spLocks noEditPoints="1"/>
            </p:cNvSpPr>
            <p:nvPr/>
          </p:nvSpPr>
          <p:spPr bwMode="auto">
            <a:xfrm>
              <a:off x="9973220" y="4968167"/>
              <a:ext cx="230124" cy="254166"/>
            </a:xfrm>
            <a:custGeom>
              <a:avLst/>
              <a:gdLst>
                <a:gd name="T0" fmla="*/ 1 w 267"/>
                <a:gd name="T1" fmla="*/ 131 h 295"/>
                <a:gd name="T2" fmla="*/ 31 w 267"/>
                <a:gd name="T3" fmla="*/ 100 h 295"/>
                <a:gd name="T4" fmla="*/ 44 w 267"/>
                <a:gd name="T5" fmla="*/ 126 h 295"/>
                <a:gd name="T6" fmla="*/ 32 w 267"/>
                <a:gd name="T7" fmla="*/ 138 h 295"/>
                <a:gd name="T8" fmla="*/ 31 w 267"/>
                <a:gd name="T9" fmla="*/ 192 h 295"/>
                <a:gd name="T10" fmla="*/ 0 w 267"/>
                <a:gd name="T11" fmla="*/ 176 h 295"/>
                <a:gd name="T12" fmla="*/ 34 w 267"/>
                <a:gd name="T13" fmla="*/ 161 h 295"/>
                <a:gd name="T14" fmla="*/ 136 w 267"/>
                <a:gd name="T15" fmla="*/ 252 h 295"/>
                <a:gd name="T16" fmla="*/ 123 w 267"/>
                <a:gd name="T17" fmla="*/ 222 h 295"/>
                <a:gd name="T18" fmla="*/ 109 w 267"/>
                <a:gd name="T19" fmla="*/ 254 h 295"/>
                <a:gd name="T20" fmla="*/ 127 w 267"/>
                <a:gd name="T21" fmla="*/ 269 h 295"/>
                <a:gd name="T22" fmla="*/ 127 w 267"/>
                <a:gd name="T23" fmla="*/ 277 h 295"/>
                <a:gd name="T24" fmla="*/ 143 w 267"/>
                <a:gd name="T25" fmla="*/ 277 h 295"/>
                <a:gd name="T26" fmla="*/ 143 w 267"/>
                <a:gd name="T27" fmla="*/ 269 h 295"/>
                <a:gd name="T28" fmla="*/ 161 w 267"/>
                <a:gd name="T29" fmla="*/ 254 h 295"/>
                <a:gd name="T30" fmla="*/ 149 w 267"/>
                <a:gd name="T31" fmla="*/ 222 h 295"/>
                <a:gd name="T32" fmla="*/ 131 w 267"/>
                <a:gd name="T33" fmla="*/ 61 h 295"/>
                <a:gd name="T34" fmla="*/ 152 w 267"/>
                <a:gd name="T35" fmla="*/ 45 h 295"/>
                <a:gd name="T36" fmla="*/ 136 w 267"/>
                <a:gd name="T37" fmla="*/ 25 h 295"/>
                <a:gd name="T38" fmla="*/ 159 w 267"/>
                <a:gd name="T39" fmla="*/ 3 h 295"/>
                <a:gd name="T40" fmla="*/ 120 w 267"/>
                <a:gd name="T41" fmla="*/ 33 h 295"/>
                <a:gd name="T42" fmla="*/ 122 w 267"/>
                <a:gd name="T43" fmla="*/ 45 h 295"/>
                <a:gd name="T44" fmla="*/ 110 w 267"/>
                <a:gd name="T45" fmla="*/ 75 h 295"/>
                <a:gd name="T46" fmla="*/ 77 w 267"/>
                <a:gd name="T47" fmla="*/ 30 h 295"/>
                <a:gd name="T48" fmla="*/ 40 w 267"/>
                <a:gd name="T49" fmla="*/ 88 h 295"/>
                <a:gd name="T50" fmla="*/ 77 w 267"/>
                <a:gd name="T51" fmla="*/ 30 h 295"/>
                <a:gd name="T52" fmla="*/ 255 w 267"/>
                <a:gd name="T53" fmla="*/ 92 h 295"/>
                <a:gd name="T54" fmla="*/ 194 w 267"/>
                <a:gd name="T55" fmla="*/ 53 h 295"/>
                <a:gd name="T56" fmla="*/ 35 w 267"/>
                <a:gd name="T57" fmla="*/ 204 h 295"/>
                <a:gd name="T58" fmla="*/ 78 w 267"/>
                <a:gd name="T59" fmla="*/ 270 h 295"/>
                <a:gd name="T60" fmla="*/ 234 w 267"/>
                <a:gd name="T61" fmla="*/ 208 h 295"/>
                <a:gd name="T62" fmla="*/ 194 w 267"/>
                <a:gd name="T63" fmla="*/ 270 h 295"/>
                <a:gd name="T64" fmla="*/ 234 w 267"/>
                <a:gd name="T65" fmla="*/ 208 h 295"/>
                <a:gd name="T66" fmla="*/ 267 w 267"/>
                <a:gd name="T67" fmla="*/ 116 h 295"/>
                <a:gd name="T68" fmla="*/ 216 w 267"/>
                <a:gd name="T69" fmla="*/ 139 h 295"/>
                <a:gd name="T70" fmla="*/ 215 w 267"/>
                <a:gd name="T71" fmla="*/ 147 h 295"/>
                <a:gd name="T72" fmla="*/ 208 w 267"/>
                <a:gd name="T73" fmla="*/ 153 h 295"/>
                <a:gd name="T74" fmla="*/ 222 w 267"/>
                <a:gd name="T75" fmla="*/ 175 h 295"/>
                <a:gd name="T76" fmla="*/ 265 w 267"/>
                <a:gd name="T77" fmla="*/ 171 h 295"/>
                <a:gd name="T78" fmla="*/ 233 w 267"/>
                <a:gd name="T79" fmla="*/ 161 h 295"/>
                <a:gd name="T80" fmla="*/ 232 w 267"/>
                <a:gd name="T81" fmla="*/ 153 h 295"/>
                <a:gd name="T82" fmla="*/ 262 w 267"/>
                <a:gd name="T83" fmla="*/ 147 h 295"/>
                <a:gd name="T84" fmla="*/ 237 w 267"/>
                <a:gd name="T85" fmla="*/ 13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7" h="295">
                  <a:moveTo>
                    <a:pt x="34" y="161"/>
                  </a:moveTo>
                  <a:cubicBezTo>
                    <a:pt x="34" y="157"/>
                    <a:pt x="30" y="154"/>
                    <a:pt x="22" y="151"/>
                  </a:cubicBezTo>
                  <a:cubicBezTo>
                    <a:pt x="9" y="147"/>
                    <a:pt x="1" y="142"/>
                    <a:pt x="1" y="131"/>
                  </a:cubicBezTo>
                  <a:cubicBezTo>
                    <a:pt x="1" y="121"/>
                    <a:pt x="8" y="113"/>
                    <a:pt x="20" y="110"/>
                  </a:cubicBezTo>
                  <a:cubicBezTo>
                    <a:pt x="20" y="100"/>
                    <a:pt x="20" y="100"/>
                    <a:pt x="20" y="100"/>
                  </a:cubicBezTo>
                  <a:cubicBezTo>
                    <a:pt x="31" y="100"/>
                    <a:pt x="31" y="100"/>
                    <a:pt x="31" y="100"/>
                  </a:cubicBezTo>
                  <a:cubicBezTo>
                    <a:pt x="31" y="110"/>
                    <a:pt x="31" y="110"/>
                    <a:pt x="31" y="110"/>
                  </a:cubicBezTo>
                  <a:cubicBezTo>
                    <a:pt x="39" y="110"/>
                    <a:pt x="44" y="112"/>
                    <a:pt x="48" y="113"/>
                  </a:cubicBezTo>
                  <a:cubicBezTo>
                    <a:pt x="44" y="126"/>
                    <a:pt x="44" y="126"/>
                    <a:pt x="44" y="126"/>
                  </a:cubicBezTo>
                  <a:cubicBezTo>
                    <a:pt x="42" y="125"/>
                    <a:pt x="36" y="122"/>
                    <a:pt x="28" y="122"/>
                  </a:cubicBezTo>
                  <a:cubicBezTo>
                    <a:pt x="21" y="122"/>
                    <a:pt x="18" y="126"/>
                    <a:pt x="18" y="129"/>
                  </a:cubicBezTo>
                  <a:cubicBezTo>
                    <a:pt x="18" y="132"/>
                    <a:pt x="22" y="135"/>
                    <a:pt x="32" y="138"/>
                  </a:cubicBezTo>
                  <a:cubicBezTo>
                    <a:pt x="46" y="143"/>
                    <a:pt x="51" y="149"/>
                    <a:pt x="51" y="160"/>
                  </a:cubicBezTo>
                  <a:cubicBezTo>
                    <a:pt x="51" y="170"/>
                    <a:pt x="44" y="178"/>
                    <a:pt x="31" y="180"/>
                  </a:cubicBezTo>
                  <a:cubicBezTo>
                    <a:pt x="31" y="192"/>
                    <a:pt x="31" y="192"/>
                    <a:pt x="31" y="192"/>
                  </a:cubicBezTo>
                  <a:cubicBezTo>
                    <a:pt x="20" y="192"/>
                    <a:pt x="20" y="192"/>
                    <a:pt x="20" y="192"/>
                  </a:cubicBezTo>
                  <a:cubicBezTo>
                    <a:pt x="20" y="181"/>
                    <a:pt x="20" y="181"/>
                    <a:pt x="20" y="181"/>
                  </a:cubicBezTo>
                  <a:cubicBezTo>
                    <a:pt x="12" y="181"/>
                    <a:pt x="5" y="179"/>
                    <a:pt x="0" y="176"/>
                  </a:cubicBezTo>
                  <a:cubicBezTo>
                    <a:pt x="4" y="163"/>
                    <a:pt x="4" y="163"/>
                    <a:pt x="4" y="163"/>
                  </a:cubicBezTo>
                  <a:cubicBezTo>
                    <a:pt x="9" y="166"/>
                    <a:pt x="15" y="168"/>
                    <a:pt x="23" y="168"/>
                  </a:cubicBezTo>
                  <a:cubicBezTo>
                    <a:pt x="29" y="168"/>
                    <a:pt x="34" y="166"/>
                    <a:pt x="34" y="161"/>
                  </a:cubicBezTo>
                  <a:close/>
                  <a:moveTo>
                    <a:pt x="149" y="222"/>
                  </a:moveTo>
                  <a:cubicBezTo>
                    <a:pt x="141" y="240"/>
                    <a:pt x="141" y="240"/>
                    <a:pt x="141" y="240"/>
                  </a:cubicBezTo>
                  <a:cubicBezTo>
                    <a:pt x="139" y="244"/>
                    <a:pt x="137" y="248"/>
                    <a:pt x="136" y="252"/>
                  </a:cubicBezTo>
                  <a:cubicBezTo>
                    <a:pt x="136" y="252"/>
                    <a:pt x="136" y="252"/>
                    <a:pt x="136" y="252"/>
                  </a:cubicBezTo>
                  <a:cubicBezTo>
                    <a:pt x="134" y="248"/>
                    <a:pt x="133" y="244"/>
                    <a:pt x="131" y="240"/>
                  </a:cubicBezTo>
                  <a:cubicBezTo>
                    <a:pt x="123" y="222"/>
                    <a:pt x="123" y="222"/>
                    <a:pt x="123" y="222"/>
                  </a:cubicBezTo>
                  <a:cubicBezTo>
                    <a:pt x="104" y="222"/>
                    <a:pt x="104" y="222"/>
                    <a:pt x="104" y="222"/>
                  </a:cubicBezTo>
                  <a:cubicBezTo>
                    <a:pt x="123" y="254"/>
                    <a:pt x="123" y="254"/>
                    <a:pt x="123" y="254"/>
                  </a:cubicBezTo>
                  <a:cubicBezTo>
                    <a:pt x="109" y="254"/>
                    <a:pt x="109" y="254"/>
                    <a:pt x="109" y="254"/>
                  </a:cubicBezTo>
                  <a:cubicBezTo>
                    <a:pt x="109" y="262"/>
                    <a:pt x="109" y="262"/>
                    <a:pt x="109" y="262"/>
                  </a:cubicBezTo>
                  <a:cubicBezTo>
                    <a:pt x="127" y="262"/>
                    <a:pt x="127" y="262"/>
                    <a:pt x="127" y="262"/>
                  </a:cubicBezTo>
                  <a:cubicBezTo>
                    <a:pt x="127" y="269"/>
                    <a:pt x="127" y="269"/>
                    <a:pt x="127" y="269"/>
                  </a:cubicBezTo>
                  <a:cubicBezTo>
                    <a:pt x="109" y="269"/>
                    <a:pt x="109" y="269"/>
                    <a:pt x="109" y="269"/>
                  </a:cubicBezTo>
                  <a:cubicBezTo>
                    <a:pt x="109" y="277"/>
                    <a:pt x="109" y="277"/>
                    <a:pt x="109" y="277"/>
                  </a:cubicBezTo>
                  <a:cubicBezTo>
                    <a:pt x="127" y="277"/>
                    <a:pt x="127" y="277"/>
                    <a:pt x="127" y="277"/>
                  </a:cubicBezTo>
                  <a:cubicBezTo>
                    <a:pt x="127" y="295"/>
                    <a:pt x="127" y="295"/>
                    <a:pt x="127" y="295"/>
                  </a:cubicBezTo>
                  <a:cubicBezTo>
                    <a:pt x="143" y="295"/>
                    <a:pt x="143" y="295"/>
                    <a:pt x="143" y="295"/>
                  </a:cubicBezTo>
                  <a:cubicBezTo>
                    <a:pt x="143" y="277"/>
                    <a:pt x="143" y="277"/>
                    <a:pt x="143" y="277"/>
                  </a:cubicBezTo>
                  <a:cubicBezTo>
                    <a:pt x="161" y="277"/>
                    <a:pt x="161" y="277"/>
                    <a:pt x="161" y="277"/>
                  </a:cubicBezTo>
                  <a:cubicBezTo>
                    <a:pt x="161" y="269"/>
                    <a:pt x="161" y="269"/>
                    <a:pt x="161" y="269"/>
                  </a:cubicBezTo>
                  <a:cubicBezTo>
                    <a:pt x="143" y="269"/>
                    <a:pt x="143" y="269"/>
                    <a:pt x="143" y="269"/>
                  </a:cubicBezTo>
                  <a:cubicBezTo>
                    <a:pt x="143" y="262"/>
                    <a:pt x="143" y="262"/>
                    <a:pt x="143" y="262"/>
                  </a:cubicBezTo>
                  <a:cubicBezTo>
                    <a:pt x="161" y="262"/>
                    <a:pt x="161" y="262"/>
                    <a:pt x="161" y="262"/>
                  </a:cubicBezTo>
                  <a:cubicBezTo>
                    <a:pt x="161" y="254"/>
                    <a:pt x="161" y="254"/>
                    <a:pt x="161" y="254"/>
                  </a:cubicBezTo>
                  <a:cubicBezTo>
                    <a:pt x="147" y="254"/>
                    <a:pt x="147" y="254"/>
                    <a:pt x="147" y="254"/>
                  </a:cubicBezTo>
                  <a:cubicBezTo>
                    <a:pt x="167" y="222"/>
                    <a:pt x="167" y="222"/>
                    <a:pt x="167" y="222"/>
                  </a:cubicBezTo>
                  <a:lnTo>
                    <a:pt x="149" y="222"/>
                  </a:lnTo>
                  <a:close/>
                  <a:moveTo>
                    <a:pt x="161" y="61"/>
                  </a:moveTo>
                  <a:cubicBezTo>
                    <a:pt x="131" y="61"/>
                    <a:pt x="131" y="61"/>
                    <a:pt x="131" y="61"/>
                  </a:cubicBezTo>
                  <a:cubicBezTo>
                    <a:pt x="131" y="61"/>
                    <a:pt x="131" y="61"/>
                    <a:pt x="131" y="61"/>
                  </a:cubicBezTo>
                  <a:cubicBezTo>
                    <a:pt x="134" y="58"/>
                    <a:pt x="136" y="56"/>
                    <a:pt x="137" y="53"/>
                  </a:cubicBezTo>
                  <a:cubicBezTo>
                    <a:pt x="138" y="50"/>
                    <a:pt x="138" y="48"/>
                    <a:pt x="138" y="45"/>
                  </a:cubicBezTo>
                  <a:cubicBezTo>
                    <a:pt x="152" y="45"/>
                    <a:pt x="152" y="45"/>
                    <a:pt x="152" y="45"/>
                  </a:cubicBezTo>
                  <a:cubicBezTo>
                    <a:pt x="152" y="33"/>
                    <a:pt x="152" y="33"/>
                    <a:pt x="152" y="33"/>
                  </a:cubicBezTo>
                  <a:cubicBezTo>
                    <a:pt x="137" y="33"/>
                    <a:pt x="137" y="33"/>
                    <a:pt x="137" y="33"/>
                  </a:cubicBezTo>
                  <a:cubicBezTo>
                    <a:pt x="136" y="30"/>
                    <a:pt x="136" y="28"/>
                    <a:pt x="136" y="25"/>
                  </a:cubicBezTo>
                  <a:cubicBezTo>
                    <a:pt x="136" y="19"/>
                    <a:pt x="138" y="14"/>
                    <a:pt x="146" y="14"/>
                  </a:cubicBezTo>
                  <a:cubicBezTo>
                    <a:pt x="150" y="14"/>
                    <a:pt x="153" y="15"/>
                    <a:pt x="156" y="16"/>
                  </a:cubicBezTo>
                  <a:cubicBezTo>
                    <a:pt x="159" y="3"/>
                    <a:pt x="159" y="3"/>
                    <a:pt x="159" y="3"/>
                  </a:cubicBezTo>
                  <a:cubicBezTo>
                    <a:pt x="156" y="2"/>
                    <a:pt x="151" y="0"/>
                    <a:pt x="145" y="0"/>
                  </a:cubicBezTo>
                  <a:cubicBezTo>
                    <a:pt x="130" y="0"/>
                    <a:pt x="120" y="10"/>
                    <a:pt x="120" y="24"/>
                  </a:cubicBezTo>
                  <a:cubicBezTo>
                    <a:pt x="120" y="27"/>
                    <a:pt x="120" y="30"/>
                    <a:pt x="120" y="33"/>
                  </a:cubicBezTo>
                  <a:cubicBezTo>
                    <a:pt x="111" y="33"/>
                    <a:pt x="111" y="33"/>
                    <a:pt x="111" y="33"/>
                  </a:cubicBezTo>
                  <a:cubicBezTo>
                    <a:pt x="111" y="45"/>
                    <a:pt x="111" y="45"/>
                    <a:pt x="111" y="45"/>
                  </a:cubicBezTo>
                  <a:cubicBezTo>
                    <a:pt x="122" y="45"/>
                    <a:pt x="122" y="45"/>
                    <a:pt x="122" y="45"/>
                  </a:cubicBezTo>
                  <a:cubicBezTo>
                    <a:pt x="123" y="46"/>
                    <a:pt x="123" y="48"/>
                    <a:pt x="123" y="49"/>
                  </a:cubicBezTo>
                  <a:cubicBezTo>
                    <a:pt x="122" y="57"/>
                    <a:pt x="116" y="63"/>
                    <a:pt x="110" y="66"/>
                  </a:cubicBezTo>
                  <a:cubicBezTo>
                    <a:pt x="110" y="75"/>
                    <a:pt x="110" y="75"/>
                    <a:pt x="110" y="75"/>
                  </a:cubicBezTo>
                  <a:cubicBezTo>
                    <a:pt x="161" y="75"/>
                    <a:pt x="161" y="75"/>
                    <a:pt x="161" y="75"/>
                  </a:cubicBezTo>
                  <a:lnTo>
                    <a:pt x="161" y="61"/>
                  </a:lnTo>
                  <a:close/>
                  <a:moveTo>
                    <a:pt x="77" y="30"/>
                  </a:moveTo>
                  <a:cubicBezTo>
                    <a:pt x="52" y="43"/>
                    <a:pt x="32" y="63"/>
                    <a:pt x="18" y="87"/>
                  </a:cubicBezTo>
                  <a:cubicBezTo>
                    <a:pt x="21" y="87"/>
                    <a:pt x="23" y="87"/>
                    <a:pt x="26" y="87"/>
                  </a:cubicBezTo>
                  <a:cubicBezTo>
                    <a:pt x="31" y="87"/>
                    <a:pt x="36" y="87"/>
                    <a:pt x="40" y="88"/>
                  </a:cubicBezTo>
                  <a:cubicBezTo>
                    <a:pt x="50" y="74"/>
                    <a:pt x="63" y="62"/>
                    <a:pt x="78" y="53"/>
                  </a:cubicBezTo>
                  <a:cubicBezTo>
                    <a:pt x="77" y="49"/>
                    <a:pt x="76" y="44"/>
                    <a:pt x="76" y="40"/>
                  </a:cubicBezTo>
                  <a:cubicBezTo>
                    <a:pt x="76" y="37"/>
                    <a:pt x="77" y="34"/>
                    <a:pt x="77" y="30"/>
                  </a:cubicBezTo>
                  <a:close/>
                  <a:moveTo>
                    <a:pt x="234" y="93"/>
                  </a:moveTo>
                  <a:cubicBezTo>
                    <a:pt x="238" y="92"/>
                    <a:pt x="242" y="91"/>
                    <a:pt x="247" y="91"/>
                  </a:cubicBezTo>
                  <a:cubicBezTo>
                    <a:pt x="250" y="91"/>
                    <a:pt x="253" y="91"/>
                    <a:pt x="255" y="92"/>
                  </a:cubicBezTo>
                  <a:cubicBezTo>
                    <a:pt x="242" y="65"/>
                    <a:pt x="221" y="44"/>
                    <a:pt x="194" y="30"/>
                  </a:cubicBezTo>
                  <a:cubicBezTo>
                    <a:pt x="195" y="34"/>
                    <a:pt x="195" y="38"/>
                    <a:pt x="195" y="41"/>
                  </a:cubicBezTo>
                  <a:cubicBezTo>
                    <a:pt x="195" y="45"/>
                    <a:pt x="194" y="49"/>
                    <a:pt x="194" y="53"/>
                  </a:cubicBezTo>
                  <a:cubicBezTo>
                    <a:pt x="210" y="62"/>
                    <a:pt x="224" y="76"/>
                    <a:pt x="234" y="93"/>
                  </a:cubicBezTo>
                  <a:close/>
                  <a:moveTo>
                    <a:pt x="77" y="248"/>
                  </a:moveTo>
                  <a:cubicBezTo>
                    <a:pt x="60" y="237"/>
                    <a:pt x="45" y="222"/>
                    <a:pt x="35" y="204"/>
                  </a:cubicBezTo>
                  <a:cubicBezTo>
                    <a:pt x="32" y="205"/>
                    <a:pt x="29" y="205"/>
                    <a:pt x="26" y="205"/>
                  </a:cubicBezTo>
                  <a:cubicBezTo>
                    <a:pt x="22" y="205"/>
                    <a:pt x="17" y="205"/>
                    <a:pt x="14" y="204"/>
                  </a:cubicBezTo>
                  <a:cubicBezTo>
                    <a:pt x="26" y="233"/>
                    <a:pt x="49" y="257"/>
                    <a:pt x="78" y="270"/>
                  </a:cubicBezTo>
                  <a:cubicBezTo>
                    <a:pt x="77" y="267"/>
                    <a:pt x="76" y="263"/>
                    <a:pt x="76" y="258"/>
                  </a:cubicBezTo>
                  <a:cubicBezTo>
                    <a:pt x="76" y="255"/>
                    <a:pt x="77" y="251"/>
                    <a:pt x="77" y="248"/>
                  </a:cubicBezTo>
                  <a:close/>
                  <a:moveTo>
                    <a:pt x="234" y="208"/>
                  </a:moveTo>
                  <a:cubicBezTo>
                    <a:pt x="224" y="225"/>
                    <a:pt x="210" y="238"/>
                    <a:pt x="194" y="248"/>
                  </a:cubicBezTo>
                  <a:cubicBezTo>
                    <a:pt x="195" y="251"/>
                    <a:pt x="195" y="255"/>
                    <a:pt x="195" y="258"/>
                  </a:cubicBezTo>
                  <a:cubicBezTo>
                    <a:pt x="195" y="263"/>
                    <a:pt x="195" y="267"/>
                    <a:pt x="194" y="270"/>
                  </a:cubicBezTo>
                  <a:cubicBezTo>
                    <a:pt x="220" y="257"/>
                    <a:pt x="242" y="236"/>
                    <a:pt x="255" y="209"/>
                  </a:cubicBezTo>
                  <a:cubicBezTo>
                    <a:pt x="253" y="209"/>
                    <a:pt x="250" y="210"/>
                    <a:pt x="247" y="210"/>
                  </a:cubicBezTo>
                  <a:cubicBezTo>
                    <a:pt x="242" y="210"/>
                    <a:pt x="238" y="209"/>
                    <a:pt x="234" y="208"/>
                  </a:cubicBezTo>
                  <a:close/>
                  <a:moveTo>
                    <a:pt x="251" y="126"/>
                  </a:moveTo>
                  <a:cubicBezTo>
                    <a:pt x="256" y="126"/>
                    <a:pt x="261" y="127"/>
                    <a:pt x="264" y="129"/>
                  </a:cubicBezTo>
                  <a:cubicBezTo>
                    <a:pt x="267" y="116"/>
                    <a:pt x="267" y="116"/>
                    <a:pt x="267" y="116"/>
                  </a:cubicBezTo>
                  <a:cubicBezTo>
                    <a:pt x="263" y="114"/>
                    <a:pt x="257" y="112"/>
                    <a:pt x="250" y="112"/>
                  </a:cubicBezTo>
                  <a:cubicBezTo>
                    <a:pt x="239" y="112"/>
                    <a:pt x="230" y="117"/>
                    <a:pt x="224" y="124"/>
                  </a:cubicBezTo>
                  <a:cubicBezTo>
                    <a:pt x="220" y="128"/>
                    <a:pt x="217" y="133"/>
                    <a:pt x="216" y="139"/>
                  </a:cubicBezTo>
                  <a:cubicBezTo>
                    <a:pt x="208" y="139"/>
                    <a:pt x="208" y="139"/>
                    <a:pt x="208" y="139"/>
                  </a:cubicBezTo>
                  <a:cubicBezTo>
                    <a:pt x="208" y="147"/>
                    <a:pt x="208" y="147"/>
                    <a:pt x="208" y="147"/>
                  </a:cubicBezTo>
                  <a:cubicBezTo>
                    <a:pt x="215" y="147"/>
                    <a:pt x="215" y="147"/>
                    <a:pt x="215" y="147"/>
                  </a:cubicBezTo>
                  <a:cubicBezTo>
                    <a:pt x="215" y="149"/>
                    <a:pt x="215" y="150"/>
                    <a:pt x="215" y="151"/>
                  </a:cubicBezTo>
                  <a:cubicBezTo>
                    <a:pt x="215" y="151"/>
                    <a:pt x="215" y="152"/>
                    <a:pt x="215" y="153"/>
                  </a:cubicBezTo>
                  <a:cubicBezTo>
                    <a:pt x="208" y="153"/>
                    <a:pt x="208" y="153"/>
                    <a:pt x="208" y="153"/>
                  </a:cubicBezTo>
                  <a:cubicBezTo>
                    <a:pt x="208" y="161"/>
                    <a:pt x="208" y="161"/>
                    <a:pt x="208" y="161"/>
                  </a:cubicBezTo>
                  <a:cubicBezTo>
                    <a:pt x="216" y="161"/>
                    <a:pt x="216" y="161"/>
                    <a:pt x="216" y="161"/>
                  </a:cubicBezTo>
                  <a:cubicBezTo>
                    <a:pt x="217" y="167"/>
                    <a:pt x="219" y="172"/>
                    <a:pt x="222" y="175"/>
                  </a:cubicBezTo>
                  <a:cubicBezTo>
                    <a:pt x="228" y="184"/>
                    <a:pt x="239" y="188"/>
                    <a:pt x="250" y="188"/>
                  </a:cubicBezTo>
                  <a:cubicBezTo>
                    <a:pt x="257" y="188"/>
                    <a:pt x="264" y="186"/>
                    <a:pt x="267" y="184"/>
                  </a:cubicBezTo>
                  <a:cubicBezTo>
                    <a:pt x="265" y="171"/>
                    <a:pt x="265" y="171"/>
                    <a:pt x="265" y="171"/>
                  </a:cubicBezTo>
                  <a:cubicBezTo>
                    <a:pt x="262" y="173"/>
                    <a:pt x="257" y="174"/>
                    <a:pt x="252" y="174"/>
                  </a:cubicBezTo>
                  <a:cubicBezTo>
                    <a:pt x="246" y="174"/>
                    <a:pt x="241" y="173"/>
                    <a:pt x="237" y="169"/>
                  </a:cubicBezTo>
                  <a:cubicBezTo>
                    <a:pt x="235" y="167"/>
                    <a:pt x="234" y="164"/>
                    <a:pt x="233" y="161"/>
                  </a:cubicBezTo>
                  <a:cubicBezTo>
                    <a:pt x="262" y="161"/>
                    <a:pt x="262" y="161"/>
                    <a:pt x="262" y="161"/>
                  </a:cubicBezTo>
                  <a:cubicBezTo>
                    <a:pt x="262" y="153"/>
                    <a:pt x="262" y="153"/>
                    <a:pt x="262" y="153"/>
                  </a:cubicBezTo>
                  <a:cubicBezTo>
                    <a:pt x="232" y="153"/>
                    <a:pt x="232" y="153"/>
                    <a:pt x="232" y="153"/>
                  </a:cubicBezTo>
                  <a:cubicBezTo>
                    <a:pt x="232" y="152"/>
                    <a:pt x="232" y="152"/>
                    <a:pt x="232" y="151"/>
                  </a:cubicBezTo>
                  <a:cubicBezTo>
                    <a:pt x="232" y="150"/>
                    <a:pt x="232" y="149"/>
                    <a:pt x="232" y="147"/>
                  </a:cubicBezTo>
                  <a:cubicBezTo>
                    <a:pt x="262" y="147"/>
                    <a:pt x="262" y="147"/>
                    <a:pt x="262" y="147"/>
                  </a:cubicBezTo>
                  <a:cubicBezTo>
                    <a:pt x="262" y="139"/>
                    <a:pt x="262" y="139"/>
                    <a:pt x="262" y="139"/>
                  </a:cubicBezTo>
                  <a:cubicBezTo>
                    <a:pt x="234" y="139"/>
                    <a:pt x="234" y="139"/>
                    <a:pt x="234" y="139"/>
                  </a:cubicBezTo>
                  <a:cubicBezTo>
                    <a:pt x="234" y="136"/>
                    <a:pt x="236" y="134"/>
                    <a:pt x="237" y="132"/>
                  </a:cubicBezTo>
                  <a:cubicBezTo>
                    <a:pt x="241" y="128"/>
                    <a:pt x="246" y="126"/>
                    <a:pt x="251" y="126"/>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78" name="组合 77"/>
          <p:cNvGrpSpPr/>
          <p:nvPr/>
        </p:nvGrpSpPr>
        <p:grpSpPr>
          <a:xfrm>
            <a:off x="9436864" y="1435917"/>
            <a:ext cx="394885" cy="394885"/>
            <a:chOff x="9872275" y="6037311"/>
            <a:chExt cx="432015" cy="432015"/>
          </a:xfrm>
        </p:grpSpPr>
        <p:sp useBgFill="1">
          <p:nvSpPr>
            <p:cNvPr id="79" name="椭圆 78"/>
            <p:cNvSpPr/>
            <p:nvPr/>
          </p:nvSpPr>
          <p:spPr>
            <a:xfrm>
              <a:off x="9872275" y="6037311"/>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0" name="Freeform 43"/>
            <p:cNvSpPr>
              <a:spLocks noEditPoints="1"/>
            </p:cNvSpPr>
            <p:nvPr/>
          </p:nvSpPr>
          <p:spPr bwMode="auto">
            <a:xfrm>
              <a:off x="9973220" y="6111351"/>
              <a:ext cx="228979" cy="283934"/>
            </a:xfrm>
            <a:custGeom>
              <a:avLst/>
              <a:gdLst>
                <a:gd name="T0" fmla="*/ 110 w 265"/>
                <a:gd name="T1" fmla="*/ 295 h 330"/>
                <a:gd name="T2" fmla="*/ 18 w 265"/>
                <a:gd name="T3" fmla="*/ 269 h 330"/>
                <a:gd name="T4" fmla="*/ 247 w 265"/>
                <a:gd name="T5" fmla="*/ 327 h 330"/>
                <a:gd name="T6" fmla="*/ 0 w 265"/>
                <a:gd name="T7" fmla="*/ 258 h 330"/>
                <a:gd name="T8" fmla="*/ 54 w 265"/>
                <a:gd name="T9" fmla="*/ 299 h 330"/>
                <a:gd name="T10" fmla="*/ 54 w 265"/>
                <a:gd name="T11" fmla="*/ 276 h 330"/>
                <a:gd name="T12" fmla="*/ 76 w 265"/>
                <a:gd name="T13" fmla="*/ 276 h 330"/>
                <a:gd name="T14" fmla="*/ 103 w 265"/>
                <a:gd name="T15" fmla="*/ 275 h 330"/>
                <a:gd name="T16" fmla="*/ 146 w 265"/>
                <a:gd name="T17" fmla="*/ 285 h 330"/>
                <a:gd name="T18" fmla="*/ 125 w 265"/>
                <a:gd name="T19" fmla="*/ 285 h 330"/>
                <a:gd name="T20" fmla="*/ 190 w 265"/>
                <a:gd name="T21" fmla="*/ 314 h 330"/>
                <a:gd name="T22" fmla="*/ 190 w 265"/>
                <a:gd name="T23" fmla="*/ 285 h 330"/>
                <a:gd name="T24" fmla="*/ 189 w 265"/>
                <a:gd name="T25" fmla="*/ 299 h 330"/>
                <a:gd name="T26" fmla="*/ 190 w 265"/>
                <a:gd name="T27" fmla="*/ 314 h 330"/>
                <a:gd name="T28" fmla="*/ 210 w 265"/>
                <a:gd name="T29" fmla="*/ 276 h 330"/>
                <a:gd name="T30" fmla="*/ 10 w 265"/>
                <a:gd name="T31" fmla="*/ 140 h 330"/>
                <a:gd name="T32" fmla="*/ 43 w 265"/>
                <a:gd name="T33" fmla="*/ 116 h 330"/>
                <a:gd name="T34" fmla="*/ 2 w 265"/>
                <a:gd name="T35" fmla="*/ 116 h 330"/>
                <a:gd name="T36" fmla="*/ 77 w 265"/>
                <a:gd name="T37" fmla="*/ 80 h 330"/>
                <a:gd name="T38" fmla="*/ 83 w 265"/>
                <a:gd name="T39" fmla="*/ 63 h 330"/>
                <a:gd name="T40" fmla="*/ 68 w 265"/>
                <a:gd name="T41" fmla="*/ 74 h 330"/>
                <a:gd name="T42" fmla="*/ 145 w 265"/>
                <a:gd name="T43" fmla="*/ 38 h 330"/>
                <a:gd name="T44" fmla="*/ 132 w 265"/>
                <a:gd name="T45" fmla="*/ 0 h 330"/>
                <a:gd name="T46" fmla="*/ 120 w 265"/>
                <a:gd name="T47" fmla="*/ 38 h 330"/>
                <a:gd name="T48" fmla="*/ 197 w 265"/>
                <a:gd name="T49" fmla="*/ 74 h 330"/>
                <a:gd name="T50" fmla="*/ 182 w 265"/>
                <a:gd name="T51" fmla="*/ 63 h 330"/>
                <a:gd name="T52" fmla="*/ 230 w 265"/>
                <a:gd name="T53" fmla="*/ 140 h 330"/>
                <a:gd name="T54" fmla="*/ 262 w 265"/>
                <a:gd name="T55" fmla="*/ 116 h 330"/>
                <a:gd name="T56" fmla="*/ 222 w 265"/>
                <a:gd name="T57" fmla="*/ 116 h 330"/>
                <a:gd name="T58" fmla="*/ 110 w 265"/>
                <a:gd name="T59" fmla="*/ 246 h 330"/>
                <a:gd name="T60" fmla="*/ 143 w 265"/>
                <a:gd name="T61" fmla="*/ 224 h 330"/>
                <a:gd name="T62" fmla="*/ 110 w 265"/>
                <a:gd name="T63" fmla="*/ 53 h 330"/>
                <a:gd name="T64" fmla="*/ 143 w 265"/>
                <a:gd name="T65" fmla="*/ 166 h 330"/>
                <a:gd name="T66" fmla="*/ 122 w 265"/>
                <a:gd name="T67" fmla="*/ 115 h 330"/>
                <a:gd name="T68" fmla="*/ 122 w 265"/>
                <a:gd name="T69" fmla="*/ 86 h 330"/>
                <a:gd name="T70" fmla="*/ 1 w 265"/>
                <a:gd name="T71" fmla="*/ 156 h 330"/>
                <a:gd name="T72" fmla="*/ 1 w 265"/>
                <a:gd name="T73" fmla="*/ 156 h 330"/>
                <a:gd name="T74" fmla="*/ 33 w 265"/>
                <a:gd name="T75" fmla="*/ 166 h 330"/>
                <a:gd name="T76" fmla="*/ 55 w 265"/>
                <a:gd name="T77" fmla="*/ 246 h 330"/>
                <a:gd name="T78" fmla="*/ 88 w 265"/>
                <a:gd name="T79" fmla="*/ 187 h 330"/>
                <a:gd name="T80" fmla="*/ 88 w 265"/>
                <a:gd name="T81" fmla="*/ 187 h 330"/>
                <a:gd name="T82" fmla="*/ 88 w 265"/>
                <a:gd name="T83" fmla="*/ 115 h 330"/>
                <a:gd name="T84" fmla="*/ 210 w 265"/>
                <a:gd name="T85" fmla="*/ 246 h 330"/>
                <a:gd name="T86" fmla="*/ 199 w 265"/>
                <a:gd name="T87" fmla="*/ 187 h 330"/>
                <a:gd name="T88" fmla="*/ 199 w 265"/>
                <a:gd name="T89" fmla="*/ 187 h 330"/>
                <a:gd name="T90" fmla="*/ 199 w 265"/>
                <a:gd name="T91" fmla="*/ 115 h 330"/>
                <a:gd name="T92" fmla="*/ 264 w 265"/>
                <a:gd name="T93" fmla="*/ 246 h 330"/>
                <a:gd name="T94" fmla="*/ 232 w 265"/>
                <a:gd name="T95" fmla="*/ 18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330">
                  <a:moveTo>
                    <a:pt x="103" y="306"/>
                  </a:moveTo>
                  <a:cubicBezTo>
                    <a:pt x="98" y="306"/>
                    <a:pt x="95" y="302"/>
                    <a:pt x="95" y="295"/>
                  </a:cubicBezTo>
                  <a:cubicBezTo>
                    <a:pt x="95" y="288"/>
                    <a:pt x="98" y="284"/>
                    <a:pt x="103" y="284"/>
                  </a:cubicBezTo>
                  <a:cubicBezTo>
                    <a:pt x="108" y="284"/>
                    <a:pt x="110" y="289"/>
                    <a:pt x="110" y="295"/>
                  </a:cubicBezTo>
                  <a:cubicBezTo>
                    <a:pt x="110" y="302"/>
                    <a:pt x="107" y="306"/>
                    <a:pt x="103" y="306"/>
                  </a:cubicBezTo>
                  <a:close/>
                  <a:moveTo>
                    <a:pt x="0" y="258"/>
                  </a:moveTo>
                  <a:cubicBezTo>
                    <a:pt x="0" y="269"/>
                    <a:pt x="0" y="269"/>
                    <a:pt x="0" y="269"/>
                  </a:cubicBezTo>
                  <a:cubicBezTo>
                    <a:pt x="18" y="269"/>
                    <a:pt x="18" y="269"/>
                    <a:pt x="18" y="269"/>
                  </a:cubicBezTo>
                  <a:cubicBezTo>
                    <a:pt x="18" y="327"/>
                    <a:pt x="18" y="327"/>
                    <a:pt x="18" y="327"/>
                  </a:cubicBezTo>
                  <a:cubicBezTo>
                    <a:pt x="18" y="329"/>
                    <a:pt x="20" y="330"/>
                    <a:pt x="22" y="330"/>
                  </a:cubicBezTo>
                  <a:cubicBezTo>
                    <a:pt x="243" y="330"/>
                    <a:pt x="243" y="330"/>
                    <a:pt x="243" y="330"/>
                  </a:cubicBezTo>
                  <a:cubicBezTo>
                    <a:pt x="245" y="330"/>
                    <a:pt x="247" y="329"/>
                    <a:pt x="247" y="327"/>
                  </a:cubicBezTo>
                  <a:cubicBezTo>
                    <a:pt x="247" y="269"/>
                    <a:pt x="247" y="269"/>
                    <a:pt x="247" y="269"/>
                  </a:cubicBezTo>
                  <a:cubicBezTo>
                    <a:pt x="265" y="269"/>
                    <a:pt x="265" y="269"/>
                    <a:pt x="265" y="269"/>
                  </a:cubicBezTo>
                  <a:cubicBezTo>
                    <a:pt x="265" y="258"/>
                    <a:pt x="265" y="258"/>
                    <a:pt x="265" y="258"/>
                  </a:cubicBezTo>
                  <a:lnTo>
                    <a:pt x="0" y="258"/>
                  </a:lnTo>
                  <a:close/>
                  <a:moveTo>
                    <a:pt x="76" y="314"/>
                  </a:moveTo>
                  <a:cubicBezTo>
                    <a:pt x="65" y="314"/>
                    <a:pt x="65" y="314"/>
                    <a:pt x="65" y="314"/>
                  </a:cubicBezTo>
                  <a:cubicBezTo>
                    <a:pt x="65" y="299"/>
                    <a:pt x="65" y="299"/>
                    <a:pt x="65" y="299"/>
                  </a:cubicBezTo>
                  <a:cubicBezTo>
                    <a:pt x="54" y="299"/>
                    <a:pt x="54" y="299"/>
                    <a:pt x="54" y="299"/>
                  </a:cubicBezTo>
                  <a:cubicBezTo>
                    <a:pt x="54" y="314"/>
                    <a:pt x="54" y="314"/>
                    <a:pt x="54" y="314"/>
                  </a:cubicBezTo>
                  <a:cubicBezTo>
                    <a:pt x="44" y="314"/>
                    <a:pt x="44" y="314"/>
                    <a:pt x="44" y="314"/>
                  </a:cubicBezTo>
                  <a:cubicBezTo>
                    <a:pt x="44" y="276"/>
                    <a:pt x="44" y="276"/>
                    <a:pt x="44" y="276"/>
                  </a:cubicBezTo>
                  <a:cubicBezTo>
                    <a:pt x="54" y="276"/>
                    <a:pt x="54" y="276"/>
                    <a:pt x="54" y="276"/>
                  </a:cubicBezTo>
                  <a:cubicBezTo>
                    <a:pt x="54" y="290"/>
                    <a:pt x="54" y="290"/>
                    <a:pt x="54" y="290"/>
                  </a:cubicBezTo>
                  <a:cubicBezTo>
                    <a:pt x="65" y="290"/>
                    <a:pt x="65" y="290"/>
                    <a:pt x="65" y="290"/>
                  </a:cubicBezTo>
                  <a:cubicBezTo>
                    <a:pt x="65" y="276"/>
                    <a:pt x="65" y="276"/>
                    <a:pt x="65" y="276"/>
                  </a:cubicBezTo>
                  <a:cubicBezTo>
                    <a:pt x="76" y="276"/>
                    <a:pt x="76" y="276"/>
                    <a:pt x="76" y="276"/>
                  </a:cubicBezTo>
                  <a:lnTo>
                    <a:pt x="76" y="314"/>
                  </a:lnTo>
                  <a:close/>
                  <a:moveTo>
                    <a:pt x="102" y="315"/>
                  </a:moveTo>
                  <a:cubicBezTo>
                    <a:pt x="92" y="315"/>
                    <a:pt x="84" y="307"/>
                    <a:pt x="84" y="295"/>
                  </a:cubicBezTo>
                  <a:cubicBezTo>
                    <a:pt x="84" y="283"/>
                    <a:pt x="92" y="275"/>
                    <a:pt x="103" y="275"/>
                  </a:cubicBezTo>
                  <a:cubicBezTo>
                    <a:pt x="114" y="275"/>
                    <a:pt x="121" y="283"/>
                    <a:pt x="121" y="295"/>
                  </a:cubicBezTo>
                  <a:cubicBezTo>
                    <a:pt x="121" y="307"/>
                    <a:pt x="114" y="315"/>
                    <a:pt x="102" y="315"/>
                  </a:cubicBezTo>
                  <a:close/>
                  <a:moveTo>
                    <a:pt x="155" y="285"/>
                  </a:moveTo>
                  <a:cubicBezTo>
                    <a:pt x="146" y="285"/>
                    <a:pt x="146" y="285"/>
                    <a:pt x="146" y="285"/>
                  </a:cubicBezTo>
                  <a:cubicBezTo>
                    <a:pt x="146" y="314"/>
                    <a:pt x="146" y="314"/>
                    <a:pt x="146" y="314"/>
                  </a:cubicBezTo>
                  <a:cubicBezTo>
                    <a:pt x="135" y="314"/>
                    <a:pt x="135" y="314"/>
                    <a:pt x="135" y="314"/>
                  </a:cubicBezTo>
                  <a:cubicBezTo>
                    <a:pt x="135" y="285"/>
                    <a:pt x="135" y="285"/>
                    <a:pt x="135" y="285"/>
                  </a:cubicBezTo>
                  <a:cubicBezTo>
                    <a:pt x="125" y="285"/>
                    <a:pt x="125" y="285"/>
                    <a:pt x="125" y="285"/>
                  </a:cubicBezTo>
                  <a:cubicBezTo>
                    <a:pt x="125" y="276"/>
                    <a:pt x="125" y="276"/>
                    <a:pt x="125" y="276"/>
                  </a:cubicBezTo>
                  <a:cubicBezTo>
                    <a:pt x="155" y="276"/>
                    <a:pt x="155" y="276"/>
                    <a:pt x="155" y="276"/>
                  </a:cubicBezTo>
                  <a:lnTo>
                    <a:pt x="155" y="285"/>
                  </a:lnTo>
                  <a:close/>
                  <a:moveTo>
                    <a:pt x="190" y="314"/>
                  </a:moveTo>
                  <a:cubicBezTo>
                    <a:pt x="165" y="314"/>
                    <a:pt x="165" y="314"/>
                    <a:pt x="165" y="314"/>
                  </a:cubicBezTo>
                  <a:cubicBezTo>
                    <a:pt x="165" y="276"/>
                    <a:pt x="165" y="276"/>
                    <a:pt x="165" y="276"/>
                  </a:cubicBezTo>
                  <a:cubicBezTo>
                    <a:pt x="190" y="276"/>
                    <a:pt x="190" y="276"/>
                    <a:pt x="190" y="276"/>
                  </a:cubicBezTo>
                  <a:cubicBezTo>
                    <a:pt x="190" y="285"/>
                    <a:pt x="190" y="285"/>
                    <a:pt x="190" y="285"/>
                  </a:cubicBezTo>
                  <a:cubicBezTo>
                    <a:pt x="175" y="285"/>
                    <a:pt x="175" y="285"/>
                    <a:pt x="175" y="285"/>
                  </a:cubicBezTo>
                  <a:cubicBezTo>
                    <a:pt x="175" y="290"/>
                    <a:pt x="175" y="290"/>
                    <a:pt x="175" y="290"/>
                  </a:cubicBezTo>
                  <a:cubicBezTo>
                    <a:pt x="189" y="290"/>
                    <a:pt x="189" y="290"/>
                    <a:pt x="189" y="290"/>
                  </a:cubicBezTo>
                  <a:cubicBezTo>
                    <a:pt x="189" y="299"/>
                    <a:pt x="189" y="299"/>
                    <a:pt x="189" y="299"/>
                  </a:cubicBezTo>
                  <a:cubicBezTo>
                    <a:pt x="175" y="299"/>
                    <a:pt x="175" y="299"/>
                    <a:pt x="175" y="299"/>
                  </a:cubicBezTo>
                  <a:cubicBezTo>
                    <a:pt x="175" y="305"/>
                    <a:pt x="175" y="305"/>
                    <a:pt x="175" y="305"/>
                  </a:cubicBezTo>
                  <a:cubicBezTo>
                    <a:pt x="190" y="305"/>
                    <a:pt x="190" y="305"/>
                    <a:pt x="190" y="305"/>
                  </a:cubicBezTo>
                  <a:lnTo>
                    <a:pt x="190" y="314"/>
                  </a:lnTo>
                  <a:close/>
                  <a:moveTo>
                    <a:pt x="225" y="314"/>
                  </a:moveTo>
                  <a:cubicBezTo>
                    <a:pt x="200" y="314"/>
                    <a:pt x="200" y="314"/>
                    <a:pt x="200" y="314"/>
                  </a:cubicBezTo>
                  <a:cubicBezTo>
                    <a:pt x="200" y="276"/>
                    <a:pt x="200" y="276"/>
                    <a:pt x="200" y="276"/>
                  </a:cubicBezTo>
                  <a:cubicBezTo>
                    <a:pt x="210" y="276"/>
                    <a:pt x="210" y="276"/>
                    <a:pt x="210" y="276"/>
                  </a:cubicBezTo>
                  <a:cubicBezTo>
                    <a:pt x="210" y="305"/>
                    <a:pt x="210" y="305"/>
                    <a:pt x="210" y="305"/>
                  </a:cubicBezTo>
                  <a:cubicBezTo>
                    <a:pt x="225" y="305"/>
                    <a:pt x="225" y="305"/>
                    <a:pt x="225" y="305"/>
                  </a:cubicBezTo>
                  <a:lnTo>
                    <a:pt x="225" y="314"/>
                  </a:lnTo>
                  <a:close/>
                  <a:moveTo>
                    <a:pt x="10" y="140"/>
                  </a:moveTo>
                  <a:cubicBezTo>
                    <a:pt x="22" y="132"/>
                    <a:pt x="22" y="132"/>
                    <a:pt x="22" y="132"/>
                  </a:cubicBezTo>
                  <a:cubicBezTo>
                    <a:pt x="35" y="140"/>
                    <a:pt x="35" y="140"/>
                    <a:pt x="35" y="140"/>
                  </a:cubicBezTo>
                  <a:cubicBezTo>
                    <a:pt x="32" y="125"/>
                    <a:pt x="32" y="125"/>
                    <a:pt x="32" y="125"/>
                  </a:cubicBezTo>
                  <a:cubicBezTo>
                    <a:pt x="43" y="116"/>
                    <a:pt x="43" y="116"/>
                    <a:pt x="43" y="116"/>
                  </a:cubicBezTo>
                  <a:cubicBezTo>
                    <a:pt x="28" y="115"/>
                    <a:pt x="28" y="115"/>
                    <a:pt x="28" y="115"/>
                  </a:cubicBezTo>
                  <a:cubicBezTo>
                    <a:pt x="22" y="101"/>
                    <a:pt x="22" y="101"/>
                    <a:pt x="22" y="101"/>
                  </a:cubicBezTo>
                  <a:cubicBezTo>
                    <a:pt x="17" y="115"/>
                    <a:pt x="17" y="115"/>
                    <a:pt x="17" y="115"/>
                  </a:cubicBezTo>
                  <a:cubicBezTo>
                    <a:pt x="2" y="116"/>
                    <a:pt x="2" y="116"/>
                    <a:pt x="2" y="116"/>
                  </a:cubicBezTo>
                  <a:cubicBezTo>
                    <a:pt x="13" y="125"/>
                    <a:pt x="13" y="125"/>
                    <a:pt x="13" y="125"/>
                  </a:cubicBezTo>
                  <a:lnTo>
                    <a:pt x="10" y="140"/>
                  </a:lnTo>
                  <a:close/>
                  <a:moveTo>
                    <a:pt x="64" y="88"/>
                  </a:moveTo>
                  <a:cubicBezTo>
                    <a:pt x="77" y="80"/>
                    <a:pt x="77" y="80"/>
                    <a:pt x="77" y="80"/>
                  </a:cubicBezTo>
                  <a:cubicBezTo>
                    <a:pt x="89" y="88"/>
                    <a:pt x="89" y="88"/>
                    <a:pt x="89" y="88"/>
                  </a:cubicBezTo>
                  <a:cubicBezTo>
                    <a:pt x="86" y="74"/>
                    <a:pt x="86" y="74"/>
                    <a:pt x="86" y="74"/>
                  </a:cubicBezTo>
                  <a:cubicBezTo>
                    <a:pt x="97" y="64"/>
                    <a:pt x="97" y="64"/>
                    <a:pt x="97" y="64"/>
                  </a:cubicBezTo>
                  <a:cubicBezTo>
                    <a:pt x="83" y="63"/>
                    <a:pt x="83" y="63"/>
                    <a:pt x="83" y="63"/>
                  </a:cubicBezTo>
                  <a:cubicBezTo>
                    <a:pt x="77" y="50"/>
                    <a:pt x="77" y="50"/>
                    <a:pt x="77" y="50"/>
                  </a:cubicBezTo>
                  <a:cubicBezTo>
                    <a:pt x="71" y="63"/>
                    <a:pt x="71" y="63"/>
                    <a:pt x="71" y="63"/>
                  </a:cubicBezTo>
                  <a:cubicBezTo>
                    <a:pt x="57" y="64"/>
                    <a:pt x="57" y="64"/>
                    <a:pt x="57" y="64"/>
                  </a:cubicBezTo>
                  <a:cubicBezTo>
                    <a:pt x="68" y="74"/>
                    <a:pt x="68" y="74"/>
                    <a:pt x="68" y="74"/>
                  </a:cubicBezTo>
                  <a:lnTo>
                    <a:pt x="64" y="88"/>
                  </a:lnTo>
                  <a:close/>
                  <a:moveTo>
                    <a:pt x="120" y="38"/>
                  </a:moveTo>
                  <a:cubicBezTo>
                    <a:pt x="132" y="31"/>
                    <a:pt x="132" y="31"/>
                    <a:pt x="132" y="31"/>
                  </a:cubicBezTo>
                  <a:cubicBezTo>
                    <a:pt x="145" y="38"/>
                    <a:pt x="145" y="38"/>
                    <a:pt x="145" y="38"/>
                  </a:cubicBezTo>
                  <a:cubicBezTo>
                    <a:pt x="142" y="24"/>
                    <a:pt x="142" y="24"/>
                    <a:pt x="142" y="24"/>
                  </a:cubicBezTo>
                  <a:cubicBezTo>
                    <a:pt x="153" y="15"/>
                    <a:pt x="153" y="15"/>
                    <a:pt x="153" y="15"/>
                  </a:cubicBezTo>
                  <a:cubicBezTo>
                    <a:pt x="138" y="13"/>
                    <a:pt x="138" y="13"/>
                    <a:pt x="138" y="13"/>
                  </a:cubicBezTo>
                  <a:cubicBezTo>
                    <a:pt x="132" y="0"/>
                    <a:pt x="132" y="0"/>
                    <a:pt x="132" y="0"/>
                  </a:cubicBezTo>
                  <a:cubicBezTo>
                    <a:pt x="127" y="13"/>
                    <a:pt x="127" y="13"/>
                    <a:pt x="127" y="13"/>
                  </a:cubicBezTo>
                  <a:cubicBezTo>
                    <a:pt x="112" y="15"/>
                    <a:pt x="112" y="15"/>
                    <a:pt x="112" y="15"/>
                  </a:cubicBezTo>
                  <a:cubicBezTo>
                    <a:pt x="123" y="24"/>
                    <a:pt x="123" y="24"/>
                    <a:pt x="123" y="24"/>
                  </a:cubicBezTo>
                  <a:lnTo>
                    <a:pt x="120" y="38"/>
                  </a:lnTo>
                  <a:close/>
                  <a:moveTo>
                    <a:pt x="176" y="88"/>
                  </a:moveTo>
                  <a:cubicBezTo>
                    <a:pt x="188" y="80"/>
                    <a:pt x="188" y="80"/>
                    <a:pt x="188" y="80"/>
                  </a:cubicBezTo>
                  <a:cubicBezTo>
                    <a:pt x="200" y="88"/>
                    <a:pt x="200" y="88"/>
                    <a:pt x="200" y="88"/>
                  </a:cubicBezTo>
                  <a:cubicBezTo>
                    <a:pt x="197" y="74"/>
                    <a:pt x="197" y="74"/>
                    <a:pt x="197" y="74"/>
                  </a:cubicBezTo>
                  <a:cubicBezTo>
                    <a:pt x="208" y="64"/>
                    <a:pt x="208" y="64"/>
                    <a:pt x="208" y="64"/>
                  </a:cubicBezTo>
                  <a:cubicBezTo>
                    <a:pt x="194" y="63"/>
                    <a:pt x="194" y="63"/>
                    <a:pt x="194" y="63"/>
                  </a:cubicBezTo>
                  <a:cubicBezTo>
                    <a:pt x="188" y="50"/>
                    <a:pt x="188" y="50"/>
                    <a:pt x="188" y="50"/>
                  </a:cubicBezTo>
                  <a:cubicBezTo>
                    <a:pt x="182" y="63"/>
                    <a:pt x="182" y="63"/>
                    <a:pt x="182" y="63"/>
                  </a:cubicBezTo>
                  <a:cubicBezTo>
                    <a:pt x="168" y="64"/>
                    <a:pt x="168" y="64"/>
                    <a:pt x="168" y="64"/>
                  </a:cubicBezTo>
                  <a:cubicBezTo>
                    <a:pt x="179" y="74"/>
                    <a:pt x="179" y="74"/>
                    <a:pt x="179" y="74"/>
                  </a:cubicBezTo>
                  <a:lnTo>
                    <a:pt x="176" y="88"/>
                  </a:lnTo>
                  <a:close/>
                  <a:moveTo>
                    <a:pt x="230" y="140"/>
                  </a:moveTo>
                  <a:cubicBezTo>
                    <a:pt x="242" y="132"/>
                    <a:pt x="242" y="132"/>
                    <a:pt x="242" y="132"/>
                  </a:cubicBezTo>
                  <a:cubicBezTo>
                    <a:pt x="255" y="140"/>
                    <a:pt x="255" y="140"/>
                    <a:pt x="255" y="140"/>
                  </a:cubicBezTo>
                  <a:cubicBezTo>
                    <a:pt x="252" y="125"/>
                    <a:pt x="252" y="125"/>
                    <a:pt x="252" y="125"/>
                  </a:cubicBezTo>
                  <a:cubicBezTo>
                    <a:pt x="262" y="116"/>
                    <a:pt x="262" y="116"/>
                    <a:pt x="262" y="116"/>
                  </a:cubicBezTo>
                  <a:cubicBezTo>
                    <a:pt x="248" y="115"/>
                    <a:pt x="248" y="115"/>
                    <a:pt x="248" y="115"/>
                  </a:cubicBezTo>
                  <a:cubicBezTo>
                    <a:pt x="242" y="101"/>
                    <a:pt x="242" y="101"/>
                    <a:pt x="242" y="101"/>
                  </a:cubicBezTo>
                  <a:cubicBezTo>
                    <a:pt x="237" y="115"/>
                    <a:pt x="237" y="115"/>
                    <a:pt x="237" y="115"/>
                  </a:cubicBezTo>
                  <a:cubicBezTo>
                    <a:pt x="222" y="116"/>
                    <a:pt x="222" y="116"/>
                    <a:pt x="222" y="116"/>
                  </a:cubicBezTo>
                  <a:cubicBezTo>
                    <a:pt x="233" y="125"/>
                    <a:pt x="233" y="125"/>
                    <a:pt x="233" y="125"/>
                  </a:cubicBezTo>
                  <a:lnTo>
                    <a:pt x="230" y="140"/>
                  </a:lnTo>
                  <a:close/>
                  <a:moveTo>
                    <a:pt x="110" y="53"/>
                  </a:moveTo>
                  <a:cubicBezTo>
                    <a:pt x="110" y="246"/>
                    <a:pt x="110" y="246"/>
                    <a:pt x="110" y="246"/>
                  </a:cubicBezTo>
                  <a:cubicBezTo>
                    <a:pt x="122" y="246"/>
                    <a:pt x="122" y="246"/>
                    <a:pt x="122" y="246"/>
                  </a:cubicBezTo>
                  <a:cubicBezTo>
                    <a:pt x="122" y="224"/>
                    <a:pt x="122" y="224"/>
                    <a:pt x="122" y="224"/>
                  </a:cubicBezTo>
                  <a:cubicBezTo>
                    <a:pt x="122" y="217"/>
                    <a:pt x="126" y="212"/>
                    <a:pt x="132" y="212"/>
                  </a:cubicBezTo>
                  <a:cubicBezTo>
                    <a:pt x="138" y="212"/>
                    <a:pt x="143" y="217"/>
                    <a:pt x="143" y="224"/>
                  </a:cubicBezTo>
                  <a:cubicBezTo>
                    <a:pt x="143" y="246"/>
                    <a:pt x="143" y="246"/>
                    <a:pt x="143" y="246"/>
                  </a:cubicBezTo>
                  <a:cubicBezTo>
                    <a:pt x="155" y="246"/>
                    <a:pt x="155" y="246"/>
                    <a:pt x="155" y="246"/>
                  </a:cubicBezTo>
                  <a:cubicBezTo>
                    <a:pt x="155" y="53"/>
                    <a:pt x="155" y="53"/>
                    <a:pt x="155" y="53"/>
                  </a:cubicBezTo>
                  <a:lnTo>
                    <a:pt x="110" y="53"/>
                  </a:lnTo>
                  <a:close/>
                  <a:moveTo>
                    <a:pt x="143" y="187"/>
                  </a:moveTo>
                  <a:cubicBezTo>
                    <a:pt x="122" y="187"/>
                    <a:pt x="122" y="187"/>
                    <a:pt x="122" y="187"/>
                  </a:cubicBezTo>
                  <a:cubicBezTo>
                    <a:pt x="122" y="166"/>
                    <a:pt x="122" y="166"/>
                    <a:pt x="122" y="166"/>
                  </a:cubicBezTo>
                  <a:cubicBezTo>
                    <a:pt x="143" y="166"/>
                    <a:pt x="143" y="166"/>
                    <a:pt x="143" y="166"/>
                  </a:cubicBezTo>
                  <a:lnTo>
                    <a:pt x="143" y="187"/>
                  </a:lnTo>
                  <a:close/>
                  <a:moveTo>
                    <a:pt x="143" y="137"/>
                  </a:moveTo>
                  <a:cubicBezTo>
                    <a:pt x="122" y="137"/>
                    <a:pt x="122" y="137"/>
                    <a:pt x="122" y="137"/>
                  </a:cubicBezTo>
                  <a:cubicBezTo>
                    <a:pt x="122" y="115"/>
                    <a:pt x="122" y="115"/>
                    <a:pt x="122" y="115"/>
                  </a:cubicBezTo>
                  <a:cubicBezTo>
                    <a:pt x="143" y="115"/>
                    <a:pt x="143" y="115"/>
                    <a:pt x="143" y="115"/>
                  </a:cubicBezTo>
                  <a:lnTo>
                    <a:pt x="143" y="137"/>
                  </a:lnTo>
                  <a:close/>
                  <a:moveTo>
                    <a:pt x="143" y="86"/>
                  </a:moveTo>
                  <a:cubicBezTo>
                    <a:pt x="122" y="86"/>
                    <a:pt x="122" y="86"/>
                    <a:pt x="122" y="86"/>
                  </a:cubicBezTo>
                  <a:cubicBezTo>
                    <a:pt x="122" y="64"/>
                    <a:pt x="122" y="64"/>
                    <a:pt x="122" y="64"/>
                  </a:cubicBezTo>
                  <a:cubicBezTo>
                    <a:pt x="143" y="64"/>
                    <a:pt x="143" y="64"/>
                    <a:pt x="143" y="64"/>
                  </a:cubicBezTo>
                  <a:lnTo>
                    <a:pt x="143" y="86"/>
                  </a:lnTo>
                  <a:close/>
                  <a:moveTo>
                    <a:pt x="1" y="156"/>
                  </a:moveTo>
                  <a:cubicBezTo>
                    <a:pt x="1" y="246"/>
                    <a:pt x="1" y="246"/>
                    <a:pt x="1" y="246"/>
                  </a:cubicBezTo>
                  <a:cubicBezTo>
                    <a:pt x="44" y="246"/>
                    <a:pt x="44" y="246"/>
                    <a:pt x="44" y="246"/>
                  </a:cubicBezTo>
                  <a:cubicBezTo>
                    <a:pt x="44" y="156"/>
                    <a:pt x="44" y="156"/>
                    <a:pt x="44" y="156"/>
                  </a:cubicBezTo>
                  <a:lnTo>
                    <a:pt x="1" y="156"/>
                  </a:lnTo>
                  <a:close/>
                  <a:moveTo>
                    <a:pt x="33" y="187"/>
                  </a:moveTo>
                  <a:cubicBezTo>
                    <a:pt x="12" y="187"/>
                    <a:pt x="12" y="187"/>
                    <a:pt x="12" y="187"/>
                  </a:cubicBezTo>
                  <a:cubicBezTo>
                    <a:pt x="12" y="166"/>
                    <a:pt x="12" y="166"/>
                    <a:pt x="12" y="166"/>
                  </a:cubicBezTo>
                  <a:cubicBezTo>
                    <a:pt x="33" y="166"/>
                    <a:pt x="33" y="166"/>
                    <a:pt x="33" y="166"/>
                  </a:cubicBezTo>
                  <a:lnTo>
                    <a:pt x="33" y="187"/>
                  </a:lnTo>
                  <a:close/>
                  <a:moveTo>
                    <a:pt x="55" y="105"/>
                  </a:moveTo>
                  <a:cubicBezTo>
                    <a:pt x="55" y="145"/>
                    <a:pt x="55" y="145"/>
                    <a:pt x="55" y="145"/>
                  </a:cubicBezTo>
                  <a:cubicBezTo>
                    <a:pt x="55" y="246"/>
                    <a:pt x="55" y="246"/>
                    <a:pt x="55" y="246"/>
                  </a:cubicBezTo>
                  <a:cubicBezTo>
                    <a:pt x="98" y="246"/>
                    <a:pt x="98" y="246"/>
                    <a:pt x="98" y="246"/>
                  </a:cubicBezTo>
                  <a:cubicBezTo>
                    <a:pt x="98" y="105"/>
                    <a:pt x="98" y="105"/>
                    <a:pt x="98" y="105"/>
                  </a:cubicBezTo>
                  <a:lnTo>
                    <a:pt x="55" y="105"/>
                  </a:lnTo>
                  <a:close/>
                  <a:moveTo>
                    <a:pt x="88" y="187"/>
                  </a:moveTo>
                  <a:cubicBezTo>
                    <a:pt x="66" y="187"/>
                    <a:pt x="66" y="187"/>
                    <a:pt x="66" y="187"/>
                  </a:cubicBezTo>
                  <a:cubicBezTo>
                    <a:pt x="66" y="166"/>
                    <a:pt x="66" y="166"/>
                    <a:pt x="66" y="166"/>
                  </a:cubicBezTo>
                  <a:cubicBezTo>
                    <a:pt x="88" y="166"/>
                    <a:pt x="88" y="166"/>
                    <a:pt x="88" y="166"/>
                  </a:cubicBezTo>
                  <a:lnTo>
                    <a:pt x="88" y="187"/>
                  </a:lnTo>
                  <a:close/>
                  <a:moveTo>
                    <a:pt x="88" y="137"/>
                  </a:moveTo>
                  <a:cubicBezTo>
                    <a:pt x="66" y="137"/>
                    <a:pt x="66" y="137"/>
                    <a:pt x="66" y="137"/>
                  </a:cubicBezTo>
                  <a:cubicBezTo>
                    <a:pt x="66" y="115"/>
                    <a:pt x="66" y="115"/>
                    <a:pt x="66" y="115"/>
                  </a:cubicBezTo>
                  <a:cubicBezTo>
                    <a:pt x="88" y="115"/>
                    <a:pt x="88" y="115"/>
                    <a:pt x="88" y="115"/>
                  </a:cubicBezTo>
                  <a:lnTo>
                    <a:pt x="88" y="137"/>
                  </a:lnTo>
                  <a:close/>
                  <a:moveTo>
                    <a:pt x="167" y="105"/>
                  </a:moveTo>
                  <a:cubicBezTo>
                    <a:pt x="167" y="246"/>
                    <a:pt x="167" y="246"/>
                    <a:pt x="167" y="246"/>
                  </a:cubicBezTo>
                  <a:cubicBezTo>
                    <a:pt x="210" y="246"/>
                    <a:pt x="210" y="246"/>
                    <a:pt x="210" y="246"/>
                  </a:cubicBezTo>
                  <a:cubicBezTo>
                    <a:pt x="210" y="145"/>
                    <a:pt x="210" y="145"/>
                    <a:pt x="210" y="145"/>
                  </a:cubicBezTo>
                  <a:cubicBezTo>
                    <a:pt x="210" y="105"/>
                    <a:pt x="210" y="105"/>
                    <a:pt x="210" y="105"/>
                  </a:cubicBezTo>
                  <a:lnTo>
                    <a:pt x="167" y="105"/>
                  </a:lnTo>
                  <a:close/>
                  <a:moveTo>
                    <a:pt x="199" y="187"/>
                  </a:moveTo>
                  <a:cubicBezTo>
                    <a:pt x="177" y="187"/>
                    <a:pt x="177" y="187"/>
                    <a:pt x="177" y="187"/>
                  </a:cubicBezTo>
                  <a:cubicBezTo>
                    <a:pt x="177" y="166"/>
                    <a:pt x="177" y="166"/>
                    <a:pt x="177" y="166"/>
                  </a:cubicBezTo>
                  <a:cubicBezTo>
                    <a:pt x="199" y="166"/>
                    <a:pt x="199" y="166"/>
                    <a:pt x="199" y="166"/>
                  </a:cubicBezTo>
                  <a:lnTo>
                    <a:pt x="199" y="187"/>
                  </a:lnTo>
                  <a:close/>
                  <a:moveTo>
                    <a:pt x="199" y="137"/>
                  </a:moveTo>
                  <a:cubicBezTo>
                    <a:pt x="177" y="137"/>
                    <a:pt x="177" y="137"/>
                    <a:pt x="177" y="137"/>
                  </a:cubicBezTo>
                  <a:cubicBezTo>
                    <a:pt x="177" y="115"/>
                    <a:pt x="177" y="115"/>
                    <a:pt x="177" y="115"/>
                  </a:cubicBezTo>
                  <a:cubicBezTo>
                    <a:pt x="199" y="115"/>
                    <a:pt x="199" y="115"/>
                    <a:pt x="199" y="115"/>
                  </a:cubicBezTo>
                  <a:lnTo>
                    <a:pt x="199" y="137"/>
                  </a:lnTo>
                  <a:close/>
                  <a:moveTo>
                    <a:pt x="221" y="156"/>
                  </a:moveTo>
                  <a:cubicBezTo>
                    <a:pt x="221" y="246"/>
                    <a:pt x="221" y="246"/>
                    <a:pt x="221" y="246"/>
                  </a:cubicBezTo>
                  <a:cubicBezTo>
                    <a:pt x="264" y="246"/>
                    <a:pt x="264" y="246"/>
                    <a:pt x="264" y="246"/>
                  </a:cubicBezTo>
                  <a:cubicBezTo>
                    <a:pt x="264" y="156"/>
                    <a:pt x="264" y="156"/>
                    <a:pt x="264" y="156"/>
                  </a:cubicBezTo>
                  <a:lnTo>
                    <a:pt x="221" y="156"/>
                  </a:lnTo>
                  <a:close/>
                  <a:moveTo>
                    <a:pt x="253" y="187"/>
                  </a:moveTo>
                  <a:cubicBezTo>
                    <a:pt x="232" y="187"/>
                    <a:pt x="232" y="187"/>
                    <a:pt x="232" y="187"/>
                  </a:cubicBezTo>
                  <a:cubicBezTo>
                    <a:pt x="232" y="166"/>
                    <a:pt x="232" y="166"/>
                    <a:pt x="232" y="166"/>
                  </a:cubicBezTo>
                  <a:cubicBezTo>
                    <a:pt x="253" y="166"/>
                    <a:pt x="253" y="166"/>
                    <a:pt x="253" y="166"/>
                  </a:cubicBezTo>
                  <a:lnTo>
                    <a:pt x="253" y="187"/>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81" name="组合 80"/>
          <p:cNvGrpSpPr/>
          <p:nvPr/>
        </p:nvGrpSpPr>
        <p:grpSpPr>
          <a:xfrm>
            <a:off x="8937315" y="1435917"/>
            <a:ext cx="394885" cy="394885"/>
            <a:chOff x="9872275" y="5419834"/>
            <a:chExt cx="432015" cy="432015"/>
          </a:xfrm>
        </p:grpSpPr>
        <p:sp useBgFill="1">
          <p:nvSpPr>
            <p:cNvPr id="82" name="椭圆 81"/>
            <p:cNvSpPr/>
            <p:nvPr/>
          </p:nvSpPr>
          <p:spPr>
            <a:xfrm>
              <a:off x="9872275" y="5419834"/>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3" name="Freeform 47"/>
            <p:cNvSpPr>
              <a:spLocks noEditPoints="1"/>
            </p:cNvSpPr>
            <p:nvPr/>
          </p:nvSpPr>
          <p:spPr bwMode="auto">
            <a:xfrm>
              <a:off x="9973220" y="5549974"/>
              <a:ext cx="236994" cy="171734"/>
            </a:xfrm>
            <a:custGeom>
              <a:avLst/>
              <a:gdLst>
                <a:gd name="T0" fmla="*/ 253 w 276"/>
                <a:gd name="T1" fmla="*/ 104 h 199"/>
                <a:gd name="T2" fmla="*/ 230 w 276"/>
                <a:gd name="T3" fmla="*/ 88 h 199"/>
                <a:gd name="T4" fmla="*/ 253 w 276"/>
                <a:gd name="T5" fmla="*/ 88 h 199"/>
                <a:gd name="T6" fmla="*/ 58 w 276"/>
                <a:gd name="T7" fmla="*/ 27 h 199"/>
                <a:gd name="T8" fmla="*/ 85 w 276"/>
                <a:gd name="T9" fmla="*/ 12 h 199"/>
                <a:gd name="T10" fmla="*/ 219 w 276"/>
                <a:gd name="T11" fmla="*/ 44 h 199"/>
                <a:gd name="T12" fmla="*/ 265 w 276"/>
                <a:gd name="T13" fmla="*/ 130 h 199"/>
                <a:gd name="T14" fmla="*/ 250 w 276"/>
                <a:gd name="T15" fmla="*/ 156 h 199"/>
                <a:gd name="T16" fmla="*/ 250 w 276"/>
                <a:gd name="T17" fmla="*/ 0 h 199"/>
                <a:gd name="T18" fmla="*/ 192 w 276"/>
                <a:gd name="T19" fmla="*/ 199 h 199"/>
                <a:gd name="T20" fmla="*/ 0 w 276"/>
                <a:gd name="T21" fmla="*/ 70 h 199"/>
                <a:gd name="T22" fmla="*/ 111 w 276"/>
                <a:gd name="T23" fmla="*/ 179 h 199"/>
                <a:gd name="T24" fmla="*/ 27 w 276"/>
                <a:gd name="T25" fmla="*/ 182 h 199"/>
                <a:gd name="T26" fmla="*/ 191 w 276"/>
                <a:gd name="T27" fmla="*/ 158 h 199"/>
                <a:gd name="T28" fmla="*/ 191 w 276"/>
                <a:gd name="T29" fmla="*/ 166 h 199"/>
                <a:gd name="T30" fmla="*/ 27 w 276"/>
                <a:gd name="T31" fmla="*/ 142 h 199"/>
                <a:gd name="T32" fmla="*/ 195 w 276"/>
                <a:gd name="T33" fmla="*/ 146 h 199"/>
                <a:gd name="T34" fmla="*/ 132 w 276"/>
                <a:gd name="T35" fmla="*/ 117 h 199"/>
                <a:gd name="T36" fmla="*/ 155 w 276"/>
                <a:gd name="T37" fmla="*/ 130 h 199"/>
                <a:gd name="T38" fmla="*/ 178 w 276"/>
                <a:gd name="T39" fmla="*/ 117 h 199"/>
                <a:gd name="T40" fmla="*/ 171 w 276"/>
                <a:gd name="T41" fmla="*/ 116 h 199"/>
                <a:gd name="T42" fmla="*/ 165 w 276"/>
                <a:gd name="T43" fmla="*/ 114 h 199"/>
                <a:gd name="T44" fmla="*/ 155 w 276"/>
                <a:gd name="T45" fmla="*/ 114 h 199"/>
                <a:gd name="T46" fmla="*/ 146 w 276"/>
                <a:gd name="T47" fmla="*/ 114 h 199"/>
                <a:gd name="T48" fmla="*/ 140 w 276"/>
                <a:gd name="T49" fmla="*/ 116 h 199"/>
                <a:gd name="T50" fmla="*/ 189 w 276"/>
                <a:gd name="T51" fmla="*/ 100 h 199"/>
                <a:gd name="T52" fmla="*/ 177 w 276"/>
                <a:gd name="T53" fmla="*/ 100 h 199"/>
                <a:gd name="T54" fmla="*/ 158 w 276"/>
                <a:gd name="T55" fmla="*/ 105 h 199"/>
                <a:gd name="T56" fmla="*/ 141 w 276"/>
                <a:gd name="T57" fmla="*/ 106 h 199"/>
                <a:gd name="T58" fmla="*/ 134 w 276"/>
                <a:gd name="T59" fmla="*/ 100 h 199"/>
                <a:gd name="T60" fmla="*/ 121 w 276"/>
                <a:gd name="T61" fmla="*/ 100 h 199"/>
                <a:gd name="T62" fmla="*/ 124 w 276"/>
                <a:gd name="T63" fmla="*/ 117 h 199"/>
                <a:gd name="T64" fmla="*/ 187 w 276"/>
                <a:gd name="T65" fmla="*/ 117 h 199"/>
                <a:gd name="T66" fmla="*/ 115 w 276"/>
                <a:gd name="T67" fmla="*/ 91 h 199"/>
                <a:gd name="T68" fmla="*/ 165 w 276"/>
                <a:gd name="T69" fmla="*/ 64 h 199"/>
                <a:gd name="T70" fmla="*/ 183 w 276"/>
                <a:gd name="T71" fmla="*/ 68 h 199"/>
                <a:gd name="T72" fmla="*/ 127 w 276"/>
                <a:gd name="T73" fmla="*/ 67 h 199"/>
                <a:gd name="T74" fmla="*/ 133 w 276"/>
                <a:gd name="T75" fmla="*/ 70 h 199"/>
                <a:gd name="T76" fmla="*/ 139 w 276"/>
                <a:gd name="T77" fmla="*/ 72 h 199"/>
                <a:gd name="T78" fmla="*/ 146 w 276"/>
                <a:gd name="T79" fmla="*/ 72 h 199"/>
                <a:gd name="T80" fmla="*/ 158 w 276"/>
                <a:gd name="T81" fmla="*/ 73 h 199"/>
                <a:gd name="T82" fmla="*/ 165 w 276"/>
                <a:gd name="T83" fmla="*/ 72 h 199"/>
                <a:gd name="T84" fmla="*/ 165 w 276"/>
                <a:gd name="T85" fmla="*/ 64 h 199"/>
                <a:gd name="T86" fmla="*/ 115 w 276"/>
                <a:gd name="T87" fmla="*/ 86 h 199"/>
                <a:gd name="T88" fmla="*/ 125 w 276"/>
                <a:gd name="T89" fmla="*/ 77 h 199"/>
                <a:gd name="T90" fmla="*/ 140 w 276"/>
                <a:gd name="T91" fmla="*/ 87 h 199"/>
                <a:gd name="T92" fmla="*/ 152 w 276"/>
                <a:gd name="T93" fmla="*/ 87 h 199"/>
                <a:gd name="T94" fmla="*/ 171 w 276"/>
                <a:gd name="T95" fmla="*/ 87 h 199"/>
                <a:gd name="T96" fmla="*/ 175 w 276"/>
                <a:gd name="T97" fmla="*/ 80 h 199"/>
                <a:gd name="T98" fmla="*/ 195 w 276"/>
                <a:gd name="T99" fmla="*/ 87 h 199"/>
                <a:gd name="T100" fmla="*/ 186 w 276"/>
                <a:gd name="T101"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199">
                  <a:moveTo>
                    <a:pt x="253" y="111"/>
                  </a:moveTo>
                  <a:cubicBezTo>
                    <a:pt x="230" y="111"/>
                    <a:pt x="230" y="111"/>
                    <a:pt x="230" y="111"/>
                  </a:cubicBezTo>
                  <a:cubicBezTo>
                    <a:pt x="230" y="104"/>
                    <a:pt x="230" y="104"/>
                    <a:pt x="230" y="104"/>
                  </a:cubicBezTo>
                  <a:cubicBezTo>
                    <a:pt x="253" y="104"/>
                    <a:pt x="253" y="104"/>
                    <a:pt x="253" y="104"/>
                  </a:cubicBezTo>
                  <a:cubicBezTo>
                    <a:pt x="255" y="104"/>
                    <a:pt x="256" y="106"/>
                    <a:pt x="256" y="108"/>
                  </a:cubicBezTo>
                  <a:cubicBezTo>
                    <a:pt x="256" y="110"/>
                    <a:pt x="255" y="111"/>
                    <a:pt x="253" y="111"/>
                  </a:cubicBezTo>
                  <a:close/>
                  <a:moveTo>
                    <a:pt x="253" y="88"/>
                  </a:moveTo>
                  <a:cubicBezTo>
                    <a:pt x="230" y="88"/>
                    <a:pt x="230" y="88"/>
                    <a:pt x="230" y="88"/>
                  </a:cubicBezTo>
                  <a:cubicBezTo>
                    <a:pt x="230" y="95"/>
                    <a:pt x="230" y="95"/>
                    <a:pt x="230" y="95"/>
                  </a:cubicBezTo>
                  <a:cubicBezTo>
                    <a:pt x="253" y="95"/>
                    <a:pt x="253" y="95"/>
                    <a:pt x="253" y="95"/>
                  </a:cubicBezTo>
                  <a:cubicBezTo>
                    <a:pt x="255" y="95"/>
                    <a:pt x="256" y="93"/>
                    <a:pt x="256" y="91"/>
                  </a:cubicBezTo>
                  <a:cubicBezTo>
                    <a:pt x="256" y="90"/>
                    <a:pt x="255" y="88"/>
                    <a:pt x="253" y="88"/>
                  </a:cubicBezTo>
                  <a:close/>
                  <a:moveTo>
                    <a:pt x="250" y="0"/>
                  </a:moveTo>
                  <a:cubicBezTo>
                    <a:pt x="85" y="0"/>
                    <a:pt x="85" y="0"/>
                    <a:pt x="85" y="0"/>
                  </a:cubicBezTo>
                  <a:cubicBezTo>
                    <a:pt x="70" y="0"/>
                    <a:pt x="58" y="12"/>
                    <a:pt x="58" y="26"/>
                  </a:cubicBezTo>
                  <a:cubicBezTo>
                    <a:pt x="58" y="27"/>
                    <a:pt x="58" y="27"/>
                    <a:pt x="58" y="27"/>
                  </a:cubicBezTo>
                  <a:cubicBezTo>
                    <a:pt x="58" y="33"/>
                    <a:pt x="58" y="33"/>
                    <a:pt x="58" y="33"/>
                  </a:cubicBezTo>
                  <a:cubicBezTo>
                    <a:pt x="70" y="33"/>
                    <a:pt x="70" y="33"/>
                    <a:pt x="70" y="33"/>
                  </a:cubicBezTo>
                  <a:cubicBezTo>
                    <a:pt x="70" y="27"/>
                    <a:pt x="70" y="27"/>
                    <a:pt x="70" y="27"/>
                  </a:cubicBezTo>
                  <a:cubicBezTo>
                    <a:pt x="70" y="18"/>
                    <a:pt x="76" y="12"/>
                    <a:pt x="85" y="12"/>
                  </a:cubicBezTo>
                  <a:cubicBezTo>
                    <a:pt x="250" y="12"/>
                    <a:pt x="250" y="12"/>
                    <a:pt x="250" y="12"/>
                  </a:cubicBezTo>
                  <a:cubicBezTo>
                    <a:pt x="259" y="12"/>
                    <a:pt x="265" y="18"/>
                    <a:pt x="265" y="26"/>
                  </a:cubicBezTo>
                  <a:cubicBezTo>
                    <a:pt x="265" y="44"/>
                    <a:pt x="265" y="44"/>
                    <a:pt x="265" y="44"/>
                  </a:cubicBezTo>
                  <a:cubicBezTo>
                    <a:pt x="219" y="44"/>
                    <a:pt x="219" y="44"/>
                    <a:pt x="219" y="44"/>
                  </a:cubicBezTo>
                  <a:cubicBezTo>
                    <a:pt x="226" y="51"/>
                    <a:pt x="230" y="60"/>
                    <a:pt x="230" y="70"/>
                  </a:cubicBezTo>
                  <a:cubicBezTo>
                    <a:pt x="230" y="74"/>
                    <a:pt x="230" y="74"/>
                    <a:pt x="230" y="74"/>
                  </a:cubicBezTo>
                  <a:cubicBezTo>
                    <a:pt x="265" y="74"/>
                    <a:pt x="265" y="74"/>
                    <a:pt x="265" y="74"/>
                  </a:cubicBezTo>
                  <a:cubicBezTo>
                    <a:pt x="265" y="130"/>
                    <a:pt x="265" y="130"/>
                    <a:pt x="265" y="130"/>
                  </a:cubicBezTo>
                  <a:cubicBezTo>
                    <a:pt x="265" y="138"/>
                    <a:pt x="259" y="145"/>
                    <a:pt x="250" y="145"/>
                  </a:cubicBezTo>
                  <a:cubicBezTo>
                    <a:pt x="230" y="145"/>
                    <a:pt x="230" y="145"/>
                    <a:pt x="230" y="145"/>
                  </a:cubicBezTo>
                  <a:cubicBezTo>
                    <a:pt x="230" y="156"/>
                    <a:pt x="230" y="156"/>
                    <a:pt x="230" y="156"/>
                  </a:cubicBezTo>
                  <a:cubicBezTo>
                    <a:pt x="250" y="156"/>
                    <a:pt x="250" y="156"/>
                    <a:pt x="250" y="156"/>
                  </a:cubicBezTo>
                  <a:cubicBezTo>
                    <a:pt x="265" y="156"/>
                    <a:pt x="276" y="144"/>
                    <a:pt x="276" y="130"/>
                  </a:cubicBezTo>
                  <a:cubicBezTo>
                    <a:pt x="276" y="130"/>
                    <a:pt x="276" y="130"/>
                    <a:pt x="276" y="130"/>
                  </a:cubicBezTo>
                  <a:cubicBezTo>
                    <a:pt x="276" y="26"/>
                    <a:pt x="276" y="26"/>
                    <a:pt x="276" y="26"/>
                  </a:cubicBezTo>
                  <a:cubicBezTo>
                    <a:pt x="276" y="12"/>
                    <a:pt x="265" y="0"/>
                    <a:pt x="250" y="0"/>
                  </a:cubicBezTo>
                  <a:close/>
                  <a:moveTo>
                    <a:pt x="218" y="70"/>
                  </a:moveTo>
                  <a:cubicBezTo>
                    <a:pt x="218" y="173"/>
                    <a:pt x="218" y="173"/>
                    <a:pt x="218" y="173"/>
                  </a:cubicBezTo>
                  <a:cubicBezTo>
                    <a:pt x="218" y="173"/>
                    <a:pt x="218" y="173"/>
                    <a:pt x="218" y="173"/>
                  </a:cubicBezTo>
                  <a:cubicBezTo>
                    <a:pt x="218" y="188"/>
                    <a:pt x="207" y="199"/>
                    <a:pt x="192" y="199"/>
                  </a:cubicBezTo>
                  <a:cubicBezTo>
                    <a:pt x="26" y="199"/>
                    <a:pt x="26" y="199"/>
                    <a:pt x="26" y="199"/>
                  </a:cubicBezTo>
                  <a:cubicBezTo>
                    <a:pt x="12" y="199"/>
                    <a:pt x="0" y="188"/>
                    <a:pt x="0" y="173"/>
                  </a:cubicBezTo>
                  <a:cubicBezTo>
                    <a:pt x="0" y="70"/>
                    <a:pt x="0" y="70"/>
                    <a:pt x="0" y="70"/>
                  </a:cubicBezTo>
                  <a:cubicBezTo>
                    <a:pt x="0" y="70"/>
                    <a:pt x="0" y="70"/>
                    <a:pt x="0" y="70"/>
                  </a:cubicBezTo>
                  <a:cubicBezTo>
                    <a:pt x="0" y="56"/>
                    <a:pt x="12" y="44"/>
                    <a:pt x="26" y="44"/>
                  </a:cubicBezTo>
                  <a:cubicBezTo>
                    <a:pt x="192" y="44"/>
                    <a:pt x="192" y="44"/>
                    <a:pt x="192" y="44"/>
                  </a:cubicBezTo>
                  <a:cubicBezTo>
                    <a:pt x="207" y="44"/>
                    <a:pt x="218" y="56"/>
                    <a:pt x="218" y="70"/>
                  </a:cubicBezTo>
                  <a:close/>
                  <a:moveTo>
                    <a:pt x="111" y="179"/>
                  </a:moveTo>
                  <a:cubicBezTo>
                    <a:pt x="111" y="176"/>
                    <a:pt x="110" y="175"/>
                    <a:pt x="107" y="175"/>
                  </a:cubicBezTo>
                  <a:cubicBezTo>
                    <a:pt x="27" y="175"/>
                    <a:pt x="27" y="175"/>
                    <a:pt x="27" y="175"/>
                  </a:cubicBezTo>
                  <a:cubicBezTo>
                    <a:pt x="25" y="175"/>
                    <a:pt x="23" y="176"/>
                    <a:pt x="23" y="179"/>
                  </a:cubicBezTo>
                  <a:cubicBezTo>
                    <a:pt x="23" y="181"/>
                    <a:pt x="25" y="182"/>
                    <a:pt x="27" y="182"/>
                  </a:cubicBezTo>
                  <a:cubicBezTo>
                    <a:pt x="107" y="182"/>
                    <a:pt x="107" y="182"/>
                    <a:pt x="107" y="182"/>
                  </a:cubicBezTo>
                  <a:cubicBezTo>
                    <a:pt x="110" y="182"/>
                    <a:pt x="111" y="181"/>
                    <a:pt x="111" y="179"/>
                  </a:cubicBezTo>
                  <a:close/>
                  <a:moveTo>
                    <a:pt x="195" y="162"/>
                  </a:moveTo>
                  <a:cubicBezTo>
                    <a:pt x="195" y="160"/>
                    <a:pt x="193" y="158"/>
                    <a:pt x="191" y="158"/>
                  </a:cubicBezTo>
                  <a:cubicBezTo>
                    <a:pt x="27" y="158"/>
                    <a:pt x="27" y="158"/>
                    <a:pt x="27" y="158"/>
                  </a:cubicBezTo>
                  <a:cubicBezTo>
                    <a:pt x="25" y="158"/>
                    <a:pt x="23" y="160"/>
                    <a:pt x="23" y="162"/>
                  </a:cubicBezTo>
                  <a:cubicBezTo>
                    <a:pt x="23" y="164"/>
                    <a:pt x="25" y="166"/>
                    <a:pt x="27" y="166"/>
                  </a:cubicBezTo>
                  <a:cubicBezTo>
                    <a:pt x="191" y="166"/>
                    <a:pt x="191" y="166"/>
                    <a:pt x="191" y="166"/>
                  </a:cubicBezTo>
                  <a:cubicBezTo>
                    <a:pt x="193" y="166"/>
                    <a:pt x="195" y="164"/>
                    <a:pt x="195" y="162"/>
                  </a:cubicBezTo>
                  <a:close/>
                  <a:moveTo>
                    <a:pt x="195" y="146"/>
                  </a:moveTo>
                  <a:cubicBezTo>
                    <a:pt x="195" y="143"/>
                    <a:pt x="193" y="142"/>
                    <a:pt x="191" y="142"/>
                  </a:cubicBezTo>
                  <a:cubicBezTo>
                    <a:pt x="27" y="142"/>
                    <a:pt x="27" y="142"/>
                    <a:pt x="27" y="142"/>
                  </a:cubicBezTo>
                  <a:cubicBezTo>
                    <a:pt x="25" y="142"/>
                    <a:pt x="23" y="143"/>
                    <a:pt x="23" y="146"/>
                  </a:cubicBezTo>
                  <a:cubicBezTo>
                    <a:pt x="23" y="148"/>
                    <a:pt x="25" y="150"/>
                    <a:pt x="27" y="150"/>
                  </a:cubicBezTo>
                  <a:cubicBezTo>
                    <a:pt x="191" y="150"/>
                    <a:pt x="191" y="150"/>
                    <a:pt x="191" y="150"/>
                  </a:cubicBezTo>
                  <a:cubicBezTo>
                    <a:pt x="193" y="150"/>
                    <a:pt x="195" y="148"/>
                    <a:pt x="195" y="146"/>
                  </a:cubicBezTo>
                  <a:close/>
                  <a:moveTo>
                    <a:pt x="145" y="123"/>
                  </a:moveTo>
                  <a:cubicBezTo>
                    <a:pt x="141" y="122"/>
                    <a:pt x="137" y="120"/>
                    <a:pt x="133" y="117"/>
                  </a:cubicBezTo>
                  <a:cubicBezTo>
                    <a:pt x="133" y="117"/>
                    <a:pt x="133" y="117"/>
                    <a:pt x="133" y="117"/>
                  </a:cubicBezTo>
                  <a:cubicBezTo>
                    <a:pt x="132" y="117"/>
                    <a:pt x="132" y="117"/>
                    <a:pt x="132" y="117"/>
                  </a:cubicBezTo>
                  <a:cubicBezTo>
                    <a:pt x="131" y="118"/>
                    <a:pt x="129" y="118"/>
                    <a:pt x="127" y="119"/>
                  </a:cubicBezTo>
                  <a:cubicBezTo>
                    <a:pt x="126" y="119"/>
                    <a:pt x="126" y="119"/>
                    <a:pt x="126" y="119"/>
                  </a:cubicBezTo>
                  <a:cubicBezTo>
                    <a:pt x="127" y="120"/>
                    <a:pt x="127" y="120"/>
                    <a:pt x="127" y="120"/>
                  </a:cubicBezTo>
                  <a:cubicBezTo>
                    <a:pt x="135" y="126"/>
                    <a:pt x="145" y="130"/>
                    <a:pt x="155" y="130"/>
                  </a:cubicBezTo>
                  <a:cubicBezTo>
                    <a:pt x="166" y="130"/>
                    <a:pt x="176" y="126"/>
                    <a:pt x="183" y="120"/>
                  </a:cubicBezTo>
                  <a:cubicBezTo>
                    <a:pt x="184" y="119"/>
                    <a:pt x="184" y="119"/>
                    <a:pt x="184" y="119"/>
                  </a:cubicBezTo>
                  <a:cubicBezTo>
                    <a:pt x="183" y="119"/>
                    <a:pt x="183" y="119"/>
                    <a:pt x="183" y="119"/>
                  </a:cubicBezTo>
                  <a:cubicBezTo>
                    <a:pt x="182" y="118"/>
                    <a:pt x="180" y="118"/>
                    <a:pt x="178" y="117"/>
                  </a:cubicBezTo>
                  <a:cubicBezTo>
                    <a:pt x="178" y="117"/>
                    <a:pt x="178" y="117"/>
                    <a:pt x="178" y="117"/>
                  </a:cubicBezTo>
                  <a:cubicBezTo>
                    <a:pt x="178" y="117"/>
                    <a:pt x="178" y="117"/>
                    <a:pt x="178" y="117"/>
                  </a:cubicBezTo>
                  <a:cubicBezTo>
                    <a:pt x="174" y="120"/>
                    <a:pt x="170" y="122"/>
                    <a:pt x="165" y="123"/>
                  </a:cubicBezTo>
                  <a:cubicBezTo>
                    <a:pt x="167" y="121"/>
                    <a:pt x="169" y="118"/>
                    <a:pt x="171" y="116"/>
                  </a:cubicBezTo>
                  <a:cubicBezTo>
                    <a:pt x="171" y="115"/>
                    <a:pt x="171" y="115"/>
                    <a:pt x="171" y="115"/>
                  </a:cubicBezTo>
                  <a:cubicBezTo>
                    <a:pt x="170" y="115"/>
                    <a:pt x="170" y="115"/>
                    <a:pt x="170" y="115"/>
                  </a:cubicBezTo>
                  <a:cubicBezTo>
                    <a:pt x="169" y="115"/>
                    <a:pt x="167" y="115"/>
                    <a:pt x="165" y="115"/>
                  </a:cubicBezTo>
                  <a:cubicBezTo>
                    <a:pt x="165" y="114"/>
                    <a:pt x="165" y="114"/>
                    <a:pt x="165" y="114"/>
                  </a:cubicBezTo>
                  <a:cubicBezTo>
                    <a:pt x="165" y="115"/>
                    <a:pt x="165" y="115"/>
                    <a:pt x="165" y="115"/>
                  </a:cubicBezTo>
                  <a:cubicBezTo>
                    <a:pt x="163" y="117"/>
                    <a:pt x="161" y="119"/>
                    <a:pt x="158" y="121"/>
                  </a:cubicBezTo>
                  <a:cubicBezTo>
                    <a:pt x="158" y="114"/>
                    <a:pt x="158" y="114"/>
                    <a:pt x="158" y="114"/>
                  </a:cubicBezTo>
                  <a:cubicBezTo>
                    <a:pt x="158" y="114"/>
                    <a:pt x="156" y="114"/>
                    <a:pt x="155" y="114"/>
                  </a:cubicBezTo>
                  <a:cubicBezTo>
                    <a:pt x="155" y="114"/>
                    <a:pt x="152" y="114"/>
                    <a:pt x="152" y="114"/>
                  </a:cubicBezTo>
                  <a:cubicBezTo>
                    <a:pt x="152" y="121"/>
                    <a:pt x="152" y="121"/>
                    <a:pt x="152" y="121"/>
                  </a:cubicBezTo>
                  <a:cubicBezTo>
                    <a:pt x="150" y="119"/>
                    <a:pt x="148" y="117"/>
                    <a:pt x="146" y="115"/>
                  </a:cubicBezTo>
                  <a:cubicBezTo>
                    <a:pt x="146" y="114"/>
                    <a:pt x="146" y="114"/>
                    <a:pt x="146" y="114"/>
                  </a:cubicBezTo>
                  <a:cubicBezTo>
                    <a:pt x="145" y="115"/>
                    <a:pt x="145" y="115"/>
                    <a:pt x="145" y="115"/>
                  </a:cubicBezTo>
                  <a:cubicBezTo>
                    <a:pt x="144" y="115"/>
                    <a:pt x="142" y="115"/>
                    <a:pt x="140" y="115"/>
                  </a:cubicBezTo>
                  <a:cubicBezTo>
                    <a:pt x="139" y="115"/>
                    <a:pt x="139" y="115"/>
                    <a:pt x="139" y="115"/>
                  </a:cubicBezTo>
                  <a:cubicBezTo>
                    <a:pt x="140" y="116"/>
                    <a:pt x="140" y="116"/>
                    <a:pt x="140" y="116"/>
                  </a:cubicBezTo>
                  <a:cubicBezTo>
                    <a:pt x="141" y="118"/>
                    <a:pt x="143" y="121"/>
                    <a:pt x="145" y="123"/>
                  </a:cubicBezTo>
                  <a:close/>
                  <a:moveTo>
                    <a:pt x="195" y="100"/>
                  </a:moveTo>
                  <a:cubicBezTo>
                    <a:pt x="189" y="100"/>
                    <a:pt x="189" y="100"/>
                    <a:pt x="189" y="100"/>
                  </a:cubicBezTo>
                  <a:cubicBezTo>
                    <a:pt x="189" y="100"/>
                    <a:pt x="189" y="100"/>
                    <a:pt x="189" y="100"/>
                  </a:cubicBezTo>
                  <a:cubicBezTo>
                    <a:pt x="189" y="104"/>
                    <a:pt x="187" y="107"/>
                    <a:pt x="185" y="110"/>
                  </a:cubicBezTo>
                  <a:cubicBezTo>
                    <a:pt x="182" y="109"/>
                    <a:pt x="179" y="108"/>
                    <a:pt x="175" y="107"/>
                  </a:cubicBezTo>
                  <a:cubicBezTo>
                    <a:pt x="176" y="105"/>
                    <a:pt x="176" y="103"/>
                    <a:pt x="177" y="100"/>
                  </a:cubicBezTo>
                  <a:cubicBezTo>
                    <a:pt x="177" y="100"/>
                    <a:pt x="177" y="100"/>
                    <a:pt x="177" y="100"/>
                  </a:cubicBezTo>
                  <a:cubicBezTo>
                    <a:pt x="171" y="100"/>
                    <a:pt x="171" y="100"/>
                    <a:pt x="171" y="100"/>
                  </a:cubicBezTo>
                  <a:cubicBezTo>
                    <a:pt x="171" y="100"/>
                    <a:pt x="171" y="100"/>
                    <a:pt x="171" y="100"/>
                  </a:cubicBezTo>
                  <a:cubicBezTo>
                    <a:pt x="171" y="102"/>
                    <a:pt x="170" y="104"/>
                    <a:pt x="170" y="106"/>
                  </a:cubicBezTo>
                  <a:cubicBezTo>
                    <a:pt x="166" y="105"/>
                    <a:pt x="162" y="105"/>
                    <a:pt x="158" y="105"/>
                  </a:cubicBezTo>
                  <a:cubicBezTo>
                    <a:pt x="158" y="100"/>
                    <a:pt x="158" y="100"/>
                    <a:pt x="158" y="100"/>
                  </a:cubicBezTo>
                  <a:cubicBezTo>
                    <a:pt x="152" y="100"/>
                    <a:pt x="152" y="100"/>
                    <a:pt x="152" y="100"/>
                  </a:cubicBezTo>
                  <a:cubicBezTo>
                    <a:pt x="152" y="105"/>
                    <a:pt x="152" y="105"/>
                    <a:pt x="152" y="105"/>
                  </a:cubicBezTo>
                  <a:cubicBezTo>
                    <a:pt x="148" y="105"/>
                    <a:pt x="145" y="105"/>
                    <a:pt x="141" y="106"/>
                  </a:cubicBezTo>
                  <a:cubicBezTo>
                    <a:pt x="140" y="104"/>
                    <a:pt x="140" y="102"/>
                    <a:pt x="140" y="100"/>
                  </a:cubicBezTo>
                  <a:cubicBezTo>
                    <a:pt x="140" y="100"/>
                    <a:pt x="140" y="100"/>
                    <a:pt x="140" y="100"/>
                  </a:cubicBezTo>
                  <a:cubicBezTo>
                    <a:pt x="134" y="100"/>
                    <a:pt x="134" y="100"/>
                    <a:pt x="134" y="100"/>
                  </a:cubicBezTo>
                  <a:cubicBezTo>
                    <a:pt x="134" y="100"/>
                    <a:pt x="134" y="100"/>
                    <a:pt x="134" y="100"/>
                  </a:cubicBezTo>
                  <a:cubicBezTo>
                    <a:pt x="134" y="103"/>
                    <a:pt x="135" y="105"/>
                    <a:pt x="135" y="107"/>
                  </a:cubicBezTo>
                  <a:cubicBezTo>
                    <a:pt x="132" y="108"/>
                    <a:pt x="128" y="109"/>
                    <a:pt x="125" y="110"/>
                  </a:cubicBezTo>
                  <a:cubicBezTo>
                    <a:pt x="123" y="107"/>
                    <a:pt x="122" y="104"/>
                    <a:pt x="121" y="100"/>
                  </a:cubicBezTo>
                  <a:cubicBezTo>
                    <a:pt x="121" y="100"/>
                    <a:pt x="121" y="100"/>
                    <a:pt x="121" y="100"/>
                  </a:cubicBezTo>
                  <a:cubicBezTo>
                    <a:pt x="115" y="100"/>
                    <a:pt x="115" y="100"/>
                    <a:pt x="115" y="100"/>
                  </a:cubicBezTo>
                  <a:cubicBezTo>
                    <a:pt x="115" y="100"/>
                    <a:pt x="115" y="100"/>
                    <a:pt x="115" y="100"/>
                  </a:cubicBezTo>
                  <a:cubicBezTo>
                    <a:pt x="116" y="106"/>
                    <a:pt x="119" y="112"/>
                    <a:pt x="123" y="116"/>
                  </a:cubicBezTo>
                  <a:cubicBezTo>
                    <a:pt x="124" y="117"/>
                    <a:pt x="124" y="117"/>
                    <a:pt x="124" y="117"/>
                  </a:cubicBezTo>
                  <a:cubicBezTo>
                    <a:pt x="124" y="117"/>
                    <a:pt x="124" y="117"/>
                    <a:pt x="124" y="117"/>
                  </a:cubicBezTo>
                  <a:cubicBezTo>
                    <a:pt x="132" y="113"/>
                    <a:pt x="143" y="110"/>
                    <a:pt x="155" y="110"/>
                  </a:cubicBezTo>
                  <a:cubicBezTo>
                    <a:pt x="167" y="110"/>
                    <a:pt x="178" y="113"/>
                    <a:pt x="186" y="117"/>
                  </a:cubicBezTo>
                  <a:cubicBezTo>
                    <a:pt x="187" y="117"/>
                    <a:pt x="187" y="117"/>
                    <a:pt x="187" y="117"/>
                  </a:cubicBezTo>
                  <a:cubicBezTo>
                    <a:pt x="187" y="116"/>
                    <a:pt x="187" y="116"/>
                    <a:pt x="187" y="116"/>
                  </a:cubicBezTo>
                  <a:cubicBezTo>
                    <a:pt x="191" y="112"/>
                    <a:pt x="194" y="106"/>
                    <a:pt x="195" y="100"/>
                  </a:cubicBezTo>
                  <a:close/>
                  <a:moveTo>
                    <a:pt x="195" y="91"/>
                  </a:moveTo>
                  <a:cubicBezTo>
                    <a:pt x="115" y="91"/>
                    <a:pt x="115" y="91"/>
                    <a:pt x="115" y="91"/>
                  </a:cubicBezTo>
                  <a:cubicBezTo>
                    <a:pt x="115" y="96"/>
                    <a:pt x="115" y="96"/>
                    <a:pt x="115" y="96"/>
                  </a:cubicBezTo>
                  <a:cubicBezTo>
                    <a:pt x="195" y="96"/>
                    <a:pt x="195" y="96"/>
                    <a:pt x="195" y="96"/>
                  </a:cubicBezTo>
                  <a:lnTo>
                    <a:pt x="195" y="91"/>
                  </a:lnTo>
                  <a:close/>
                  <a:moveTo>
                    <a:pt x="165" y="64"/>
                  </a:moveTo>
                  <a:cubicBezTo>
                    <a:pt x="170" y="65"/>
                    <a:pt x="174" y="67"/>
                    <a:pt x="178" y="70"/>
                  </a:cubicBezTo>
                  <a:cubicBezTo>
                    <a:pt x="178" y="70"/>
                    <a:pt x="178" y="70"/>
                    <a:pt x="178" y="70"/>
                  </a:cubicBezTo>
                  <a:cubicBezTo>
                    <a:pt x="178" y="70"/>
                    <a:pt x="178" y="70"/>
                    <a:pt x="178" y="70"/>
                  </a:cubicBezTo>
                  <a:cubicBezTo>
                    <a:pt x="180" y="69"/>
                    <a:pt x="182" y="69"/>
                    <a:pt x="183" y="68"/>
                  </a:cubicBezTo>
                  <a:cubicBezTo>
                    <a:pt x="184" y="68"/>
                    <a:pt x="184" y="68"/>
                    <a:pt x="184" y="68"/>
                  </a:cubicBezTo>
                  <a:cubicBezTo>
                    <a:pt x="183" y="67"/>
                    <a:pt x="183" y="67"/>
                    <a:pt x="183" y="67"/>
                  </a:cubicBezTo>
                  <a:cubicBezTo>
                    <a:pt x="176" y="61"/>
                    <a:pt x="166" y="57"/>
                    <a:pt x="155" y="57"/>
                  </a:cubicBezTo>
                  <a:cubicBezTo>
                    <a:pt x="145" y="57"/>
                    <a:pt x="135" y="61"/>
                    <a:pt x="127" y="67"/>
                  </a:cubicBezTo>
                  <a:cubicBezTo>
                    <a:pt x="126" y="68"/>
                    <a:pt x="126" y="68"/>
                    <a:pt x="126" y="68"/>
                  </a:cubicBezTo>
                  <a:cubicBezTo>
                    <a:pt x="127" y="68"/>
                    <a:pt x="127" y="68"/>
                    <a:pt x="127" y="68"/>
                  </a:cubicBezTo>
                  <a:cubicBezTo>
                    <a:pt x="129" y="69"/>
                    <a:pt x="130" y="69"/>
                    <a:pt x="132" y="70"/>
                  </a:cubicBezTo>
                  <a:cubicBezTo>
                    <a:pt x="133" y="70"/>
                    <a:pt x="133" y="70"/>
                    <a:pt x="133" y="70"/>
                  </a:cubicBezTo>
                  <a:cubicBezTo>
                    <a:pt x="133" y="70"/>
                    <a:pt x="133" y="70"/>
                    <a:pt x="133" y="70"/>
                  </a:cubicBezTo>
                  <a:cubicBezTo>
                    <a:pt x="137" y="67"/>
                    <a:pt x="141" y="65"/>
                    <a:pt x="145" y="64"/>
                  </a:cubicBezTo>
                  <a:cubicBezTo>
                    <a:pt x="143" y="66"/>
                    <a:pt x="141" y="68"/>
                    <a:pt x="140" y="71"/>
                  </a:cubicBezTo>
                  <a:cubicBezTo>
                    <a:pt x="139" y="72"/>
                    <a:pt x="139" y="72"/>
                    <a:pt x="139" y="72"/>
                  </a:cubicBezTo>
                  <a:cubicBezTo>
                    <a:pt x="140" y="72"/>
                    <a:pt x="140" y="72"/>
                    <a:pt x="140" y="72"/>
                  </a:cubicBezTo>
                  <a:cubicBezTo>
                    <a:pt x="142" y="72"/>
                    <a:pt x="144" y="72"/>
                    <a:pt x="145" y="72"/>
                  </a:cubicBezTo>
                  <a:cubicBezTo>
                    <a:pt x="146" y="72"/>
                    <a:pt x="146" y="72"/>
                    <a:pt x="146" y="72"/>
                  </a:cubicBezTo>
                  <a:cubicBezTo>
                    <a:pt x="146" y="72"/>
                    <a:pt x="146" y="72"/>
                    <a:pt x="146" y="72"/>
                  </a:cubicBezTo>
                  <a:cubicBezTo>
                    <a:pt x="148" y="70"/>
                    <a:pt x="150" y="68"/>
                    <a:pt x="152" y="66"/>
                  </a:cubicBezTo>
                  <a:cubicBezTo>
                    <a:pt x="152" y="73"/>
                    <a:pt x="152" y="73"/>
                    <a:pt x="152" y="73"/>
                  </a:cubicBezTo>
                  <a:cubicBezTo>
                    <a:pt x="155" y="73"/>
                    <a:pt x="155" y="73"/>
                    <a:pt x="155" y="73"/>
                  </a:cubicBezTo>
                  <a:cubicBezTo>
                    <a:pt x="156" y="73"/>
                    <a:pt x="158" y="73"/>
                    <a:pt x="158" y="73"/>
                  </a:cubicBezTo>
                  <a:cubicBezTo>
                    <a:pt x="158" y="66"/>
                    <a:pt x="158" y="66"/>
                    <a:pt x="158" y="66"/>
                  </a:cubicBezTo>
                  <a:cubicBezTo>
                    <a:pt x="161" y="68"/>
                    <a:pt x="163" y="70"/>
                    <a:pt x="165" y="72"/>
                  </a:cubicBezTo>
                  <a:cubicBezTo>
                    <a:pt x="165" y="72"/>
                    <a:pt x="165" y="72"/>
                    <a:pt x="165" y="72"/>
                  </a:cubicBezTo>
                  <a:cubicBezTo>
                    <a:pt x="165" y="72"/>
                    <a:pt x="165" y="72"/>
                    <a:pt x="165" y="72"/>
                  </a:cubicBezTo>
                  <a:cubicBezTo>
                    <a:pt x="167" y="72"/>
                    <a:pt x="169" y="72"/>
                    <a:pt x="170" y="72"/>
                  </a:cubicBezTo>
                  <a:cubicBezTo>
                    <a:pt x="171" y="72"/>
                    <a:pt x="171" y="72"/>
                    <a:pt x="171" y="72"/>
                  </a:cubicBezTo>
                  <a:cubicBezTo>
                    <a:pt x="171" y="71"/>
                    <a:pt x="171" y="71"/>
                    <a:pt x="171" y="71"/>
                  </a:cubicBezTo>
                  <a:cubicBezTo>
                    <a:pt x="169" y="68"/>
                    <a:pt x="167" y="66"/>
                    <a:pt x="165" y="64"/>
                  </a:cubicBezTo>
                  <a:close/>
                  <a:moveTo>
                    <a:pt x="124" y="70"/>
                  </a:moveTo>
                  <a:cubicBezTo>
                    <a:pt x="124" y="70"/>
                    <a:pt x="124" y="70"/>
                    <a:pt x="124" y="70"/>
                  </a:cubicBezTo>
                  <a:cubicBezTo>
                    <a:pt x="123" y="71"/>
                    <a:pt x="123" y="71"/>
                    <a:pt x="123" y="71"/>
                  </a:cubicBezTo>
                  <a:cubicBezTo>
                    <a:pt x="119" y="75"/>
                    <a:pt x="116" y="81"/>
                    <a:pt x="115" y="86"/>
                  </a:cubicBezTo>
                  <a:cubicBezTo>
                    <a:pt x="115" y="87"/>
                    <a:pt x="115" y="87"/>
                    <a:pt x="115" y="87"/>
                  </a:cubicBezTo>
                  <a:cubicBezTo>
                    <a:pt x="121" y="87"/>
                    <a:pt x="121" y="87"/>
                    <a:pt x="121" y="87"/>
                  </a:cubicBezTo>
                  <a:cubicBezTo>
                    <a:pt x="121" y="87"/>
                    <a:pt x="121" y="87"/>
                    <a:pt x="121" y="87"/>
                  </a:cubicBezTo>
                  <a:cubicBezTo>
                    <a:pt x="122" y="83"/>
                    <a:pt x="123" y="80"/>
                    <a:pt x="125" y="77"/>
                  </a:cubicBezTo>
                  <a:cubicBezTo>
                    <a:pt x="128" y="78"/>
                    <a:pt x="132" y="79"/>
                    <a:pt x="135" y="80"/>
                  </a:cubicBezTo>
                  <a:cubicBezTo>
                    <a:pt x="135" y="82"/>
                    <a:pt x="134" y="84"/>
                    <a:pt x="134" y="86"/>
                  </a:cubicBezTo>
                  <a:cubicBezTo>
                    <a:pt x="134" y="87"/>
                    <a:pt x="134" y="87"/>
                    <a:pt x="134" y="87"/>
                  </a:cubicBezTo>
                  <a:cubicBezTo>
                    <a:pt x="140" y="87"/>
                    <a:pt x="140" y="87"/>
                    <a:pt x="140" y="87"/>
                  </a:cubicBezTo>
                  <a:cubicBezTo>
                    <a:pt x="140" y="87"/>
                    <a:pt x="140" y="87"/>
                    <a:pt x="140" y="87"/>
                  </a:cubicBezTo>
                  <a:cubicBezTo>
                    <a:pt x="140" y="85"/>
                    <a:pt x="140" y="83"/>
                    <a:pt x="141" y="81"/>
                  </a:cubicBezTo>
                  <a:cubicBezTo>
                    <a:pt x="145" y="82"/>
                    <a:pt x="148" y="82"/>
                    <a:pt x="152" y="82"/>
                  </a:cubicBezTo>
                  <a:cubicBezTo>
                    <a:pt x="152" y="87"/>
                    <a:pt x="152" y="87"/>
                    <a:pt x="152" y="87"/>
                  </a:cubicBezTo>
                  <a:cubicBezTo>
                    <a:pt x="158" y="87"/>
                    <a:pt x="158" y="87"/>
                    <a:pt x="158" y="87"/>
                  </a:cubicBezTo>
                  <a:cubicBezTo>
                    <a:pt x="158" y="82"/>
                    <a:pt x="158" y="82"/>
                    <a:pt x="158" y="82"/>
                  </a:cubicBezTo>
                  <a:cubicBezTo>
                    <a:pt x="162" y="82"/>
                    <a:pt x="166" y="82"/>
                    <a:pt x="170" y="81"/>
                  </a:cubicBezTo>
                  <a:cubicBezTo>
                    <a:pt x="170" y="83"/>
                    <a:pt x="171" y="85"/>
                    <a:pt x="171" y="87"/>
                  </a:cubicBezTo>
                  <a:cubicBezTo>
                    <a:pt x="171" y="87"/>
                    <a:pt x="171" y="87"/>
                    <a:pt x="171" y="87"/>
                  </a:cubicBezTo>
                  <a:cubicBezTo>
                    <a:pt x="177" y="87"/>
                    <a:pt x="177" y="87"/>
                    <a:pt x="177" y="87"/>
                  </a:cubicBezTo>
                  <a:cubicBezTo>
                    <a:pt x="177" y="86"/>
                    <a:pt x="177" y="86"/>
                    <a:pt x="177" y="86"/>
                  </a:cubicBezTo>
                  <a:cubicBezTo>
                    <a:pt x="176" y="84"/>
                    <a:pt x="176" y="82"/>
                    <a:pt x="175" y="80"/>
                  </a:cubicBezTo>
                  <a:cubicBezTo>
                    <a:pt x="179" y="79"/>
                    <a:pt x="182" y="78"/>
                    <a:pt x="185" y="77"/>
                  </a:cubicBezTo>
                  <a:cubicBezTo>
                    <a:pt x="187" y="80"/>
                    <a:pt x="189" y="83"/>
                    <a:pt x="189" y="87"/>
                  </a:cubicBezTo>
                  <a:cubicBezTo>
                    <a:pt x="189" y="87"/>
                    <a:pt x="189" y="87"/>
                    <a:pt x="189" y="87"/>
                  </a:cubicBezTo>
                  <a:cubicBezTo>
                    <a:pt x="195" y="87"/>
                    <a:pt x="195" y="87"/>
                    <a:pt x="195" y="87"/>
                  </a:cubicBezTo>
                  <a:cubicBezTo>
                    <a:pt x="195" y="86"/>
                    <a:pt x="195" y="86"/>
                    <a:pt x="195" y="86"/>
                  </a:cubicBezTo>
                  <a:cubicBezTo>
                    <a:pt x="194" y="81"/>
                    <a:pt x="191" y="75"/>
                    <a:pt x="187" y="71"/>
                  </a:cubicBezTo>
                  <a:cubicBezTo>
                    <a:pt x="187" y="70"/>
                    <a:pt x="187" y="70"/>
                    <a:pt x="187" y="70"/>
                  </a:cubicBezTo>
                  <a:cubicBezTo>
                    <a:pt x="186" y="70"/>
                    <a:pt x="186" y="70"/>
                    <a:pt x="186" y="70"/>
                  </a:cubicBezTo>
                  <a:cubicBezTo>
                    <a:pt x="178" y="74"/>
                    <a:pt x="167" y="76"/>
                    <a:pt x="155" y="76"/>
                  </a:cubicBezTo>
                  <a:cubicBezTo>
                    <a:pt x="143" y="76"/>
                    <a:pt x="132" y="74"/>
                    <a:pt x="124" y="70"/>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84" name="组合 83"/>
          <p:cNvGrpSpPr/>
          <p:nvPr/>
        </p:nvGrpSpPr>
        <p:grpSpPr>
          <a:xfrm>
            <a:off x="9936413" y="1435917"/>
            <a:ext cx="394885" cy="394885"/>
            <a:chOff x="9872275" y="6654788"/>
            <a:chExt cx="432015" cy="432015"/>
          </a:xfrm>
        </p:grpSpPr>
        <p:sp useBgFill="1">
          <p:nvSpPr>
            <p:cNvPr id="85" name="椭圆 84"/>
            <p:cNvSpPr/>
            <p:nvPr/>
          </p:nvSpPr>
          <p:spPr>
            <a:xfrm>
              <a:off x="9872275" y="6654788"/>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6" name="Freeform 129"/>
            <p:cNvSpPr>
              <a:spLocks noEditPoints="1"/>
            </p:cNvSpPr>
            <p:nvPr/>
          </p:nvSpPr>
          <p:spPr bwMode="auto">
            <a:xfrm>
              <a:off x="9957191" y="6776914"/>
              <a:ext cx="245007" cy="187762"/>
            </a:xfrm>
            <a:custGeom>
              <a:avLst/>
              <a:gdLst>
                <a:gd name="T0" fmla="*/ 285 w 285"/>
                <a:gd name="T1" fmla="*/ 90 h 218"/>
                <a:gd name="T2" fmla="*/ 264 w 285"/>
                <a:gd name="T3" fmla="*/ 90 h 218"/>
                <a:gd name="T4" fmla="*/ 264 w 285"/>
                <a:gd name="T5" fmla="*/ 57 h 218"/>
                <a:gd name="T6" fmla="*/ 222 w 285"/>
                <a:gd name="T7" fmla="*/ 99 h 218"/>
                <a:gd name="T8" fmla="*/ 237 w 285"/>
                <a:gd name="T9" fmla="*/ 144 h 218"/>
                <a:gd name="T10" fmla="*/ 215 w 285"/>
                <a:gd name="T11" fmla="*/ 196 h 218"/>
                <a:gd name="T12" fmla="*/ 163 w 285"/>
                <a:gd name="T13" fmla="*/ 218 h 218"/>
                <a:gd name="T14" fmla="*/ 111 w 285"/>
                <a:gd name="T15" fmla="*/ 197 h 218"/>
                <a:gd name="T16" fmla="*/ 110 w 285"/>
                <a:gd name="T17" fmla="*/ 92 h 218"/>
                <a:gd name="T18" fmla="*/ 163 w 285"/>
                <a:gd name="T19" fmla="*/ 70 h 218"/>
                <a:gd name="T20" fmla="*/ 165 w 285"/>
                <a:gd name="T21" fmla="*/ 70 h 218"/>
                <a:gd name="T22" fmla="*/ 162 w 285"/>
                <a:gd name="T23" fmla="*/ 91 h 218"/>
                <a:gd name="T24" fmla="*/ 125 w 285"/>
                <a:gd name="T25" fmla="*/ 106 h 218"/>
                <a:gd name="T26" fmla="*/ 125 w 285"/>
                <a:gd name="T27" fmla="*/ 182 h 218"/>
                <a:gd name="T28" fmla="*/ 163 w 285"/>
                <a:gd name="T29" fmla="*/ 198 h 218"/>
                <a:gd name="T30" fmla="*/ 201 w 285"/>
                <a:gd name="T31" fmla="*/ 182 h 218"/>
                <a:gd name="T32" fmla="*/ 217 w 285"/>
                <a:gd name="T33" fmla="*/ 144 h 218"/>
                <a:gd name="T34" fmla="*/ 202 w 285"/>
                <a:gd name="T35" fmla="*/ 107 h 218"/>
                <a:gd name="T36" fmla="*/ 208 w 285"/>
                <a:gd name="T37" fmla="*/ 84 h 218"/>
                <a:gd name="T38" fmla="*/ 250 w 285"/>
                <a:gd name="T39" fmla="*/ 42 h 218"/>
                <a:gd name="T40" fmla="*/ 216 w 285"/>
                <a:gd name="T41" fmla="*/ 42 h 218"/>
                <a:gd name="T42" fmla="*/ 216 w 285"/>
                <a:gd name="T43" fmla="*/ 22 h 218"/>
                <a:gd name="T44" fmla="*/ 285 w 285"/>
                <a:gd name="T45" fmla="*/ 22 h 218"/>
                <a:gd name="T46" fmla="*/ 285 w 285"/>
                <a:gd name="T47" fmla="*/ 90 h 218"/>
                <a:gd name="T48" fmla="*/ 123 w 285"/>
                <a:gd name="T49" fmla="*/ 20 h 218"/>
                <a:gd name="T50" fmla="*/ 161 w 285"/>
                <a:gd name="T51" fmla="*/ 36 h 218"/>
                <a:gd name="T52" fmla="*/ 161 w 285"/>
                <a:gd name="T53" fmla="*/ 111 h 218"/>
                <a:gd name="T54" fmla="*/ 124 w 285"/>
                <a:gd name="T55" fmla="*/ 127 h 218"/>
                <a:gd name="T56" fmla="*/ 121 w 285"/>
                <a:gd name="T57" fmla="*/ 148 h 218"/>
                <a:gd name="T58" fmla="*/ 123 w 285"/>
                <a:gd name="T59" fmla="*/ 148 h 218"/>
                <a:gd name="T60" fmla="*/ 176 w 285"/>
                <a:gd name="T61" fmla="*/ 126 h 218"/>
                <a:gd name="T62" fmla="*/ 176 w 285"/>
                <a:gd name="T63" fmla="*/ 21 h 218"/>
                <a:gd name="T64" fmla="*/ 123 w 285"/>
                <a:gd name="T65" fmla="*/ 0 h 218"/>
                <a:gd name="T66" fmla="*/ 71 w 285"/>
                <a:gd name="T67" fmla="*/ 21 h 218"/>
                <a:gd name="T68" fmla="*/ 64 w 285"/>
                <a:gd name="T69" fmla="*/ 118 h 218"/>
                <a:gd name="T70" fmla="*/ 37 w 285"/>
                <a:gd name="T71" fmla="*/ 146 h 218"/>
                <a:gd name="T72" fmla="*/ 15 w 285"/>
                <a:gd name="T73" fmla="*/ 124 h 218"/>
                <a:gd name="T74" fmla="*/ 1 w 285"/>
                <a:gd name="T75" fmla="*/ 139 h 218"/>
                <a:gd name="T76" fmla="*/ 23 w 285"/>
                <a:gd name="T77" fmla="*/ 160 h 218"/>
                <a:gd name="T78" fmla="*/ 0 w 285"/>
                <a:gd name="T79" fmla="*/ 184 h 218"/>
                <a:gd name="T80" fmla="*/ 14 w 285"/>
                <a:gd name="T81" fmla="*/ 198 h 218"/>
                <a:gd name="T82" fmla="*/ 37 w 285"/>
                <a:gd name="T83" fmla="*/ 175 h 218"/>
                <a:gd name="T84" fmla="*/ 59 w 285"/>
                <a:gd name="T85" fmla="*/ 196 h 218"/>
                <a:gd name="T86" fmla="*/ 73 w 285"/>
                <a:gd name="T87" fmla="*/ 182 h 218"/>
                <a:gd name="T88" fmla="*/ 52 w 285"/>
                <a:gd name="T89" fmla="*/ 160 h 218"/>
                <a:gd name="T90" fmla="*/ 78 w 285"/>
                <a:gd name="T91" fmla="*/ 133 h 218"/>
                <a:gd name="T92" fmla="*/ 84 w 285"/>
                <a:gd name="T93" fmla="*/ 111 h 218"/>
                <a:gd name="T94" fmla="*/ 85 w 285"/>
                <a:gd name="T95" fmla="*/ 36 h 218"/>
                <a:gd name="T96" fmla="*/ 123 w 285"/>
                <a:gd name="T97" fmla="*/ 2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5" h="218">
                  <a:moveTo>
                    <a:pt x="285" y="90"/>
                  </a:moveTo>
                  <a:cubicBezTo>
                    <a:pt x="264" y="90"/>
                    <a:pt x="264" y="90"/>
                    <a:pt x="264" y="90"/>
                  </a:cubicBezTo>
                  <a:cubicBezTo>
                    <a:pt x="264" y="57"/>
                    <a:pt x="264" y="57"/>
                    <a:pt x="264" y="57"/>
                  </a:cubicBezTo>
                  <a:cubicBezTo>
                    <a:pt x="222" y="99"/>
                    <a:pt x="222" y="99"/>
                    <a:pt x="222" y="99"/>
                  </a:cubicBezTo>
                  <a:cubicBezTo>
                    <a:pt x="232" y="112"/>
                    <a:pt x="237" y="128"/>
                    <a:pt x="237" y="144"/>
                  </a:cubicBezTo>
                  <a:cubicBezTo>
                    <a:pt x="237" y="164"/>
                    <a:pt x="229" y="182"/>
                    <a:pt x="215" y="196"/>
                  </a:cubicBezTo>
                  <a:cubicBezTo>
                    <a:pt x="201" y="210"/>
                    <a:pt x="183" y="218"/>
                    <a:pt x="163" y="218"/>
                  </a:cubicBezTo>
                  <a:cubicBezTo>
                    <a:pt x="143" y="218"/>
                    <a:pt x="125" y="211"/>
                    <a:pt x="111" y="197"/>
                  </a:cubicBezTo>
                  <a:cubicBezTo>
                    <a:pt x="82" y="168"/>
                    <a:pt x="82" y="121"/>
                    <a:pt x="110" y="92"/>
                  </a:cubicBezTo>
                  <a:cubicBezTo>
                    <a:pt x="124" y="78"/>
                    <a:pt x="143" y="70"/>
                    <a:pt x="163" y="70"/>
                  </a:cubicBezTo>
                  <a:cubicBezTo>
                    <a:pt x="164" y="70"/>
                    <a:pt x="165" y="70"/>
                    <a:pt x="165" y="70"/>
                  </a:cubicBezTo>
                  <a:cubicBezTo>
                    <a:pt x="166" y="77"/>
                    <a:pt x="165" y="84"/>
                    <a:pt x="162" y="91"/>
                  </a:cubicBezTo>
                  <a:cubicBezTo>
                    <a:pt x="148" y="91"/>
                    <a:pt x="135" y="96"/>
                    <a:pt x="125" y="106"/>
                  </a:cubicBezTo>
                  <a:cubicBezTo>
                    <a:pt x="104" y="127"/>
                    <a:pt x="104" y="161"/>
                    <a:pt x="125" y="182"/>
                  </a:cubicBezTo>
                  <a:cubicBezTo>
                    <a:pt x="135" y="192"/>
                    <a:pt x="149" y="198"/>
                    <a:pt x="163" y="198"/>
                  </a:cubicBezTo>
                  <a:cubicBezTo>
                    <a:pt x="177" y="198"/>
                    <a:pt x="191" y="192"/>
                    <a:pt x="201" y="182"/>
                  </a:cubicBezTo>
                  <a:cubicBezTo>
                    <a:pt x="211" y="172"/>
                    <a:pt x="217" y="158"/>
                    <a:pt x="217" y="144"/>
                  </a:cubicBezTo>
                  <a:cubicBezTo>
                    <a:pt x="217" y="130"/>
                    <a:pt x="211" y="117"/>
                    <a:pt x="202" y="107"/>
                  </a:cubicBezTo>
                  <a:cubicBezTo>
                    <a:pt x="205" y="100"/>
                    <a:pt x="207" y="92"/>
                    <a:pt x="208" y="84"/>
                  </a:cubicBezTo>
                  <a:cubicBezTo>
                    <a:pt x="250" y="42"/>
                    <a:pt x="250" y="42"/>
                    <a:pt x="250" y="42"/>
                  </a:cubicBezTo>
                  <a:cubicBezTo>
                    <a:pt x="216" y="42"/>
                    <a:pt x="216" y="42"/>
                    <a:pt x="216" y="42"/>
                  </a:cubicBezTo>
                  <a:cubicBezTo>
                    <a:pt x="216" y="22"/>
                    <a:pt x="216" y="22"/>
                    <a:pt x="216" y="22"/>
                  </a:cubicBezTo>
                  <a:cubicBezTo>
                    <a:pt x="285" y="22"/>
                    <a:pt x="285" y="22"/>
                    <a:pt x="285" y="22"/>
                  </a:cubicBezTo>
                  <a:lnTo>
                    <a:pt x="285" y="90"/>
                  </a:lnTo>
                  <a:close/>
                  <a:moveTo>
                    <a:pt x="123" y="20"/>
                  </a:moveTo>
                  <a:cubicBezTo>
                    <a:pt x="138" y="20"/>
                    <a:pt x="151" y="25"/>
                    <a:pt x="161" y="36"/>
                  </a:cubicBezTo>
                  <a:cubicBezTo>
                    <a:pt x="182" y="56"/>
                    <a:pt x="182" y="90"/>
                    <a:pt x="161" y="111"/>
                  </a:cubicBezTo>
                  <a:cubicBezTo>
                    <a:pt x="151" y="121"/>
                    <a:pt x="138" y="127"/>
                    <a:pt x="124" y="127"/>
                  </a:cubicBezTo>
                  <a:cubicBezTo>
                    <a:pt x="121" y="134"/>
                    <a:pt x="120" y="141"/>
                    <a:pt x="121" y="148"/>
                  </a:cubicBezTo>
                  <a:cubicBezTo>
                    <a:pt x="122" y="148"/>
                    <a:pt x="122" y="148"/>
                    <a:pt x="123" y="148"/>
                  </a:cubicBezTo>
                  <a:cubicBezTo>
                    <a:pt x="143" y="148"/>
                    <a:pt x="162" y="140"/>
                    <a:pt x="176" y="126"/>
                  </a:cubicBezTo>
                  <a:cubicBezTo>
                    <a:pt x="205" y="97"/>
                    <a:pt x="205" y="50"/>
                    <a:pt x="176" y="21"/>
                  </a:cubicBezTo>
                  <a:cubicBezTo>
                    <a:pt x="162" y="7"/>
                    <a:pt x="143" y="0"/>
                    <a:pt x="123" y="0"/>
                  </a:cubicBezTo>
                  <a:cubicBezTo>
                    <a:pt x="103" y="0"/>
                    <a:pt x="85" y="7"/>
                    <a:pt x="71" y="21"/>
                  </a:cubicBezTo>
                  <a:cubicBezTo>
                    <a:pt x="44" y="48"/>
                    <a:pt x="42" y="90"/>
                    <a:pt x="64" y="118"/>
                  </a:cubicBezTo>
                  <a:cubicBezTo>
                    <a:pt x="37" y="146"/>
                    <a:pt x="37" y="146"/>
                    <a:pt x="37" y="146"/>
                  </a:cubicBezTo>
                  <a:cubicBezTo>
                    <a:pt x="15" y="124"/>
                    <a:pt x="15" y="124"/>
                    <a:pt x="15" y="124"/>
                  </a:cubicBezTo>
                  <a:cubicBezTo>
                    <a:pt x="1" y="139"/>
                    <a:pt x="1" y="139"/>
                    <a:pt x="1" y="139"/>
                  </a:cubicBezTo>
                  <a:cubicBezTo>
                    <a:pt x="23" y="160"/>
                    <a:pt x="23" y="160"/>
                    <a:pt x="23" y="160"/>
                  </a:cubicBezTo>
                  <a:cubicBezTo>
                    <a:pt x="0" y="184"/>
                    <a:pt x="0" y="184"/>
                    <a:pt x="0" y="184"/>
                  </a:cubicBezTo>
                  <a:cubicBezTo>
                    <a:pt x="14" y="198"/>
                    <a:pt x="14" y="198"/>
                    <a:pt x="14" y="198"/>
                  </a:cubicBezTo>
                  <a:cubicBezTo>
                    <a:pt x="37" y="175"/>
                    <a:pt x="37" y="175"/>
                    <a:pt x="37" y="175"/>
                  </a:cubicBezTo>
                  <a:cubicBezTo>
                    <a:pt x="59" y="196"/>
                    <a:pt x="59" y="196"/>
                    <a:pt x="59" y="196"/>
                  </a:cubicBezTo>
                  <a:cubicBezTo>
                    <a:pt x="73" y="182"/>
                    <a:pt x="73" y="182"/>
                    <a:pt x="73" y="182"/>
                  </a:cubicBezTo>
                  <a:cubicBezTo>
                    <a:pt x="52" y="160"/>
                    <a:pt x="52" y="160"/>
                    <a:pt x="52" y="160"/>
                  </a:cubicBezTo>
                  <a:cubicBezTo>
                    <a:pt x="78" y="133"/>
                    <a:pt x="78" y="133"/>
                    <a:pt x="78" y="133"/>
                  </a:cubicBezTo>
                  <a:cubicBezTo>
                    <a:pt x="79" y="126"/>
                    <a:pt x="81" y="118"/>
                    <a:pt x="84" y="111"/>
                  </a:cubicBezTo>
                  <a:cubicBezTo>
                    <a:pt x="65" y="90"/>
                    <a:pt x="65" y="56"/>
                    <a:pt x="85" y="36"/>
                  </a:cubicBezTo>
                  <a:cubicBezTo>
                    <a:pt x="95" y="26"/>
                    <a:pt x="109" y="20"/>
                    <a:pt x="123" y="2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89" name="矩形 88"/>
          <p:cNvSpPr/>
          <p:nvPr/>
        </p:nvSpPr>
        <p:spPr>
          <a:xfrm>
            <a:off x="6436667" y="1286493"/>
            <a:ext cx="2092600" cy="584775"/>
          </a:xfrm>
          <a:prstGeom prst="rect">
            <a:avLst/>
          </a:prstGeom>
        </p:spPr>
        <p:txBody>
          <a:bodyPr wrap="square">
            <a:spAutoFit/>
          </a:bodyPr>
          <a:lstStyle/>
          <a:p>
            <a:pPr algn="ctr" defTabSz="914400">
              <a:defRPr/>
            </a:pPr>
            <a:r>
              <a:rPr lang="en-US" altLang="zh-CN" sz="3200" b="1" dirty="0" smtClean="0">
                <a:ln w="6600">
                  <a:solidFill>
                    <a:schemeClr val="accent2"/>
                  </a:solidFill>
                  <a:prstDash val="solid"/>
                </a:ln>
                <a:solidFill>
                  <a:srgbClr val="FFFFFF"/>
                </a:solidFill>
                <a:effectLst>
                  <a:outerShdw dist="38100" dir="2700000" algn="tl" rotWithShape="0">
                    <a:schemeClr val="accent2"/>
                  </a:outerShdw>
                </a:effectLst>
                <a:latin typeface="#9Slide03 BoosterNextFYBlack"/>
                <a:ea typeface="方正胖娃简体" panose="03000509000000000000" pitchFamily="65" charset="-122"/>
              </a:rPr>
              <a:t>TÌM HIỂU</a:t>
            </a:r>
            <a:endParaRPr lang="zh-CN" altLang="en-US" sz="3200" b="1" dirty="0">
              <a:ln w="6600">
                <a:solidFill>
                  <a:schemeClr val="accent2"/>
                </a:solidFill>
                <a:prstDash val="solid"/>
              </a:ln>
              <a:solidFill>
                <a:srgbClr val="FFFFFF"/>
              </a:solidFill>
              <a:effectLst>
                <a:outerShdw dist="38100" dir="2700000" algn="tl" rotWithShape="0">
                  <a:schemeClr val="accent2"/>
                </a:outerShdw>
              </a:effectLst>
              <a:latin typeface="#9Slide03 BoosterNextFYBlack"/>
              <a:ea typeface="方正胖娃简体" panose="03000509000000000000" pitchFamily="65" charset="-122"/>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pic>
        <p:nvPicPr>
          <p:cNvPr id="15362" name="Picture 2" descr="Bài 2: Các giới sinh vật | Giải bài tập Sinh Học lớp 10 | BaiTap.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037" y="2581643"/>
            <a:ext cx="4093975" cy="267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550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anim calcmode="lin" valueType="num">
                                      <p:cBhvr>
                                        <p:cTn id="8" dur="2000" fill="hold"/>
                                        <p:tgtEl>
                                          <p:spTgt spid="91"/>
                                        </p:tgtEl>
                                        <p:attrNameLst>
                                          <p:attrName>ppt_x</p:attrName>
                                        </p:attrNameLst>
                                      </p:cBhvr>
                                      <p:tavLst>
                                        <p:tav tm="0">
                                          <p:val>
                                            <p:strVal val="#ppt_x"/>
                                          </p:val>
                                        </p:tav>
                                        <p:tav tm="100000">
                                          <p:val>
                                            <p:strVal val="#ppt_x"/>
                                          </p:val>
                                        </p:tav>
                                      </p:tavLst>
                                    </p:anim>
                                    <p:anim calcmode="lin" valueType="num">
                                      <p:cBhvr>
                                        <p:cTn id="9" dur="2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2000" fill="hold"/>
                                        <p:tgtEl>
                                          <p:spTgt spid="92"/>
                                        </p:tgtEl>
                                        <p:attrNameLst>
                                          <p:attrName>ppt_w</p:attrName>
                                        </p:attrNameLst>
                                      </p:cBhvr>
                                      <p:tavLst>
                                        <p:tav tm="0">
                                          <p:val>
                                            <p:fltVal val="0"/>
                                          </p:val>
                                        </p:tav>
                                        <p:tav tm="100000">
                                          <p:val>
                                            <p:strVal val="#ppt_w"/>
                                          </p:val>
                                        </p:tav>
                                      </p:tavLst>
                                    </p:anim>
                                    <p:anim calcmode="lin" valueType="num">
                                      <p:cBhvr>
                                        <p:cTn id="14" dur="2000" fill="hold"/>
                                        <p:tgtEl>
                                          <p:spTgt spid="92"/>
                                        </p:tgtEl>
                                        <p:attrNameLst>
                                          <p:attrName>ppt_h</p:attrName>
                                        </p:attrNameLst>
                                      </p:cBhvr>
                                      <p:tavLst>
                                        <p:tav tm="0">
                                          <p:val>
                                            <p:fltVal val="0"/>
                                          </p:val>
                                        </p:tav>
                                        <p:tav tm="100000">
                                          <p:val>
                                            <p:strVal val="#ppt_h"/>
                                          </p:val>
                                        </p:tav>
                                      </p:tavLst>
                                    </p:anim>
                                    <p:animEffect transition="in" filter="fade">
                                      <p:cBhvr>
                                        <p:cTn id="15" dur="2000"/>
                                        <p:tgtEl>
                                          <p:spTgt spid="92"/>
                                        </p:tgtEl>
                                      </p:cBhvr>
                                    </p:animEffect>
                                  </p:childTnLst>
                                </p:cTn>
                              </p:par>
                            </p:childTnLst>
                          </p:cTn>
                        </p:par>
                        <p:par>
                          <p:cTn id="16" fill="hold">
                            <p:stCondLst>
                              <p:cond delay="4000"/>
                            </p:stCondLst>
                            <p:childTnLst>
                              <p:par>
                                <p:cTn id="17" presetID="32" presetClass="emph" presetSubtype="0" repeatCount="2000" fill="hold" nodeType="afterEffect">
                                  <p:stCondLst>
                                    <p:cond delay="0"/>
                                  </p:stCondLst>
                                  <p:childTnLst>
                                    <p:animRot by="120000">
                                      <p:cBhvr>
                                        <p:cTn id="18" dur="100" fill="hold">
                                          <p:stCondLst>
                                            <p:cond delay="0"/>
                                          </p:stCondLst>
                                        </p:cTn>
                                        <p:tgtEl>
                                          <p:spTgt spid="92"/>
                                        </p:tgtEl>
                                        <p:attrNameLst>
                                          <p:attrName>r</p:attrName>
                                        </p:attrNameLst>
                                      </p:cBhvr>
                                    </p:animRot>
                                    <p:animRot by="-240000">
                                      <p:cBhvr>
                                        <p:cTn id="19" dur="200" fill="hold">
                                          <p:stCondLst>
                                            <p:cond delay="200"/>
                                          </p:stCondLst>
                                        </p:cTn>
                                        <p:tgtEl>
                                          <p:spTgt spid="92"/>
                                        </p:tgtEl>
                                        <p:attrNameLst>
                                          <p:attrName>r</p:attrName>
                                        </p:attrNameLst>
                                      </p:cBhvr>
                                    </p:animRot>
                                    <p:animRot by="240000">
                                      <p:cBhvr>
                                        <p:cTn id="20" dur="200" fill="hold">
                                          <p:stCondLst>
                                            <p:cond delay="400"/>
                                          </p:stCondLst>
                                        </p:cTn>
                                        <p:tgtEl>
                                          <p:spTgt spid="92"/>
                                        </p:tgtEl>
                                        <p:attrNameLst>
                                          <p:attrName>r</p:attrName>
                                        </p:attrNameLst>
                                      </p:cBhvr>
                                    </p:animRot>
                                    <p:animRot by="-240000">
                                      <p:cBhvr>
                                        <p:cTn id="21" dur="200" fill="hold">
                                          <p:stCondLst>
                                            <p:cond delay="600"/>
                                          </p:stCondLst>
                                        </p:cTn>
                                        <p:tgtEl>
                                          <p:spTgt spid="92"/>
                                        </p:tgtEl>
                                        <p:attrNameLst>
                                          <p:attrName>r</p:attrName>
                                        </p:attrNameLst>
                                      </p:cBhvr>
                                    </p:animRot>
                                    <p:animRot by="120000">
                                      <p:cBhvr>
                                        <p:cTn id="22" dur="200" fill="hold">
                                          <p:stCondLst>
                                            <p:cond delay="800"/>
                                          </p:stCondLst>
                                        </p:cTn>
                                        <p:tgtEl>
                                          <p:spTgt spid="92"/>
                                        </p:tgtEl>
                                        <p:attrNameLst>
                                          <p:attrName>r</p:attrName>
                                        </p:attrNameLst>
                                      </p:cBhvr>
                                    </p:animRo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6500"/>
                            </p:stCondLst>
                            <p:childTnLst>
                              <p:par>
                                <p:cTn id="28" presetID="41" presetClass="entr" presetSubtype="0" fill="hold" nodeType="afterEffect">
                                  <p:stCondLst>
                                    <p:cond delay="0"/>
                                  </p:stCondLst>
                                  <p:iterate type="lt">
                                    <p:tmPct val="10000"/>
                                  </p:iterate>
                                  <p:childTnLst>
                                    <p:set>
                                      <p:cBhvr>
                                        <p:cTn id="29" dur="1" fill="hold">
                                          <p:stCondLst>
                                            <p:cond delay="0"/>
                                          </p:stCondLst>
                                        </p:cTn>
                                        <p:tgtEl>
                                          <p:spTgt spid="89">
                                            <p:txEl>
                                              <p:pRg st="0" end="0"/>
                                            </p:txEl>
                                          </p:spTgt>
                                        </p:tgtEl>
                                        <p:attrNameLst>
                                          <p:attrName>style.visibility</p:attrName>
                                        </p:attrNameLst>
                                      </p:cBhvr>
                                      <p:to>
                                        <p:strVal val="visible"/>
                                      </p:to>
                                    </p:set>
                                    <p:anim calcmode="lin" valueType="num">
                                      <p:cBhvr>
                                        <p:cTn id="30"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89">
                                            <p:txEl>
                                              <p:pRg st="0" end="0"/>
                                            </p:txEl>
                                          </p:spTgt>
                                        </p:tgtEl>
                                      </p:cBhvr>
                                    </p:animEffect>
                                  </p:childTnLst>
                                </p:cTn>
                              </p:par>
                            </p:childTnLst>
                          </p:cTn>
                        </p:par>
                        <p:par>
                          <p:cTn id="35" fill="hold">
                            <p:stCondLst>
                              <p:cond delay="73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7800"/>
                            </p:stCondLst>
                            <p:childTnLst>
                              <p:par>
                                <p:cTn id="40" presetID="2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down)">
                                      <p:cBhvr>
                                        <p:cTn id="45" dur="500"/>
                                        <p:tgtEl>
                                          <p:spTgt spid="40"/>
                                        </p:tgtEl>
                                      </p:cBhvr>
                                    </p:animEffect>
                                  </p:childTnLst>
                                </p:cTn>
                              </p:par>
                              <p:par>
                                <p:cTn id="46" presetID="22" presetClass="entr" presetSubtype="4"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par>
                                <p:cTn id="49" presetID="22" presetClass="entr" presetSubtype="4"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par>
                                <p:cTn id="52" presetID="22" presetClass="entr" presetSubtype="4"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down)">
                                      <p:cBhvr>
                                        <p:cTn id="54" dur="500"/>
                                        <p:tgtEl>
                                          <p:spTgt spid="49"/>
                                        </p:tgtEl>
                                      </p:cBhvr>
                                    </p:animEffect>
                                  </p:childTnLst>
                                </p:cTn>
                              </p:par>
                              <p:par>
                                <p:cTn id="55" presetID="22" presetClass="entr" presetSubtype="4"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down)">
                                      <p:cBhvr>
                                        <p:cTn id="57" dur="500"/>
                                        <p:tgtEl>
                                          <p:spTgt spid="52"/>
                                        </p:tgtEl>
                                      </p:cBhvr>
                                    </p:animEffect>
                                  </p:childTnLst>
                                </p:cTn>
                              </p:par>
                              <p:par>
                                <p:cTn id="58" presetID="22" presetClass="entr" presetSubtype="4"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down)">
                                      <p:cBhvr>
                                        <p:cTn id="60" dur="500"/>
                                        <p:tgtEl>
                                          <p:spTgt spid="55"/>
                                        </p:tgtEl>
                                      </p:cBhvr>
                                    </p:animEffect>
                                  </p:childTnLst>
                                </p:cTn>
                              </p:par>
                              <p:par>
                                <p:cTn id="61" presetID="22" presetClass="entr" presetSubtype="4"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down)">
                                      <p:cBhvr>
                                        <p:cTn id="63" dur="500"/>
                                        <p:tgtEl>
                                          <p:spTgt spid="58"/>
                                        </p:tgtEl>
                                      </p:cBhvr>
                                    </p:animEffect>
                                  </p:childTnLst>
                                </p:cTn>
                              </p:par>
                              <p:par>
                                <p:cTn id="64" presetID="22" presetClass="entr" presetSubtype="4"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wipe(down)">
                                      <p:cBhvr>
                                        <p:cTn id="66" dur="500"/>
                                        <p:tgtEl>
                                          <p:spTgt spid="61"/>
                                        </p:tgtEl>
                                      </p:cBhvr>
                                    </p:animEffect>
                                  </p:childTnLst>
                                </p:cTn>
                              </p:par>
                              <p:par>
                                <p:cTn id="67" presetID="22" presetClass="entr" presetSubtype="4"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down)">
                                      <p:cBhvr>
                                        <p:cTn id="69" dur="500"/>
                                        <p:tgtEl>
                                          <p:spTgt spid="64"/>
                                        </p:tgtEl>
                                      </p:cBhvr>
                                    </p:animEffect>
                                  </p:childTnLst>
                                </p:cTn>
                              </p:par>
                              <p:par>
                                <p:cTn id="70" presetID="22" presetClass="entr" presetSubtype="4"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down)">
                                      <p:cBhvr>
                                        <p:cTn id="72" dur="500"/>
                                        <p:tgtEl>
                                          <p:spTgt spid="67"/>
                                        </p:tgtEl>
                                      </p:cBhvr>
                                    </p:animEffect>
                                  </p:childTnLst>
                                </p:cTn>
                              </p:par>
                            </p:childTnLst>
                          </p:cTn>
                        </p:par>
                        <p:par>
                          <p:cTn id="73" fill="hold">
                            <p:stCondLst>
                              <p:cond delay="8300"/>
                            </p:stCondLst>
                            <p:childTnLst>
                              <p:par>
                                <p:cTn id="74" presetID="26" presetClass="entr" presetSubtype="0" fill="hold" nodeType="after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wipe(down)">
                                      <p:cBhvr>
                                        <p:cTn id="76" dur="87">
                                          <p:stCondLst>
                                            <p:cond delay="0"/>
                                          </p:stCondLst>
                                        </p:cTn>
                                        <p:tgtEl>
                                          <p:spTgt spid="75"/>
                                        </p:tgtEl>
                                      </p:cBhvr>
                                    </p:animEffect>
                                    <p:anim calcmode="lin" valueType="num">
                                      <p:cBhvr>
                                        <p:cTn id="77" dur="273"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78" dur="100"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79" dur="100" tmFilter="0, 0; 0.125,0.2665; 0.25,0.4; 0.375,0.465; 0.5,0.5;  0.625,0.535; 0.75,0.6; 0.875,0.7335; 1,1">
                                          <p:stCondLst>
                                            <p:cond delay="100"/>
                                          </p:stCondLst>
                                        </p:cTn>
                                        <p:tgtEl>
                                          <p:spTgt spid="75"/>
                                        </p:tgtEl>
                                        <p:attrNameLst>
                                          <p:attrName>ppt_y</p:attrName>
                                        </p:attrNameLst>
                                      </p:cBhvr>
                                      <p:tavLst>
                                        <p:tav tm="0" fmla="#ppt_y-sin(pi*$)/9">
                                          <p:val>
                                            <p:fltVal val="0"/>
                                          </p:val>
                                        </p:tav>
                                        <p:tav tm="100000">
                                          <p:val>
                                            <p:fltVal val="1"/>
                                          </p:val>
                                        </p:tav>
                                      </p:tavLst>
                                    </p:anim>
                                    <p:anim calcmode="lin" valueType="num">
                                      <p:cBhvr>
                                        <p:cTn id="80" dur="50" tmFilter="0, 0; 0.125,0.2665; 0.25,0.4; 0.375,0.465; 0.5,0.5;  0.625,0.535; 0.75,0.6; 0.875,0.7335; 1,1">
                                          <p:stCondLst>
                                            <p:cond delay="199"/>
                                          </p:stCondLst>
                                        </p:cTn>
                                        <p:tgtEl>
                                          <p:spTgt spid="75"/>
                                        </p:tgtEl>
                                        <p:attrNameLst>
                                          <p:attrName>ppt_y</p:attrName>
                                        </p:attrNameLst>
                                      </p:cBhvr>
                                      <p:tavLst>
                                        <p:tav tm="0" fmla="#ppt_y-sin(pi*$)/27">
                                          <p:val>
                                            <p:fltVal val="0"/>
                                          </p:val>
                                        </p:tav>
                                        <p:tav tm="100000">
                                          <p:val>
                                            <p:fltVal val="1"/>
                                          </p:val>
                                        </p:tav>
                                      </p:tavLst>
                                    </p:anim>
                                    <p:anim calcmode="lin" valueType="num">
                                      <p:cBhvr>
                                        <p:cTn id="81" dur="25" tmFilter="0, 0; 0.125,0.2665; 0.25,0.4; 0.375,0.465; 0.5,0.5;  0.625,0.535; 0.75,0.6; 0.875,0.7335; 1,1">
                                          <p:stCondLst>
                                            <p:cond delay="248"/>
                                          </p:stCondLst>
                                        </p:cTn>
                                        <p:tgtEl>
                                          <p:spTgt spid="75"/>
                                        </p:tgtEl>
                                        <p:attrNameLst>
                                          <p:attrName>ppt_y</p:attrName>
                                        </p:attrNameLst>
                                      </p:cBhvr>
                                      <p:tavLst>
                                        <p:tav tm="0" fmla="#ppt_y-sin(pi*$)/81">
                                          <p:val>
                                            <p:fltVal val="0"/>
                                          </p:val>
                                        </p:tav>
                                        <p:tav tm="100000">
                                          <p:val>
                                            <p:fltVal val="1"/>
                                          </p:val>
                                        </p:tav>
                                      </p:tavLst>
                                    </p:anim>
                                    <p:animScale>
                                      <p:cBhvr>
                                        <p:cTn id="82" dur="4">
                                          <p:stCondLst>
                                            <p:cond delay="98"/>
                                          </p:stCondLst>
                                        </p:cTn>
                                        <p:tgtEl>
                                          <p:spTgt spid="75"/>
                                        </p:tgtEl>
                                      </p:cBhvr>
                                      <p:to x="100000" y="60000"/>
                                    </p:animScale>
                                    <p:animScale>
                                      <p:cBhvr>
                                        <p:cTn id="83" dur="25" decel="50000">
                                          <p:stCondLst>
                                            <p:cond delay="101"/>
                                          </p:stCondLst>
                                        </p:cTn>
                                        <p:tgtEl>
                                          <p:spTgt spid="75"/>
                                        </p:tgtEl>
                                      </p:cBhvr>
                                      <p:to x="100000" y="100000"/>
                                    </p:animScale>
                                    <p:animScale>
                                      <p:cBhvr>
                                        <p:cTn id="84" dur="4">
                                          <p:stCondLst>
                                            <p:cond delay="197"/>
                                          </p:stCondLst>
                                        </p:cTn>
                                        <p:tgtEl>
                                          <p:spTgt spid="75"/>
                                        </p:tgtEl>
                                      </p:cBhvr>
                                      <p:to x="100000" y="80000"/>
                                    </p:animScale>
                                    <p:animScale>
                                      <p:cBhvr>
                                        <p:cTn id="85" dur="25" decel="50000">
                                          <p:stCondLst>
                                            <p:cond delay="201"/>
                                          </p:stCondLst>
                                        </p:cTn>
                                        <p:tgtEl>
                                          <p:spTgt spid="75"/>
                                        </p:tgtEl>
                                      </p:cBhvr>
                                      <p:to x="100000" y="100000"/>
                                    </p:animScale>
                                    <p:animScale>
                                      <p:cBhvr>
                                        <p:cTn id="86" dur="4">
                                          <p:stCondLst>
                                            <p:cond delay="246"/>
                                          </p:stCondLst>
                                        </p:cTn>
                                        <p:tgtEl>
                                          <p:spTgt spid="75"/>
                                        </p:tgtEl>
                                      </p:cBhvr>
                                      <p:to x="100000" y="90000"/>
                                    </p:animScale>
                                    <p:animScale>
                                      <p:cBhvr>
                                        <p:cTn id="87" dur="25" decel="50000">
                                          <p:stCondLst>
                                            <p:cond delay="250"/>
                                          </p:stCondLst>
                                        </p:cTn>
                                        <p:tgtEl>
                                          <p:spTgt spid="75"/>
                                        </p:tgtEl>
                                      </p:cBhvr>
                                      <p:to x="100000" y="100000"/>
                                    </p:animScale>
                                    <p:animScale>
                                      <p:cBhvr>
                                        <p:cTn id="88" dur="4">
                                          <p:stCondLst>
                                            <p:cond delay="271"/>
                                          </p:stCondLst>
                                        </p:cTn>
                                        <p:tgtEl>
                                          <p:spTgt spid="75"/>
                                        </p:tgtEl>
                                      </p:cBhvr>
                                      <p:to x="100000" y="95000"/>
                                    </p:animScale>
                                    <p:animScale>
                                      <p:cBhvr>
                                        <p:cTn id="89" dur="25" decel="50000">
                                          <p:stCondLst>
                                            <p:cond delay="275"/>
                                          </p:stCondLst>
                                        </p:cTn>
                                        <p:tgtEl>
                                          <p:spTgt spid="75"/>
                                        </p:tgtEl>
                                      </p:cBhvr>
                                      <p:to x="100000" y="100000"/>
                                    </p:animScale>
                                  </p:childTnLst>
                                </p:cTn>
                              </p:par>
                            </p:childTnLst>
                          </p:cTn>
                        </p:par>
                        <p:par>
                          <p:cTn id="90" fill="hold">
                            <p:stCondLst>
                              <p:cond delay="8600"/>
                            </p:stCondLst>
                            <p:childTnLst>
                              <p:par>
                                <p:cTn id="91" presetID="26" presetClass="entr" presetSubtype="0" fill="hold"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down)">
                                      <p:cBhvr>
                                        <p:cTn id="93" dur="87">
                                          <p:stCondLst>
                                            <p:cond delay="0"/>
                                          </p:stCondLst>
                                        </p:cTn>
                                        <p:tgtEl>
                                          <p:spTgt spid="78"/>
                                        </p:tgtEl>
                                      </p:cBhvr>
                                    </p:animEffect>
                                    <p:anim calcmode="lin" valueType="num">
                                      <p:cBhvr>
                                        <p:cTn id="94" dur="273"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95" dur="100"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96" dur="100" tmFilter="0, 0; 0.125,0.2665; 0.25,0.4; 0.375,0.465; 0.5,0.5;  0.625,0.535; 0.75,0.6; 0.875,0.7335; 1,1">
                                          <p:stCondLst>
                                            <p:cond delay="100"/>
                                          </p:stCondLst>
                                        </p:cTn>
                                        <p:tgtEl>
                                          <p:spTgt spid="78"/>
                                        </p:tgtEl>
                                        <p:attrNameLst>
                                          <p:attrName>ppt_y</p:attrName>
                                        </p:attrNameLst>
                                      </p:cBhvr>
                                      <p:tavLst>
                                        <p:tav tm="0" fmla="#ppt_y-sin(pi*$)/9">
                                          <p:val>
                                            <p:fltVal val="0"/>
                                          </p:val>
                                        </p:tav>
                                        <p:tav tm="100000">
                                          <p:val>
                                            <p:fltVal val="1"/>
                                          </p:val>
                                        </p:tav>
                                      </p:tavLst>
                                    </p:anim>
                                    <p:anim calcmode="lin" valueType="num">
                                      <p:cBhvr>
                                        <p:cTn id="97" dur="50" tmFilter="0, 0; 0.125,0.2665; 0.25,0.4; 0.375,0.465; 0.5,0.5;  0.625,0.535; 0.75,0.6; 0.875,0.7335; 1,1">
                                          <p:stCondLst>
                                            <p:cond delay="199"/>
                                          </p:stCondLst>
                                        </p:cTn>
                                        <p:tgtEl>
                                          <p:spTgt spid="78"/>
                                        </p:tgtEl>
                                        <p:attrNameLst>
                                          <p:attrName>ppt_y</p:attrName>
                                        </p:attrNameLst>
                                      </p:cBhvr>
                                      <p:tavLst>
                                        <p:tav tm="0" fmla="#ppt_y-sin(pi*$)/27">
                                          <p:val>
                                            <p:fltVal val="0"/>
                                          </p:val>
                                        </p:tav>
                                        <p:tav tm="100000">
                                          <p:val>
                                            <p:fltVal val="1"/>
                                          </p:val>
                                        </p:tav>
                                      </p:tavLst>
                                    </p:anim>
                                    <p:anim calcmode="lin" valueType="num">
                                      <p:cBhvr>
                                        <p:cTn id="98" dur="25" tmFilter="0, 0; 0.125,0.2665; 0.25,0.4; 0.375,0.465; 0.5,0.5;  0.625,0.535; 0.75,0.6; 0.875,0.7335; 1,1">
                                          <p:stCondLst>
                                            <p:cond delay="248"/>
                                          </p:stCondLst>
                                        </p:cTn>
                                        <p:tgtEl>
                                          <p:spTgt spid="78"/>
                                        </p:tgtEl>
                                        <p:attrNameLst>
                                          <p:attrName>ppt_y</p:attrName>
                                        </p:attrNameLst>
                                      </p:cBhvr>
                                      <p:tavLst>
                                        <p:tav tm="0" fmla="#ppt_y-sin(pi*$)/81">
                                          <p:val>
                                            <p:fltVal val="0"/>
                                          </p:val>
                                        </p:tav>
                                        <p:tav tm="100000">
                                          <p:val>
                                            <p:fltVal val="1"/>
                                          </p:val>
                                        </p:tav>
                                      </p:tavLst>
                                    </p:anim>
                                    <p:animScale>
                                      <p:cBhvr>
                                        <p:cTn id="99" dur="4">
                                          <p:stCondLst>
                                            <p:cond delay="98"/>
                                          </p:stCondLst>
                                        </p:cTn>
                                        <p:tgtEl>
                                          <p:spTgt spid="78"/>
                                        </p:tgtEl>
                                      </p:cBhvr>
                                      <p:to x="100000" y="60000"/>
                                    </p:animScale>
                                    <p:animScale>
                                      <p:cBhvr>
                                        <p:cTn id="100" dur="25" decel="50000">
                                          <p:stCondLst>
                                            <p:cond delay="101"/>
                                          </p:stCondLst>
                                        </p:cTn>
                                        <p:tgtEl>
                                          <p:spTgt spid="78"/>
                                        </p:tgtEl>
                                      </p:cBhvr>
                                      <p:to x="100000" y="100000"/>
                                    </p:animScale>
                                    <p:animScale>
                                      <p:cBhvr>
                                        <p:cTn id="101" dur="4">
                                          <p:stCondLst>
                                            <p:cond delay="197"/>
                                          </p:stCondLst>
                                        </p:cTn>
                                        <p:tgtEl>
                                          <p:spTgt spid="78"/>
                                        </p:tgtEl>
                                      </p:cBhvr>
                                      <p:to x="100000" y="80000"/>
                                    </p:animScale>
                                    <p:animScale>
                                      <p:cBhvr>
                                        <p:cTn id="102" dur="25" decel="50000">
                                          <p:stCondLst>
                                            <p:cond delay="201"/>
                                          </p:stCondLst>
                                        </p:cTn>
                                        <p:tgtEl>
                                          <p:spTgt spid="78"/>
                                        </p:tgtEl>
                                      </p:cBhvr>
                                      <p:to x="100000" y="100000"/>
                                    </p:animScale>
                                    <p:animScale>
                                      <p:cBhvr>
                                        <p:cTn id="103" dur="4">
                                          <p:stCondLst>
                                            <p:cond delay="246"/>
                                          </p:stCondLst>
                                        </p:cTn>
                                        <p:tgtEl>
                                          <p:spTgt spid="78"/>
                                        </p:tgtEl>
                                      </p:cBhvr>
                                      <p:to x="100000" y="90000"/>
                                    </p:animScale>
                                    <p:animScale>
                                      <p:cBhvr>
                                        <p:cTn id="104" dur="25" decel="50000">
                                          <p:stCondLst>
                                            <p:cond delay="250"/>
                                          </p:stCondLst>
                                        </p:cTn>
                                        <p:tgtEl>
                                          <p:spTgt spid="78"/>
                                        </p:tgtEl>
                                      </p:cBhvr>
                                      <p:to x="100000" y="100000"/>
                                    </p:animScale>
                                    <p:animScale>
                                      <p:cBhvr>
                                        <p:cTn id="105" dur="4">
                                          <p:stCondLst>
                                            <p:cond delay="271"/>
                                          </p:stCondLst>
                                        </p:cTn>
                                        <p:tgtEl>
                                          <p:spTgt spid="78"/>
                                        </p:tgtEl>
                                      </p:cBhvr>
                                      <p:to x="100000" y="95000"/>
                                    </p:animScale>
                                    <p:animScale>
                                      <p:cBhvr>
                                        <p:cTn id="106" dur="25" decel="50000">
                                          <p:stCondLst>
                                            <p:cond delay="275"/>
                                          </p:stCondLst>
                                        </p:cTn>
                                        <p:tgtEl>
                                          <p:spTgt spid="78"/>
                                        </p:tgtEl>
                                      </p:cBhvr>
                                      <p:to x="100000" y="100000"/>
                                    </p:animScale>
                                  </p:childTnLst>
                                </p:cTn>
                              </p:par>
                            </p:childTnLst>
                          </p:cTn>
                        </p:par>
                        <p:par>
                          <p:cTn id="107" fill="hold">
                            <p:stCondLst>
                              <p:cond delay="8900"/>
                            </p:stCondLst>
                            <p:childTnLst>
                              <p:par>
                                <p:cTn id="108" presetID="26" presetClass="entr" presetSubtype="0" fill="hold" nodeType="after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wipe(down)">
                                      <p:cBhvr>
                                        <p:cTn id="110" dur="87">
                                          <p:stCondLst>
                                            <p:cond delay="0"/>
                                          </p:stCondLst>
                                        </p:cTn>
                                        <p:tgtEl>
                                          <p:spTgt spid="81"/>
                                        </p:tgtEl>
                                      </p:cBhvr>
                                    </p:animEffect>
                                    <p:anim calcmode="lin" valueType="num">
                                      <p:cBhvr>
                                        <p:cTn id="111" dur="273"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12" dur="100"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13" dur="100" tmFilter="0, 0; 0.125,0.2665; 0.25,0.4; 0.375,0.465; 0.5,0.5;  0.625,0.535; 0.75,0.6; 0.875,0.7335; 1,1">
                                          <p:stCondLst>
                                            <p:cond delay="100"/>
                                          </p:stCondLst>
                                        </p:cTn>
                                        <p:tgtEl>
                                          <p:spTgt spid="81"/>
                                        </p:tgtEl>
                                        <p:attrNameLst>
                                          <p:attrName>ppt_y</p:attrName>
                                        </p:attrNameLst>
                                      </p:cBhvr>
                                      <p:tavLst>
                                        <p:tav tm="0" fmla="#ppt_y-sin(pi*$)/9">
                                          <p:val>
                                            <p:fltVal val="0"/>
                                          </p:val>
                                        </p:tav>
                                        <p:tav tm="100000">
                                          <p:val>
                                            <p:fltVal val="1"/>
                                          </p:val>
                                        </p:tav>
                                      </p:tavLst>
                                    </p:anim>
                                    <p:anim calcmode="lin" valueType="num">
                                      <p:cBhvr>
                                        <p:cTn id="114" dur="50" tmFilter="0, 0; 0.125,0.2665; 0.25,0.4; 0.375,0.465; 0.5,0.5;  0.625,0.535; 0.75,0.6; 0.875,0.7335; 1,1">
                                          <p:stCondLst>
                                            <p:cond delay="199"/>
                                          </p:stCondLst>
                                        </p:cTn>
                                        <p:tgtEl>
                                          <p:spTgt spid="81"/>
                                        </p:tgtEl>
                                        <p:attrNameLst>
                                          <p:attrName>ppt_y</p:attrName>
                                        </p:attrNameLst>
                                      </p:cBhvr>
                                      <p:tavLst>
                                        <p:tav tm="0" fmla="#ppt_y-sin(pi*$)/27">
                                          <p:val>
                                            <p:fltVal val="0"/>
                                          </p:val>
                                        </p:tav>
                                        <p:tav tm="100000">
                                          <p:val>
                                            <p:fltVal val="1"/>
                                          </p:val>
                                        </p:tav>
                                      </p:tavLst>
                                    </p:anim>
                                    <p:anim calcmode="lin" valueType="num">
                                      <p:cBhvr>
                                        <p:cTn id="115" dur="25" tmFilter="0, 0; 0.125,0.2665; 0.25,0.4; 0.375,0.465; 0.5,0.5;  0.625,0.535; 0.75,0.6; 0.875,0.7335; 1,1">
                                          <p:stCondLst>
                                            <p:cond delay="248"/>
                                          </p:stCondLst>
                                        </p:cTn>
                                        <p:tgtEl>
                                          <p:spTgt spid="81"/>
                                        </p:tgtEl>
                                        <p:attrNameLst>
                                          <p:attrName>ppt_y</p:attrName>
                                        </p:attrNameLst>
                                      </p:cBhvr>
                                      <p:tavLst>
                                        <p:tav tm="0" fmla="#ppt_y-sin(pi*$)/81">
                                          <p:val>
                                            <p:fltVal val="0"/>
                                          </p:val>
                                        </p:tav>
                                        <p:tav tm="100000">
                                          <p:val>
                                            <p:fltVal val="1"/>
                                          </p:val>
                                        </p:tav>
                                      </p:tavLst>
                                    </p:anim>
                                    <p:animScale>
                                      <p:cBhvr>
                                        <p:cTn id="116" dur="4">
                                          <p:stCondLst>
                                            <p:cond delay="98"/>
                                          </p:stCondLst>
                                        </p:cTn>
                                        <p:tgtEl>
                                          <p:spTgt spid="81"/>
                                        </p:tgtEl>
                                      </p:cBhvr>
                                      <p:to x="100000" y="60000"/>
                                    </p:animScale>
                                    <p:animScale>
                                      <p:cBhvr>
                                        <p:cTn id="117" dur="25" decel="50000">
                                          <p:stCondLst>
                                            <p:cond delay="101"/>
                                          </p:stCondLst>
                                        </p:cTn>
                                        <p:tgtEl>
                                          <p:spTgt spid="81"/>
                                        </p:tgtEl>
                                      </p:cBhvr>
                                      <p:to x="100000" y="100000"/>
                                    </p:animScale>
                                    <p:animScale>
                                      <p:cBhvr>
                                        <p:cTn id="118" dur="4">
                                          <p:stCondLst>
                                            <p:cond delay="197"/>
                                          </p:stCondLst>
                                        </p:cTn>
                                        <p:tgtEl>
                                          <p:spTgt spid="81"/>
                                        </p:tgtEl>
                                      </p:cBhvr>
                                      <p:to x="100000" y="80000"/>
                                    </p:animScale>
                                    <p:animScale>
                                      <p:cBhvr>
                                        <p:cTn id="119" dur="25" decel="50000">
                                          <p:stCondLst>
                                            <p:cond delay="201"/>
                                          </p:stCondLst>
                                        </p:cTn>
                                        <p:tgtEl>
                                          <p:spTgt spid="81"/>
                                        </p:tgtEl>
                                      </p:cBhvr>
                                      <p:to x="100000" y="100000"/>
                                    </p:animScale>
                                    <p:animScale>
                                      <p:cBhvr>
                                        <p:cTn id="120" dur="4">
                                          <p:stCondLst>
                                            <p:cond delay="246"/>
                                          </p:stCondLst>
                                        </p:cTn>
                                        <p:tgtEl>
                                          <p:spTgt spid="81"/>
                                        </p:tgtEl>
                                      </p:cBhvr>
                                      <p:to x="100000" y="90000"/>
                                    </p:animScale>
                                    <p:animScale>
                                      <p:cBhvr>
                                        <p:cTn id="121" dur="25" decel="50000">
                                          <p:stCondLst>
                                            <p:cond delay="250"/>
                                          </p:stCondLst>
                                        </p:cTn>
                                        <p:tgtEl>
                                          <p:spTgt spid="81"/>
                                        </p:tgtEl>
                                      </p:cBhvr>
                                      <p:to x="100000" y="100000"/>
                                    </p:animScale>
                                    <p:animScale>
                                      <p:cBhvr>
                                        <p:cTn id="122" dur="4">
                                          <p:stCondLst>
                                            <p:cond delay="271"/>
                                          </p:stCondLst>
                                        </p:cTn>
                                        <p:tgtEl>
                                          <p:spTgt spid="81"/>
                                        </p:tgtEl>
                                      </p:cBhvr>
                                      <p:to x="100000" y="95000"/>
                                    </p:animScale>
                                    <p:animScale>
                                      <p:cBhvr>
                                        <p:cTn id="123" dur="25" decel="50000">
                                          <p:stCondLst>
                                            <p:cond delay="275"/>
                                          </p:stCondLst>
                                        </p:cTn>
                                        <p:tgtEl>
                                          <p:spTgt spid="81"/>
                                        </p:tgtEl>
                                      </p:cBhvr>
                                      <p:to x="100000" y="100000"/>
                                    </p:animScale>
                                  </p:childTnLst>
                                </p:cTn>
                              </p:par>
                            </p:childTnLst>
                          </p:cTn>
                        </p:par>
                        <p:par>
                          <p:cTn id="124" fill="hold">
                            <p:stCondLst>
                              <p:cond delay="9200"/>
                            </p:stCondLst>
                            <p:childTnLst>
                              <p:par>
                                <p:cTn id="125" presetID="26" presetClass="entr" presetSubtype="0" fill="hold" nodeType="afterEffect">
                                  <p:stCondLst>
                                    <p:cond delay="0"/>
                                  </p:stCondLst>
                                  <p:childTnLst>
                                    <p:set>
                                      <p:cBhvr>
                                        <p:cTn id="126" dur="1" fill="hold">
                                          <p:stCondLst>
                                            <p:cond delay="0"/>
                                          </p:stCondLst>
                                        </p:cTn>
                                        <p:tgtEl>
                                          <p:spTgt spid="84"/>
                                        </p:tgtEl>
                                        <p:attrNameLst>
                                          <p:attrName>style.visibility</p:attrName>
                                        </p:attrNameLst>
                                      </p:cBhvr>
                                      <p:to>
                                        <p:strVal val="visible"/>
                                      </p:to>
                                    </p:set>
                                    <p:animEffect transition="in" filter="wipe(down)">
                                      <p:cBhvr>
                                        <p:cTn id="127" dur="87">
                                          <p:stCondLst>
                                            <p:cond delay="0"/>
                                          </p:stCondLst>
                                        </p:cTn>
                                        <p:tgtEl>
                                          <p:spTgt spid="84"/>
                                        </p:tgtEl>
                                      </p:cBhvr>
                                    </p:animEffect>
                                    <p:anim calcmode="lin" valueType="num">
                                      <p:cBhvr>
                                        <p:cTn id="128" dur="273"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29" dur="100"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30" dur="100" tmFilter="0, 0; 0.125,0.2665; 0.25,0.4; 0.375,0.465; 0.5,0.5;  0.625,0.535; 0.75,0.6; 0.875,0.7335; 1,1">
                                          <p:stCondLst>
                                            <p:cond delay="100"/>
                                          </p:stCondLst>
                                        </p:cTn>
                                        <p:tgtEl>
                                          <p:spTgt spid="84"/>
                                        </p:tgtEl>
                                        <p:attrNameLst>
                                          <p:attrName>ppt_y</p:attrName>
                                        </p:attrNameLst>
                                      </p:cBhvr>
                                      <p:tavLst>
                                        <p:tav tm="0" fmla="#ppt_y-sin(pi*$)/9">
                                          <p:val>
                                            <p:fltVal val="0"/>
                                          </p:val>
                                        </p:tav>
                                        <p:tav tm="100000">
                                          <p:val>
                                            <p:fltVal val="1"/>
                                          </p:val>
                                        </p:tav>
                                      </p:tavLst>
                                    </p:anim>
                                    <p:anim calcmode="lin" valueType="num">
                                      <p:cBhvr>
                                        <p:cTn id="131" dur="50" tmFilter="0, 0; 0.125,0.2665; 0.25,0.4; 0.375,0.465; 0.5,0.5;  0.625,0.535; 0.75,0.6; 0.875,0.7335; 1,1">
                                          <p:stCondLst>
                                            <p:cond delay="199"/>
                                          </p:stCondLst>
                                        </p:cTn>
                                        <p:tgtEl>
                                          <p:spTgt spid="84"/>
                                        </p:tgtEl>
                                        <p:attrNameLst>
                                          <p:attrName>ppt_y</p:attrName>
                                        </p:attrNameLst>
                                      </p:cBhvr>
                                      <p:tavLst>
                                        <p:tav tm="0" fmla="#ppt_y-sin(pi*$)/27">
                                          <p:val>
                                            <p:fltVal val="0"/>
                                          </p:val>
                                        </p:tav>
                                        <p:tav tm="100000">
                                          <p:val>
                                            <p:fltVal val="1"/>
                                          </p:val>
                                        </p:tav>
                                      </p:tavLst>
                                    </p:anim>
                                    <p:anim calcmode="lin" valueType="num">
                                      <p:cBhvr>
                                        <p:cTn id="132" dur="25" tmFilter="0, 0; 0.125,0.2665; 0.25,0.4; 0.375,0.465; 0.5,0.5;  0.625,0.535; 0.75,0.6; 0.875,0.7335; 1,1">
                                          <p:stCondLst>
                                            <p:cond delay="248"/>
                                          </p:stCondLst>
                                        </p:cTn>
                                        <p:tgtEl>
                                          <p:spTgt spid="84"/>
                                        </p:tgtEl>
                                        <p:attrNameLst>
                                          <p:attrName>ppt_y</p:attrName>
                                        </p:attrNameLst>
                                      </p:cBhvr>
                                      <p:tavLst>
                                        <p:tav tm="0" fmla="#ppt_y-sin(pi*$)/81">
                                          <p:val>
                                            <p:fltVal val="0"/>
                                          </p:val>
                                        </p:tav>
                                        <p:tav tm="100000">
                                          <p:val>
                                            <p:fltVal val="1"/>
                                          </p:val>
                                        </p:tav>
                                      </p:tavLst>
                                    </p:anim>
                                    <p:animScale>
                                      <p:cBhvr>
                                        <p:cTn id="133" dur="4">
                                          <p:stCondLst>
                                            <p:cond delay="98"/>
                                          </p:stCondLst>
                                        </p:cTn>
                                        <p:tgtEl>
                                          <p:spTgt spid="84"/>
                                        </p:tgtEl>
                                      </p:cBhvr>
                                      <p:to x="100000" y="60000"/>
                                    </p:animScale>
                                    <p:animScale>
                                      <p:cBhvr>
                                        <p:cTn id="134" dur="25" decel="50000">
                                          <p:stCondLst>
                                            <p:cond delay="101"/>
                                          </p:stCondLst>
                                        </p:cTn>
                                        <p:tgtEl>
                                          <p:spTgt spid="84"/>
                                        </p:tgtEl>
                                      </p:cBhvr>
                                      <p:to x="100000" y="100000"/>
                                    </p:animScale>
                                    <p:animScale>
                                      <p:cBhvr>
                                        <p:cTn id="135" dur="4">
                                          <p:stCondLst>
                                            <p:cond delay="197"/>
                                          </p:stCondLst>
                                        </p:cTn>
                                        <p:tgtEl>
                                          <p:spTgt spid="84"/>
                                        </p:tgtEl>
                                      </p:cBhvr>
                                      <p:to x="100000" y="80000"/>
                                    </p:animScale>
                                    <p:animScale>
                                      <p:cBhvr>
                                        <p:cTn id="136" dur="25" decel="50000">
                                          <p:stCondLst>
                                            <p:cond delay="201"/>
                                          </p:stCondLst>
                                        </p:cTn>
                                        <p:tgtEl>
                                          <p:spTgt spid="84"/>
                                        </p:tgtEl>
                                      </p:cBhvr>
                                      <p:to x="100000" y="100000"/>
                                    </p:animScale>
                                    <p:animScale>
                                      <p:cBhvr>
                                        <p:cTn id="137" dur="4">
                                          <p:stCondLst>
                                            <p:cond delay="246"/>
                                          </p:stCondLst>
                                        </p:cTn>
                                        <p:tgtEl>
                                          <p:spTgt spid="84"/>
                                        </p:tgtEl>
                                      </p:cBhvr>
                                      <p:to x="100000" y="90000"/>
                                    </p:animScale>
                                    <p:animScale>
                                      <p:cBhvr>
                                        <p:cTn id="138" dur="25" decel="50000">
                                          <p:stCondLst>
                                            <p:cond delay="250"/>
                                          </p:stCondLst>
                                        </p:cTn>
                                        <p:tgtEl>
                                          <p:spTgt spid="84"/>
                                        </p:tgtEl>
                                      </p:cBhvr>
                                      <p:to x="100000" y="100000"/>
                                    </p:animScale>
                                    <p:animScale>
                                      <p:cBhvr>
                                        <p:cTn id="139" dur="4">
                                          <p:stCondLst>
                                            <p:cond delay="271"/>
                                          </p:stCondLst>
                                        </p:cTn>
                                        <p:tgtEl>
                                          <p:spTgt spid="84"/>
                                        </p:tgtEl>
                                      </p:cBhvr>
                                      <p:to x="100000" y="95000"/>
                                    </p:animScale>
                                    <p:animScale>
                                      <p:cBhvr>
                                        <p:cTn id="140" dur="25" decel="50000">
                                          <p:stCondLst>
                                            <p:cond delay="275"/>
                                          </p:stCondLst>
                                        </p:cTn>
                                        <p:tgtEl>
                                          <p:spTgt spid="84"/>
                                        </p:tgtEl>
                                      </p:cBhvr>
                                      <p:to x="100000" y="100000"/>
                                    </p:animScale>
                                  </p:childTnLst>
                                </p:cTn>
                              </p:par>
                            </p:childTnLst>
                          </p:cTn>
                        </p:par>
                        <p:par>
                          <p:cTn id="141" fill="hold">
                            <p:stCondLst>
                              <p:cond delay="9500"/>
                            </p:stCondLst>
                            <p:childTnLst>
                              <p:par>
                                <p:cTn id="142" presetID="41" presetClass="entr" presetSubtype="0" fill="hold" nodeType="afterEffect">
                                  <p:stCondLst>
                                    <p:cond delay="0"/>
                                  </p:stCondLst>
                                  <p:iterate type="lt">
                                    <p:tmPct val="10000"/>
                                  </p:iterate>
                                  <p:childTnLst>
                                    <p:set>
                                      <p:cBhvr>
                                        <p:cTn id="143" dur="1" fill="hold">
                                          <p:stCondLst>
                                            <p:cond delay="0"/>
                                          </p:stCondLst>
                                        </p:cTn>
                                        <p:tgtEl>
                                          <p:spTgt spid="71">
                                            <p:txEl>
                                              <p:pRg st="0" end="0"/>
                                            </p:txEl>
                                          </p:spTgt>
                                        </p:tgtEl>
                                        <p:attrNameLst>
                                          <p:attrName>style.visibility</p:attrName>
                                        </p:attrNameLst>
                                      </p:cBhvr>
                                      <p:to>
                                        <p:strVal val="visible"/>
                                      </p:to>
                                    </p:set>
                                    <p:anim calcmode="lin" valueType="num">
                                      <p:cBhvr>
                                        <p:cTn id="144" dur="300" fill="hold"/>
                                        <p:tgtEl>
                                          <p:spTgt spid="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5" dur="300" fill="hold"/>
                                        <p:tgtEl>
                                          <p:spTgt spid="71">
                                            <p:txEl>
                                              <p:pRg st="0" end="0"/>
                                            </p:txEl>
                                          </p:spTgt>
                                        </p:tgtEl>
                                        <p:attrNameLst>
                                          <p:attrName>ppt_y</p:attrName>
                                        </p:attrNameLst>
                                      </p:cBhvr>
                                      <p:tavLst>
                                        <p:tav tm="0">
                                          <p:val>
                                            <p:strVal val="#ppt_y"/>
                                          </p:val>
                                        </p:tav>
                                        <p:tav tm="100000">
                                          <p:val>
                                            <p:strVal val="#ppt_y"/>
                                          </p:val>
                                        </p:tav>
                                      </p:tavLst>
                                    </p:anim>
                                    <p:anim calcmode="lin" valueType="num">
                                      <p:cBhvr>
                                        <p:cTn id="146" dur="300" fill="hold"/>
                                        <p:tgtEl>
                                          <p:spTgt spid="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7" dur="300" fill="hold"/>
                                        <p:tgtEl>
                                          <p:spTgt spid="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300" tmFilter="0,0; .5, 1; 1, 1"/>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2835" y="0"/>
            <a:ext cx="8140828" cy="6320413"/>
          </a:xfrm>
          <a:prstGeom prst="rect">
            <a:avLst/>
          </a:prstGeom>
        </p:spPr>
      </p:pic>
      <p:sp>
        <p:nvSpPr>
          <p:cNvPr id="5" name="TextBox 4"/>
          <p:cNvSpPr txBox="1"/>
          <p:nvPr/>
        </p:nvSpPr>
        <p:spPr>
          <a:xfrm>
            <a:off x="3676217" y="6320413"/>
            <a:ext cx="4674063" cy="369332"/>
          </a:xfrm>
          <a:prstGeom prst="rect">
            <a:avLst/>
          </a:prstGeom>
          <a:noFill/>
        </p:spPr>
        <p:txBody>
          <a:bodyPr wrap="square" rtlCol="0">
            <a:spAutoFit/>
          </a:bodyPr>
          <a:lstStyle/>
          <a:p>
            <a:pPr algn="ctr"/>
            <a:r>
              <a:rPr lang="vi-VN" dirty="0" smtClean="0">
                <a:solidFill>
                  <a:schemeClr val="bg2"/>
                </a:solidFill>
                <a:latin typeface="#9Slide03 Roboto Condensed" panose="02000000000000000000" pitchFamily="2" charset="0"/>
                <a:ea typeface="#9Slide03 Roboto Condensed" panose="02000000000000000000" pitchFamily="2" charset="0"/>
              </a:rPr>
              <a:t>Hình 25.</a:t>
            </a:r>
            <a:r>
              <a:rPr lang="en-US" dirty="0" smtClean="0">
                <a:solidFill>
                  <a:schemeClr val="bg2"/>
                </a:solidFill>
                <a:latin typeface="#9Slide03 Roboto Condensed" panose="02000000000000000000" pitchFamily="2" charset="0"/>
                <a:ea typeface="#9Slide03 Roboto Condensed" panose="02000000000000000000" pitchFamily="2" charset="0"/>
              </a:rPr>
              <a:t>4</a:t>
            </a:r>
            <a:r>
              <a:rPr lang="vi-VN" dirty="0" smtClean="0">
                <a:solidFill>
                  <a:schemeClr val="bg2"/>
                </a:solidFill>
                <a:latin typeface="#9Slide03 Roboto Condensed" panose="02000000000000000000" pitchFamily="2" charset="0"/>
                <a:ea typeface="#9Slide03 Roboto Condensed" panose="02000000000000000000" pitchFamily="2" charset="0"/>
              </a:rPr>
              <a:t>. Sơ đồ hệ thống phân loại năm giới</a:t>
            </a:r>
            <a:endParaRPr lang="vi-VN" dirty="0">
              <a:solidFill>
                <a:schemeClr val="bg2"/>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360202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07878" y="5848438"/>
            <a:ext cx="11443580" cy="837152"/>
          </a:xfrm>
          <a:prstGeom prst="rect">
            <a:avLst/>
          </a:prstGeom>
          <a:noFill/>
        </p:spPr>
        <p:txBody>
          <a:bodyPr wrap="square" rtlCol="0">
            <a:spAutoFit/>
          </a:bodyPr>
          <a:lstStyle/>
          <a:p>
            <a:pPr algn="ctr" defTabSz="914400">
              <a:lnSpc>
                <a:spcPct val="110000"/>
              </a:lnSpc>
            </a:pPr>
            <a:r>
              <a:rPr lang="vi-VN" sz="2200" dirty="0" smtClean="0">
                <a:solidFill>
                  <a:schemeClr val="bg1"/>
                </a:solidFill>
                <a:latin typeface="#9Slide03 Roboto Condensed" panose="02000000000000000000" pitchFamily="2" charset="0"/>
                <a:ea typeface="#9Slide03 Roboto Condensed" panose="02000000000000000000" pitchFamily="2" charset="0"/>
              </a:rPr>
              <a:t>Khi bước vào một cửa hàng sách, ta sẽ dễ dàng tìm được một quyển sách do có sắp xếp thành từng nhóm khác nhau. Việc phân loại thế giới sống cũng vậy sẽ giúp chúng ta phân loại từng loài sinh vật.</a:t>
            </a:r>
            <a:endParaRPr lang="vi-VN" sz="2200" dirty="0">
              <a:solidFill>
                <a:schemeClr val="bg1"/>
              </a:solidFill>
              <a:latin typeface="#9Slide03 Roboto Condensed" panose="02000000000000000000" pitchFamily="2" charset="0"/>
              <a:ea typeface="#9Slide03 Roboto Condensed" panose="02000000000000000000" pitchFamily="2" charset="0"/>
            </a:endParaRPr>
          </a:p>
        </p:txBody>
      </p:sp>
      <p:pic>
        <p:nvPicPr>
          <p:cNvPr id="3078" name="Picture 6" descr="books on bookshelf"/>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47" l="200" r="100000">
                        <a14:foregroundMark x1="39800" y1="88908" x2="48600" y2="98294"/>
                        <a14:foregroundMark x1="16100" y1="67918" x2="34100" y2="85154"/>
                        <a14:foregroundMark x1="2700" y1="96587" x2="51400" y2="96246"/>
                        <a14:foregroundMark x1="65900" y1="12628" x2="69000" y2="13140"/>
                        <a14:foregroundMark x1="94300" y1="38225" x2="98500" y2="39420"/>
                        <a14:foregroundMark x1="81200" y1="64164" x2="82000" y2="65188"/>
                        <a14:foregroundMark x1="25500" y1="97099" x2="25500" y2="99147"/>
                        <a14:foregroundMark x1="29300" y1="98464" x2="30200" y2="98635"/>
                      </a14:backgroundRemoval>
                    </a14:imgEffect>
                  </a14:imgLayer>
                </a14:imgProps>
              </a:ext>
              <a:ext uri="{28A0092B-C50C-407E-A947-70E740481C1C}">
                <a14:useLocalDpi xmlns:a14="http://schemas.microsoft.com/office/drawing/2010/main" val="0"/>
              </a:ext>
            </a:extLst>
          </a:blip>
          <a:srcRect/>
          <a:stretch>
            <a:fillRect/>
          </a:stretch>
        </p:blipFill>
        <p:spPr bwMode="auto">
          <a:xfrm>
            <a:off x="1367168" y="176352"/>
            <a:ext cx="9525000" cy="5581651"/>
          </a:xfrm>
          <a:prstGeom prst="rect">
            <a:avLst/>
          </a:prstGeom>
          <a:noFill/>
          <a:extLst>
            <a:ext uri="{909E8E84-426E-40DD-AFC4-6F175D3DCCD1}">
              <a14:hiddenFill xmlns:a14="http://schemas.microsoft.com/office/drawing/2010/main">
                <a:solidFill>
                  <a:srgbClr val="FFFFFF"/>
                </a:solidFill>
              </a14:hiddenFill>
            </a:ext>
          </a:extLst>
        </p:spPr>
      </p:pic>
      <p:sp>
        <p:nvSpPr>
          <p:cNvPr id="8" name="Cloud 7"/>
          <p:cNvSpPr/>
          <p:nvPr/>
        </p:nvSpPr>
        <p:spPr>
          <a:xfrm>
            <a:off x="6234820" y="371192"/>
            <a:ext cx="5957180" cy="2209045"/>
          </a:xfrm>
          <a:prstGeom prst="clou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vi-VN" sz="2400" dirty="0" smtClean="0">
                <a:solidFill>
                  <a:srgbClr val="FFFFFF"/>
                </a:solidFill>
                <a:latin typeface="#9Slide03 BoosterNextFYBlack" panose="02000A03000000020004" pitchFamily="2" charset="0"/>
                <a:cs typeface="#9Slide03 Arima Madurai" panose="00000500000000000000" pitchFamily="2" charset="0"/>
              </a:rPr>
              <a:t>Vậy chúng ta sẽ dựa trên tiêu chí nào để phân loại sinh vật vào các nhóm</a:t>
            </a:r>
            <a:r>
              <a:rPr lang="en-US" sz="2400" dirty="0" smtClean="0">
                <a:solidFill>
                  <a:srgbClr val="FFFFFF"/>
                </a:solidFill>
                <a:latin typeface="#9Slide03 BoosterNextFYBlack" panose="02000A03000000020004" pitchFamily="2" charset="0"/>
                <a:cs typeface="#9Slide03 Arima Madurai" panose="00000500000000000000" pitchFamily="2" charset="0"/>
              </a:rPr>
              <a:t>?</a:t>
            </a:r>
            <a:endParaRPr lang="vi-VN" sz="2400" dirty="0">
              <a:solidFill>
                <a:srgbClr val="FFFFFF"/>
              </a:solidFill>
              <a:latin typeface="#9Slide03 BoosterNextFYBlack" panose="02000A03000000020004" pitchFamily="2" charset="0"/>
              <a:cs typeface="#9Slide03 Arima Madurai" panose="00000500000000000000" pitchFamily="2" charset="0"/>
            </a:endParaRPr>
          </a:p>
        </p:txBody>
      </p:sp>
    </p:spTree>
    <p:extLst>
      <p:ext uri="{BB962C8B-B14F-4D97-AF65-F5344CB8AC3E}">
        <p14:creationId xmlns:p14="http://schemas.microsoft.com/office/powerpoint/2010/main" val="1934667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56841" y="197945"/>
            <a:ext cx="4743450" cy="2143126"/>
            <a:chOff x="6539067" y="4399276"/>
            <a:chExt cx="4743450" cy="2143126"/>
          </a:xfrm>
        </p:grpSpPr>
        <p:pic>
          <p:nvPicPr>
            <p:cNvPr id="5" name="Picture 12" descr="giới khởi sinh - Sinh học 10 - Nguyễn Duy Hiền - Thư viện Tư liệu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67" y="4399277"/>
              <a:ext cx="18859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Giới khởi sinh là gì? Những đặc điểm điển hình của giới khởi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017" y="4399276"/>
              <a:ext cx="2857500" cy="214312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334630" y="2417665"/>
            <a:ext cx="2327336" cy="400110"/>
          </a:xfrm>
          <a:prstGeom prst="rect">
            <a:avLst/>
          </a:prstGeom>
          <a:noFill/>
        </p:spPr>
        <p:txBody>
          <a:bodyPr wrap="square" rtlCol="0">
            <a:spAutoFit/>
          </a:bodyPr>
          <a:lstStyle/>
          <a:p>
            <a:pPr algn="ctr"/>
            <a:r>
              <a:rPr lang="vi-VN" sz="2000" dirty="0" smtClean="0">
                <a:latin typeface="#9Slide03 Roboto Condensed" panose="02000000000000000000" pitchFamily="2" charset="0"/>
                <a:ea typeface="#9Slide03 Roboto Condensed" panose="02000000000000000000" pitchFamily="2" charset="0"/>
              </a:rPr>
              <a:t>GIỚI KHỞI SINH</a:t>
            </a:r>
            <a:endParaRPr lang="vi-VN" sz="2000" dirty="0">
              <a:latin typeface="#9Slide03 Roboto Condensed" panose="02000000000000000000" pitchFamily="2" charset="0"/>
              <a:ea typeface="#9Slide03 Roboto Condensed" panose="02000000000000000000" pitchFamily="2" charset="0"/>
            </a:endParaRPr>
          </a:p>
        </p:txBody>
      </p:sp>
      <p:sp>
        <p:nvSpPr>
          <p:cNvPr id="8" name="椭圆 30"/>
          <p:cNvSpPr/>
          <p:nvPr/>
        </p:nvSpPr>
        <p:spPr>
          <a:xfrm>
            <a:off x="1290491" y="2894369"/>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9" name="椭圆 5"/>
          <p:cNvSpPr/>
          <p:nvPr/>
        </p:nvSpPr>
        <p:spPr>
          <a:xfrm>
            <a:off x="1455098" y="3056161"/>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0" name="椭圆 6"/>
          <p:cNvSpPr/>
          <p:nvPr/>
        </p:nvSpPr>
        <p:spPr>
          <a:xfrm>
            <a:off x="1655556" y="3256619"/>
            <a:ext cx="1579084" cy="1579084"/>
          </a:xfrm>
          <a:prstGeom prst="ellipse">
            <a:avLst/>
          </a:prstGeom>
          <a:solidFill>
            <a:schemeClr val="accent2"/>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1" name="文本框 31"/>
          <p:cNvSpPr txBox="1"/>
          <p:nvPr/>
        </p:nvSpPr>
        <p:spPr>
          <a:xfrm>
            <a:off x="681154" y="5274547"/>
            <a:ext cx="4225210" cy="1396536"/>
          </a:xfrm>
          <a:prstGeom prst="rect">
            <a:avLst/>
          </a:prstGeom>
          <a:noFill/>
        </p:spPr>
        <p:txBody>
          <a:bodyPr wrap="square" rtlCol="0">
            <a:spAutoFit/>
          </a:bodyPr>
          <a:lstStyle/>
          <a:p>
            <a:pPr marL="285750" indent="-285750" algn="just" defTabSz="914400">
              <a:lnSpc>
                <a:spcPct val="120000"/>
              </a:lnSpc>
              <a:buFont typeface="Wingdings" panose="05000000000000000000" pitchFamily="2" charset="2"/>
              <a:buChar char="§"/>
            </a:pPr>
            <a:r>
              <a:rPr lang="vi-VN" altLang="zh-CN" dirty="0" smtClean="0">
                <a:solidFill>
                  <a:srgbClr val="3FE9E5"/>
                </a:solidFill>
                <a:latin typeface="#9Slide03 Roboto Condensed" panose="02000000000000000000" pitchFamily="2" charset="0"/>
                <a:ea typeface="#9Slide03 Roboto Condensed" panose="02000000000000000000" pitchFamily="2" charset="0"/>
              </a:rPr>
              <a:t>Tế bào nhân sơ</a:t>
            </a:r>
          </a:p>
          <a:p>
            <a:pPr marL="285750" indent="-285750" algn="just" defTabSz="914400">
              <a:lnSpc>
                <a:spcPct val="120000"/>
              </a:lnSpc>
              <a:buFont typeface="Wingdings" panose="05000000000000000000" pitchFamily="2" charset="2"/>
              <a:buChar char="§"/>
            </a:pPr>
            <a:r>
              <a:rPr lang="vi-VN" altLang="zh-CN" dirty="0" smtClean="0">
                <a:solidFill>
                  <a:srgbClr val="3FE9E5"/>
                </a:solidFill>
                <a:latin typeface="#9Slide03 Roboto Condensed" panose="02000000000000000000" pitchFamily="2" charset="0"/>
                <a:ea typeface="#9Slide03 Roboto Condensed" panose="02000000000000000000" pitchFamily="2" charset="0"/>
              </a:rPr>
              <a:t>Tự dưỡng hoặc dị dưỡng</a:t>
            </a:r>
          </a:p>
          <a:p>
            <a:pPr marL="285750" indent="-285750" algn="just" defTabSz="914400">
              <a:lnSpc>
                <a:spcPct val="120000"/>
              </a:lnSpc>
              <a:buFont typeface="Wingdings" panose="05000000000000000000" pitchFamily="2" charset="2"/>
              <a:buChar char="§"/>
            </a:pPr>
            <a:r>
              <a:rPr lang="vi-VN" altLang="zh-CN" dirty="0" smtClean="0">
                <a:solidFill>
                  <a:srgbClr val="3FE9E5"/>
                </a:solidFill>
                <a:latin typeface="#9Slide03 Roboto Condensed" panose="02000000000000000000" pitchFamily="2" charset="0"/>
                <a:ea typeface="#9Slide03 Roboto Condensed" panose="02000000000000000000" pitchFamily="2" charset="0"/>
              </a:rPr>
              <a:t>Môi trường sống đa dạng</a:t>
            </a:r>
          </a:p>
          <a:p>
            <a:pPr marL="285750" indent="-285750" algn="just" defTabSz="914400">
              <a:lnSpc>
                <a:spcPct val="120000"/>
              </a:lnSpc>
              <a:buFont typeface="Wingdings" panose="05000000000000000000" pitchFamily="2" charset="2"/>
              <a:buChar char="§"/>
            </a:pPr>
            <a:r>
              <a:rPr lang="vi-VN" altLang="zh-CN" dirty="0" smtClean="0">
                <a:solidFill>
                  <a:srgbClr val="3FE9E5"/>
                </a:solidFill>
                <a:latin typeface="#9Slide03 Roboto Condensed" panose="02000000000000000000" pitchFamily="2" charset="0"/>
                <a:ea typeface="#9Slide03 Roboto Condensed" panose="02000000000000000000" pitchFamily="2" charset="0"/>
              </a:rPr>
              <a:t>Đại diện: </a:t>
            </a:r>
            <a:r>
              <a:rPr lang="vi-VN" altLang="zh-CN" b="1" dirty="0" smtClean="0">
                <a:solidFill>
                  <a:srgbClr val="3FE9E5"/>
                </a:solidFill>
                <a:latin typeface="#9Slide03 Roboto Condensed" panose="02000000000000000000" pitchFamily="2" charset="0"/>
                <a:ea typeface="#9Slide03 Roboto Condensed" panose="02000000000000000000" pitchFamily="2" charset="0"/>
              </a:rPr>
              <a:t>Vi khuẩn </a:t>
            </a:r>
            <a:r>
              <a:rPr lang="vi-VN" altLang="zh-CN" dirty="0" smtClean="0">
                <a:solidFill>
                  <a:srgbClr val="3FE9E5"/>
                </a:solidFill>
                <a:latin typeface="#9Slide03 Roboto Condensed" panose="02000000000000000000" pitchFamily="2" charset="0"/>
                <a:ea typeface="#9Slide03 Roboto Condensed" panose="02000000000000000000" pitchFamily="2" charset="0"/>
              </a:rPr>
              <a:t>E.coli,…</a:t>
            </a:r>
            <a:endParaRPr lang="vi-VN" altLang="zh-CN" dirty="0">
              <a:solidFill>
                <a:srgbClr val="3FE9E5"/>
              </a:solidFill>
              <a:latin typeface="#9Slide03 Roboto Condensed" panose="02000000000000000000" pitchFamily="2" charset="0"/>
              <a:ea typeface="#9Slide03 Roboto Condensed" panose="02000000000000000000" pitchFamily="2" charset="0"/>
            </a:endParaRPr>
          </a:p>
        </p:txBody>
      </p:sp>
      <p:grpSp>
        <p:nvGrpSpPr>
          <p:cNvPr id="13" name="组合 48"/>
          <p:cNvGrpSpPr/>
          <p:nvPr/>
        </p:nvGrpSpPr>
        <p:grpSpPr>
          <a:xfrm>
            <a:off x="2111371" y="3735189"/>
            <a:ext cx="682388" cy="682388"/>
            <a:chOff x="6560201" y="5151933"/>
            <a:chExt cx="682388" cy="682388"/>
          </a:xfrm>
        </p:grpSpPr>
        <p:grpSp>
          <p:nvGrpSpPr>
            <p:cNvPr id="14" name="组合 38"/>
            <p:cNvGrpSpPr/>
            <p:nvPr/>
          </p:nvGrpSpPr>
          <p:grpSpPr>
            <a:xfrm>
              <a:off x="6560201" y="5151933"/>
              <a:ext cx="682388" cy="682388"/>
              <a:chOff x="4993868" y="2326869"/>
              <a:chExt cx="2204264" cy="2204264"/>
            </a:xfrm>
            <a:effectLst>
              <a:outerShdw blurRad="292100" dist="114300" dir="2700000" algn="tl" rotWithShape="0">
                <a:prstClr val="black">
                  <a:alpha val="25000"/>
                </a:prstClr>
              </a:outerShdw>
            </a:effectLst>
          </p:grpSpPr>
          <p:sp>
            <p:nvSpPr>
              <p:cNvPr id="18" name="任意多边形 39"/>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19" name="椭圆 40"/>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20" name="椭圆 41"/>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sp>
          <p:nvSpPr>
            <p:cNvPr id="15" name="椭圆 43"/>
            <p:cNvSpPr/>
            <p:nvPr/>
          </p:nvSpPr>
          <p:spPr>
            <a:xfrm>
              <a:off x="670248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16" name="椭圆 44"/>
            <p:cNvSpPr/>
            <p:nvPr/>
          </p:nvSpPr>
          <p:spPr>
            <a:xfrm>
              <a:off x="6702489" y="5297432"/>
              <a:ext cx="392218" cy="392218"/>
            </a:xfrm>
            <a:prstGeom prst="ellipse">
              <a:avLst/>
            </a:prstGeom>
            <a:solidFill>
              <a:schemeClr val="accent1"/>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17" name="椭圆 67"/>
            <p:cNvSpPr/>
            <p:nvPr/>
          </p:nvSpPr>
          <p:spPr>
            <a:xfrm>
              <a:off x="677631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 fmla="*/ 0 w 812800"/>
                <a:gd name="connsiteY0" fmla="*/ 406400 h 457199"/>
                <a:gd name="connsiteX1" fmla="*/ 406400 w 812800"/>
                <a:gd name="connsiteY1" fmla="*/ 0 h 457199"/>
                <a:gd name="connsiteX2" fmla="*/ 812800 w 812800"/>
                <a:gd name="connsiteY2" fmla="*/ 406400 h 457199"/>
                <a:gd name="connsiteX3" fmla="*/ 0 w 812800"/>
                <a:gd name="connsiteY3" fmla="*/ 406400 h 457199"/>
                <a:gd name="connsiteX0" fmla="*/ 0 w 812800"/>
                <a:gd name="connsiteY0" fmla="*/ 406400 h 421420"/>
                <a:gd name="connsiteX1" fmla="*/ 406400 w 812800"/>
                <a:gd name="connsiteY1" fmla="*/ 0 h 421420"/>
                <a:gd name="connsiteX2" fmla="*/ 812800 w 812800"/>
                <a:gd name="connsiteY2" fmla="*/ 406400 h 421420"/>
                <a:gd name="connsiteX3" fmla="*/ 0 w 812800"/>
                <a:gd name="connsiteY3" fmla="*/ 406400 h 42142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Lst>
              <a:ahLst/>
              <a:cxnLst>
                <a:cxn ang="0">
                  <a:pos x="connsiteX0" y="connsiteY0"/>
                </a:cxn>
                <a:cxn ang="0">
                  <a:pos x="connsiteX1" y="connsiteY1"/>
                </a:cxn>
                <a:cxn ang="0">
                  <a:pos x="connsiteX2" y="connsiteY2"/>
                </a:cxn>
                <a:cxn ang="0">
                  <a:pos x="connsiteX3" y="connsiteY3"/>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pic>
        <p:nvPicPr>
          <p:cNvPr id="21" name="Picture 10" descr="Sinh vật nguyên sinh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844952" y="3373999"/>
            <a:ext cx="3052060" cy="3494638"/>
          </a:xfrm>
          <a:prstGeom prst="rect">
            <a:avLst/>
          </a:prstGeom>
          <a:noFill/>
          <a:extLst>
            <a:ext uri="{909E8E84-426E-40DD-AFC4-6F175D3DCCD1}">
              <a14:hiddenFill xmlns:a14="http://schemas.microsoft.com/office/drawing/2010/main">
                <a:solidFill>
                  <a:srgbClr val="FFFFFF"/>
                </a:solidFill>
              </a14:hiddenFill>
            </a:ext>
          </a:extLst>
        </p:spPr>
      </p:pic>
      <p:sp>
        <p:nvSpPr>
          <p:cNvPr id="22" name="椭圆 28"/>
          <p:cNvSpPr/>
          <p:nvPr/>
        </p:nvSpPr>
        <p:spPr>
          <a:xfrm>
            <a:off x="6290705" y="1124769"/>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23" name="椭圆 7"/>
          <p:cNvSpPr/>
          <p:nvPr/>
        </p:nvSpPr>
        <p:spPr>
          <a:xfrm>
            <a:off x="6455312" y="1286561"/>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24" name="椭圆 8"/>
          <p:cNvSpPr/>
          <p:nvPr/>
        </p:nvSpPr>
        <p:spPr>
          <a:xfrm>
            <a:off x="6655770" y="1487019"/>
            <a:ext cx="1579084" cy="1579084"/>
          </a:xfrm>
          <a:prstGeom prst="ellipse">
            <a:avLst/>
          </a:prstGeom>
          <a:solidFill>
            <a:schemeClr val="accent3"/>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26" name="文本框 35"/>
          <p:cNvSpPr txBox="1"/>
          <p:nvPr/>
        </p:nvSpPr>
        <p:spPr>
          <a:xfrm>
            <a:off x="8673748" y="1627441"/>
            <a:ext cx="3492128" cy="1728935"/>
          </a:xfrm>
          <a:prstGeom prst="rect">
            <a:avLst/>
          </a:prstGeom>
          <a:noFill/>
        </p:spPr>
        <p:txBody>
          <a:bodyPr wrap="square" rtlCol="0">
            <a:spAutoFit/>
          </a:bodyPr>
          <a:lstStyle/>
          <a:p>
            <a:pPr marL="285750" indent="-285750" algn="just" defTabSz="914400">
              <a:lnSpc>
                <a:spcPct val="120000"/>
              </a:lnSpc>
              <a:buFont typeface="Wingdings" panose="05000000000000000000" pitchFamily="2" charset="2"/>
              <a:buChar char="§"/>
            </a:pPr>
            <a:r>
              <a:rPr lang="vi-VN" altLang="zh-CN" dirty="0" smtClean="0">
                <a:solidFill>
                  <a:srgbClr val="FFFF00"/>
                </a:solidFill>
                <a:latin typeface="#9Slide03 Roboto Condensed" panose="02000000000000000000" pitchFamily="2" charset="0"/>
                <a:ea typeface="#9Slide03 Roboto Condensed" panose="02000000000000000000" pitchFamily="2" charset="0"/>
              </a:rPr>
              <a:t>Tb nhân thực</a:t>
            </a:r>
          </a:p>
          <a:p>
            <a:pPr marL="285750" indent="-285750" algn="just" defTabSz="914400">
              <a:lnSpc>
                <a:spcPct val="120000"/>
              </a:lnSpc>
              <a:buFont typeface="Wingdings" panose="05000000000000000000" pitchFamily="2" charset="2"/>
              <a:buChar char="§"/>
            </a:pPr>
            <a:r>
              <a:rPr lang="vi-VN" altLang="zh-CN" dirty="0" smtClean="0">
                <a:solidFill>
                  <a:srgbClr val="FFFF00"/>
                </a:solidFill>
                <a:latin typeface="#9Slide03 Roboto Condensed" panose="02000000000000000000" pitchFamily="2" charset="0"/>
                <a:ea typeface="#9Slide03 Roboto Condensed" panose="02000000000000000000" pitchFamily="2" charset="0"/>
              </a:rPr>
              <a:t>Phần lớn đơn bào</a:t>
            </a:r>
          </a:p>
          <a:p>
            <a:pPr marL="285750" indent="-285750" algn="just" defTabSz="914400">
              <a:lnSpc>
                <a:spcPct val="120000"/>
              </a:lnSpc>
              <a:buFont typeface="Wingdings" panose="05000000000000000000" pitchFamily="2" charset="2"/>
              <a:buChar char="§"/>
            </a:pPr>
            <a:r>
              <a:rPr lang="vi-VN" altLang="zh-CN" dirty="0" smtClean="0">
                <a:solidFill>
                  <a:srgbClr val="FFFF00"/>
                </a:solidFill>
                <a:latin typeface="#9Slide03 Roboto Condensed" panose="02000000000000000000" pitchFamily="2" charset="0"/>
                <a:ea typeface="#9Slide03 Roboto Condensed" panose="02000000000000000000" pitchFamily="2" charset="0"/>
              </a:rPr>
              <a:t>Tự dưỡng hoặc dị dưỡng</a:t>
            </a:r>
          </a:p>
          <a:p>
            <a:pPr marL="285750" indent="-285750" algn="just" defTabSz="914400">
              <a:lnSpc>
                <a:spcPct val="120000"/>
              </a:lnSpc>
              <a:buFont typeface="Wingdings" panose="05000000000000000000" pitchFamily="2" charset="2"/>
              <a:buChar char="§"/>
            </a:pPr>
            <a:r>
              <a:rPr lang="vi-VN" altLang="zh-CN" dirty="0" smtClean="0">
                <a:solidFill>
                  <a:srgbClr val="FFFF00"/>
                </a:solidFill>
                <a:latin typeface="#9Slide03 Roboto Condensed" panose="02000000000000000000" pitchFamily="2" charset="0"/>
                <a:ea typeface="#9Slide03 Roboto Condensed" panose="02000000000000000000" pitchFamily="2" charset="0"/>
              </a:rPr>
              <a:t>Sống mt nước hoặc trên sinh vật</a:t>
            </a:r>
          </a:p>
          <a:p>
            <a:pPr marL="285750" indent="-285750" algn="just" defTabSz="914400">
              <a:lnSpc>
                <a:spcPct val="120000"/>
              </a:lnSpc>
              <a:buFont typeface="Wingdings" panose="05000000000000000000" pitchFamily="2" charset="2"/>
              <a:buChar char="§"/>
            </a:pPr>
            <a:r>
              <a:rPr lang="vi-VN" altLang="zh-CN" dirty="0" smtClean="0">
                <a:solidFill>
                  <a:srgbClr val="FFFF00"/>
                </a:solidFill>
                <a:latin typeface="#9Slide03 Roboto Condensed" panose="02000000000000000000" pitchFamily="2" charset="0"/>
                <a:ea typeface="#9Slide03 Roboto Condensed" panose="02000000000000000000" pitchFamily="2" charset="0"/>
              </a:rPr>
              <a:t>Đại diện: trùng roi, tảo</a:t>
            </a:r>
            <a:r>
              <a:rPr lang="en-US" altLang="zh-CN" dirty="0" smtClean="0">
                <a:solidFill>
                  <a:srgbClr val="FFFF00"/>
                </a:solidFill>
                <a:latin typeface="#9Slide03 Roboto Condensed" panose="02000000000000000000" pitchFamily="2" charset="0"/>
                <a:ea typeface="#9Slide03 Roboto Condensed" panose="02000000000000000000" pitchFamily="2" charset="0"/>
              </a:rPr>
              <a:t>,…</a:t>
            </a:r>
            <a:endParaRPr lang="vi-VN" altLang="zh-CN" dirty="0">
              <a:solidFill>
                <a:srgbClr val="FFFF00"/>
              </a:solidFill>
              <a:latin typeface="#9Slide03 Roboto Condensed" panose="02000000000000000000" pitchFamily="2" charset="0"/>
              <a:ea typeface="#9Slide03 Roboto Condensed" panose="02000000000000000000" pitchFamily="2" charset="0"/>
            </a:endParaRPr>
          </a:p>
        </p:txBody>
      </p:sp>
      <p:grpSp>
        <p:nvGrpSpPr>
          <p:cNvPr id="28" name="组合 49"/>
          <p:cNvGrpSpPr/>
          <p:nvPr/>
        </p:nvGrpSpPr>
        <p:grpSpPr>
          <a:xfrm>
            <a:off x="7109562" y="1971154"/>
            <a:ext cx="682388" cy="682388"/>
            <a:chOff x="6537098" y="3744846"/>
            <a:chExt cx="682388" cy="682388"/>
          </a:xfrm>
        </p:grpSpPr>
        <p:grpSp>
          <p:nvGrpSpPr>
            <p:cNvPr id="29" name="组合 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33" name="任意多边形 23"/>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34" name="椭圆 24"/>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35" name="椭圆 25"/>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sp>
          <p:nvSpPr>
            <p:cNvPr id="30" name="椭圆 27"/>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31" name="椭圆 28"/>
            <p:cNvSpPr/>
            <p:nvPr/>
          </p:nvSpPr>
          <p:spPr>
            <a:xfrm>
              <a:off x="6679386" y="3890345"/>
              <a:ext cx="392218" cy="392218"/>
            </a:xfrm>
            <a:prstGeom prst="ellipse">
              <a:avLst/>
            </a:prstGeom>
            <a:gradFill>
              <a:gsLst>
                <a:gs pos="100000">
                  <a:srgbClr val="FFB850"/>
                </a:gs>
                <a:gs pos="53000">
                  <a:srgbClr val="FFC46D"/>
                </a:gs>
                <a:gs pos="0">
                  <a:srgbClr val="FFD08B"/>
                </a:gs>
              </a:gsLst>
              <a:lin ang="5400000" scaled="1"/>
            </a:gra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32"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 fmla="*/ 0 w 812800"/>
                <a:gd name="connsiteY0" fmla="*/ 406400 h 457199"/>
                <a:gd name="connsiteX1" fmla="*/ 406400 w 812800"/>
                <a:gd name="connsiteY1" fmla="*/ 0 h 457199"/>
                <a:gd name="connsiteX2" fmla="*/ 812800 w 812800"/>
                <a:gd name="connsiteY2" fmla="*/ 406400 h 457199"/>
                <a:gd name="connsiteX3" fmla="*/ 0 w 812800"/>
                <a:gd name="connsiteY3" fmla="*/ 406400 h 457199"/>
                <a:gd name="connsiteX0" fmla="*/ 0 w 812800"/>
                <a:gd name="connsiteY0" fmla="*/ 406400 h 421420"/>
                <a:gd name="connsiteX1" fmla="*/ 406400 w 812800"/>
                <a:gd name="connsiteY1" fmla="*/ 0 h 421420"/>
                <a:gd name="connsiteX2" fmla="*/ 812800 w 812800"/>
                <a:gd name="connsiteY2" fmla="*/ 406400 h 421420"/>
                <a:gd name="connsiteX3" fmla="*/ 0 w 812800"/>
                <a:gd name="connsiteY3" fmla="*/ 406400 h 42142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Lst>
              <a:ahLst/>
              <a:cxnLst>
                <a:cxn ang="0">
                  <a:pos x="connsiteX0" y="connsiteY0"/>
                </a:cxn>
                <a:cxn ang="0">
                  <a:pos x="connsiteX1" y="connsiteY1"/>
                </a:cxn>
                <a:cxn ang="0">
                  <a:pos x="connsiteX2" y="connsiteY2"/>
                </a:cxn>
                <a:cxn ang="0">
                  <a:pos x="connsiteX3" y="connsiteY3"/>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sp>
        <p:nvSpPr>
          <p:cNvPr id="36" name="TextBox 35"/>
          <p:cNvSpPr txBox="1"/>
          <p:nvPr/>
        </p:nvSpPr>
        <p:spPr>
          <a:xfrm>
            <a:off x="6207314" y="672776"/>
            <a:ext cx="2327336" cy="400110"/>
          </a:xfrm>
          <a:prstGeom prst="rect">
            <a:avLst/>
          </a:prstGeom>
          <a:noFill/>
        </p:spPr>
        <p:txBody>
          <a:bodyPr wrap="square" rtlCol="0">
            <a:spAutoFit/>
          </a:bodyPr>
          <a:lstStyle/>
          <a:p>
            <a:pPr algn="ctr"/>
            <a:r>
              <a:rPr lang="vi-VN" sz="2000" dirty="0" smtClean="0">
                <a:latin typeface="#9Slide03 Roboto Condensed" panose="02000000000000000000" pitchFamily="2" charset="0"/>
                <a:ea typeface="#9Slide03 Roboto Condensed" panose="02000000000000000000" pitchFamily="2" charset="0"/>
              </a:rPr>
              <a:t>GIỚI NGUYÊN SINH</a:t>
            </a:r>
            <a:endParaRPr lang="vi-VN" sz="2000" dirty="0">
              <a:latin typeface="#9Slide03 Roboto Condensed" panose="02000000000000000000" pitchFamily="2" charset="0"/>
              <a:ea typeface="#9Slide03 Roboto Condensed" panose="02000000000000000000" pitchFamily="2" charset="0"/>
            </a:endParaRPr>
          </a:p>
        </p:txBody>
      </p:sp>
      <p:sp>
        <p:nvSpPr>
          <p:cNvPr id="37" name="标题占位符 1"/>
          <p:cNvSpPr txBox="1">
            <a:spLocks/>
          </p:cNvSpPr>
          <p:nvPr/>
        </p:nvSpPr>
        <p:spPr>
          <a:xfrm>
            <a:off x="6455312" y="118664"/>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en-US" altLang="zh-CN" sz="3000" dirty="0" smtClean="0">
                <a:solidFill>
                  <a:srgbClr val="FF0066"/>
                </a:solidFill>
                <a:latin typeface="#9Slide03 FS Neusa Bold" panose="00000800000000000000" pitchFamily="2" charset="0"/>
                <a:ea typeface="方正少儿简体" panose="03000509000000000000" pitchFamily="65" charset="-122"/>
              </a:rPr>
              <a:t>CÁC GIỚI SINH VẬT</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extLst>
      <p:ext uri="{BB962C8B-B14F-4D97-AF65-F5344CB8AC3E}">
        <p14:creationId xmlns:p14="http://schemas.microsoft.com/office/powerpoint/2010/main" val="328616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87">
                                          <p:stCondLst>
                                            <p:cond delay="0"/>
                                          </p:stCondLst>
                                        </p:cTn>
                                        <p:tgtEl>
                                          <p:spTgt spid="8"/>
                                        </p:tgtEl>
                                      </p:cBhvr>
                                    </p:animEffect>
                                    <p:anim calcmode="lin" valueType="num">
                                      <p:cBhvr>
                                        <p:cTn id="8" dur="27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00"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00" tmFilter="0, 0; 0.125,0.2665; 0.25,0.4; 0.375,0.465; 0.5,0.5;  0.625,0.535; 0.75,0.6; 0.875,0.7335; 1,1">
                                          <p:stCondLst>
                                            <p:cond delay="100"/>
                                          </p:stCondLst>
                                        </p:cTn>
                                        <p:tgtEl>
                                          <p:spTgt spid="8"/>
                                        </p:tgtEl>
                                        <p:attrNameLst>
                                          <p:attrName>ppt_y</p:attrName>
                                        </p:attrNameLst>
                                      </p:cBhvr>
                                      <p:tavLst>
                                        <p:tav tm="0" fmla="#ppt_y-sin(pi*$)/9">
                                          <p:val>
                                            <p:fltVal val="0"/>
                                          </p:val>
                                        </p:tav>
                                        <p:tav tm="100000">
                                          <p:val>
                                            <p:fltVal val="1"/>
                                          </p:val>
                                        </p:tav>
                                      </p:tavLst>
                                    </p:anim>
                                    <p:anim calcmode="lin" valueType="num">
                                      <p:cBhvr>
                                        <p:cTn id="11" dur="50" tmFilter="0, 0; 0.125,0.2665; 0.25,0.4; 0.375,0.465; 0.5,0.5;  0.625,0.535; 0.75,0.6; 0.875,0.7335; 1,1">
                                          <p:stCondLst>
                                            <p:cond delay="199"/>
                                          </p:stCondLst>
                                        </p:cTn>
                                        <p:tgtEl>
                                          <p:spTgt spid="8"/>
                                        </p:tgtEl>
                                        <p:attrNameLst>
                                          <p:attrName>ppt_y</p:attrName>
                                        </p:attrNameLst>
                                      </p:cBhvr>
                                      <p:tavLst>
                                        <p:tav tm="0" fmla="#ppt_y-sin(pi*$)/27">
                                          <p:val>
                                            <p:fltVal val="0"/>
                                          </p:val>
                                        </p:tav>
                                        <p:tav tm="100000">
                                          <p:val>
                                            <p:fltVal val="1"/>
                                          </p:val>
                                        </p:tav>
                                      </p:tavLst>
                                    </p:anim>
                                    <p:anim calcmode="lin" valueType="num">
                                      <p:cBhvr>
                                        <p:cTn id="12" dur="25" tmFilter="0, 0; 0.125,0.2665; 0.25,0.4; 0.375,0.465; 0.5,0.5;  0.625,0.535; 0.75,0.6; 0.875,0.7335; 1,1">
                                          <p:stCondLst>
                                            <p:cond delay="248"/>
                                          </p:stCondLst>
                                        </p:cTn>
                                        <p:tgtEl>
                                          <p:spTgt spid="8"/>
                                        </p:tgtEl>
                                        <p:attrNameLst>
                                          <p:attrName>ppt_y</p:attrName>
                                        </p:attrNameLst>
                                      </p:cBhvr>
                                      <p:tavLst>
                                        <p:tav tm="0" fmla="#ppt_y-sin(pi*$)/81">
                                          <p:val>
                                            <p:fltVal val="0"/>
                                          </p:val>
                                        </p:tav>
                                        <p:tav tm="100000">
                                          <p:val>
                                            <p:fltVal val="1"/>
                                          </p:val>
                                        </p:tav>
                                      </p:tavLst>
                                    </p:anim>
                                    <p:animScale>
                                      <p:cBhvr>
                                        <p:cTn id="13" dur="4">
                                          <p:stCondLst>
                                            <p:cond delay="98"/>
                                          </p:stCondLst>
                                        </p:cTn>
                                        <p:tgtEl>
                                          <p:spTgt spid="8"/>
                                        </p:tgtEl>
                                      </p:cBhvr>
                                      <p:to x="100000" y="60000"/>
                                    </p:animScale>
                                    <p:animScale>
                                      <p:cBhvr>
                                        <p:cTn id="14" dur="25" decel="50000">
                                          <p:stCondLst>
                                            <p:cond delay="101"/>
                                          </p:stCondLst>
                                        </p:cTn>
                                        <p:tgtEl>
                                          <p:spTgt spid="8"/>
                                        </p:tgtEl>
                                      </p:cBhvr>
                                      <p:to x="100000" y="100000"/>
                                    </p:animScale>
                                    <p:animScale>
                                      <p:cBhvr>
                                        <p:cTn id="15" dur="4">
                                          <p:stCondLst>
                                            <p:cond delay="197"/>
                                          </p:stCondLst>
                                        </p:cTn>
                                        <p:tgtEl>
                                          <p:spTgt spid="8"/>
                                        </p:tgtEl>
                                      </p:cBhvr>
                                      <p:to x="100000" y="80000"/>
                                    </p:animScale>
                                    <p:animScale>
                                      <p:cBhvr>
                                        <p:cTn id="16" dur="25" decel="50000">
                                          <p:stCondLst>
                                            <p:cond delay="201"/>
                                          </p:stCondLst>
                                        </p:cTn>
                                        <p:tgtEl>
                                          <p:spTgt spid="8"/>
                                        </p:tgtEl>
                                      </p:cBhvr>
                                      <p:to x="100000" y="100000"/>
                                    </p:animScale>
                                    <p:animScale>
                                      <p:cBhvr>
                                        <p:cTn id="17" dur="4">
                                          <p:stCondLst>
                                            <p:cond delay="246"/>
                                          </p:stCondLst>
                                        </p:cTn>
                                        <p:tgtEl>
                                          <p:spTgt spid="8"/>
                                        </p:tgtEl>
                                      </p:cBhvr>
                                      <p:to x="100000" y="90000"/>
                                    </p:animScale>
                                    <p:animScale>
                                      <p:cBhvr>
                                        <p:cTn id="18" dur="25" decel="50000">
                                          <p:stCondLst>
                                            <p:cond delay="250"/>
                                          </p:stCondLst>
                                        </p:cTn>
                                        <p:tgtEl>
                                          <p:spTgt spid="8"/>
                                        </p:tgtEl>
                                      </p:cBhvr>
                                      <p:to x="100000" y="100000"/>
                                    </p:animScale>
                                    <p:animScale>
                                      <p:cBhvr>
                                        <p:cTn id="19" dur="4">
                                          <p:stCondLst>
                                            <p:cond delay="271"/>
                                          </p:stCondLst>
                                        </p:cTn>
                                        <p:tgtEl>
                                          <p:spTgt spid="8"/>
                                        </p:tgtEl>
                                      </p:cBhvr>
                                      <p:to x="100000" y="95000"/>
                                    </p:animScale>
                                    <p:animScale>
                                      <p:cBhvr>
                                        <p:cTn id="20" dur="25" decel="50000">
                                          <p:stCondLst>
                                            <p:cond delay="275"/>
                                          </p:stCondLst>
                                        </p:cTn>
                                        <p:tgtEl>
                                          <p:spTgt spid="8"/>
                                        </p:tgtEl>
                                      </p:cBhvr>
                                      <p:to x="100000" y="100000"/>
                                    </p:animScale>
                                  </p:childTnLst>
                                </p:cTn>
                              </p:par>
                            </p:childTnLst>
                          </p:cTn>
                        </p:par>
                        <p:par>
                          <p:cTn id="21" fill="hold">
                            <p:stCondLst>
                              <p:cond delay="300"/>
                            </p:stCondLst>
                            <p:childTnLst>
                              <p:par>
                                <p:cTn id="22" presetID="26"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87">
                                          <p:stCondLst>
                                            <p:cond delay="0"/>
                                          </p:stCondLst>
                                        </p:cTn>
                                        <p:tgtEl>
                                          <p:spTgt spid="9"/>
                                        </p:tgtEl>
                                      </p:cBhvr>
                                    </p:animEffect>
                                    <p:anim calcmode="lin" valueType="num">
                                      <p:cBhvr>
                                        <p:cTn id="25" dur="27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10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100" tmFilter="0, 0; 0.125,0.2665; 0.25,0.4; 0.375,0.465; 0.5,0.5;  0.625,0.535; 0.75,0.6; 0.875,0.7335; 1,1">
                                          <p:stCondLst>
                                            <p:cond delay="100"/>
                                          </p:stCondLst>
                                        </p:cTn>
                                        <p:tgtEl>
                                          <p:spTgt spid="9"/>
                                        </p:tgtEl>
                                        <p:attrNameLst>
                                          <p:attrName>ppt_y</p:attrName>
                                        </p:attrNameLst>
                                      </p:cBhvr>
                                      <p:tavLst>
                                        <p:tav tm="0" fmla="#ppt_y-sin(pi*$)/9">
                                          <p:val>
                                            <p:fltVal val="0"/>
                                          </p:val>
                                        </p:tav>
                                        <p:tav tm="100000">
                                          <p:val>
                                            <p:fltVal val="1"/>
                                          </p:val>
                                        </p:tav>
                                      </p:tavLst>
                                    </p:anim>
                                    <p:anim calcmode="lin" valueType="num">
                                      <p:cBhvr>
                                        <p:cTn id="28" dur="50" tmFilter="0, 0; 0.125,0.2665; 0.25,0.4; 0.375,0.465; 0.5,0.5;  0.625,0.535; 0.75,0.6; 0.875,0.7335; 1,1">
                                          <p:stCondLst>
                                            <p:cond delay="199"/>
                                          </p:stCondLst>
                                        </p:cTn>
                                        <p:tgtEl>
                                          <p:spTgt spid="9"/>
                                        </p:tgtEl>
                                        <p:attrNameLst>
                                          <p:attrName>ppt_y</p:attrName>
                                        </p:attrNameLst>
                                      </p:cBhvr>
                                      <p:tavLst>
                                        <p:tav tm="0" fmla="#ppt_y-sin(pi*$)/27">
                                          <p:val>
                                            <p:fltVal val="0"/>
                                          </p:val>
                                        </p:tav>
                                        <p:tav tm="100000">
                                          <p:val>
                                            <p:fltVal val="1"/>
                                          </p:val>
                                        </p:tav>
                                      </p:tavLst>
                                    </p:anim>
                                    <p:anim calcmode="lin" valueType="num">
                                      <p:cBhvr>
                                        <p:cTn id="29" dur="25" tmFilter="0, 0; 0.125,0.2665; 0.25,0.4; 0.375,0.465; 0.5,0.5;  0.625,0.535; 0.75,0.6; 0.875,0.7335; 1,1">
                                          <p:stCondLst>
                                            <p:cond delay="248"/>
                                          </p:stCondLst>
                                        </p:cTn>
                                        <p:tgtEl>
                                          <p:spTgt spid="9"/>
                                        </p:tgtEl>
                                        <p:attrNameLst>
                                          <p:attrName>ppt_y</p:attrName>
                                        </p:attrNameLst>
                                      </p:cBhvr>
                                      <p:tavLst>
                                        <p:tav tm="0" fmla="#ppt_y-sin(pi*$)/81">
                                          <p:val>
                                            <p:fltVal val="0"/>
                                          </p:val>
                                        </p:tav>
                                        <p:tav tm="100000">
                                          <p:val>
                                            <p:fltVal val="1"/>
                                          </p:val>
                                        </p:tav>
                                      </p:tavLst>
                                    </p:anim>
                                    <p:animScale>
                                      <p:cBhvr>
                                        <p:cTn id="30" dur="4">
                                          <p:stCondLst>
                                            <p:cond delay="98"/>
                                          </p:stCondLst>
                                        </p:cTn>
                                        <p:tgtEl>
                                          <p:spTgt spid="9"/>
                                        </p:tgtEl>
                                      </p:cBhvr>
                                      <p:to x="100000" y="60000"/>
                                    </p:animScale>
                                    <p:animScale>
                                      <p:cBhvr>
                                        <p:cTn id="31" dur="25" decel="50000">
                                          <p:stCondLst>
                                            <p:cond delay="101"/>
                                          </p:stCondLst>
                                        </p:cTn>
                                        <p:tgtEl>
                                          <p:spTgt spid="9"/>
                                        </p:tgtEl>
                                      </p:cBhvr>
                                      <p:to x="100000" y="100000"/>
                                    </p:animScale>
                                    <p:animScale>
                                      <p:cBhvr>
                                        <p:cTn id="32" dur="4">
                                          <p:stCondLst>
                                            <p:cond delay="197"/>
                                          </p:stCondLst>
                                        </p:cTn>
                                        <p:tgtEl>
                                          <p:spTgt spid="9"/>
                                        </p:tgtEl>
                                      </p:cBhvr>
                                      <p:to x="100000" y="80000"/>
                                    </p:animScale>
                                    <p:animScale>
                                      <p:cBhvr>
                                        <p:cTn id="33" dur="25" decel="50000">
                                          <p:stCondLst>
                                            <p:cond delay="201"/>
                                          </p:stCondLst>
                                        </p:cTn>
                                        <p:tgtEl>
                                          <p:spTgt spid="9"/>
                                        </p:tgtEl>
                                      </p:cBhvr>
                                      <p:to x="100000" y="100000"/>
                                    </p:animScale>
                                    <p:animScale>
                                      <p:cBhvr>
                                        <p:cTn id="34" dur="4">
                                          <p:stCondLst>
                                            <p:cond delay="246"/>
                                          </p:stCondLst>
                                        </p:cTn>
                                        <p:tgtEl>
                                          <p:spTgt spid="9"/>
                                        </p:tgtEl>
                                      </p:cBhvr>
                                      <p:to x="100000" y="90000"/>
                                    </p:animScale>
                                    <p:animScale>
                                      <p:cBhvr>
                                        <p:cTn id="35" dur="25" decel="50000">
                                          <p:stCondLst>
                                            <p:cond delay="250"/>
                                          </p:stCondLst>
                                        </p:cTn>
                                        <p:tgtEl>
                                          <p:spTgt spid="9"/>
                                        </p:tgtEl>
                                      </p:cBhvr>
                                      <p:to x="100000" y="100000"/>
                                    </p:animScale>
                                    <p:animScale>
                                      <p:cBhvr>
                                        <p:cTn id="36" dur="4">
                                          <p:stCondLst>
                                            <p:cond delay="271"/>
                                          </p:stCondLst>
                                        </p:cTn>
                                        <p:tgtEl>
                                          <p:spTgt spid="9"/>
                                        </p:tgtEl>
                                      </p:cBhvr>
                                      <p:to x="100000" y="95000"/>
                                    </p:animScale>
                                    <p:animScale>
                                      <p:cBhvr>
                                        <p:cTn id="37" dur="25" decel="50000">
                                          <p:stCondLst>
                                            <p:cond delay="275"/>
                                          </p:stCondLst>
                                        </p:cTn>
                                        <p:tgtEl>
                                          <p:spTgt spid="9"/>
                                        </p:tgtEl>
                                      </p:cBhvr>
                                      <p:to x="100000" y="100000"/>
                                    </p:animScale>
                                  </p:childTnLst>
                                </p:cTn>
                              </p:par>
                            </p:childTnLst>
                          </p:cTn>
                        </p:par>
                        <p:par>
                          <p:cTn id="38" fill="hold">
                            <p:stCondLst>
                              <p:cond delay="600"/>
                            </p:stCondLst>
                            <p:childTnLst>
                              <p:par>
                                <p:cTn id="39" presetID="26"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87">
                                          <p:stCondLst>
                                            <p:cond delay="0"/>
                                          </p:stCondLst>
                                        </p:cTn>
                                        <p:tgtEl>
                                          <p:spTgt spid="10"/>
                                        </p:tgtEl>
                                      </p:cBhvr>
                                    </p:animEffect>
                                    <p:anim calcmode="lin" valueType="num">
                                      <p:cBhvr>
                                        <p:cTn id="42" dur="27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100"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100" tmFilter="0, 0; 0.125,0.2665; 0.25,0.4; 0.375,0.465; 0.5,0.5;  0.625,0.535; 0.75,0.6; 0.875,0.7335; 1,1">
                                          <p:stCondLst>
                                            <p:cond delay="100"/>
                                          </p:stCondLst>
                                        </p:cTn>
                                        <p:tgtEl>
                                          <p:spTgt spid="10"/>
                                        </p:tgtEl>
                                        <p:attrNameLst>
                                          <p:attrName>ppt_y</p:attrName>
                                        </p:attrNameLst>
                                      </p:cBhvr>
                                      <p:tavLst>
                                        <p:tav tm="0" fmla="#ppt_y-sin(pi*$)/9">
                                          <p:val>
                                            <p:fltVal val="0"/>
                                          </p:val>
                                        </p:tav>
                                        <p:tav tm="100000">
                                          <p:val>
                                            <p:fltVal val="1"/>
                                          </p:val>
                                        </p:tav>
                                      </p:tavLst>
                                    </p:anim>
                                    <p:anim calcmode="lin" valueType="num">
                                      <p:cBhvr>
                                        <p:cTn id="45" dur="50" tmFilter="0, 0; 0.125,0.2665; 0.25,0.4; 0.375,0.465; 0.5,0.5;  0.625,0.535; 0.75,0.6; 0.875,0.7335; 1,1">
                                          <p:stCondLst>
                                            <p:cond delay="199"/>
                                          </p:stCondLst>
                                        </p:cTn>
                                        <p:tgtEl>
                                          <p:spTgt spid="10"/>
                                        </p:tgtEl>
                                        <p:attrNameLst>
                                          <p:attrName>ppt_y</p:attrName>
                                        </p:attrNameLst>
                                      </p:cBhvr>
                                      <p:tavLst>
                                        <p:tav tm="0" fmla="#ppt_y-sin(pi*$)/27">
                                          <p:val>
                                            <p:fltVal val="0"/>
                                          </p:val>
                                        </p:tav>
                                        <p:tav tm="100000">
                                          <p:val>
                                            <p:fltVal val="1"/>
                                          </p:val>
                                        </p:tav>
                                      </p:tavLst>
                                    </p:anim>
                                    <p:anim calcmode="lin" valueType="num">
                                      <p:cBhvr>
                                        <p:cTn id="46" dur="25" tmFilter="0, 0; 0.125,0.2665; 0.25,0.4; 0.375,0.465; 0.5,0.5;  0.625,0.535; 0.75,0.6; 0.875,0.7335; 1,1">
                                          <p:stCondLst>
                                            <p:cond delay="248"/>
                                          </p:stCondLst>
                                        </p:cTn>
                                        <p:tgtEl>
                                          <p:spTgt spid="10"/>
                                        </p:tgtEl>
                                        <p:attrNameLst>
                                          <p:attrName>ppt_y</p:attrName>
                                        </p:attrNameLst>
                                      </p:cBhvr>
                                      <p:tavLst>
                                        <p:tav tm="0" fmla="#ppt_y-sin(pi*$)/81">
                                          <p:val>
                                            <p:fltVal val="0"/>
                                          </p:val>
                                        </p:tav>
                                        <p:tav tm="100000">
                                          <p:val>
                                            <p:fltVal val="1"/>
                                          </p:val>
                                        </p:tav>
                                      </p:tavLst>
                                    </p:anim>
                                    <p:animScale>
                                      <p:cBhvr>
                                        <p:cTn id="47" dur="4">
                                          <p:stCondLst>
                                            <p:cond delay="98"/>
                                          </p:stCondLst>
                                        </p:cTn>
                                        <p:tgtEl>
                                          <p:spTgt spid="10"/>
                                        </p:tgtEl>
                                      </p:cBhvr>
                                      <p:to x="100000" y="60000"/>
                                    </p:animScale>
                                    <p:animScale>
                                      <p:cBhvr>
                                        <p:cTn id="48" dur="25" decel="50000">
                                          <p:stCondLst>
                                            <p:cond delay="101"/>
                                          </p:stCondLst>
                                        </p:cTn>
                                        <p:tgtEl>
                                          <p:spTgt spid="10"/>
                                        </p:tgtEl>
                                      </p:cBhvr>
                                      <p:to x="100000" y="100000"/>
                                    </p:animScale>
                                    <p:animScale>
                                      <p:cBhvr>
                                        <p:cTn id="49" dur="4">
                                          <p:stCondLst>
                                            <p:cond delay="197"/>
                                          </p:stCondLst>
                                        </p:cTn>
                                        <p:tgtEl>
                                          <p:spTgt spid="10"/>
                                        </p:tgtEl>
                                      </p:cBhvr>
                                      <p:to x="100000" y="80000"/>
                                    </p:animScale>
                                    <p:animScale>
                                      <p:cBhvr>
                                        <p:cTn id="50" dur="25" decel="50000">
                                          <p:stCondLst>
                                            <p:cond delay="201"/>
                                          </p:stCondLst>
                                        </p:cTn>
                                        <p:tgtEl>
                                          <p:spTgt spid="10"/>
                                        </p:tgtEl>
                                      </p:cBhvr>
                                      <p:to x="100000" y="100000"/>
                                    </p:animScale>
                                    <p:animScale>
                                      <p:cBhvr>
                                        <p:cTn id="51" dur="4">
                                          <p:stCondLst>
                                            <p:cond delay="246"/>
                                          </p:stCondLst>
                                        </p:cTn>
                                        <p:tgtEl>
                                          <p:spTgt spid="10"/>
                                        </p:tgtEl>
                                      </p:cBhvr>
                                      <p:to x="100000" y="90000"/>
                                    </p:animScale>
                                    <p:animScale>
                                      <p:cBhvr>
                                        <p:cTn id="52" dur="25" decel="50000">
                                          <p:stCondLst>
                                            <p:cond delay="250"/>
                                          </p:stCondLst>
                                        </p:cTn>
                                        <p:tgtEl>
                                          <p:spTgt spid="10"/>
                                        </p:tgtEl>
                                      </p:cBhvr>
                                      <p:to x="100000" y="100000"/>
                                    </p:animScale>
                                    <p:animScale>
                                      <p:cBhvr>
                                        <p:cTn id="53" dur="4">
                                          <p:stCondLst>
                                            <p:cond delay="271"/>
                                          </p:stCondLst>
                                        </p:cTn>
                                        <p:tgtEl>
                                          <p:spTgt spid="10"/>
                                        </p:tgtEl>
                                      </p:cBhvr>
                                      <p:to x="100000" y="95000"/>
                                    </p:animScale>
                                    <p:animScale>
                                      <p:cBhvr>
                                        <p:cTn id="54" dur="25" decel="50000">
                                          <p:stCondLst>
                                            <p:cond delay="275"/>
                                          </p:stCondLst>
                                        </p:cTn>
                                        <p:tgtEl>
                                          <p:spTgt spid="10"/>
                                        </p:tgtEl>
                                      </p:cBhvr>
                                      <p:to x="100000" y="100000"/>
                                    </p:animScale>
                                  </p:childTnLst>
                                </p:cTn>
                              </p:par>
                              <p:par>
                                <p:cTn id="55" presetID="42"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anim calcmode="lin" valueType="num">
                                      <p:cBhvr>
                                        <p:cTn id="58" dur="2000" fill="hold"/>
                                        <p:tgtEl>
                                          <p:spTgt spid="11"/>
                                        </p:tgtEl>
                                        <p:attrNameLst>
                                          <p:attrName>ppt_x</p:attrName>
                                        </p:attrNameLst>
                                      </p:cBhvr>
                                      <p:tavLst>
                                        <p:tav tm="0">
                                          <p:val>
                                            <p:strVal val="#ppt_x"/>
                                          </p:val>
                                        </p:tav>
                                        <p:tav tm="100000">
                                          <p:val>
                                            <p:strVal val="#ppt_x"/>
                                          </p:val>
                                        </p:tav>
                                      </p:tavLst>
                                    </p:anim>
                                    <p:anim calcmode="lin" valueType="num">
                                      <p:cBhvr>
                                        <p:cTn id="59" dur="2000" fill="hold"/>
                                        <p:tgtEl>
                                          <p:spTgt spid="11"/>
                                        </p:tgtEl>
                                        <p:attrNameLst>
                                          <p:attrName>ppt_y</p:attrName>
                                        </p:attrNameLst>
                                      </p:cBhvr>
                                      <p:tavLst>
                                        <p:tav tm="0">
                                          <p:val>
                                            <p:strVal val="#ppt_y+.1"/>
                                          </p:val>
                                        </p:tav>
                                        <p:tav tm="100000">
                                          <p:val>
                                            <p:strVal val="#ppt_y"/>
                                          </p:val>
                                        </p:tav>
                                      </p:tavLst>
                                    </p:anim>
                                  </p:childTnLst>
                                </p:cTn>
                              </p:par>
                            </p:childTnLst>
                          </p:cTn>
                        </p:par>
                        <p:par>
                          <p:cTn id="60" fill="hold">
                            <p:stCondLst>
                              <p:cond delay="2600"/>
                            </p:stCondLst>
                            <p:childTnLst>
                              <p:par>
                                <p:cTn id="61" presetID="26"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87">
                                          <p:stCondLst>
                                            <p:cond delay="0"/>
                                          </p:stCondLst>
                                        </p:cTn>
                                        <p:tgtEl>
                                          <p:spTgt spid="13"/>
                                        </p:tgtEl>
                                      </p:cBhvr>
                                    </p:animEffect>
                                    <p:anim calcmode="lin" valueType="num">
                                      <p:cBhvr>
                                        <p:cTn id="64" dur="27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5" dur="100"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6" dur="100" tmFilter="0, 0; 0.125,0.2665; 0.25,0.4; 0.375,0.465; 0.5,0.5;  0.625,0.535; 0.75,0.6; 0.875,0.7335; 1,1">
                                          <p:stCondLst>
                                            <p:cond delay="100"/>
                                          </p:stCondLst>
                                        </p:cTn>
                                        <p:tgtEl>
                                          <p:spTgt spid="13"/>
                                        </p:tgtEl>
                                        <p:attrNameLst>
                                          <p:attrName>ppt_y</p:attrName>
                                        </p:attrNameLst>
                                      </p:cBhvr>
                                      <p:tavLst>
                                        <p:tav tm="0" fmla="#ppt_y-sin(pi*$)/9">
                                          <p:val>
                                            <p:fltVal val="0"/>
                                          </p:val>
                                        </p:tav>
                                        <p:tav tm="100000">
                                          <p:val>
                                            <p:fltVal val="1"/>
                                          </p:val>
                                        </p:tav>
                                      </p:tavLst>
                                    </p:anim>
                                    <p:anim calcmode="lin" valueType="num">
                                      <p:cBhvr>
                                        <p:cTn id="67" dur="50" tmFilter="0, 0; 0.125,0.2665; 0.25,0.4; 0.375,0.465; 0.5,0.5;  0.625,0.535; 0.75,0.6; 0.875,0.7335; 1,1">
                                          <p:stCondLst>
                                            <p:cond delay="199"/>
                                          </p:stCondLst>
                                        </p:cTn>
                                        <p:tgtEl>
                                          <p:spTgt spid="13"/>
                                        </p:tgtEl>
                                        <p:attrNameLst>
                                          <p:attrName>ppt_y</p:attrName>
                                        </p:attrNameLst>
                                      </p:cBhvr>
                                      <p:tavLst>
                                        <p:tav tm="0" fmla="#ppt_y-sin(pi*$)/27">
                                          <p:val>
                                            <p:fltVal val="0"/>
                                          </p:val>
                                        </p:tav>
                                        <p:tav tm="100000">
                                          <p:val>
                                            <p:fltVal val="1"/>
                                          </p:val>
                                        </p:tav>
                                      </p:tavLst>
                                    </p:anim>
                                    <p:anim calcmode="lin" valueType="num">
                                      <p:cBhvr>
                                        <p:cTn id="68" dur="25" tmFilter="0, 0; 0.125,0.2665; 0.25,0.4; 0.375,0.465; 0.5,0.5;  0.625,0.535; 0.75,0.6; 0.875,0.7335; 1,1">
                                          <p:stCondLst>
                                            <p:cond delay="248"/>
                                          </p:stCondLst>
                                        </p:cTn>
                                        <p:tgtEl>
                                          <p:spTgt spid="13"/>
                                        </p:tgtEl>
                                        <p:attrNameLst>
                                          <p:attrName>ppt_y</p:attrName>
                                        </p:attrNameLst>
                                      </p:cBhvr>
                                      <p:tavLst>
                                        <p:tav tm="0" fmla="#ppt_y-sin(pi*$)/81">
                                          <p:val>
                                            <p:fltVal val="0"/>
                                          </p:val>
                                        </p:tav>
                                        <p:tav tm="100000">
                                          <p:val>
                                            <p:fltVal val="1"/>
                                          </p:val>
                                        </p:tav>
                                      </p:tavLst>
                                    </p:anim>
                                    <p:animScale>
                                      <p:cBhvr>
                                        <p:cTn id="69" dur="4">
                                          <p:stCondLst>
                                            <p:cond delay="98"/>
                                          </p:stCondLst>
                                        </p:cTn>
                                        <p:tgtEl>
                                          <p:spTgt spid="13"/>
                                        </p:tgtEl>
                                      </p:cBhvr>
                                      <p:to x="100000" y="60000"/>
                                    </p:animScale>
                                    <p:animScale>
                                      <p:cBhvr>
                                        <p:cTn id="70" dur="25" decel="50000">
                                          <p:stCondLst>
                                            <p:cond delay="101"/>
                                          </p:stCondLst>
                                        </p:cTn>
                                        <p:tgtEl>
                                          <p:spTgt spid="13"/>
                                        </p:tgtEl>
                                      </p:cBhvr>
                                      <p:to x="100000" y="100000"/>
                                    </p:animScale>
                                    <p:animScale>
                                      <p:cBhvr>
                                        <p:cTn id="71" dur="4">
                                          <p:stCondLst>
                                            <p:cond delay="197"/>
                                          </p:stCondLst>
                                        </p:cTn>
                                        <p:tgtEl>
                                          <p:spTgt spid="13"/>
                                        </p:tgtEl>
                                      </p:cBhvr>
                                      <p:to x="100000" y="80000"/>
                                    </p:animScale>
                                    <p:animScale>
                                      <p:cBhvr>
                                        <p:cTn id="72" dur="25" decel="50000">
                                          <p:stCondLst>
                                            <p:cond delay="201"/>
                                          </p:stCondLst>
                                        </p:cTn>
                                        <p:tgtEl>
                                          <p:spTgt spid="13"/>
                                        </p:tgtEl>
                                      </p:cBhvr>
                                      <p:to x="100000" y="100000"/>
                                    </p:animScale>
                                    <p:animScale>
                                      <p:cBhvr>
                                        <p:cTn id="73" dur="4">
                                          <p:stCondLst>
                                            <p:cond delay="246"/>
                                          </p:stCondLst>
                                        </p:cTn>
                                        <p:tgtEl>
                                          <p:spTgt spid="13"/>
                                        </p:tgtEl>
                                      </p:cBhvr>
                                      <p:to x="100000" y="90000"/>
                                    </p:animScale>
                                    <p:animScale>
                                      <p:cBhvr>
                                        <p:cTn id="74" dur="25" decel="50000">
                                          <p:stCondLst>
                                            <p:cond delay="250"/>
                                          </p:stCondLst>
                                        </p:cTn>
                                        <p:tgtEl>
                                          <p:spTgt spid="13"/>
                                        </p:tgtEl>
                                      </p:cBhvr>
                                      <p:to x="100000" y="100000"/>
                                    </p:animScale>
                                    <p:animScale>
                                      <p:cBhvr>
                                        <p:cTn id="75" dur="4">
                                          <p:stCondLst>
                                            <p:cond delay="271"/>
                                          </p:stCondLst>
                                        </p:cTn>
                                        <p:tgtEl>
                                          <p:spTgt spid="13"/>
                                        </p:tgtEl>
                                      </p:cBhvr>
                                      <p:to x="100000" y="95000"/>
                                    </p:animScale>
                                    <p:animScale>
                                      <p:cBhvr>
                                        <p:cTn id="76" dur="25" decel="50000">
                                          <p:stCondLst>
                                            <p:cond delay="275"/>
                                          </p:stCondLst>
                                        </p:cTn>
                                        <p:tgtEl>
                                          <p:spTgt spid="13"/>
                                        </p:tgtEl>
                                      </p:cBhvr>
                                      <p:to x="100000" y="100000"/>
                                    </p:animScale>
                                  </p:childTnLst>
                                </p:cTn>
                              </p:par>
                            </p:childTnLst>
                          </p:cTn>
                        </p:par>
                        <p:par>
                          <p:cTn id="77" fill="hold">
                            <p:stCondLst>
                              <p:cond delay="2900"/>
                            </p:stCondLst>
                            <p:childTnLst>
                              <p:par>
                                <p:cTn id="78" presetID="26"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87">
                                          <p:stCondLst>
                                            <p:cond delay="0"/>
                                          </p:stCondLst>
                                        </p:cTn>
                                        <p:tgtEl>
                                          <p:spTgt spid="22"/>
                                        </p:tgtEl>
                                      </p:cBhvr>
                                    </p:animEffect>
                                    <p:anim calcmode="lin" valueType="num">
                                      <p:cBhvr>
                                        <p:cTn id="81" dur="273"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2" dur="100"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3" dur="100" tmFilter="0, 0; 0.125,0.2665; 0.25,0.4; 0.375,0.465; 0.5,0.5;  0.625,0.535; 0.75,0.6; 0.875,0.7335; 1,1">
                                          <p:stCondLst>
                                            <p:cond delay="100"/>
                                          </p:stCondLst>
                                        </p:cTn>
                                        <p:tgtEl>
                                          <p:spTgt spid="22"/>
                                        </p:tgtEl>
                                        <p:attrNameLst>
                                          <p:attrName>ppt_y</p:attrName>
                                        </p:attrNameLst>
                                      </p:cBhvr>
                                      <p:tavLst>
                                        <p:tav tm="0" fmla="#ppt_y-sin(pi*$)/9">
                                          <p:val>
                                            <p:fltVal val="0"/>
                                          </p:val>
                                        </p:tav>
                                        <p:tav tm="100000">
                                          <p:val>
                                            <p:fltVal val="1"/>
                                          </p:val>
                                        </p:tav>
                                      </p:tavLst>
                                    </p:anim>
                                    <p:anim calcmode="lin" valueType="num">
                                      <p:cBhvr>
                                        <p:cTn id="84" dur="50" tmFilter="0, 0; 0.125,0.2665; 0.25,0.4; 0.375,0.465; 0.5,0.5;  0.625,0.535; 0.75,0.6; 0.875,0.7335; 1,1">
                                          <p:stCondLst>
                                            <p:cond delay="199"/>
                                          </p:stCondLst>
                                        </p:cTn>
                                        <p:tgtEl>
                                          <p:spTgt spid="22"/>
                                        </p:tgtEl>
                                        <p:attrNameLst>
                                          <p:attrName>ppt_y</p:attrName>
                                        </p:attrNameLst>
                                      </p:cBhvr>
                                      <p:tavLst>
                                        <p:tav tm="0" fmla="#ppt_y-sin(pi*$)/27">
                                          <p:val>
                                            <p:fltVal val="0"/>
                                          </p:val>
                                        </p:tav>
                                        <p:tav tm="100000">
                                          <p:val>
                                            <p:fltVal val="1"/>
                                          </p:val>
                                        </p:tav>
                                      </p:tavLst>
                                    </p:anim>
                                    <p:anim calcmode="lin" valueType="num">
                                      <p:cBhvr>
                                        <p:cTn id="85" dur="25" tmFilter="0, 0; 0.125,0.2665; 0.25,0.4; 0.375,0.465; 0.5,0.5;  0.625,0.535; 0.75,0.6; 0.875,0.7335; 1,1">
                                          <p:stCondLst>
                                            <p:cond delay="248"/>
                                          </p:stCondLst>
                                        </p:cTn>
                                        <p:tgtEl>
                                          <p:spTgt spid="22"/>
                                        </p:tgtEl>
                                        <p:attrNameLst>
                                          <p:attrName>ppt_y</p:attrName>
                                        </p:attrNameLst>
                                      </p:cBhvr>
                                      <p:tavLst>
                                        <p:tav tm="0" fmla="#ppt_y-sin(pi*$)/81">
                                          <p:val>
                                            <p:fltVal val="0"/>
                                          </p:val>
                                        </p:tav>
                                        <p:tav tm="100000">
                                          <p:val>
                                            <p:fltVal val="1"/>
                                          </p:val>
                                        </p:tav>
                                      </p:tavLst>
                                    </p:anim>
                                    <p:animScale>
                                      <p:cBhvr>
                                        <p:cTn id="86" dur="4">
                                          <p:stCondLst>
                                            <p:cond delay="98"/>
                                          </p:stCondLst>
                                        </p:cTn>
                                        <p:tgtEl>
                                          <p:spTgt spid="22"/>
                                        </p:tgtEl>
                                      </p:cBhvr>
                                      <p:to x="100000" y="60000"/>
                                    </p:animScale>
                                    <p:animScale>
                                      <p:cBhvr>
                                        <p:cTn id="87" dur="25" decel="50000">
                                          <p:stCondLst>
                                            <p:cond delay="101"/>
                                          </p:stCondLst>
                                        </p:cTn>
                                        <p:tgtEl>
                                          <p:spTgt spid="22"/>
                                        </p:tgtEl>
                                      </p:cBhvr>
                                      <p:to x="100000" y="100000"/>
                                    </p:animScale>
                                    <p:animScale>
                                      <p:cBhvr>
                                        <p:cTn id="88" dur="4">
                                          <p:stCondLst>
                                            <p:cond delay="197"/>
                                          </p:stCondLst>
                                        </p:cTn>
                                        <p:tgtEl>
                                          <p:spTgt spid="22"/>
                                        </p:tgtEl>
                                      </p:cBhvr>
                                      <p:to x="100000" y="80000"/>
                                    </p:animScale>
                                    <p:animScale>
                                      <p:cBhvr>
                                        <p:cTn id="89" dur="25" decel="50000">
                                          <p:stCondLst>
                                            <p:cond delay="201"/>
                                          </p:stCondLst>
                                        </p:cTn>
                                        <p:tgtEl>
                                          <p:spTgt spid="22"/>
                                        </p:tgtEl>
                                      </p:cBhvr>
                                      <p:to x="100000" y="100000"/>
                                    </p:animScale>
                                    <p:animScale>
                                      <p:cBhvr>
                                        <p:cTn id="90" dur="4">
                                          <p:stCondLst>
                                            <p:cond delay="246"/>
                                          </p:stCondLst>
                                        </p:cTn>
                                        <p:tgtEl>
                                          <p:spTgt spid="22"/>
                                        </p:tgtEl>
                                      </p:cBhvr>
                                      <p:to x="100000" y="90000"/>
                                    </p:animScale>
                                    <p:animScale>
                                      <p:cBhvr>
                                        <p:cTn id="91" dur="25" decel="50000">
                                          <p:stCondLst>
                                            <p:cond delay="250"/>
                                          </p:stCondLst>
                                        </p:cTn>
                                        <p:tgtEl>
                                          <p:spTgt spid="22"/>
                                        </p:tgtEl>
                                      </p:cBhvr>
                                      <p:to x="100000" y="100000"/>
                                    </p:animScale>
                                    <p:animScale>
                                      <p:cBhvr>
                                        <p:cTn id="92" dur="4">
                                          <p:stCondLst>
                                            <p:cond delay="271"/>
                                          </p:stCondLst>
                                        </p:cTn>
                                        <p:tgtEl>
                                          <p:spTgt spid="22"/>
                                        </p:tgtEl>
                                      </p:cBhvr>
                                      <p:to x="100000" y="95000"/>
                                    </p:animScale>
                                    <p:animScale>
                                      <p:cBhvr>
                                        <p:cTn id="93" dur="25" decel="50000">
                                          <p:stCondLst>
                                            <p:cond delay="275"/>
                                          </p:stCondLst>
                                        </p:cTn>
                                        <p:tgtEl>
                                          <p:spTgt spid="22"/>
                                        </p:tgtEl>
                                      </p:cBhvr>
                                      <p:to x="100000" y="100000"/>
                                    </p:animScale>
                                  </p:childTnLst>
                                </p:cTn>
                              </p:par>
                            </p:childTnLst>
                          </p:cTn>
                        </p:par>
                        <p:par>
                          <p:cTn id="94" fill="hold">
                            <p:stCondLst>
                              <p:cond delay="3200"/>
                            </p:stCondLst>
                            <p:childTnLst>
                              <p:par>
                                <p:cTn id="95" presetID="26" presetClass="entr" presetSubtype="0"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down)">
                                      <p:cBhvr>
                                        <p:cTn id="97" dur="87">
                                          <p:stCondLst>
                                            <p:cond delay="0"/>
                                          </p:stCondLst>
                                        </p:cTn>
                                        <p:tgtEl>
                                          <p:spTgt spid="23"/>
                                        </p:tgtEl>
                                      </p:cBhvr>
                                    </p:animEffect>
                                    <p:anim calcmode="lin" valueType="num">
                                      <p:cBhvr>
                                        <p:cTn id="98" dur="273"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9" dur="100"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0" dur="100" tmFilter="0, 0; 0.125,0.2665; 0.25,0.4; 0.375,0.465; 0.5,0.5;  0.625,0.535; 0.75,0.6; 0.875,0.7335; 1,1">
                                          <p:stCondLst>
                                            <p:cond delay="100"/>
                                          </p:stCondLst>
                                        </p:cTn>
                                        <p:tgtEl>
                                          <p:spTgt spid="23"/>
                                        </p:tgtEl>
                                        <p:attrNameLst>
                                          <p:attrName>ppt_y</p:attrName>
                                        </p:attrNameLst>
                                      </p:cBhvr>
                                      <p:tavLst>
                                        <p:tav tm="0" fmla="#ppt_y-sin(pi*$)/9">
                                          <p:val>
                                            <p:fltVal val="0"/>
                                          </p:val>
                                        </p:tav>
                                        <p:tav tm="100000">
                                          <p:val>
                                            <p:fltVal val="1"/>
                                          </p:val>
                                        </p:tav>
                                      </p:tavLst>
                                    </p:anim>
                                    <p:anim calcmode="lin" valueType="num">
                                      <p:cBhvr>
                                        <p:cTn id="101" dur="50" tmFilter="0, 0; 0.125,0.2665; 0.25,0.4; 0.375,0.465; 0.5,0.5;  0.625,0.535; 0.75,0.6; 0.875,0.7335; 1,1">
                                          <p:stCondLst>
                                            <p:cond delay="199"/>
                                          </p:stCondLst>
                                        </p:cTn>
                                        <p:tgtEl>
                                          <p:spTgt spid="23"/>
                                        </p:tgtEl>
                                        <p:attrNameLst>
                                          <p:attrName>ppt_y</p:attrName>
                                        </p:attrNameLst>
                                      </p:cBhvr>
                                      <p:tavLst>
                                        <p:tav tm="0" fmla="#ppt_y-sin(pi*$)/27">
                                          <p:val>
                                            <p:fltVal val="0"/>
                                          </p:val>
                                        </p:tav>
                                        <p:tav tm="100000">
                                          <p:val>
                                            <p:fltVal val="1"/>
                                          </p:val>
                                        </p:tav>
                                      </p:tavLst>
                                    </p:anim>
                                    <p:anim calcmode="lin" valueType="num">
                                      <p:cBhvr>
                                        <p:cTn id="102" dur="25" tmFilter="0, 0; 0.125,0.2665; 0.25,0.4; 0.375,0.465; 0.5,0.5;  0.625,0.535; 0.75,0.6; 0.875,0.7335; 1,1">
                                          <p:stCondLst>
                                            <p:cond delay="248"/>
                                          </p:stCondLst>
                                        </p:cTn>
                                        <p:tgtEl>
                                          <p:spTgt spid="23"/>
                                        </p:tgtEl>
                                        <p:attrNameLst>
                                          <p:attrName>ppt_y</p:attrName>
                                        </p:attrNameLst>
                                      </p:cBhvr>
                                      <p:tavLst>
                                        <p:tav tm="0" fmla="#ppt_y-sin(pi*$)/81">
                                          <p:val>
                                            <p:fltVal val="0"/>
                                          </p:val>
                                        </p:tav>
                                        <p:tav tm="100000">
                                          <p:val>
                                            <p:fltVal val="1"/>
                                          </p:val>
                                        </p:tav>
                                      </p:tavLst>
                                    </p:anim>
                                    <p:animScale>
                                      <p:cBhvr>
                                        <p:cTn id="103" dur="4">
                                          <p:stCondLst>
                                            <p:cond delay="98"/>
                                          </p:stCondLst>
                                        </p:cTn>
                                        <p:tgtEl>
                                          <p:spTgt spid="23"/>
                                        </p:tgtEl>
                                      </p:cBhvr>
                                      <p:to x="100000" y="60000"/>
                                    </p:animScale>
                                    <p:animScale>
                                      <p:cBhvr>
                                        <p:cTn id="104" dur="25" decel="50000">
                                          <p:stCondLst>
                                            <p:cond delay="101"/>
                                          </p:stCondLst>
                                        </p:cTn>
                                        <p:tgtEl>
                                          <p:spTgt spid="23"/>
                                        </p:tgtEl>
                                      </p:cBhvr>
                                      <p:to x="100000" y="100000"/>
                                    </p:animScale>
                                    <p:animScale>
                                      <p:cBhvr>
                                        <p:cTn id="105" dur="4">
                                          <p:stCondLst>
                                            <p:cond delay="197"/>
                                          </p:stCondLst>
                                        </p:cTn>
                                        <p:tgtEl>
                                          <p:spTgt spid="23"/>
                                        </p:tgtEl>
                                      </p:cBhvr>
                                      <p:to x="100000" y="80000"/>
                                    </p:animScale>
                                    <p:animScale>
                                      <p:cBhvr>
                                        <p:cTn id="106" dur="25" decel="50000">
                                          <p:stCondLst>
                                            <p:cond delay="201"/>
                                          </p:stCondLst>
                                        </p:cTn>
                                        <p:tgtEl>
                                          <p:spTgt spid="23"/>
                                        </p:tgtEl>
                                      </p:cBhvr>
                                      <p:to x="100000" y="100000"/>
                                    </p:animScale>
                                    <p:animScale>
                                      <p:cBhvr>
                                        <p:cTn id="107" dur="4">
                                          <p:stCondLst>
                                            <p:cond delay="246"/>
                                          </p:stCondLst>
                                        </p:cTn>
                                        <p:tgtEl>
                                          <p:spTgt spid="23"/>
                                        </p:tgtEl>
                                      </p:cBhvr>
                                      <p:to x="100000" y="90000"/>
                                    </p:animScale>
                                    <p:animScale>
                                      <p:cBhvr>
                                        <p:cTn id="108" dur="25" decel="50000">
                                          <p:stCondLst>
                                            <p:cond delay="250"/>
                                          </p:stCondLst>
                                        </p:cTn>
                                        <p:tgtEl>
                                          <p:spTgt spid="23"/>
                                        </p:tgtEl>
                                      </p:cBhvr>
                                      <p:to x="100000" y="100000"/>
                                    </p:animScale>
                                    <p:animScale>
                                      <p:cBhvr>
                                        <p:cTn id="109" dur="4">
                                          <p:stCondLst>
                                            <p:cond delay="271"/>
                                          </p:stCondLst>
                                        </p:cTn>
                                        <p:tgtEl>
                                          <p:spTgt spid="23"/>
                                        </p:tgtEl>
                                      </p:cBhvr>
                                      <p:to x="100000" y="95000"/>
                                    </p:animScale>
                                    <p:animScale>
                                      <p:cBhvr>
                                        <p:cTn id="110" dur="25" decel="50000">
                                          <p:stCondLst>
                                            <p:cond delay="275"/>
                                          </p:stCondLst>
                                        </p:cTn>
                                        <p:tgtEl>
                                          <p:spTgt spid="23"/>
                                        </p:tgtEl>
                                      </p:cBhvr>
                                      <p:to x="100000" y="100000"/>
                                    </p:animScale>
                                  </p:childTnLst>
                                </p:cTn>
                              </p:par>
                            </p:childTnLst>
                          </p:cTn>
                        </p:par>
                        <p:par>
                          <p:cTn id="111" fill="hold">
                            <p:stCondLst>
                              <p:cond delay="3500"/>
                            </p:stCondLst>
                            <p:childTnLst>
                              <p:par>
                                <p:cTn id="112" presetID="26" presetClass="entr" presetSubtype="0" fill="hold" grpId="0" nodeType="after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wipe(down)">
                                      <p:cBhvr>
                                        <p:cTn id="114" dur="87">
                                          <p:stCondLst>
                                            <p:cond delay="0"/>
                                          </p:stCondLst>
                                        </p:cTn>
                                        <p:tgtEl>
                                          <p:spTgt spid="24"/>
                                        </p:tgtEl>
                                      </p:cBhvr>
                                    </p:animEffect>
                                    <p:anim calcmode="lin" valueType="num">
                                      <p:cBhvr>
                                        <p:cTn id="115" dur="273"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6" dur="100"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7" dur="100" tmFilter="0, 0; 0.125,0.2665; 0.25,0.4; 0.375,0.465; 0.5,0.5;  0.625,0.535; 0.75,0.6; 0.875,0.7335; 1,1">
                                          <p:stCondLst>
                                            <p:cond delay="100"/>
                                          </p:stCondLst>
                                        </p:cTn>
                                        <p:tgtEl>
                                          <p:spTgt spid="24"/>
                                        </p:tgtEl>
                                        <p:attrNameLst>
                                          <p:attrName>ppt_y</p:attrName>
                                        </p:attrNameLst>
                                      </p:cBhvr>
                                      <p:tavLst>
                                        <p:tav tm="0" fmla="#ppt_y-sin(pi*$)/9">
                                          <p:val>
                                            <p:fltVal val="0"/>
                                          </p:val>
                                        </p:tav>
                                        <p:tav tm="100000">
                                          <p:val>
                                            <p:fltVal val="1"/>
                                          </p:val>
                                        </p:tav>
                                      </p:tavLst>
                                    </p:anim>
                                    <p:anim calcmode="lin" valueType="num">
                                      <p:cBhvr>
                                        <p:cTn id="118" dur="50" tmFilter="0, 0; 0.125,0.2665; 0.25,0.4; 0.375,0.465; 0.5,0.5;  0.625,0.535; 0.75,0.6; 0.875,0.7335; 1,1">
                                          <p:stCondLst>
                                            <p:cond delay="199"/>
                                          </p:stCondLst>
                                        </p:cTn>
                                        <p:tgtEl>
                                          <p:spTgt spid="24"/>
                                        </p:tgtEl>
                                        <p:attrNameLst>
                                          <p:attrName>ppt_y</p:attrName>
                                        </p:attrNameLst>
                                      </p:cBhvr>
                                      <p:tavLst>
                                        <p:tav tm="0" fmla="#ppt_y-sin(pi*$)/27">
                                          <p:val>
                                            <p:fltVal val="0"/>
                                          </p:val>
                                        </p:tav>
                                        <p:tav tm="100000">
                                          <p:val>
                                            <p:fltVal val="1"/>
                                          </p:val>
                                        </p:tav>
                                      </p:tavLst>
                                    </p:anim>
                                    <p:anim calcmode="lin" valueType="num">
                                      <p:cBhvr>
                                        <p:cTn id="119" dur="25" tmFilter="0, 0; 0.125,0.2665; 0.25,0.4; 0.375,0.465; 0.5,0.5;  0.625,0.535; 0.75,0.6; 0.875,0.7335; 1,1">
                                          <p:stCondLst>
                                            <p:cond delay="248"/>
                                          </p:stCondLst>
                                        </p:cTn>
                                        <p:tgtEl>
                                          <p:spTgt spid="24"/>
                                        </p:tgtEl>
                                        <p:attrNameLst>
                                          <p:attrName>ppt_y</p:attrName>
                                        </p:attrNameLst>
                                      </p:cBhvr>
                                      <p:tavLst>
                                        <p:tav tm="0" fmla="#ppt_y-sin(pi*$)/81">
                                          <p:val>
                                            <p:fltVal val="0"/>
                                          </p:val>
                                        </p:tav>
                                        <p:tav tm="100000">
                                          <p:val>
                                            <p:fltVal val="1"/>
                                          </p:val>
                                        </p:tav>
                                      </p:tavLst>
                                    </p:anim>
                                    <p:animScale>
                                      <p:cBhvr>
                                        <p:cTn id="120" dur="4">
                                          <p:stCondLst>
                                            <p:cond delay="98"/>
                                          </p:stCondLst>
                                        </p:cTn>
                                        <p:tgtEl>
                                          <p:spTgt spid="24"/>
                                        </p:tgtEl>
                                      </p:cBhvr>
                                      <p:to x="100000" y="60000"/>
                                    </p:animScale>
                                    <p:animScale>
                                      <p:cBhvr>
                                        <p:cTn id="121" dur="25" decel="50000">
                                          <p:stCondLst>
                                            <p:cond delay="101"/>
                                          </p:stCondLst>
                                        </p:cTn>
                                        <p:tgtEl>
                                          <p:spTgt spid="24"/>
                                        </p:tgtEl>
                                      </p:cBhvr>
                                      <p:to x="100000" y="100000"/>
                                    </p:animScale>
                                    <p:animScale>
                                      <p:cBhvr>
                                        <p:cTn id="122" dur="4">
                                          <p:stCondLst>
                                            <p:cond delay="197"/>
                                          </p:stCondLst>
                                        </p:cTn>
                                        <p:tgtEl>
                                          <p:spTgt spid="24"/>
                                        </p:tgtEl>
                                      </p:cBhvr>
                                      <p:to x="100000" y="80000"/>
                                    </p:animScale>
                                    <p:animScale>
                                      <p:cBhvr>
                                        <p:cTn id="123" dur="25" decel="50000">
                                          <p:stCondLst>
                                            <p:cond delay="201"/>
                                          </p:stCondLst>
                                        </p:cTn>
                                        <p:tgtEl>
                                          <p:spTgt spid="24"/>
                                        </p:tgtEl>
                                      </p:cBhvr>
                                      <p:to x="100000" y="100000"/>
                                    </p:animScale>
                                    <p:animScale>
                                      <p:cBhvr>
                                        <p:cTn id="124" dur="4">
                                          <p:stCondLst>
                                            <p:cond delay="246"/>
                                          </p:stCondLst>
                                        </p:cTn>
                                        <p:tgtEl>
                                          <p:spTgt spid="24"/>
                                        </p:tgtEl>
                                      </p:cBhvr>
                                      <p:to x="100000" y="90000"/>
                                    </p:animScale>
                                    <p:animScale>
                                      <p:cBhvr>
                                        <p:cTn id="125" dur="25" decel="50000">
                                          <p:stCondLst>
                                            <p:cond delay="250"/>
                                          </p:stCondLst>
                                        </p:cTn>
                                        <p:tgtEl>
                                          <p:spTgt spid="24"/>
                                        </p:tgtEl>
                                      </p:cBhvr>
                                      <p:to x="100000" y="100000"/>
                                    </p:animScale>
                                    <p:animScale>
                                      <p:cBhvr>
                                        <p:cTn id="126" dur="4">
                                          <p:stCondLst>
                                            <p:cond delay="271"/>
                                          </p:stCondLst>
                                        </p:cTn>
                                        <p:tgtEl>
                                          <p:spTgt spid="24"/>
                                        </p:tgtEl>
                                      </p:cBhvr>
                                      <p:to x="100000" y="95000"/>
                                    </p:animScale>
                                    <p:animScale>
                                      <p:cBhvr>
                                        <p:cTn id="127" dur="25" decel="50000">
                                          <p:stCondLst>
                                            <p:cond delay="275"/>
                                          </p:stCondLst>
                                        </p:cTn>
                                        <p:tgtEl>
                                          <p:spTgt spid="24"/>
                                        </p:tgtEl>
                                      </p:cBhvr>
                                      <p:to x="100000" y="100000"/>
                                    </p:animScale>
                                  </p:childTnLst>
                                </p:cTn>
                              </p:par>
                            </p:childTnLst>
                          </p:cTn>
                        </p:par>
                        <p:par>
                          <p:cTn id="128" fill="hold">
                            <p:stCondLst>
                              <p:cond delay="3800"/>
                            </p:stCondLst>
                            <p:childTnLst>
                              <p:par>
                                <p:cTn id="129" presetID="26" presetClass="entr" presetSubtype="0" fill="hold" nodeType="after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wipe(down)">
                                      <p:cBhvr>
                                        <p:cTn id="131" dur="87">
                                          <p:stCondLst>
                                            <p:cond delay="0"/>
                                          </p:stCondLst>
                                        </p:cTn>
                                        <p:tgtEl>
                                          <p:spTgt spid="28"/>
                                        </p:tgtEl>
                                      </p:cBhvr>
                                    </p:animEffect>
                                    <p:anim calcmode="lin" valueType="num">
                                      <p:cBhvr>
                                        <p:cTn id="132" dur="27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33" dur="100"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34" dur="100" tmFilter="0, 0; 0.125,0.2665; 0.25,0.4; 0.375,0.465; 0.5,0.5;  0.625,0.535; 0.75,0.6; 0.875,0.7335; 1,1">
                                          <p:stCondLst>
                                            <p:cond delay="100"/>
                                          </p:stCondLst>
                                        </p:cTn>
                                        <p:tgtEl>
                                          <p:spTgt spid="28"/>
                                        </p:tgtEl>
                                        <p:attrNameLst>
                                          <p:attrName>ppt_y</p:attrName>
                                        </p:attrNameLst>
                                      </p:cBhvr>
                                      <p:tavLst>
                                        <p:tav tm="0" fmla="#ppt_y-sin(pi*$)/9">
                                          <p:val>
                                            <p:fltVal val="0"/>
                                          </p:val>
                                        </p:tav>
                                        <p:tav tm="100000">
                                          <p:val>
                                            <p:fltVal val="1"/>
                                          </p:val>
                                        </p:tav>
                                      </p:tavLst>
                                    </p:anim>
                                    <p:anim calcmode="lin" valueType="num">
                                      <p:cBhvr>
                                        <p:cTn id="135" dur="50" tmFilter="0, 0; 0.125,0.2665; 0.25,0.4; 0.375,0.465; 0.5,0.5;  0.625,0.535; 0.75,0.6; 0.875,0.7335; 1,1">
                                          <p:stCondLst>
                                            <p:cond delay="199"/>
                                          </p:stCondLst>
                                        </p:cTn>
                                        <p:tgtEl>
                                          <p:spTgt spid="28"/>
                                        </p:tgtEl>
                                        <p:attrNameLst>
                                          <p:attrName>ppt_y</p:attrName>
                                        </p:attrNameLst>
                                      </p:cBhvr>
                                      <p:tavLst>
                                        <p:tav tm="0" fmla="#ppt_y-sin(pi*$)/27">
                                          <p:val>
                                            <p:fltVal val="0"/>
                                          </p:val>
                                        </p:tav>
                                        <p:tav tm="100000">
                                          <p:val>
                                            <p:fltVal val="1"/>
                                          </p:val>
                                        </p:tav>
                                      </p:tavLst>
                                    </p:anim>
                                    <p:anim calcmode="lin" valueType="num">
                                      <p:cBhvr>
                                        <p:cTn id="136" dur="25" tmFilter="0, 0; 0.125,0.2665; 0.25,0.4; 0.375,0.465; 0.5,0.5;  0.625,0.535; 0.75,0.6; 0.875,0.7335; 1,1">
                                          <p:stCondLst>
                                            <p:cond delay="248"/>
                                          </p:stCondLst>
                                        </p:cTn>
                                        <p:tgtEl>
                                          <p:spTgt spid="28"/>
                                        </p:tgtEl>
                                        <p:attrNameLst>
                                          <p:attrName>ppt_y</p:attrName>
                                        </p:attrNameLst>
                                      </p:cBhvr>
                                      <p:tavLst>
                                        <p:tav tm="0" fmla="#ppt_y-sin(pi*$)/81">
                                          <p:val>
                                            <p:fltVal val="0"/>
                                          </p:val>
                                        </p:tav>
                                        <p:tav tm="100000">
                                          <p:val>
                                            <p:fltVal val="1"/>
                                          </p:val>
                                        </p:tav>
                                      </p:tavLst>
                                    </p:anim>
                                    <p:animScale>
                                      <p:cBhvr>
                                        <p:cTn id="137" dur="4">
                                          <p:stCondLst>
                                            <p:cond delay="98"/>
                                          </p:stCondLst>
                                        </p:cTn>
                                        <p:tgtEl>
                                          <p:spTgt spid="28"/>
                                        </p:tgtEl>
                                      </p:cBhvr>
                                      <p:to x="100000" y="60000"/>
                                    </p:animScale>
                                    <p:animScale>
                                      <p:cBhvr>
                                        <p:cTn id="138" dur="25" decel="50000">
                                          <p:stCondLst>
                                            <p:cond delay="101"/>
                                          </p:stCondLst>
                                        </p:cTn>
                                        <p:tgtEl>
                                          <p:spTgt spid="28"/>
                                        </p:tgtEl>
                                      </p:cBhvr>
                                      <p:to x="100000" y="100000"/>
                                    </p:animScale>
                                    <p:animScale>
                                      <p:cBhvr>
                                        <p:cTn id="139" dur="4">
                                          <p:stCondLst>
                                            <p:cond delay="197"/>
                                          </p:stCondLst>
                                        </p:cTn>
                                        <p:tgtEl>
                                          <p:spTgt spid="28"/>
                                        </p:tgtEl>
                                      </p:cBhvr>
                                      <p:to x="100000" y="80000"/>
                                    </p:animScale>
                                    <p:animScale>
                                      <p:cBhvr>
                                        <p:cTn id="140" dur="25" decel="50000">
                                          <p:stCondLst>
                                            <p:cond delay="201"/>
                                          </p:stCondLst>
                                        </p:cTn>
                                        <p:tgtEl>
                                          <p:spTgt spid="28"/>
                                        </p:tgtEl>
                                      </p:cBhvr>
                                      <p:to x="100000" y="100000"/>
                                    </p:animScale>
                                    <p:animScale>
                                      <p:cBhvr>
                                        <p:cTn id="141" dur="4">
                                          <p:stCondLst>
                                            <p:cond delay="246"/>
                                          </p:stCondLst>
                                        </p:cTn>
                                        <p:tgtEl>
                                          <p:spTgt spid="28"/>
                                        </p:tgtEl>
                                      </p:cBhvr>
                                      <p:to x="100000" y="90000"/>
                                    </p:animScale>
                                    <p:animScale>
                                      <p:cBhvr>
                                        <p:cTn id="142" dur="25" decel="50000">
                                          <p:stCondLst>
                                            <p:cond delay="250"/>
                                          </p:stCondLst>
                                        </p:cTn>
                                        <p:tgtEl>
                                          <p:spTgt spid="28"/>
                                        </p:tgtEl>
                                      </p:cBhvr>
                                      <p:to x="100000" y="100000"/>
                                    </p:animScale>
                                    <p:animScale>
                                      <p:cBhvr>
                                        <p:cTn id="143" dur="4">
                                          <p:stCondLst>
                                            <p:cond delay="271"/>
                                          </p:stCondLst>
                                        </p:cTn>
                                        <p:tgtEl>
                                          <p:spTgt spid="28"/>
                                        </p:tgtEl>
                                      </p:cBhvr>
                                      <p:to x="100000" y="95000"/>
                                    </p:animScale>
                                    <p:animScale>
                                      <p:cBhvr>
                                        <p:cTn id="144" dur="25" decel="50000">
                                          <p:stCondLst>
                                            <p:cond delay="275"/>
                                          </p:stCondLst>
                                        </p:cTn>
                                        <p:tgtEl>
                                          <p:spTgt spid="28"/>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6"/>
                                        </p:tgtEl>
                                        <p:attrNameLst>
                                          <p:attrName>style.visibility</p:attrName>
                                        </p:attrNameLst>
                                      </p:cBhvr>
                                      <p:to>
                                        <p:strVal val="visible"/>
                                      </p:to>
                                    </p:set>
                                    <p:animEffect transition="in" filter="fade">
                                      <p:cBhvr>
                                        <p:cTn id="149" dur="500"/>
                                        <p:tgtEl>
                                          <p:spTgt spid="26"/>
                                        </p:tgtEl>
                                      </p:cBhvr>
                                    </p:animEffect>
                                  </p:childTnLst>
                                </p:cTn>
                              </p:par>
                              <p:par>
                                <p:cTn id="150" presetID="41" presetClass="entr" presetSubtype="0" fill="hold" grpId="0" nodeType="withEffect">
                                  <p:stCondLst>
                                    <p:cond delay="0"/>
                                  </p:stCondLst>
                                  <p:iterate type="lt">
                                    <p:tmPct val="10000"/>
                                  </p:iterate>
                                  <p:childTnLst>
                                    <p:set>
                                      <p:cBhvr>
                                        <p:cTn id="151" dur="1" fill="hold">
                                          <p:stCondLst>
                                            <p:cond delay="0"/>
                                          </p:stCondLst>
                                        </p:cTn>
                                        <p:tgtEl>
                                          <p:spTgt spid="37"/>
                                        </p:tgtEl>
                                        <p:attrNameLst>
                                          <p:attrName>style.visibility</p:attrName>
                                        </p:attrNameLst>
                                      </p:cBhvr>
                                      <p:to>
                                        <p:strVal val="visible"/>
                                      </p:to>
                                    </p:set>
                                    <p:anim calcmode="lin" valueType="num">
                                      <p:cBhvr>
                                        <p:cTn id="15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53" dur="500" fill="hold"/>
                                        <p:tgtEl>
                                          <p:spTgt spid="37"/>
                                        </p:tgtEl>
                                        <p:attrNameLst>
                                          <p:attrName>ppt_y</p:attrName>
                                        </p:attrNameLst>
                                      </p:cBhvr>
                                      <p:tavLst>
                                        <p:tav tm="0">
                                          <p:val>
                                            <p:strVal val="#ppt_y"/>
                                          </p:val>
                                        </p:tav>
                                        <p:tav tm="100000">
                                          <p:val>
                                            <p:strVal val="#ppt_y"/>
                                          </p:val>
                                        </p:tav>
                                      </p:tavLst>
                                    </p:anim>
                                    <p:anim calcmode="lin" valueType="num">
                                      <p:cBhvr>
                                        <p:cTn id="15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5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56"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22" grpId="0" animBg="1"/>
      <p:bldP spid="23" grpId="0" animBg="1"/>
      <p:bldP spid="24" grpId="0" animBg="1"/>
      <p:bldP spid="2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椭圆 43"/>
          <p:cNvSpPr/>
          <p:nvPr/>
        </p:nvSpPr>
        <p:spPr>
          <a:xfrm>
            <a:off x="435782" y="125855"/>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3" name="椭圆 42"/>
          <p:cNvSpPr/>
          <p:nvPr/>
        </p:nvSpPr>
        <p:spPr>
          <a:xfrm>
            <a:off x="3905928" y="2408093"/>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0" name="椭圆 9"/>
          <p:cNvSpPr/>
          <p:nvPr/>
        </p:nvSpPr>
        <p:spPr>
          <a:xfrm>
            <a:off x="600389" y="287647"/>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1" name="椭圆 10"/>
          <p:cNvSpPr/>
          <p:nvPr/>
        </p:nvSpPr>
        <p:spPr>
          <a:xfrm>
            <a:off x="803539" y="497932"/>
            <a:ext cx="1579084" cy="1579084"/>
          </a:xfrm>
          <a:prstGeom prst="ellipse">
            <a:avLst/>
          </a:prstGeom>
          <a:solidFill>
            <a:schemeClr val="accent5"/>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2" name="椭圆 11"/>
          <p:cNvSpPr/>
          <p:nvPr/>
        </p:nvSpPr>
        <p:spPr>
          <a:xfrm>
            <a:off x="4070535" y="2569885"/>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3" name="椭圆 12"/>
          <p:cNvSpPr/>
          <p:nvPr/>
        </p:nvSpPr>
        <p:spPr>
          <a:xfrm>
            <a:off x="4270993" y="2770343"/>
            <a:ext cx="1579084" cy="1579084"/>
          </a:xfrm>
          <a:prstGeom prst="ellipse">
            <a:avLst/>
          </a:prstGeom>
          <a:solidFill>
            <a:schemeClr val="accent6"/>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4" name="文本框 33"/>
          <p:cNvSpPr txBox="1"/>
          <p:nvPr/>
        </p:nvSpPr>
        <p:spPr>
          <a:xfrm>
            <a:off x="157388" y="2525889"/>
            <a:ext cx="3338927" cy="1791260"/>
          </a:xfrm>
          <a:prstGeom prst="rect">
            <a:avLst/>
          </a:prstGeom>
          <a:noFill/>
        </p:spPr>
        <p:txBody>
          <a:bodyPr wrap="square" rtlCol="0">
            <a:spAutoFit/>
          </a:bodyPr>
          <a:lstStyle/>
          <a:p>
            <a:pPr algn="ctr">
              <a:lnSpc>
                <a:spcPct val="120000"/>
              </a:lnSpc>
            </a:pPr>
            <a:r>
              <a:rPr lang="en-US" altLang="zh-CN" sz="2000" dirty="0">
                <a:solidFill>
                  <a:srgbClr val="C00000"/>
                </a:solidFill>
                <a:latin typeface="#9Slide03 Roboto Condensed" panose="02000000000000000000" pitchFamily="2" charset="0"/>
                <a:ea typeface="#9Slide03 Roboto Condensed" panose="02000000000000000000" pitchFamily="2" charset="0"/>
              </a:rPr>
              <a:t>NẤM</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Tế bào nhân thực</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Đơn bào</a:t>
            </a:r>
            <a:r>
              <a:rPr lang="en-US" altLang="zh-CN" dirty="0" smtClean="0">
                <a:solidFill>
                  <a:sysClr val="windowText" lastClr="000000"/>
                </a:solidFill>
                <a:latin typeface="#9Slide03 Roboto Condensed" panose="02000000000000000000" pitchFamily="2" charset="0"/>
                <a:ea typeface="#9Slide03 Roboto Condensed" panose="02000000000000000000" pitchFamily="2" charset="0"/>
              </a:rPr>
              <a:t>; </a:t>
            </a: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đa bào</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Sống dị dưỡng</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Đại diện: nấm mốc, nấm men</a:t>
            </a:r>
            <a:r>
              <a:rPr lang="en-US" altLang="zh-CN" dirty="0" smtClean="0">
                <a:solidFill>
                  <a:sysClr val="windowText" lastClr="000000"/>
                </a:solidFill>
                <a:latin typeface="#9Slide03 Roboto Condensed" panose="02000000000000000000" pitchFamily="2" charset="0"/>
                <a:ea typeface="#9Slide03 Roboto Condensed" panose="02000000000000000000" pitchFamily="2" charset="0"/>
              </a:rPr>
              <a:t>,….</a:t>
            </a:r>
            <a:endParaRPr lang="vi-VN" altLang="zh-CN" dirty="0">
              <a:solidFill>
                <a:sysClr val="windowText" lastClr="000000"/>
              </a:solidFill>
              <a:latin typeface="#9Slide03 Roboto Condensed" panose="02000000000000000000" pitchFamily="2" charset="0"/>
              <a:ea typeface="#9Slide03 Roboto Condensed" panose="02000000000000000000" pitchFamily="2" charset="0"/>
            </a:endParaRPr>
          </a:p>
        </p:txBody>
      </p:sp>
      <p:sp>
        <p:nvSpPr>
          <p:cNvPr id="36" name="文本框 35"/>
          <p:cNvSpPr txBox="1"/>
          <p:nvPr/>
        </p:nvSpPr>
        <p:spPr>
          <a:xfrm>
            <a:off x="7862180" y="2498056"/>
            <a:ext cx="3729456" cy="2123658"/>
          </a:xfrm>
          <a:prstGeom prst="rect">
            <a:avLst/>
          </a:prstGeom>
          <a:noFill/>
        </p:spPr>
        <p:txBody>
          <a:bodyPr wrap="square" rtlCol="0">
            <a:spAutoFit/>
          </a:bodyPr>
          <a:lstStyle/>
          <a:p>
            <a:pPr algn="ctr">
              <a:lnSpc>
                <a:spcPct val="120000"/>
              </a:lnSpc>
            </a:pPr>
            <a:r>
              <a:rPr lang="en-US" altLang="zh-CN" sz="2000" dirty="0">
                <a:solidFill>
                  <a:srgbClr val="002060"/>
                </a:solidFill>
                <a:latin typeface="#9Slide03 Roboto Condensed" panose="02000000000000000000" pitchFamily="2" charset="0"/>
                <a:ea typeface="#9Slide03 Roboto Condensed" panose="02000000000000000000" pitchFamily="2" charset="0"/>
              </a:rPr>
              <a:t>ĐỘNG VẬT</a:t>
            </a:r>
          </a:p>
          <a:p>
            <a:pPr marL="285750" indent="-285750" algn="just" defTabSz="914400">
              <a:lnSpc>
                <a:spcPct val="120000"/>
              </a:lnSpc>
              <a:buFont typeface="Wingdings" panose="05000000000000000000" pitchFamily="2" charset="2"/>
              <a:buChar char="§"/>
            </a:pP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Tb nhân thực</a:t>
            </a:r>
            <a:r>
              <a:rPr lang="en-US" altLang="zh-CN" dirty="0">
                <a:solidFill>
                  <a:sysClr val="windowText" lastClr="000000"/>
                </a:solidFill>
                <a:latin typeface="#9Slide03 Roboto Condensed" panose="02000000000000000000" pitchFamily="2" charset="0"/>
                <a:ea typeface="#9Slide03 Roboto Condensed" panose="02000000000000000000" pitchFamily="2" charset="0"/>
              </a:rPr>
              <a:t>, </a:t>
            </a: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đa bào</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Sống </a:t>
            </a: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dị dưỡng</a:t>
            </a:r>
          </a:p>
          <a:p>
            <a:pPr marL="285750" indent="-285750" algn="just" defTabSz="914400">
              <a:lnSpc>
                <a:spcPct val="120000"/>
              </a:lnSpc>
              <a:buFont typeface="Wingdings" panose="05000000000000000000" pitchFamily="2" charset="2"/>
              <a:buChar char="§"/>
            </a:pP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Có khả năng di chuyển</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Môi trườn</a:t>
            </a:r>
            <a:r>
              <a:rPr lang="en-US" altLang="zh-CN" dirty="0" smtClean="0">
                <a:solidFill>
                  <a:sysClr val="windowText" lastClr="000000"/>
                </a:solidFill>
                <a:latin typeface="#9Slide03 Roboto Condensed" panose="02000000000000000000" pitchFamily="2" charset="0"/>
                <a:ea typeface="#9Slide03 Roboto Condensed" panose="02000000000000000000" pitchFamily="2" charset="0"/>
              </a:rPr>
              <a:t>g s</a:t>
            </a: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ống đa </a:t>
            </a: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dạng</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Đại </a:t>
            </a: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diện: san hô, tôm, ếch,…</a:t>
            </a:r>
          </a:p>
        </p:txBody>
      </p:sp>
      <p:sp>
        <p:nvSpPr>
          <p:cNvPr id="38" name="文本框 37"/>
          <p:cNvSpPr txBox="1"/>
          <p:nvPr/>
        </p:nvSpPr>
        <p:spPr>
          <a:xfrm>
            <a:off x="3542987" y="4765243"/>
            <a:ext cx="3444181" cy="2123658"/>
          </a:xfrm>
          <a:prstGeom prst="rect">
            <a:avLst/>
          </a:prstGeom>
          <a:noFill/>
        </p:spPr>
        <p:txBody>
          <a:bodyPr wrap="square" rtlCol="0">
            <a:spAutoFit/>
          </a:bodyPr>
          <a:lstStyle/>
          <a:p>
            <a:pPr algn="ctr">
              <a:lnSpc>
                <a:spcPct val="120000"/>
              </a:lnSpc>
            </a:pPr>
            <a:r>
              <a:rPr lang="en-US" altLang="zh-CN" sz="2000" dirty="0">
                <a:solidFill>
                  <a:srgbClr val="00B050"/>
                </a:solidFill>
                <a:latin typeface="#9Slide03 Roboto Condensed" panose="02000000000000000000" pitchFamily="2" charset="0"/>
                <a:ea typeface="#9Slide03 Roboto Condensed" panose="02000000000000000000" pitchFamily="2" charset="0"/>
              </a:rPr>
              <a:t>THỰC VẬT</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Tế b</a:t>
            </a:r>
            <a:r>
              <a:rPr lang="en-US" altLang="zh-CN" dirty="0" smtClean="0">
                <a:solidFill>
                  <a:sysClr val="windowText" lastClr="000000"/>
                </a:solidFill>
                <a:latin typeface="#9Slide03 Roboto Condensed" panose="02000000000000000000" pitchFamily="2" charset="0"/>
                <a:ea typeface="#9Slide03 Roboto Condensed" panose="02000000000000000000" pitchFamily="2" charset="0"/>
              </a:rPr>
              <a:t>à</a:t>
            </a: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o </a:t>
            </a: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nhân thực</a:t>
            </a:r>
            <a:r>
              <a:rPr lang="en-US" altLang="zh-CN" dirty="0">
                <a:solidFill>
                  <a:sysClr val="windowText" lastClr="000000"/>
                </a:solidFill>
                <a:latin typeface="#9Slide03 Roboto Condensed" panose="02000000000000000000" pitchFamily="2" charset="0"/>
                <a:ea typeface="#9Slide03 Roboto Condensed" panose="02000000000000000000" pitchFamily="2" charset="0"/>
              </a:rPr>
              <a:t>, đ</a:t>
            </a: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a bào</a:t>
            </a:r>
          </a:p>
          <a:p>
            <a:pPr marL="285750" indent="-285750" algn="just" defTabSz="914400">
              <a:lnSpc>
                <a:spcPct val="120000"/>
              </a:lnSpc>
              <a:buFont typeface="Wingdings" panose="05000000000000000000" pitchFamily="2" charset="2"/>
              <a:buChar char="§"/>
            </a:pP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Có quang hợp</a:t>
            </a:r>
          </a:p>
          <a:p>
            <a:pPr marL="285750" indent="-285750" algn="just" defTabSz="914400">
              <a:lnSpc>
                <a:spcPct val="120000"/>
              </a:lnSpc>
              <a:buFont typeface="Wingdings" panose="05000000000000000000" pitchFamily="2" charset="2"/>
              <a:buChar char="§"/>
            </a:pP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Môi trường sống đa dạng</a:t>
            </a:r>
          </a:p>
          <a:p>
            <a:pPr marL="285750" indent="-285750" algn="just" defTabSz="914400">
              <a:lnSpc>
                <a:spcPct val="120000"/>
              </a:lnSpc>
              <a:buFont typeface="Wingdings" panose="05000000000000000000" pitchFamily="2" charset="2"/>
              <a:buChar char="§"/>
            </a:pP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Không di chuyển</a:t>
            </a:r>
          </a:p>
          <a:p>
            <a:pPr marL="285750" indent="-285750" algn="just" defTabSz="914400">
              <a:lnSpc>
                <a:spcPct val="120000"/>
              </a:lnSpc>
              <a:buFont typeface="Wingdings" panose="05000000000000000000" pitchFamily="2" charset="2"/>
              <a:buChar char="§"/>
            </a:pPr>
            <a:r>
              <a:rPr lang="vi-VN" altLang="zh-CN" dirty="0" smtClean="0">
                <a:solidFill>
                  <a:sysClr val="windowText" lastClr="000000"/>
                </a:solidFill>
                <a:latin typeface="#9Slide03 Roboto Condensed" panose="02000000000000000000" pitchFamily="2" charset="0"/>
                <a:ea typeface="#9Slide03 Roboto Condensed" panose="02000000000000000000" pitchFamily="2" charset="0"/>
              </a:rPr>
              <a:t>Đại </a:t>
            </a:r>
            <a:r>
              <a:rPr lang="vi-VN" altLang="zh-CN" dirty="0">
                <a:solidFill>
                  <a:sysClr val="windowText" lastClr="000000"/>
                </a:solidFill>
                <a:latin typeface="#9Slide03 Roboto Condensed" panose="02000000000000000000" pitchFamily="2" charset="0"/>
                <a:ea typeface="#9Slide03 Roboto Condensed" panose="02000000000000000000" pitchFamily="2" charset="0"/>
              </a:rPr>
              <a:t>diện: rêu, lúa nước,..</a:t>
            </a:r>
          </a:p>
        </p:txBody>
      </p:sp>
      <p:sp>
        <p:nvSpPr>
          <p:cNvPr id="45" name="椭圆 30"/>
          <p:cNvSpPr/>
          <p:nvPr/>
        </p:nvSpPr>
        <p:spPr>
          <a:xfrm>
            <a:off x="8395446" y="88471"/>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50" name="椭圆 5"/>
          <p:cNvSpPr/>
          <p:nvPr/>
        </p:nvSpPr>
        <p:spPr>
          <a:xfrm>
            <a:off x="8560053" y="250263"/>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51" name="椭圆 6"/>
          <p:cNvSpPr/>
          <p:nvPr/>
        </p:nvSpPr>
        <p:spPr>
          <a:xfrm>
            <a:off x="8760511" y="450721"/>
            <a:ext cx="1579084" cy="1579084"/>
          </a:xfrm>
          <a:prstGeom prst="ellipse">
            <a:avLst/>
          </a:prstGeom>
          <a:solidFill>
            <a:srgbClr val="002060"/>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74" name="Freeform 27"/>
          <p:cNvSpPr>
            <a:spLocks noChangeAspect="1" noEditPoints="1"/>
          </p:cNvSpPr>
          <p:nvPr/>
        </p:nvSpPr>
        <p:spPr bwMode="auto">
          <a:xfrm>
            <a:off x="9336755" y="1011503"/>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KSO_Shape"/>
          <p:cNvSpPr>
            <a:spLocks noChangeAspect="1"/>
          </p:cNvSpPr>
          <p:nvPr/>
        </p:nvSpPr>
        <p:spPr>
          <a:xfrm flipH="1">
            <a:off x="4852451" y="3357479"/>
            <a:ext cx="544137" cy="501515"/>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1600">
              <a:solidFill>
                <a:prstClr val="white"/>
              </a:solidFill>
              <a:sym typeface="+mn-lt"/>
            </a:endParaRPr>
          </a:p>
        </p:txBody>
      </p:sp>
      <p:grpSp>
        <p:nvGrpSpPr>
          <p:cNvPr id="76" name="组合 46"/>
          <p:cNvGrpSpPr/>
          <p:nvPr/>
        </p:nvGrpSpPr>
        <p:grpSpPr>
          <a:xfrm>
            <a:off x="1260940" y="978224"/>
            <a:ext cx="682388" cy="682388"/>
            <a:chOff x="2845451" y="5151933"/>
            <a:chExt cx="682388" cy="682388"/>
          </a:xfrm>
        </p:grpSpPr>
        <p:grpSp>
          <p:nvGrpSpPr>
            <p:cNvPr id="77" name="组合 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81" name="任意多边形 31"/>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82" name="椭圆 32"/>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83" name="椭圆 33"/>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sp>
          <p:nvSpPr>
            <p:cNvPr id="78" name="椭圆 35"/>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79" name="椭圆 36"/>
            <p:cNvSpPr/>
            <p:nvPr/>
          </p:nvSpPr>
          <p:spPr>
            <a:xfrm>
              <a:off x="2987739" y="5297432"/>
              <a:ext cx="392218" cy="392218"/>
            </a:xfrm>
            <a:prstGeom prst="ellipse">
              <a:avLst/>
            </a:prstGeom>
            <a:solidFill>
              <a:srgbClr val="7030A0"/>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sp>
          <p:nvSpPr>
            <p:cNvPr id="80"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 fmla="*/ 0 w 812800"/>
                <a:gd name="connsiteY0" fmla="*/ 406400 h 457199"/>
                <a:gd name="connsiteX1" fmla="*/ 406400 w 812800"/>
                <a:gd name="connsiteY1" fmla="*/ 0 h 457199"/>
                <a:gd name="connsiteX2" fmla="*/ 812800 w 812800"/>
                <a:gd name="connsiteY2" fmla="*/ 406400 h 457199"/>
                <a:gd name="connsiteX3" fmla="*/ 0 w 812800"/>
                <a:gd name="connsiteY3" fmla="*/ 406400 h 457199"/>
                <a:gd name="connsiteX0" fmla="*/ 0 w 812800"/>
                <a:gd name="connsiteY0" fmla="*/ 406400 h 421420"/>
                <a:gd name="connsiteX1" fmla="*/ 406400 w 812800"/>
                <a:gd name="connsiteY1" fmla="*/ 0 h 421420"/>
                <a:gd name="connsiteX2" fmla="*/ 812800 w 812800"/>
                <a:gd name="connsiteY2" fmla="*/ 406400 h 421420"/>
                <a:gd name="connsiteX3" fmla="*/ 0 w 812800"/>
                <a:gd name="connsiteY3" fmla="*/ 406400 h 42142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 name="connsiteX0" fmla="*/ 0 w 812800"/>
                <a:gd name="connsiteY0" fmla="*/ 406400 h 406400"/>
                <a:gd name="connsiteX1" fmla="*/ 406400 w 812800"/>
                <a:gd name="connsiteY1" fmla="*/ 0 h 406400"/>
                <a:gd name="connsiteX2" fmla="*/ 812800 w 812800"/>
                <a:gd name="connsiteY2" fmla="*/ 406400 h 406400"/>
                <a:gd name="connsiteX3" fmla="*/ 0 w 812800"/>
                <a:gd name="connsiteY3" fmla="*/ 406400 h 406400"/>
              </a:gdLst>
              <a:ahLst/>
              <a:cxnLst>
                <a:cxn ang="0">
                  <a:pos x="connsiteX0" y="connsiteY0"/>
                </a:cxn>
                <a:cxn ang="0">
                  <a:pos x="connsiteX1" y="connsiteY1"/>
                </a:cxn>
                <a:cxn ang="0">
                  <a:pos x="connsiteX2" y="connsiteY2"/>
                </a:cxn>
                <a:cxn ang="0">
                  <a:pos x="connsiteX3" y="connsiteY3"/>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endParaRPr>
            </a:p>
          </p:txBody>
        </p:sp>
      </p:grpSp>
      <p:pic>
        <p:nvPicPr>
          <p:cNvPr id="59" name="Picture 4" descr="TOP 10 loại nấm độc nguy hiểm nhất thế giới mà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40" y="4549885"/>
            <a:ext cx="3035111" cy="22763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15 loài thực vật kỳ dị như đến từ hành tinh kh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986" y="51295"/>
            <a:ext cx="3793890" cy="22763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Bài học từ 7 thói quen của bạn trẻ thành đạt"/>
          <p:cNvPicPr>
            <a:picLocks noChangeAspect="1" noChangeArrowheads="1"/>
          </p:cNvPicPr>
          <p:nvPr/>
        </p:nvPicPr>
        <p:blipFill rotWithShape="1">
          <a:blip r:embed="rId5">
            <a:extLst>
              <a:ext uri="{28A0092B-C50C-407E-A947-70E740481C1C}">
                <a14:useLocalDpi xmlns:a14="http://schemas.microsoft.com/office/drawing/2010/main" val="0"/>
              </a:ext>
            </a:extLst>
          </a:blip>
          <a:srcRect l="2347" t="40396" r="1495"/>
          <a:stretch/>
        </p:blipFill>
        <p:spPr bwMode="auto">
          <a:xfrm>
            <a:off x="7258904" y="4621714"/>
            <a:ext cx="4653653" cy="216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10539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87">
                                          <p:stCondLst>
                                            <p:cond delay="0"/>
                                          </p:stCondLst>
                                        </p:cTn>
                                        <p:tgtEl>
                                          <p:spTgt spid="44"/>
                                        </p:tgtEl>
                                      </p:cBhvr>
                                    </p:animEffect>
                                    <p:anim calcmode="lin" valueType="num">
                                      <p:cBhvr>
                                        <p:cTn id="8" dur="273"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00"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00" tmFilter="0, 0; 0.125,0.2665; 0.25,0.4; 0.375,0.465; 0.5,0.5;  0.625,0.535; 0.75,0.6; 0.875,0.7335; 1,1">
                                          <p:stCondLst>
                                            <p:cond delay="100"/>
                                          </p:stCondLst>
                                        </p:cTn>
                                        <p:tgtEl>
                                          <p:spTgt spid="44"/>
                                        </p:tgtEl>
                                        <p:attrNameLst>
                                          <p:attrName>ppt_y</p:attrName>
                                        </p:attrNameLst>
                                      </p:cBhvr>
                                      <p:tavLst>
                                        <p:tav tm="0" fmla="#ppt_y-sin(pi*$)/9">
                                          <p:val>
                                            <p:fltVal val="0"/>
                                          </p:val>
                                        </p:tav>
                                        <p:tav tm="100000">
                                          <p:val>
                                            <p:fltVal val="1"/>
                                          </p:val>
                                        </p:tav>
                                      </p:tavLst>
                                    </p:anim>
                                    <p:anim calcmode="lin" valueType="num">
                                      <p:cBhvr>
                                        <p:cTn id="11" dur="50" tmFilter="0, 0; 0.125,0.2665; 0.25,0.4; 0.375,0.465; 0.5,0.5;  0.625,0.535; 0.75,0.6; 0.875,0.7335; 1,1">
                                          <p:stCondLst>
                                            <p:cond delay="199"/>
                                          </p:stCondLst>
                                        </p:cTn>
                                        <p:tgtEl>
                                          <p:spTgt spid="44"/>
                                        </p:tgtEl>
                                        <p:attrNameLst>
                                          <p:attrName>ppt_y</p:attrName>
                                        </p:attrNameLst>
                                      </p:cBhvr>
                                      <p:tavLst>
                                        <p:tav tm="0" fmla="#ppt_y-sin(pi*$)/27">
                                          <p:val>
                                            <p:fltVal val="0"/>
                                          </p:val>
                                        </p:tav>
                                        <p:tav tm="100000">
                                          <p:val>
                                            <p:fltVal val="1"/>
                                          </p:val>
                                        </p:tav>
                                      </p:tavLst>
                                    </p:anim>
                                    <p:anim calcmode="lin" valueType="num">
                                      <p:cBhvr>
                                        <p:cTn id="12" dur="25" tmFilter="0, 0; 0.125,0.2665; 0.25,0.4; 0.375,0.465; 0.5,0.5;  0.625,0.535; 0.75,0.6; 0.875,0.7335; 1,1">
                                          <p:stCondLst>
                                            <p:cond delay="248"/>
                                          </p:stCondLst>
                                        </p:cTn>
                                        <p:tgtEl>
                                          <p:spTgt spid="44"/>
                                        </p:tgtEl>
                                        <p:attrNameLst>
                                          <p:attrName>ppt_y</p:attrName>
                                        </p:attrNameLst>
                                      </p:cBhvr>
                                      <p:tavLst>
                                        <p:tav tm="0" fmla="#ppt_y-sin(pi*$)/81">
                                          <p:val>
                                            <p:fltVal val="0"/>
                                          </p:val>
                                        </p:tav>
                                        <p:tav tm="100000">
                                          <p:val>
                                            <p:fltVal val="1"/>
                                          </p:val>
                                        </p:tav>
                                      </p:tavLst>
                                    </p:anim>
                                    <p:animScale>
                                      <p:cBhvr>
                                        <p:cTn id="13" dur="4">
                                          <p:stCondLst>
                                            <p:cond delay="98"/>
                                          </p:stCondLst>
                                        </p:cTn>
                                        <p:tgtEl>
                                          <p:spTgt spid="44"/>
                                        </p:tgtEl>
                                      </p:cBhvr>
                                      <p:to x="100000" y="60000"/>
                                    </p:animScale>
                                    <p:animScale>
                                      <p:cBhvr>
                                        <p:cTn id="14" dur="25" decel="50000">
                                          <p:stCondLst>
                                            <p:cond delay="101"/>
                                          </p:stCondLst>
                                        </p:cTn>
                                        <p:tgtEl>
                                          <p:spTgt spid="44"/>
                                        </p:tgtEl>
                                      </p:cBhvr>
                                      <p:to x="100000" y="100000"/>
                                    </p:animScale>
                                    <p:animScale>
                                      <p:cBhvr>
                                        <p:cTn id="15" dur="4">
                                          <p:stCondLst>
                                            <p:cond delay="197"/>
                                          </p:stCondLst>
                                        </p:cTn>
                                        <p:tgtEl>
                                          <p:spTgt spid="44"/>
                                        </p:tgtEl>
                                      </p:cBhvr>
                                      <p:to x="100000" y="80000"/>
                                    </p:animScale>
                                    <p:animScale>
                                      <p:cBhvr>
                                        <p:cTn id="16" dur="25" decel="50000">
                                          <p:stCondLst>
                                            <p:cond delay="201"/>
                                          </p:stCondLst>
                                        </p:cTn>
                                        <p:tgtEl>
                                          <p:spTgt spid="44"/>
                                        </p:tgtEl>
                                      </p:cBhvr>
                                      <p:to x="100000" y="100000"/>
                                    </p:animScale>
                                    <p:animScale>
                                      <p:cBhvr>
                                        <p:cTn id="17" dur="4">
                                          <p:stCondLst>
                                            <p:cond delay="246"/>
                                          </p:stCondLst>
                                        </p:cTn>
                                        <p:tgtEl>
                                          <p:spTgt spid="44"/>
                                        </p:tgtEl>
                                      </p:cBhvr>
                                      <p:to x="100000" y="90000"/>
                                    </p:animScale>
                                    <p:animScale>
                                      <p:cBhvr>
                                        <p:cTn id="18" dur="25" decel="50000">
                                          <p:stCondLst>
                                            <p:cond delay="250"/>
                                          </p:stCondLst>
                                        </p:cTn>
                                        <p:tgtEl>
                                          <p:spTgt spid="44"/>
                                        </p:tgtEl>
                                      </p:cBhvr>
                                      <p:to x="100000" y="100000"/>
                                    </p:animScale>
                                    <p:animScale>
                                      <p:cBhvr>
                                        <p:cTn id="19" dur="4">
                                          <p:stCondLst>
                                            <p:cond delay="271"/>
                                          </p:stCondLst>
                                        </p:cTn>
                                        <p:tgtEl>
                                          <p:spTgt spid="44"/>
                                        </p:tgtEl>
                                      </p:cBhvr>
                                      <p:to x="100000" y="95000"/>
                                    </p:animScale>
                                    <p:animScale>
                                      <p:cBhvr>
                                        <p:cTn id="20" dur="25" decel="50000">
                                          <p:stCondLst>
                                            <p:cond delay="275"/>
                                          </p:stCondLst>
                                        </p:cTn>
                                        <p:tgtEl>
                                          <p:spTgt spid="44"/>
                                        </p:tgtEl>
                                      </p:cBhvr>
                                      <p:to x="100000" y="100000"/>
                                    </p:animScale>
                                  </p:childTnLst>
                                </p:cTn>
                              </p:par>
                            </p:childTnLst>
                          </p:cTn>
                        </p:par>
                        <p:par>
                          <p:cTn id="21" fill="hold">
                            <p:stCondLst>
                              <p:cond delay="300"/>
                            </p:stCondLst>
                            <p:childTnLst>
                              <p:par>
                                <p:cTn id="22" presetID="26"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87">
                                          <p:stCondLst>
                                            <p:cond delay="0"/>
                                          </p:stCondLst>
                                        </p:cTn>
                                        <p:tgtEl>
                                          <p:spTgt spid="43"/>
                                        </p:tgtEl>
                                      </p:cBhvr>
                                    </p:animEffect>
                                    <p:anim calcmode="lin" valueType="num">
                                      <p:cBhvr>
                                        <p:cTn id="25" dur="273"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6" dur="100"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7" dur="100" tmFilter="0, 0; 0.125,0.2665; 0.25,0.4; 0.375,0.465; 0.5,0.5;  0.625,0.535; 0.75,0.6; 0.875,0.7335; 1,1">
                                          <p:stCondLst>
                                            <p:cond delay="100"/>
                                          </p:stCondLst>
                                        </p:cTn>
                                        <p:tgtEl>
                                          <p:spTgt spid="43"/>
                                        </p:tgtEl>
                                        <p:attrNameLst>
                                          <p:attrName>ppt_y</p:attrName>
                                        </p:attrNameLst>
                                      </p:cBhvr>
                                      <p:tavLst>
                                        <p:tav tm="0" fmla="#ppt_y-sin(pi*$)/9">
                                          <p:val>
                                            <p:fltVal val="0"/>
                                          </p:val>
                                        </p:tav>
                                        <p:tav tm="100000">
                                          <p:val>
                                            <p:fltVal val="1"/>
                                          </p:val>
                                        </p:tav>
                                      </p:tavLst>
                                    </p:anim>
                                    <p:anim calcmode="lin" valueType="num">
                                      <p:cBhvr>
                                        <p:cTn id="28" dur="50" tmFilter="0, 0; 0.125,0.2665; 0.25,0.4; 0.375,0.465; 0.5,0.5;  0.625,0.535; 0.75,0.6; 0.875,0.7335; 1,1">
                                          <p:stCondLst>
                                            <p:cond delay="199"/>
                                          </p:stCondLst>
                                        </p:cTn>
                                        <p:tgtEl>
                                          <p:spTgt spid="43"/>
                                        </p:tgtEl>
                                        <p:attrNameLst>
                                          <p:attrName>ppt_y</p:attrName>
                                        </p:attrNameLst>
                                      </p:cBhvr>
                                      <p:tavLst>
                                        <p:tav tm="0" fmla="#ppt_y-sin(pi*$)/27">
                                          <p:val>
                                            <p:fltVal val="0"/>
                                          </p:val>
                                        </p:tav>
                                        <p:tav tm="100000">
                                          <p:val>
                                            <p:fltVal val="1"/>
                                          </p:val>
                                        </p:tav>
                                      </p:tavLst>
                                    </p:anim>
                                    <p:anim calcmode="lin" valueType="num">
                                      <p:cBhvr>
                                        <p:cTn id="29" dur="25" tmFilter="0, 0; 0.125,0.2665; 0.25,0.4; 0.375,0.465; 0.5,0.5;  0.625,0.535; 0.75,0.6; 0.875,0.7335; 1,1">
                                          <p:stCondLst>
                                            <p:cond delay="248"/>
                                          </p:stCondLst>
                                        </p:cTn>
                                        <p:tgtEl>
                                          <p:spTgt spid="43"/>
                                        </p:tgtEl>
                                        <p:attrNameLst>
                                          <p:attrName>ppt_y</p:attrName>
                                        </p:attrNameLst>
                                      </p:cBhvr>
                                      <p:tavLst>
                                        <p:tav tm="0" fmla="#ppt_y-sin(pi*$)/81">
                                          <p:val>
                                            <p:fltVal val="0"/>
                                          </p:val>
                                        </p:tav>
                                        <p:tav tm="100000">
                                          <p:val>
                                            <p:fltVal val="1"/>
                                          </p:val>
                                        </p:tav>
                                      </p:tavLst>
                                    </p:anim>
                                    <p:animScale>
                                      <p:cBhvr>
                                        <p:cTn id="30" dur="4">
                                          <p:stCondLst>
                                            <p:cond delay="98"/>
                                          </p:stCondLst>
                                        </p:cTn>
                                        <p:tgtEl>
                                          <p:spTgt spid="43"/>
                                        </p:tgtEl>
                                      </p:cBhvr>
                                      <p:to x="100000" y="60000"/>
                                    </p:animScale>
                                    <p:animScale>
                                      <p:cBhvr>
                                        <p:cTn id="31" dur="25" decel="50000">
                                          <p:stCondLst>
                                            <p:cond delay="101"/>
                                          </p:stCondLst>
                                        </p:cTn>
                                        <p:tgtEl>
                                          <p:spTgt spid="43"/>
                                        </p:tgtEl>
                                      </p:cBhvr>
                                      <p:to x="100000" y="100000"/>
                                    </p:animScale>
                                    <p:animScale>
                                      <p:cBhvr>
                                        <p:cTn id="32" dur="4">
                                          <p:stCondLst>
                                            <p:cond delay="197"/>
                                          </p:stCondLst>
                                        </p:cTn>
                                        <p:tgtEl>
                                          <p:spTgt spid="43"/>
                                        </p:tgtEl>
                                      </p:cBhvr>
                                      <p:to x="100000" y="80000"/>
                                    </p:animScale>
                                    <p:animScale>
                                      <p:cBhvr>
                                        <p:cTn id="33" dur="25" decel="50000">
                                          <p:stCondLst>
                                            <p:cond delay="201"/>
                                          </p:stCondLst>
                                        </p:cTn>
                                        <p:tgtEl>
                                          <p:spTgt spid="43"/>
                                        </p:tgtEl>
                                      </p:cBhvr>
                                      <p:to x="100000" y="100000"/>
                                    </p:animScale>
                                    <p:animScale>
                                      <p:cBhvr>
                                        <p:cTn id="34" dur="4">
                                          <p:stCondLst>
                                            <p:cond delay="246"/>
                                          </p:stCondLst>
                                        </p:cTn>
                                        <p:tgtEl>
                                          <p:spTgt spid="43"/>
                                        </p:tgtEl>
                                      </p:cBhvr>
                                      <p:to x="100000" y="90000"/>
                                    </p:animScale>
                                    <p:animScale>
                                      <p:cBhvr>
                                        <p:cTn id="35" dur="25" decel="50000">
                                          <p:stCondLst>
                                            <p:cond delay="250"/>
                                          </p:stCondLst>
                                        </p:cTn>
                                        <p:tgtEl>
                                          <p:spTgt spid="43"/>
                                        </p:tgtEl>
                                      </p:cBhvr>
                                      <p:to x="100000" y="100000"/>
                                    </p:animScale>
                                    <p:animScale>
                                      <p:cBhvr>
                                        <p:cTn id="36" dur="4">
                                          <p:stCondLst>
                                            <p:cond delay="271"/>
                                          </p:stCondLst>
                                        </p:cTn>
                                        <p:tgtEl>
                                          <p:spTgt spid="43"/>
                                        </p:tgtEl>
                                      </p:cBhvr>
                                      <p:to x="100000" y="95000"/>
                                    </p:animScale>
                                    <p:animScale>
                                      <p:cBhvr>
                                        <p:cTn id="37" dur="25" decel="50000">
                                          <p:stCondLst>
                                            <p:cond delay="275"/>
                                          </p:stCondLst>
                                        </p:cTn>
                                        <p:tgtEl>
                                          <p:spTgt spid="43"/>
                                        </p:tgtEl>
                                      </p:cBhvr>
                                      <p:to x="100000" y="100000"/>
                                    </p:animScale>
                                  </p:childTnLst>
                                </p:cTn>
                              </p:par>
                            </p:childTnLst>
                          </p:cTn>
                        </p:par>
                        <p:par>
                          <p:cTn id="38" fill="hold">
                            <p:stCondLst>
                              <p:cond delay="600"/>
                            </p:stCondLst>
                            <p:childTnLst>
                              <p:par>
                                <p:cTn id="39" presetID="26"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87">
                                          <p:stCondLst>
                                            <p:cond delay="0"/>
                                          </p:stCondLst>
                                        </p:cTn>
                                        <p:tgtEl>
                                          <p:spTgt spid="10"/>
                                        </p:tgtEl>
                                      </p:cBhvr>
                                    </p:animEffect>
                                    <p:anim calcmode="lin" valueType="num">
                                      <p:cBhvr>
                                        <p:cTn id="42" dur="27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100"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100" tmFilter="0, 0; 0.125,0.2665; 0.25,0.4; 0.375,0.465; 0.5,0.5;  0.625,0.535; 0.75,0.6; 0.875,0.7335; 1,1">
                                          <p:stCondLst>
                                            <p:cond delay="100"/>
                                          </p:stCondLst>
                                        </p:cTn>
                                        <p:tgtEl>
                                          <p:spTgt spid="10"/>
                                        </p:tgtEl>
                                        <p:attrNameLst>
                                          <p:attrName>ppt_y</p:attrName>
                                        </p:attrNameLst>
                                      </p:cBhvr>
                                      <p:tavLst>
                                        <p:tav tm="0" fmla="#ppt_y-sin(pi*$)/9">
                                          <p:val>
                                            <p:fltVal val="0"/>
                                          </p:val>
                                        </p:tav>
                                        <p:tav tm="100000">
                                          <p:val>
                                            <p:fltVal val="1"/>
                                          </p:val>
                                        </p:tav>
                                      </p:tavLst>
                                    </p:anim>
                                    <p:anim calcmode="lin" valueType="num">
                                      <p:cBhvr>
                                        <p:cTn id="45" dur="50" tmFilter="0, 0; 0.125,0.2665; 0.25,0.4; 0.375,0.465; 0.5,0.5;  0.625,0.535; 0.75,0.6; 0.875,0.7335; 1,1">
                                          <p:stCondLst>
                                            <p:cond delay="199"/>
                                          </p:stCondLst>
                                        </p:cTn>
                                        <p:tgtEl>
                                          <p:spTgt spid="10"/>
                                        </p:tgtEl>
                                        <p:attrNameLst>
                                          <p:attrName>ppt_y</p:attrName>
                                        </p:attrNameLst>
                                      </p:cBhvr>
                                      <p:tavLst>
                                        <p:tav tm="0" fmla="#ppt_y-sin(pi*$)/27">
                                          <p:val>
                                            <p:fltVal val="0"/>
                                          </p:val>
                                        </p:tav>
                                        <p:tav tm="100000">
                                          <p:val>
                                            <p:fltVal val="1"/>
                                          </p:val>
                                        </p:tav>
                                      </p:tavLst>
                                    </p:anim>
                                    <p:anim calcmode="lin" valueType="num">
                                      <p:cBhvr>
                                        <p:cTn id="46" dur="25" tmFilter="0, 0; 0.125,0.2665; 0.25,0.4; 0.375,0.465; 0.5,0.5;  0.625,0.535; 0.75,0.6; 0.875,0.7335; 1,1">
                                          <p:stCondLst>
                                            <p:cond delay="248"/>
                                          </p:stCondLst>
                                        </p:cTn>
                                        <p:tgtEl>
                                          <p:spTgt spid="10"/>
                                        </p:tgtEl>
                                        <p:attrNameLst>
                                          <p:attrName>ppt_y</p:attrName>
                                        </p:attrNameLst>
                                      </p:cBhvr>
                                      <p:tavLst>
                                        <p:tav tm="0" fmla="#ppt_y-sin(pi*$)/81">
                                          <p:val>
                                            <p:fltVal val="0"/>
                                          </p:val>
                                        </p:tav>
                                        <p:tav tm="100000">
                                          <p:val>
                                            <p:fltVal val="1"/>
                                          </p:val>
                                        </p:tav>
                                      </p:tavLst>
                                    </p:anim>
                                    <p:animScale>
                                      <p:cBhvr>
                                        <p:cTn id="47" dur="4">
                                          <p:stCondLst>
                                            <p:cond delay="98"/>
                                          </p:stCondLst>
                                        </p:cTn>
                                        <p:tgtEl>
                                          <p:spTgt spid="10"/>
                                        </p:tgtEl>
                                      </p:cBhvr>
                                      <p:to x="100000" y="60000"/>
                                    </p:animScale>
                                    <p:animScale>
                                      <p:cBhvr>
                                        <p:cTn id="48" dur="25" decel="50000">
                                          <p:stCondLst>
                                            <p:cond delay="101"/>
                                          </p:stCondLst>
                                        </p:cTn>
                                        <p:tgtEl>
                                          <p:spTgt spid="10"/>
                                        </p:tgtEl>
                                      </p:cBhvr>
                                      <p:to x="100000" y="100000"/>
                                    </p:animScale>
                                    <p:animScale>
                                      <p:cBhvr>
                                        <p:cTn id="49" dur="4">
                                          <p:stCondLst>
                                            <p:cond delay="197"/>
                                          </p:stCondLst>
                                        </p:cTn>
                                        <p:tgtEl>
                                          <p:spTgt spid="10"/>
                                        </p:tgtEl>
                                      </p:cBhvr>
                                      <p:to x="100000" y="80000"/>
                                    </p:animScale>
                                    <p:animScale>
                                      <p:cBhvr>
                                        <p:cTn id="50" dur="25" decel="50000">
                                          <p:stCondLst>
                                            <p:cond delay="201"/>
                                          </p:stCondLst>
                                        </p:cTn>
                                        <p:tgtEl>
                                          <p:spTgt spid="10"/>
                                        </p:tgtEl>
                                      </p:cBhvr>
                                      <p:to x="100000" y="100000"/>
                                    </p:animScale>
                                    <p:animScale>
                                      <p:cBhvr>
                                        <p:cTn id="51" dur="4">
                                          <p:stCondLst>
                                            <p:cond delay="246"/>
                                          </p:stCondLst>
                                        </p:cTn>
                                        <p:tgtEl>
                                          <p:spTgt spid="10"/>
                                        </p:tgtEl>
                                      </p:cBhvr>
                                      <p:to x="100000" y="90000"/>
                                    </p:animScale>
                                    <p:animScale>
                                      <p:cBhvr>
                                        <p:cTn id="52" dur="25" decel="50000">
                                          <p:stCondLst>
                                            <p:cond delay="250"/>
                                          </p:stCondLst>
                                        </p:cTn>
                                        <p:tgtEl>
                                          <p:spTgt spid="10"/>
                                        </p:tgtEl>
                                      </p:cBhvr>
                                      <p:to x="100000" y="100000"/>
                                    </p:animScale>
                                    <p:animScale>
                                      <p:cBhvr>
                                        <p:cTn id="53" dur="4">
                                          <p:stCondLst>
                                            <p:cond delay="271"/>
                                          </p:stCondLst>
                                        </p:cTn>
                                        <p:tgtEl>
                                          <p:spTgt spid="10"/>
                                        </p:tgtEl>
                                      </p:cBhvr>
                                      <p:to x="100000" y="95000"/>
                                    </p:animScale>
                                    <p:animScale>
                                      <p:cBhvr>
                                        <p:cTn id="54" dur="25" decel="50000">
                                          <p:stCondLst>
                                            <p:cond delay="275"/>
                                          </p:stCondLst>
                                        </p:cTn>
                                        <p:tgtEl>
                                          <p:spTgt spid="10"/>
                                        </p:tgtEl>
                                      </p:cBhvr>
                                      <p:to x="100000" y="100000"/>
                                    </p:animScale>
                                  </p:childTnLst>
                                </p:cTn>
                              </p:par>
                            </p:childTnLst>
                          </p:cTn>
                        </p:par>
                        <p:par>
                          <p:cTn id="55" fill="hold">
                            <p:stCondLst>
                              <p:cond delay="900"/>
                            </p:stCondLst>
                            <p:childTnLst>
                              <p:par>
                                <p:cTn id="56" presetID="26"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87">
                                          <p:stCondLst>
                                            <p:cond delay="0"/>
                                          </p:stCondLst>
                                        </p:cTn>
                                        <p:tgtEl>
                                          <p:spTgt spid="11"/>
                                        </p:tgtEl>
                                      </p:cBhvr>
                                    </p:animEffect>
                                    <p:anim calcmode="lin" valueType="num">
                                      <p:cBhvr>
                                        <p:cTn id="59" dur="27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0" dur="100"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1" dur="100" tmFilter="0, 0; 0.125,0.2665; 0.25,0.4; 0.375,0.465; 0.5,0.5;  0.625,0.535; 0.75,0.6; 0.875,0.7335; 1,1">
                                          <p:stCondLst>
                                            <p:cond delay="100"/>
                                          </p:stCondLst>
                                        </p:cTn>
                                        <p:tgtEl>
                                          <p:spTgt spid="11"/>
                                        </p:tgtEl>
                                        <p:attrNameLst>
                                          <p:attrName>ppt_y</p:attrName>
                                        </p:attrNameLst>
                                      </p:cBhvr>
                                      <p:tavLst>
                                        <p:tav tm="0" fmla="#ppt_y-sin(pi*$)/9">
                                          <p:val>
                                            <p:fltVal val="0"/>
                                          </p:val>
                                        </p:tav>
                                        <p:tav tm="100000">
                                          <p:val>
                                            <p:fltVal val="1"/>
                                          </p:val>
                                        </p:tav>
                                      </p:tavLst>
                                    </p:anim>
                                    <p:anim calcmode="lin" valueType="num">
                                      <p:cBhvr>
                                        <p:cTn id="62" dur="50" tmFilter="0, 0; 0.125,0.2665; 0.25,0.4; 0.375,0.465; 0.5,0.5;  0.625,0.535; 0.75,0.6; 0.875,0.7335; 1,1">
                                          <p:stCondLst>
                                            <p:cond delay="199"/>
                                          </p:stCondLst>
                                        </p:cTn>
                                        <p:tgtEl>
                                          <p:spTgt spid="11"/>
                                        </p:tgtEl>
                                        <p:attrNameLst>
                                          <p:attrName>ppt_y</p:attrName>
                                        </p:attrNameLst>
                                      </p:cBhvr>
                                      <p:tavLst>
                                        <p:tav tm="0" fmla="#ppt_y-sin(pi*$)/27">
                                          <p:val>
                                            <p:fltVal val="0"/>
                                          </p:val>
                                        </p:tav>
                                        <p:tav tm="100000">
                                          <p:val>
                                            <p:fltVal val="1"/>
                                          </p:val>
                                        </p:tav>
                                      </p:tavLst>
                                    </p:anim>
                                    <p:anim calcmode="lin" valueType="num">
                                      <p:cBhvr>
                                        <p:cTn id="63" dur="25" tmFilter="0, 0; 0.125,0.2665; 0.25,0.4; 0.375,0.465; 0.5,0.5;  0.625,0.535; 0.75,0.6; 0.875,0.7335; 1,1">
                                          <p:stCondLst>
                                            <p:cond delay="248"/>
                                          </p:stCondLst>
                                        </p:cTn>
                                        <p:tgtEl>
                                          <p:spTgt spid="11"/>
                                        </p:tgtEl>
                                        <p:attrNameLst>
                                          <p:attrName>ppt_y</p:attrName>
                                        </p:attrNameLst>
                                      </p:cBhvr>
                                      <p:tavLst>
                                        <p:tav tm="0" fmla="#ppt_y-sin(pi*$)/81">
                                          <p:val>
                                            <p:fltVal val="0"/>
                                          </p:val>
                                        </p:tav>
                                        <p:tav tm="100000">
                                          <p:val>
                                            <p:fltVal val="1"/>
                                          </p:val>
                                        </p:tav>
                                      </p:tavLst>
                                    </p:anim>
                                    <p:animScale>
                                      <p:cBhvr>
                                        <p:cTn id="64" dur="4">
                                          <p:stCondLst>
                                            <p:cond delay="98"/>
                                          </p:stCondLst>
                                        </p:cTn>
                                        <p:tgtEl>
                                          <p:spTgt spid="11"/>
                                        </p:tgtEl>
                                      </p:cBhvr>
                                      <p:to x="100000" y="60000"/>
                                    </p:animScale>
                                    <p:animScale>
                                      <p:cBhvr>
                                        <p:cTn id="65" dur="25" decel="50000">
                                          <p:stCondLst>
                                            <p:cond delay="101"/>
                                          </p:stCondLst>
                                        </p:cTn>
                                        <p:tgtEl>
                                          <p:spTgt spid="11"/>
                                        </p:tgtEl>
                                      </p:cBhvr>
                                      <p:to x="100000" y="100000"/>
                                    </p:animScale>
                                    <p:animScale>
                                      <p:cBhvr>
                                        <p:cTn id="66" dur="4">
                                          <p:stCondLst>
                                            <p:cond delay="197"/>
                                          </p:stCondLst>
                                        </p:cTn>
                                        <p:tgtEl>
                                          <p:spTgt spid="11"/>
                                        </p:tgtEl>
                                      </p:cBhvr>
                                      <p:to x="100000" y="80000"/>
                                    </p:animScale>
                                    <p:animScale>
                                      <p:cBhvr>
                                        <p:cTn id="67" dur="25" decel="50000">
                                          <p:stCondLst>
                                            <p:cond delay="201"/>
                                          </p:stCondLst>
                                        </p:cTn>
                                        <p:tgtEl>
                                          <p:spTgt spid="11"/>
                                        </p:tgtEl>
                                      </p:cBhvr>
                                      <p:to x="100000" y="100000"/>
                                    </p:animScale>
                                    <p:animScale>
                                      <p:cBhvr>
                                        <p:cTn id="68" dur="4">
                                          <p:stCondLst>
                                            <p:cond delay="246"/>
                                          </p:stCondLst>
                                        </p:cTn>
                                        <p:tgtEl>
                                          <p:spTgt spid="11"/>
                                        </p:tgtEl>
                                      </p:cBhvr>
                                      <p:to x="100000" y="90000"/>
                                    </p:animScale>
                                    <p:animScale>
                                      <p:cBhvr>
                                        <p:cTn id="69" dur="25" decel="50000">
                                          <p:stCondLst>
                                            <p:cond delay="250"/>
                                          </p:stCondLst>
                                        </p:cTn>
                                        <p:tgtEl>
                                          <p:spTgt spid="11"/>
                                        </p:tgtEl>
                                      </p:cBhvr>
                                      <p:to x="100000" y="100000"/>
                                    </p:animScale>
                                    <p:animScale>
                                      <p:cBhvr>
                                        <p:cTn id="70" dur="4">
                                          <p:stCondLst>
                                            <p:cond delay="271"/>
                                          </p:stCondLst>
                                        </p:cTn>
                                        <p:tgtEl>
                                          <p:spTgt spid="11"/>
                                        </p:tgtEl>
                                      </p:cBhvr>
                                      <p:to x="100000" y="95000"/>
                                    </p:animScale>
                                    <p:animScale>
                                      <p:cBhvr>
                                        <p:cTn id="71" dur="25" decel="50000">
                                          <p:stCondLst>
                                            <p:cond delay="275"/>
                                          </p:stCondLst>
                                        </p:cTn>
                                        <p:tgtEl>
                                          <p:spTgt spid="11"/>
                                        </p:tgtEl>
                                      </p:cBhvr>
                                      <p:to x="100000" y="100000"/>
                                    </p:animScale>
                                  </p:childTnLst>
                                </p:cTn>
                              </p:par>
                            </p:childTnLst>
                          </p:cTn>
                        </p:par>
                        <p:par>
                          <p:cTn id="72" fill="hold">
                            <p:stCondLst>
                              <p:cond delay="1200"/>
                            </p:stCondLst>
                            <p:childTnLst>
                              <p:par>
                                <p:cTn id="73" presetID="26"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87">
                                          <p:stCondLst>
                                            <p:cond delay="0"/>
                                          </p:stCondLst>
                                        </p:cTn>
                                        <p:tgtEl>
                                          <p:spTgt spid="12"/>
                                        </p:tgtEl>
                                      </p:cBhvr>
                                    </p:animEffect>
                                    <p:anim calcmode="lin" valueType="num">
                                      <p:cBhvr>
                                        <p:cTn id="76" dur="27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7" dur="100"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8" dur="100" tmFilter="0, 0; 0.125,0.2665; 0.25,0.4; 0.375,0.465; 0.5,0.5;  0.625,0.535; 0.75,0.6; 0.875,0.7335; 1,1">
                                          <p:stCondLst>
                                            <p:cond delay="100"/>
                                          </p:stCondLst>
                                        </p:cTn>
                                        <p:tgtEl>
                                          <p:spTgt spid="12"/>
                                        </p:tgtEl>
                                        <p:attrNameLst>
                                          <p:attrName>ppt_y</p:attrName>
                                        </p:attrNameLst>
                                      </p:cBhvr>
                                      <p:tavLst>
                                        <p:tav tm="0" fmla="#ppt_y-sin(pi*$)/9">
                                          <p:val>
                                            <p:fltVal val="0"/>
                                          </p:val>
                                        </p:tav>
                                        <p:tav tm="100000">
                                          <p:val>
                                            <p:fltVal val="1"/>
                                          </p:val>
                                        </p:tav>
                                      </p:tavLst>
                                    </p:anim>
                                    <p:anim calcmode="lin" valueType="num">
                                      <p:cBhvr>
                                        <p:cTn id="79" dur="50" tmFilter="0, 0; 0.125,0.2665; 0.25,0.4; 0.375,0.465; 0.5,0.5;  0.625,0.535; 0.75,0.6; 0.875,0.7335; 1,1">
                                          <p:stCondLst>
                                            <p:cond delay="199"/>
                                          </p:stCondLst>
                                        </p:cTn>
                                        <p:tgtEl>
                                          <p:spTgt spid="12"/>
                                        </p:tgtEl>
                                        <p:attrNameLst>
                                          <p:attrName>ppt_y</p:attrName>
                                        </p:attrNameLst>
                                      </p:cBhvr>
                                      <p:tavLst>
                                        <p:tav tm="0" fmla="#ppt_y-sin(pi*$)/27">
                                          <p:val>
                                            <p:fltVal val="0"/>
                                          </p:val>
                                        </p:tav>
                                        <p:tav tm="100000">
                                          <p:val>
                                            <p:fltVal val="1"/>
                                          </p:val>
                                        </p:tav>
                                      </p:tavLst>
                                    </p:anim>
                                    <p:anim calcmode="lin" valueType="num">
                                      <p:cBhvr>
                                        <p:cTn id="80" dur="25" tmFilter="0, 0; 0.125,0.2665; 0.25,0.4; 0.375,0.465; 0.5,0.5;  0.625,0.535; 0.75,0.6; 0.875,0.7335; 1,1">
                                          <p:stCondLst>
                                            <p:cond delay="248"/>
                                          </p:stCondLst>
                                        </p:cTn>
                                        <p:tgtEl>
                                          <p:spTgt spid="12"/>
                                        </p:tgtEl>
                                        <p:attrNameLst>
                                          <p:attrName>ppt_y</p:attrName>
                                        </p:attrNameLst>
                                      </p:cBhvr>
                                      <p:tavLst>
                                        <p:tav tm="0" fmla="#ppt_y-sin(pi*$)/81">
                                          <p:val>
                                            <p:fltVal val="0"/>
                                          </p:val>
                                        </p:tav>
                                        <p:tav tm="100000">
                                          <p:val>
                                            <p:fltVal val="1"/>
                                          </p:val>
                                        </p:tav>
                                      </p:tavLst>
                                    </p:anim>
                                    <p:animScale>
                                      <p:cBhvr>
                                        <p:cTn id="81" dur="4">
                                          <p:stCondLst>
                                            <p:cond delay="98"/>
                                          </p:stCondLst>
                                        </p:cTn>
                                        <p:tgtEl>
                                          <p:spTgt spid="12"/>
                                        </p:tgtEl>
                                      </p:cBhvr>
                                      <p:to x="100000" y="60000"/>
                                    </p:animScale>
                                    <p:animScale>
                                      <p:cBhvr>
                                        <p:cTn id="82" dur="25" decel="50000">
                                          <p:stCondLst>
                                            <p:cond delay="101"/>
                                          </p:stCondLst>
                                        </p:cTn>
                                        <p:tgtEl>
                                          <p:spTgt spid="12"/>
                                        </p:tgtEl>
                                      </p:cBhvr>
                                      <p:to x="100000" y="100000"/>
                                    </p:animScale>
                                    <p:animScale>
                                      <p:cBhvr>
                                        <p:cTn id="83" dur="4">
                                          <p:stCondLst>
                                            <p:cond delay="197"/>
                                          </p:stCondLst>
                                        </p:cTn>
                                        <p:tgtEl>
                                          <p:spTgt spid="12"/>
                                        </p:tgtEl>
                                      </p:cBhvr>
                                      <p:to x="100000" y="80000"/>
                                    </p:animScale>
                                    <p:animScale>
                                      <p:cBhvr>
                                        <p:cTn id="84" dur="25" decel="50000">
                                          <p:stCondLst>
                                            <p:cond delay="201"/>
                                          </p:stCondLst>
                                        </p:cTn>
                                        <p:tgtEl>
                                          <p:spTgt spid="12"/>
                                        </p:tgtEl>
                                      </p:cBhvr>
                                      <p:to x="100000" y="100000"/>
                                    </p:animScale>
                                    <p:animScale>
                                      <p:cBhvr>
                                        <p:cTn id="85" dur="4">
                                          <p:stCondLst>
                                            <p:cond delay="246"/>
                                          </p:stCondLst>
                                        </p:cTn>
                                        <p:tgtEl>
                                          <p:spTgt spid="12"/>
                                        </p:tgtEl>
                                      </p:cBhvr>
                                      <p:to x="100000" y="90000"/>
                                    </p:animScale>
                                    <p:animScale>
                                      <p:cBhvr>
                                        <p:cTn id="86" dur="25" decel="50000">
                                          <p:stCondLst>
                                            <p:cond delay="250"/>
                                          </p:stCondLst>
                                        </p:cTn>
                                        <p:tgtEl>
                                          <p:spTgt spid="12"/>
                                        </p:tgtEl>
                                      </p:cBhvr>
                                      <p:to x="100000" y="100000"/>
                                    </p:animScale>
                                    <p:animScale>
                                      <p:cBhvr>
                                        <p:cTn id="87" dur="4">
                                          <p:stCondLst>
                                            <p:cond delay="271"/>
                                          </p:stCondLst>
                                        </p:cTn>
                                        <p:tgtEl>
                                          <p:spTgt spid="12"/>
                                        </p:tgtEl>
                                      </p:cBhvr>
                                      <p:to x="100000" y="95000"/>
                                    </p:animScale>
                                    <p:animScale>
                                      <p:cBhvr>
                                        <p:cTn id="88" dur="25" decel="50000">
                                          <p:stCondLst>
                                            <p:cond delay="275"/>
                                          </p:stCondLst>
                                        </p:cTn>
                                        <p:tgtEl>
                                          <p:spTgt spid="12"/>
                                        </p:tgtEl>
                                      </p:cBhvr>
                                      <p:to x="100000" y="100000"/>
                                    </p:animScale>
                                  </p:childTnLst>
                                </p:cTn>
                              </p:par>
                            </p:childTnLst>
                          </p:cTn>
                        </p:par>
                        <p:par>
                          <p:cTn id="89" fill="hold">
                            <p:stCondLst>
                              <p:cond delay="1500"/>
                            </p:stCondLst>
                            <p:childTnLst>
                              <p:par>
                                <p:cTn id="90" presetID="26" presetClass="entr" presetSubtype="0"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87">
                                          <p:stCondLst>
                                            <p:cond delay="0"/>
                                          </p:stCondLst>
                                        </p:cTn>
                                        <p:tgtEl>
                                          <p:spTgt spid="13"/>
                                        </p:tgtEl>
                                      </p:cBhvr>
                                    </p:animEffect>
                                    <p:anim calcmode="lin" valueType="num">
                                      <p:cBhvr>
                                        <p:cTn id="93" dur="27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100"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100" tmFilter="0, 0; 0.125,0.2665; 0.25,0.4; 0.375,0.465; 0.5,0.5;  0.625,0.535; 0.75,0.6; 0.875,0.7335; 1,1">
                                          <p:stCondLst>
                                            <p:cond delay="100"/>
                                          </p:stCondLst>
                                        </p:cTn>
                                        <p:tgtEl>
                                          <p:spTgt spid="13"/>
                                        </p:tgtEl>
                                        <p:attrNameLst>
                                          <p:attrName>ppt_y</p:attrName>
                                        </p:attrNameLst>
                                      </p:cBhvr>
                                      <p:tavLst>
                                        <p:tav tm="0" fmla="#ppt_y-sin(pi*$)/9">
                                          <p:val>
                                            <p:fltVal val="0"/>
                                          </p:val>
                                        </p:tav>
                                        <p:tav tm="100000">
                                          <p:val>
                                            <p:fltVal val="1"/>
                                          </p:val>
                                        </p:tav>
                                      </p:tavLst>
                                    </p:anim>
                                    <p:anim calcmode="lin" valueType="num">
                                      <p:cBhvr>
                                        <p:cTn id="96" dur="50" tmFilter="0, 0; 0.125,0.2665; 0.25,0.4; 0.375,0.465; 0.5,0.5;  0.625,0.535; 0.75,0.6; 0.875,0.7335; 1,1">
                                          <p:stCondLst>
                                            <p:cond delay="199"/>
                                          </p:stCondLst>
                                        </p:cTn>
                                        <p:tgtEl>
                                          <p:spTgt spid="13"/>
                                        </p:tgtEl>
                                        <p:attrNameLst>
                                          <p:attrName>ppt_y</p:attrName>
                                        </p:attrNameLst>
                                      </p:cBhvr>
                                      <p:tavLst>
                                        <p:tav tm="0" fmla="#ppt_y-sin(pi*$)/27">
                                          <p:val>
                                            <p:fltVal val="0"/>
                                          </p:val>
                                        </p:tav>
                                        <p:tav tm="100000">
                                          <p:val>
                                            <p:fltVal val="1"/>
                                          </p:val>
                                        </p:tav>
                                      </p:tavLst>
                                    </p:anim>
                                    <p:anim calcmode="lin" valueType="num">
                                      <p:cBhvr>
                                        <p:cTn id="97" dur="25" tmFilter="0, 0; 0.125,0.2665; 0.25,0.4; 0.375,0.465; 0.5,0.5;  0.625,0.535; 0.75,0.6; 0.875,0.7335; 1,1">
                                          <p:stCondLst>
                                            <p:cond delay="248"/>
                                          </p:stCondLst>
                                        </p:cTn>
                                        <p:tgtEl>
                                          <p:spTgt spid="13"/>
                                        </p:tgtEl>
                                        <p:attrNameLst>
                                          <p:attrName>ppt_y</p:attrName>
                                        </p:attrNameLst>
                                      </p:cBhvr>
                                      <p:tavLst>
                                        <p:tav tm="0" fmla="#ppt_y-sin(pi*$)/81">
                                          <p:val>
                                            <p:fltVal val="0"/>
                                          </p:val>
                                        </p:tav>
                                        <p:tav tm="100000">
                                          <p:val>
                                            <p:fltVal val="1"/>
                                          </p:val>
                                        </p:tav>
                                      </p:tavLst>
                                    </p:anim>
                                    <p:animScale>
                                      <p:cBhvr>
                                        <p:cTn id="98" dur="4">
                                          <p:stCondLst>
                                            <p:cond delay="98"/>
                                          </p:stCondLst>
                                        </p:cTn>
                                        <p:tgtEl>
                                          <p:spTgt spid="13"/>
                                        </p:tgtEl>
                                      </p:cBhvr>
                                      <p:to x="100000" y="60000"/>
                                    </p:animScale>
                                    <p:animScale>
                                      <p:cBhvr>
                                        <p:cTn id="99" dur="25" decel="50000">
                                          <p:stCondLst>
                                            <p:cond delay="101"/>
                                          </p:stCondLst>
                                        </p:cTn>
                                        <p:tgtEl>
                                          <p:spTgt spid="13"/>
                                        </p:tgtEl>
                                      </p:cBhvr>
                                      <p:to x="100000" y="100000"/>
                                    </p:animScale>
                                    <p:animScale>
                                      <p:cBhvr>
                                        <p:cTn id="100" dur="4">
                                          <p:stCondLst>
                                            <p:cond delay="197"/>
                                          </p:stCondLst>
                                        </p:cTn>
                                        <p:tgtEl>
                                          <p:spTgt spid="13"/>
                                        </p:tgtEl>
                                      </p:cBhvr>
                                      <p:to x="100000" y="80000"/>
                                    </p:animScale>
                                    <p:animScale>
                                      <p:cBhvr>
                                        <p:cTn id="101" dur="25" decel="50000">
                                          <p:stCondLst>
                                            <p:cond delay="201"/>
                                          </p:stCondLst>
                                        </p:cTn>
                                        <p:tgtEl>
                                          <p:spTgt spid="13"/>
                                        </p:tgtEl>
                                      </p:cBhvr>
                                      <p:to x="100000" y="100000"/>
                                    </p:animScale>
                                    <p:animScale>
                                      <p:cBhvr>
                                        <p:cTn id="102" dur="4">
                                          <p:stCondLst>
                                            <p:cond delay="246"/>
                                          </p:stCondLst>
                                        </p:cTn>
                                        <p:tgtEl>
                                          <p:spTgt spid="13"/>
                                        </p:tgtEl>
                                      </p:cBhvr>
                                      <p:to x="100000" y="90000"/>
                                    </p:animScale>
                                    <p:animScale>
                                      <p:cBhvr>
                                        <p:cTn id="103" dur="25" decel="50000">
                                          <p:stCondLst>
                                            <p:cond delay="250"/>
                                          </p:stCondLst>
                                        </p:cTn>
                                        <p:tgtEl>
                                          <p:spTgt spid="13"/>
                                        </p:tgtEl>
                                      </p:cBhvr>
                                      <p:to x="100000" y="100000"/>
                                    </p:animScale>
                                    <p:animScale>
                                      <p:cBhvr>
                                        <p:cTn id="104" dur="4">
                                          <p:stCondLst>
                                            <p:cond delay="271"/>
                                          </p:stCondLst>
                                        </p:cTn>
                                        <p:tgtEl>
                                          <p:spTgt spid="13"/>
                                        </p:tgtEl>
                                      </p:cBhvr>
                                      <p:to x="100000" y="95000"/>
                                    </p:animScale>
                                    <p:animScale>
                                      <p:cBhvr>
                                        <p:cTn id="105" dur="25" decel="50000">
                                          <p:stCondLst>
                                            <p:cond delay="275"/>
                                          </p:stCondLst>
                                        </p:cTn>
                                        <p:tgtEl>
                                          <p:spTgt spid="13"/>
                                        </p:tgtEl>
                                      </p:cBhvr>
                                      <p:to x="100000" y="100000"/>
                                    </p:animScale>
                                  </p:childTnLst>
                                </p:cTn>
                              </p:par>
                            </p:childTnLst>
                          </p:cTn>
                        </p:par>
                        <p:par>
                          <p:cTn id="106" fill="hold">
                            <p:stCondLst>
                              <p:cond delay="1800"/>
                            </p:stCondLst>
                            <p:childTnLst>
                              <p:par>
                                <p:cTn id="107" presetID="26" presetClass="entr" presetSubtype="0"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down)">
                                      <p:cBhvr>
                                        <p:cTn id="109" dur="87">
                                          <p:stCondLst>
                                            <p:cond delay="0"/>
                                          </p:stCondLst>
                                        </p:cTn>
                                        <p:tgtEl>
                                          <p:spTgt spid="45"/>
                                        </p:tgtEl>
                                      </p:cBhvr>
                                    </p:animEffect>
                                    <p:anim calcmode="lin" valueType="num">
                                      <p:cBhvr>
                                        <p:cTn id="110" dur="27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11" dur="100"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12" dur="100" tmFilter="0, 0; 0.125,0.2665; 0.25,0.4; 0.375,0.465; 0.5,0.5;  0.625,0.535; 0.75,0.6; 0.875,0.7335; 1,1">
                                          <p:stCondLst>
                                            <p:cond delay="100"/>
                                          </p:stCondLst>
                                        </p:cTn>
                                        <p:tgtEl>
                                          <p:spTgt spid="45"/>
                                        </p:tgtEl>
                                        <p:attrNameLst>
                                          <p:attrName>ppt_y</p:attrName>
                                        </p:attrNameLst>
                                      </p:cBhvr>
                                      <p:tavLst>
                                        <p:tav tm="0" fmla="#ppt_y-sin(pi*$)/9">
                                          <p:val>
                                            <p:fltVal val="0"/>
                                          </p:val>
                                        </p:tav>
                                        <p:tav tm="100000">
                                          <p:val>
                                            <p:fltVal val="1"/>
                                          </p:val>
                                        </p:tav>
                                      </p:tavLst>
                                    </p:anim>
                                    <p:anim calcmode="lin" valueType="num">
                                      <p:cBhvr>
                                        <p:cTn id="113" dur="50" tmFilter="0, 0; 0.125,0.2665; 0.25,0.4; 0.375,0.465; 0.5,0.5;  0.625,0.535; 0.75,0.6; 0.875,0.7335; 1,1">
                                          <p:stCondLst>
                                            <p:cond delay="199"/>
                                          </p:stCondLst>
                                        </p:cTn>
                                        <p:tgtEl>
                                          <p:spTgt spid="45"/>
                                        </p:tgtEl>
                                        <p:attrNameLst>
                                          <p:attrName>ppt_y</p:attrName>
                                        </p:attrNameLst>
                                      </p:cBhvr>
                                      <p:tavLst>
                                        <p:tav tm="0" fmla="#ppt_y-sin(pi*$)/27">
                                          <p:val>
                                            <p:fltVal val="0"/>
                                          </p:val>
                                        </p:tav>
                                        <p:tav tm="100000">
                                          <p:val>
                                            <p:fltVal val="1"/>
                                          </p:val>
                                        </p:tav>
                                      </p:tavLst>
                                    </p:anim>
                                    <p:anim calcmode="lin" valueType="num">
                                      <p:cBhvr>
                                        <p:cTn id="114" dur="25" tmFilter="0, 0; 0.125,0.2665; 0.25,0.4; 0.375,0.465; 0.5,0.5;  0.625,0.535; 0.75,0.6; 0.875,0.7335; 1,1">
                                          <p:stCondLst>
                                            <p:cond delay="248"/>
                                          </p:stCondLst>
                                        </p:cTn>
                                        <p:tgtEl>
                                          <p:spTgt spid="45"/>
                                        </p:tgtEl>
                                        <p:attrNameLst>
                                          <p:attrName>ppt_y</p:attrName>
                                        </p:attrNameLst>
                                      </p:cBhvr>
                                      <p:tavLst>
                                        <p:tav tm="0" fmla="#ppt_y-sin(pi*$)/81">
                                          <p:val>
                                            <p:fltVal val="0"/>
                                          </p:val>
                                        </p:tav>
                                        <p:tav tm="100000">
                                          <p:val>
                                            <p:fltVal val="1"/>
                                          </p:val>
                                        </p:tav>
                                      </p:tavLst>
                                    </p:anim>
                                    <p:animScale>
                                      <p:cBhvr>
                                        <p:cTn id="115" dur="4">
                                          <p:stCondLst>
                                            <p:cond delay="98"/>
                                          </p:stCondLst>
                                        </p:cTn>
                                        <p:tgtEl>
                                          <p:spTgt spid="45"/>
                                        </p:tgtEl>
                                      </p:cBhvr>
                                      <p:to x="100000" y="60000"/>
                                    </p:animScale>
                                    <p:animScale>
                                      <p:cBhvr>
                                        <p:cTn id="116" dur="25" decel="50000">
                                          <p:stCondLst>
                                            <p:cond delay="101"/>
                                          </p:stCondLst>
                                        </p:cTn>
                                        <p:tgtEl>
                                          <p:spTgt spid="45"/>
                                        </p:tgtEl>
                                      </p:cBhvr>
                                      <p:to x="100000" y="100000"/>
                                    </p:animScale>
                                    <p:animScale>
                                      <p:cBhvr>
                                        <p:cTn id="117" dur="4">
                                          <p:stCondLst>
                                            <p:cond delay="197"/>
                                          </p:stCondLst>
                                        </p:cTn>
                                        <p:tgtEl>
                                          <p:spTgt spid="45"/>
                                        </p:tgtEl>
                                      </p:cBhvr>
                                      <p:to x="100000" y="80000"/>
                                    </p:animScale>
                                    <p:animScale>
                                      <p:cBhvr>
                                        <p:cTn id="118" dur="25" decel="50000">
                                          <p:stCondLst>
                                            <p:cond delay="201"/>
                                          </p:stCondLst>
                                        </p:cTn>
                                        <p:tgtEl>
                                          <p:spTgt spid="45"/>
                                        </p:tgtEl>
                                      </p:cBhvr>
                                      <p:to x="100000" y="100000"/>
                                    </p:animScale>
                                    <p:animScale>
                                      <p:cBhvr>
                                        <p:cTn id="119" dur="4">
                                          <p:stCondLst>
                                            <p:cond delay="246"/>
                                          </p:stCondLst>
                                        </p:cTn>
                                        <p:tgtEl>
                                          <p:spTgt spid="45"/>
                                        </p:tgtEl>
                                      </p:cBhvr>
                                      <p:to x="100000" y="90000"/>
                                    </p:animScale>
                                    <p:animScale>
                                      <p:cBhvr>
                                        <p:cTn id="120" dur="25" decel="50000">
                                          <p:stCondLst>
                                            <p:cond delay="250"/>
                                          </p:stCondLst>
                                        </p:cTn>
                                        <p:tgtEl>
                                          <p:spTgt spid="45"/>
                                        </p:tgtEl>
                                      </p:cBhvr>
                                      <p:to x="100000" y="100000"/>
                                    </p:animScale>
                                    <p:animScale>
                                      <p:cBhvr>
                                        <p:cTn id="121" dur="4">
                                          <p:stCondLst>
                                            <p:cond delay="271"/>
                                          </p:stCondLst>
                                        </p:cTn>
                                        <p:tgtEl>
                                          <p:spTgt spid="45"/>
                                        </p:tgtEl>
                                      </p:cBhvr>
                                      <p:to x="100000" y="95000"/>
                                    </p:animScale>
                                    <p:animScale>
                                      <p:cBhvr>
                                        <p:cTn id="122" dur="25" decel="50000">
                                          <p:stCondLst>
                                            <p:cond delay="275"/>
                                          </p:stCondLst>
                                        </p:cTn>
                                        <p:tgtEl>
                                          <p:spTgt spid="45"/>
                                        </p:tgtEl>
                                      </p:cBhvr>
                                      <p:to x="100000" y="100000"/>
                                    </p:animScale>
                                  </p:childTnLst>
                                </p:cTn>
                              </p:par>
                            </p:childTnLst>
                          </p:cTn>
                        </p:par>
                        <p:par>
                          <p:cTn id="123" fill="hold">
                            <p:stCondLst>
                              <p:cond delay="2100"/>
                            </p:stCondLst>
                            <p:childTnLst>
                              <p:par>
                                <p:cTn id="124" presetID="26"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wipe(down)">
                                      <p:cBhvr>
                                        <p:cTn id="126" dur="87">
                                          <p:stCondLst>
                                            <p:cond delay="0"/>
                                          </p:stCondLst>
                                        </p:cTn>
                                        <p:tgtEl>
                                          <p:spTgt spid="50"/>
                                        </p:tgtEl>
                                      </p:cBhvr>
                                    </p:animEffect>
                                    <p:anim calcmode="lin" valueType="num">
                                      <p:cBhvr>
                                        <p:cTn id="127" dur="273"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28" dur="100"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29" dur="100" tmFilter="0, 0; 0.125,0.2665; 0.25,0.4; 0.375,0.465; 0.5,0.5;  0.625,0.535; 0.75,0.6; 0.875,0.7335; 1,1">
                                          <p:stCondLst>
                                            <p:cond delay="100"/>
                                          </p:stCondLst>
                                        </p:cTn>
                                        <p:tgtEl>
                                          <p:spTgt spid="50"/>
                                        </p:tgtEl>
                                        <p:attrNameLst>
                                          <p:attrName>ppt_y</p:attrName>
                                        </p:attrNameLst>
                                      </p:cBhvr>
                                      <p:tavLst>
                                        <p:tav tm="0" fmla="#ppt_y-sin(pi*$)/9">
                                          <p:val>
                                            <p:fltVal val="0"/>
                                          </p:val>
                                        </p:tav>
                                        <p:tav tm="100000">
                                          <p:val>
                                            <p:fltVal val="1"/>
                                          </p:val>
                                        </p:tav>
                                      </p:tavLst>
                                    </p:anim>
                                    <p:anim calcmode="lin" valueType="num">
                                      <p:cBhvr>
                                        <p:cTn id="130" dur="50" tmFilter="0, 0; 0.125,0.2665; 0.25,0.4; 0.375,0.465; 0.5,0.5;  0.625,0.535; 0.75,0.6; 0.875,0.7335; 1,1">
                                          <p:stCondLst>
                                            <p:cond delay="199"/>
                                          </p:stCondLst>
                                        </p:cTn>
                                        <p:tgtEl>
                                          <p:spTgt spid="50"/>
                                        </p:tgtEl>
                                        <p:attrNameLst>
                                          <p:attrName>ppt_y</p:attrName>
                                        </p:attrNameLst>
                                      </p:cBhvr>
                                      <p:tavLst>
                                        <p:tav tm="0" fmla="#ppt_y-sin(pi*$)/27">
                                          <p:val>
                                            <p:fltVal val="0"/>
                                          </p:val>
                                        </p:tav>
                                        <p:tav tm="100000">
                                          <p:val>
                                            <p:fltVal val="1"/>
                                          </p:val>
                                        </p:tav>
                                      </p:tavLst>
                                    </p:anim>
                                    <p:anim calcmode="lin" valueType="num">
                                      <p:cBhvr>
                                        <p:cTn id="131" dur="25" tmFilter="0, 0; 0.125,0.2665; 0.25,0.4; 0.375,0.465; 0.5,0.5;  0.625,0.535; 0.75,0.6; 0.875,0.7335; 1,1">
                                          <p:stCondLst>
                                            <p:cond delay="248"/>
                                          </p:stCondLst>
                                        </p:cTn>
                                        <p:tgtEl>
                                          <p:spTgt spid="50"/>
                                        </p:tgtEl>
                                        <p:attrNameLst>
                                          <p:attrName>ppt_y</p:attrName>
                                        </p:attrNameLst>
                                      </p:cBhvr>
                                      <p:tavLst>
                                        <p:tav tm="0" fmla="#ppt_y-sin(pi*$)/81">
                                          <p:val>
                                            <p:fltVal val="0"/>
                                          </p:val>
                                        </p:tav>
                                        <p:tav tm="100000">
                                          <p:val>
                                            <p:fltVal val="1"/>
                                          </p:val>
                                        </p:tav>
                                      </p:tavLst>
                                    </p:anim>
                                    <p:animScale>
                                      <p:cBhvr>
                                        <p:cTn id="132" dur="4">
                                          <p:stCondLst>
                                            <p:cond delay="98"/>
                                          </p:stCondLst>
                                        </p:cTn>
                                        <p:tgtEl>
                                          <p:spTgt spid="50"/>
                                        </p:tgtEl>
                                      </p:cBhvr>
                                      <p:to x="100000" y="60000"/>
                                    </p:animScale>
                                    <p:animScale>
                                      <p:cBhvr>
                                        <p:cTn id="133" dur="25" decel="50000">
                                          <p:stCondLst>
                                            <p:cond delay="101"/>
                                          </p:stCondLst>
                                        </p:cTn>
                                        <p:tgtEl>
                                          <p:spTgt spid="50"/>
                                        </p:tgtEl>
                                      </p:cBhvr>
                                      <p:to x="100000" y="100000"/>
                                    </p:animScale>
                                    <p:animScale>
                                      <p:cBhvr>
                                        <p:cTn id="134" dur="4">
                                          <p:stCondLst>
                                            <p:cond delay="197"/>
                                          </p:stCondLst>
                                        </p:cTn>
                                        <p:tgtEl>
                                          <p:spTgt spid="50"/>
                                        </p:tgtEl>
                                      </p:cBhvr>
                                      <p:to x="100000" y="80000"/>
                                    </p:animScale>
                                    <p:animScale>
                                      <p:cBhvr>
                                        <p:cTn id="135" dur="25" decel="50000">
                                          <p:stCondLst>
                                            <p:cond delay="201"/>
                                          </p:stCondLst>
                                        </p:cTn>
                                        <p:tgtEl>
                                          <p:spTgt spid="50"/>
                                        </p:tgtEl>
                                      </p:cBhvr>
                                      <p:to x="100000" y="100000"/>
                                    </p:animScale>
                                    <p:animScale>
                                      <p:cBhvr>
                                        <p:cTn id="136" dur="4">
                                          <p:stCondLst>
                                            <p:cond delay="246"/>
                                          </p:stCondLst>
                                        </p:cTn>
                                        <p:tgtEl>
                                          <p:spTgt spid="50"/>
                                        </p:tgtEl>
                                      </p:cBhvr>
                                      <p:to x="100000" y="90000"/>
                                    </p:animScale>
                                    <p:animScale>
                                      <p:cBhvr>
                                        <p:cTn id="137" dur="25" decel="50000">
                                          <p:stCondLst>
                                            <p:cond delay="250"/>
                                          </p:stCondLst>
                                        </p:cTn>
                                        <p:tgtEl>
                                          <p:spTgt spid="50"/>
                                        </p:tgtEl>
                                      </p:cBhvr>
                                      <p:to x="100000" y="100000"/>
                                    </p:animScale>
                                    <p:animScale>
                                      <p:cBhvr>
                                        <p:cTn id="138" dur="4">
                                          <p:stCondLst>
                                            <p:cond delay="271"/>
                                          </p:stCondLst>
                                        </p:cTn>
                                        <p:tgtEl>
                                          <p:spTgt spid="50"/>
                                        </p:tgtEl>
                                      </p:cBhvr>
                                      <p:to x="100000" y="95000"/>
                                    </p:animScale>
                                    <p:animScale>
                                      <p:cBhvr>
                                        <p:cTn id="139" dur="25" decel="50000">
                                          <p:stCondLst>
                                            <p:cond delay="275"/>
                                          </p:stCondLst>
                                        </p:cTn>
                                        <p:tgtEl>
                                          <p:spTgt spid="50"/>
                                        </p:tgtEl>
                                      </p:cBhvr>
                                      <p:to x="100000" y="100000"/>
                                    </p:animScale>
                                  </p:childTnLst>
                                </p:cTn>
                              </p:par>
                            </p:childTnLst>
                          </p:cTn>
                        </p:par>
                        <p:par>
                          <p:cTn id="140" fill="hold">
                            <p:stCondLst>
                              <p:cond delay="2400"/>
                            </p:stCondLst>
                            <p:childTnLst>
                              <p:par>
                                <p:cTn id="141" presetID="26" presetClass="entr" presetSubtype="0" fill="hold" grpId="0" nodeType="after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wipe(down)">
                                      <p:cBhvr>
                                        <p:cTn id="143" dur="87">
                                          <p:stCondLst>
                                            <p:cond delay="0"/>
                                          </p:stCondLst>
                                        </p:cTn>
                                        <p:tgtEl>
                                          <p:spTgt spid="51"/>
                                        </p:tgtEl>
                                      </p:cBhvr>
                                    </p:animEffect>
                                    <p:anim calcmode="lin" valueType="num">
                                      <p:cBhvr>
                                        <p:cTn id="144" dur="273"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45" dur="100"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46" dur="100" tmFilter="0, 0; 0.125,0.2665; 0.25,0.4; 0.375,0.465; 0.5,0.5;  0.625,0.535; 0.75,0.6; 0.875,0.7335; 1,1">
                                          <p:stCondLst>
                                            <p:cond delay="100"/>
                                          </p:stCondLst>
                                        </p:cTn>
                                        <p:tgtEl>
                                          <p:spTgt spid="51"/>
                                        </p:tgtEl>
                                        <p:attrNameLst>
                                          <p:attrName>ppt_y</p:attrName>
                                        </p:attrNameLst>
                                      </p:cBhvr>
                                      <p:tavLst>
                                        <p:tav tm="0" fmla="#ppt_y-sin(pi*$)/9">
                                          <p:val>
                                            <p:fltVal val="0"/>
                                          </p:val>
                                        </p:tav>
                                        <p:tav tm="100000">
                                          <p:val>
                                            <p:fltVal val="1"/>
                                          </p:val>
                                        </p:tav>
                                      </p:tavLst>
                                    </p:anim>
                                    <p:anim calcmode="lin" valueType="num">
                                      <p:cBhvr>
                                        <p:cTn id="147" dur="50" tmFilter="0, 0; 0.125,0.2665; 0.25,0.4; 0.375,0.465; 0.5,0.5;  0.625,0.535; 0.75,0.6; 0.875,0.7335; 1,1">
                                          <p:stCondLst>
                                            <p:cond delay="199"/>
                                          </p:stCondLst>
                                        </p:cTn>
                                        <p:tgtEl>
                                          <p:spTgt spid="51"/>
                                        </p:tgtEl>
                                        <p:attrNameLst>
                                          <p:attrName>ppt_y</p:attrName>
                                        </p:attrNameLst>
                                      </p:cBhvr>
                                      <p:tavLst>
                                        <p:tav tm="0" fmla="#ppt_y-sin(pi*$)/27">
                                          <p:val>
                                            <p:fltVal val="0"/>
                                          </p:val>
                                        </p:tav>
                                        <p:tav tm="100000">
                                          <p:val>
                                            <p:fltVal val="1"/>
                                          </p:val>
                                        </p:tav>
                                      </p:tavLst>
                                    </p:anim>
                                    <p:anim calcmode="lin" valueType="num">
                                      <p:cBhvr>
                                        <p:cTn id="148" dur="25" tmFilter="0, 0; 0.125,0.2665; 0.25,0.4; 0.375,0.465; 0.5,0.5;  0.625,0.535; 0.75,0.6; 0.875,0.7335; 1,1">
                                          <p:stCondLst>
                                            <p:cond delay="248"/>
                                          </p:stCondLst>
                                        </p:cTn>
                                        <p:tgtEl>
                                          <p:spTgt spid="51"/>
                                        </p:tgtEl>
                                        <p:attrNameLst>
                                          <p:attrName>ppt_y</p:attrName>
                                        </p:attrNameLst>
                                      </p:cBhvr>
                                      <p:tavLst>
                                        <p:tav tm="0" fmla="#ppt_y-sin(pi*$)/81">
                                          <p:val>
                                            <p:fltVal val="0"/>
                                          </p:val>
                                        </p:tav>
                                        <p:tav tm="100000">
                                          <p:val>
                                            <p:fltVal val="1"/>
                                          </p:val>
                                        </p:tav>
                                      </p:tavLst>
                                    </p:anim>
                                    <p:animScale>
                                      <p:cBhvr>
                                        <p:cTn id="149" dur="4">
                                          <p:stCondLst>
                                            <p:cond delay="98"/>
                                          </p:stCondLst>
                                        </p:cTn>
                                        <p:tgtEl>
                                          <p:spTgt spid="51"/>
                                        </p:tgtEl>
                                      </p:cBhvr>
                                      <p:to x="100000" y="60000"/>
                                    </p:animScale>
                                    <p:animScale>
                                      <p:cBhvr>
                                        <p:cTn id="150" dur="25" decel="50000">
                                          <p:stCondLst>
                                            <p:cond delay="101"/>
                                          </p:stCondLst>
                                        </p:cTn>
                                        <p:tgtEl>
                                          <p:spTgt spid="51"/>
                                        </p:tgtEl>
                                      </p:cBhvr>
                                      <p:to x="100000" y="100000"/>
                                    </p:animScale>
                                    <p:animScale>
                                      <p:cBhvr>
                                        <p:cTn id="151" dur="4">
                                          <p:stCondLst>
                                            <p:cond delay="197"/>
                                          </p:stCondLst>
                                        </p:cTn>
                                        <p:tgtEl>
                                          <p:spTgt spid="51"/>
                                        </p:tgtEl>
                                      </p:cBhvr>
                                      <p:to x="100000" y="80000"/>
                                    </p:animScale>
                                    <p:animScale>
                                      <p:cBhvr>
                                        <p:cTn id="152" dur="25" decel="50000">
                                          <p:stCondLst>
                                            <p:cond delay="201"/>
                                          </p:stCondLst>
                                        </p:cTn>
                                        <p:tgtEl>
                                          <p:spTgt spid="51"/>
                                        </p:tgtEl>
                                      </p:cBhvr>
                                      <p:to x="100000" y="100000"/>
                                    </p:animScale>
                                    <p:animScale>
                                      <p:cBhvr>
                                        <p:cTn id="153" dur="4">
                                          <p:stCondLst>
                                            <p:cond delay="246"/>
                                          </p:stCondLst>
                                        </p:cTn>
                                        <p:tgtEl>
                                          <p:spTgt spid="51"/>
                                        </p:tgtEl>
                                      </p:cBhvr>
                                      <p:to x="100000" y="90000"/>
                                    </p:animScale>
                                    <p:animScale>
                                      <p:cBhvr>
                                        <p:cTn id="154" dur="25" decel="50000">
                                          <p:stCondLst>
                                            <p:cond delay="250"/>
                                          </p:stCondLst>
                                        </p:cTn>
                                        <p:tgtEl>
                                          <p:spTgt spid="51"/>
                                        </p:tgtEl>
                                      </p:cBhvr>
                                      <p:to x="100000" y="100000"/>
                                    </p:animScale>
                                    <p:animScale>
                                      <p:cBhvr>
                                        <p:cTn id="155" dur="4">
                                          <p:stCondLst>
                                            <p:cond delay="271"/>
                                          </p:stCondLst>
                                        </p:cTn>
                                        <p:tgtEl>
                                          <p:spTgt spid="51"/>
                                        </p:tgtEl>
                                      </p:cBhvr>
                                      <p:to x="100000" y="95000"/>
                                    </p:animScale>
                                    <p:animScale>
                                      <p:cBhvr>
                                        <p:cTn id="156" dur="25" decel="50000">
                                          <p:stCondLst>
                                            <p:cond delay="275"/>
                                          </p:stCondLst>
                                        </p:cTn>
                                        <p:tgtEl>
                                          <p:spTgt spid="51"/>
                                        </p:tgtEl>
                                      </p:cBhvr>
                                      <p:to x="100000" y="100000"/>
                                    </p:animScale>
                                  </p:childTnLst>
                                </p:cTn>
                              </p:par>
                            </p:childTnLst>
                          </p:cTn>
                        </p:par>
                        <p:par>
                          <p:cTn id="157" fill="hold">
                            <p:stCondLst>
                              <p:cond delay="2700"/>
                            </p:stCondLst>
                            <p:childTnLst>
                              <p:par>
                                <p:cTn id="158" presetID="53" presetClass="entr" presetSubtype="16" fill="hold" grpId="0" nodeType="afterEffect">
                                  <p:stCondLst>
                                    <p:cond delay="0"/>
                                  </p:stCondLst>
                                  <p:childTnLst>
                                    <p:set>
                                      <p:cBhvr>
                                        <p:cTn id="159" dur="1" fill="hold">
                                          <p:stCondLst>
                                            <p:cond delay="0"/>
                                          </p:stCondLst>
                                        </p:cTn>
                                        <p:tgtEl>
                                          <p:spTgt spid="74"/>
                                        </p:tgtEl>
                                        <p:attrNameLst>
                                          <p:attrName>style.visibility</p:attrName>
                                        </p:attrNameLst>
                                      </p:cBhvr>
                                      <p:to>
                                        <p:strVal val="visible"/>
                                      </p:to>
                                    </p:set>
                                    <p:anim calcmode="lin" valueType="num">
                                      <p:cBhvr>
                                        <p:cTn id="160" dur="300" fill="hold"/>
                                        <p:tgtEl>
                                          <p:spTgt spid="74"/>
                                        </p:tgtEl>
                                        <p:attrNameLst>
                                          <p:attrName>ppt_w</p:attrName>
                                        </p:attrNameLst>
                                      </p:cBhvr>
                                      <p:tavLst>
                                        <p:tav tm="0">
                                          <p:val>
                                            <p:fltVal val="0"/>
                                          </p:val>
                                        </p:tav>
                                        <p:tav tm="100000">
                                          <p:val>
                                            <p:strVal val="#ppt_w"/>
                                          </p:val>
                                        </p:tav>
                                      </p:tavLst>
                                    </p:anim>
                                    <p:anim calcmode="lin" valueType="num">
                                      <p:cBhvr>
                                        <p:cTn id="161" dur="300" fill="hold"/>
                                        <p:tgtEl>
                                          <p:spTgt spid="74"/>
                                        </p:tgtEl>
                                        <p:attrNameLst>
                                          <p:attrName>ppt_h</p:attrName>
                                        </p:attrNameLst>
                                      </p:cBhvr>
                                      <p:tavLst>
                                        <p:tav tm="0">
                                          <p:val>
                                            <p:fltVal val="0"/>
                                          </p:val>
                                        </p:tav>
                                        <p:tav tm="100000">
                                          <p:val>
                                            <p:strVal val="#ppt_h"/>
                                          </p:val>
                                        </p:tav>
                                      </p:tavLst>
                                    </p:anim>
                                    <p:animEffect transition="in" filter="fade">
                                      <p:cBhvr>
                                        <p:cTn id="162" dur="300"/>
                                        <p:tgtEl>
                                          <p:spTgt spid="74"/>
                                        </p:tgtEl>
                                      </p:cBhvr>
                                    </p:animEffect>
                                  </p:childTnLst>
                                </p:cTn>
                              </p:par>
                            </p:childTnLst>
                          </p:cTn>
                        </p:par>
                        <p:par>
                          <p:cTn id="163" fill="hold">
                            <p:stCondLst>
                              <p:cond delay="3000"/>
                            </p:stCondLst>
                            <p:childTnLst>
                              <p:par>
                                <p:cTn id="164" presetID="22" presetClass="entr" presetSubtype="8" fill="hold" grpId="0" nodeType="afterEffect">
                                  <p:stCondLst>
                                    <p:cond delay="0"/>
                                  </p:stCondLst>
                                  <p:childTnLst>
                                    <p:set>
                                      <p:cBhvr>
                                        <p:cTn id="165" dur="1" fill="hold">
                                          <p:stCondLst>
                                            <p:cond delay="0"/>
                                          </p:stCondLst>
                                        </p:cTn>
                                        <p:tgtEl>
                                          <p:spTgt spid="75"/>
                                        </p:tgtEl>
                                        <p:attrNameLst>
                                          <p:attrName>style.visibility</p:attrName>
                                        </p:attrNameLst>
                                      </p:cBhvr>
                                      <p:to>
                                        <p:strVal val="visible"/>
                                      </p:to>
                                    </p:set>
                                    <p:animEffect transition="in" filter="wipe(left)">
                                      <p:cBhvr>
                                        <p:cTn id="166" dur="1000"/>
                                        <p:tgtEl>
                                          <p:spTgt spid="75"/>
                                        </p:tgtEl>
                                      </p:cBhvr>
                                    </p:animEffect>
                                  </p:childTnLst>
                                </p:cTn>
                              </p:par>
                            </p:childTnLst>
                          </p:cTn>
                        </p:par>
                        <p:par>
                          <p:cTn id="167" fill="hold">
                            <p:stCondLst>
                              <p:cond delay="4000"/>
                            </p:stCondLst>
                            <p:childTnLst>
                              <p:par>
                                <p:cTn id="168" presetID="26" presetClass="entr" presetSubtype="0" fill="hold" nodeType="afterEffect">
                                  <p:stCondLst>
                                    <p:cond delay="0"/>
                                  </p:stCondLst>
                                  <p:childTnLst>
                                    <p:set>
                                      <p:cBhvr>
                                        <p:cTn id="169" dur="1" fill="hold">
                                          <p:stCondLst>
                                            <p:cond delay="0"/>
                                          </p:stCondLst>
                                        </p:cTn>
                                        <p:tgtEl>
                                          <p:spTgt spid="76"/>
                                        </p:tgtEl>
                                        <p:attrNameLst>
                                          <p:attrName>style.visibility</p:attrName>
                                        </p:attrNameLst>
                                      </p:cBhvr>
                                      <p:to>
                                        <p:strVal val="visible"/>
                                      </p:to>
                                    </p:set>
                                    <p:animEffect transition="in" filter="wipe(down)">
                                      <p:cBhvr>
                                        <p:cTn id="170" dur="87">
                                          <p:stCondLst>
                                            <p:cond delay="0"/>
                                          </p:stCondLst>
                                        </p:cTn>
                                        <p:tgtEl>
                                          <p:spTgt spid="76"/>
                                        </p:tgtEl>
                                      </p:cBhvr>
                                    </p:animEffect>
                                    <p:anim calcmode="lin" valueType="num">
                                      <p:cBhvr>
                                        <p:cTn id="171" dur="273"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72" dur="100"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73" dur="100" tmFilter="0, 0; 0.125,0.2665; 0.25,0.4; 0.375,0.465; 0.5,0.5;  0.625,0.535; 0.75,0.6; 0.875,0.7335; 1,1">
                                          <p:stCondLst>
                                            <p:cond delay="100"/>
                                          </p:stCondLst>
                                        </p:cTn>
                                        <p:tgtEl>
                                          <p:spTgt spid="76"/>
                                        </p:tgtEl>
                                        <p:attrNameLst>
                                          <p:attrName>ppt_y</p:attrName>
                                        </p:attrNameLst>
                                      </p:cBhvr>
                                      <p:tavLst>
                                        <p:tav tm="0" fmla="#ppt_y-sin(pi*$)/9">
                                          <p:val>
                                            <p:fltVal val="0"/>
                                          </p:val>
                                        </p:tav>
                                        <p:tav tm="100000">
                                          <p:val>
                                            <p:fltVal val="1"/>
                                          </p:val>
                                        </p:tav>
                                      </p:tavLst>
                                    </p:anim>
                                    <p:anim calcmode="lin" valueType="num">
                                      <p:cBhvr>
                                        <p:cTn id="174" dur="50" tmFilter="0, 0; 0.125,0.2665; 0.25,0.4; 0.375,0.465; 0.5,0.5;  0.625,0.535; 0.75,0.6; 0.875,0.7335; 1,1">
                                          <p:stCondLst>
                                            <p:cond delay="199"/>
                                          </p:stCondLst>
                                        </p:cTn>
                                        <p:tgtEl>
                                          <p:spTgt spid="76"/>
                                        </p:tgtEl>
                                        <p:attrNameLst>
                                          <p:attrName>ppt_y</p:attrName>
                                        </p:attrNameLst>
                                      </p:cBhvr>
                                      <p:tavLst>
                                        <p:tav tm="0" fmla="#ppt_y-sin(pi*$)/27">
                                          <p:val>
                                            <p:fltVal val="0"/>
                                          </p:val>
                                        </p:tav>
                                        <p:tav tm="100000">
                                          <p:val>
                                            <p:fltVal val="1"/>
                                          </p:val>
                                        </p:tav>
                                      </p:tavLst>
                                    </p:anim>
                                    <p:anim calcmode="lin" valueType="num">
                                      <p:cBhvr>
                                        <p:cTn id="175" dur="25" tmFilter="0, 0; 0.125,0.2665; 0.25,0.4; 0.375,0.465; 0.5,0.5;  0.625,0.535; 0.75,0.6; 0.875,0.7335; 1,1">
                                          <p:stCondLst>
                                            <p:cond delay="248"/>
                                          </p:stCondLst>
                                        </p:cTn>
                                        <p:tgtEl>
                                          <p:spTgt spid="76"/>
                                        </p:tgtEl>
                                        <p:attrNameLst>
                                          <p:attrName>ppt_y</p:attrName>
                                        </p:attrNameLst>
                                      </p:cBhvr>
                                      <p:tavLst>
                                        <p:tav tm="0" fmla="#ppt_y-sin(pi*$)/81">
                                          <p:val>
                                            <p:fltVal val="0"/>
                                          </p:val>
                                        </p:tav>
                                        <p:tav tm="100000">
                                          <p:val>
                                            <p:fltVal val="1"/>
                                          </p:val>
                                        </p:tav>
                                      </p:tavLst>
                                    </p:anim>
                                    <p:animScale>
                                      <p:cBhvr>
                                        <p:cTn id="176" dur="4">
                                          <p:stCondLst>
                                            <p:cond delay="98"/>
                                          </p:stCondLst>
                                        </p:cTn>
                                        <p:tgtEl>
                                          <p:spTgt spid="76"/>
                                        </p:tgtEl>
                                      </p:cBhvr>
                                      <p:to x="100000" y="60000"/>
                                    </p:animScale>
                                    <p:animScale>
                                      <p:cBhvr>
                                        <p:cTn id="177" dur="25" decel="50000">
                                          <p:stCondLst>
                                            <p:cond delay="101"/>
                                          </p:stCondLst>
                                        </p:cTn>
                                        <p:tgtEl>
                                          <p:spTgt spid="76"/>
                                        </p:tgtEl>
                                      </p:cBhvr>
                                      <p:to x="100000" y="100000"/>
                                    </p:animScale>
                                    <p:animScale>
                                      <p:cBhvr>
                                        <p:cTn id="178" dur="4">
                                          <p:stCondLst>
                                            <p:cond delay="197"/>
                                          </p:stCondLst>
                                        </p:cTn>
                                        <p:tgtEl>
                                          <p:spTgt spid="76"/>
                                        </p:tgtEl>
                                      </p:cBhvr>
                                      <p:to x="100000" y="80000"/>
                                    </p:animScale>
                                    <p:animScale>
                                      <p:cBhvr>
                                        <p:cTn id="179" dur="25" decel="50000">
                                          <p:stCondLst>
                                            <p:cond delay="201"/>
                                          </p:stCondLst>
                                        </p:cTn>
                                        <p:tgtEl>
                                          <p:spTgt spid="76"/>
                                        </p:tgtEl>
                                      </p:cBhvr>
                                      <p:to x="100000" y="100000"/>
                                    </p:animScale>
                                    <p:animScale>
                                      <p:cBhvr>
                                        <p:cTn id="180" dur="4">
                                          <p:stCondLst>
                                            <p:cond delay="246"/>
                                          </p:stCondLst>
                                        </p:cTn>
                                        <p:tgtEl>
                                          <p:spTgt spid="76"/>
                                        </p:tgtEl>
                                      </p:cBhvr>
                                      <p:to x="100000" y="90000"/>
                                    </p:animScale>
                                    <p:animScale>
                                      <p:cBhvr>
                                        <p:cTn id="181" dur="25" decel="50000">
                                          <p:stCondLst>
                                            <p:cond delay="250"/>
                                          </p:stCondLst>
                                        </p:cTn>
                                        <p:tgtEl>
                                          <p:spTgt spid="76"/>
                                        </p:tgtEl>
                                      </p:cBhvr>
                                      <p:to x="100000" y="100000"/>
                                    </p:animScale>
                                    <p:animScale>
                                      <p:cBhvr>
                                        <p:cTn id="182" dur="4">
                                          <p:stCondLst>
                                            <p:cond delay="271"/>
                                          </p:stCondLst>
                                        </p:cTn>
                                        <p:tgtEl>
                                          <p:spTgt spid="76"/>
                                        </p:tgtEl>
                                      </p:cBhvr>
                                      <p:to x="100000" y="95000"/>
                                    </p:animScale>
                                    <p:animScale>
                                      <p:cBhvr>
                                        <p:cTn id="183" dur="25" decel="50000">
                                          <p:stCondLst>
                                            <p:cond delay="275"/>
                                          </p:stCondLst>
                                        </p:cTn>
                                        <p:tgtEl>
                                          <p:spTgt spid="76"/>
                                        </p:tgtEl>
                                      </p:cBhvr>
                                      <p:to x="100000" y="100000"/>
                                    </p:animScale>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additive="base">
                                        <p:cTn id="188" dur="500" fill="hold"/>
                                        <p:tgtEl>
                                          <p:spTgt spid="34"/>
                                        </p:tgtEl>
                                        <p:attrNameLst>
                                          <p:attrName>ppt_x</p:attrName>
                                        </p:attrNameLst>
                                      </p:cBhvr>
                                      <p:tavLst>
                                        <p:tav tm="0">
                                          <p:val>
                                            <p:strVal val="#ppt_x"/>
                                          </p:val>
                                        </p:tav>
                                        <p:tav tm="100000">
                                          <p:val>
                                            <p:strVal val="#ppt_x"/>
                                          </p:val>
                                        </p:tav>
                                      </p:tavLst>
                                    </p:anim>
                                    <p:anim calcmode="lin" valueType="num">
                                      <p:cBhvr additive="base">
                                        <p:cTn id="18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38"/>
                                        </p:tgtEl>
                                        <p:attrNameLst>
                                          <p:attrName>style.visibility</p:attrName>
                                        </p:attrNameLst>
                                      </p:cBhvr>
                                      <p:to>
                                        <p:strVal val="visible"/>
                                      </p:to>
                                    </p:set>
                                    <p:anim calcmode="lin" valueType="num">
                                      <p:cBhvr additive="base">
                                        <p:cTn id="194" dur="500" fill="hold"/>
                                        <p:tgtEl>
                                          <p:spTgt spid="38"/>
                                        </p:tgtEl>
                                        <p:attrNameLst>
                                          <p:attrName>ppt_x</p:attrName>
                                        </p:attrNameLst>
                                      </p:cBhvr>
                                      <p:tavLst>
                                        <p:tav tm="0">
                                          <p:val>
                                            <p:strVal val="#ppt_x"/>
                                          </p:val>
                                        </p:tav>
                                        <p:tav tm="100000">
                                          <p:val>
                                            <p:strVal val="#ppt_x"/>
                                          </p:val>
                                        </p:tav>
                                      </p:tavLst>
                                    </p:anim>
                                    <p:anim calcmode="lin" valueType="num">
                                      <p:cBhvr additive="base">
                                        <p:cTn id="19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6"/>
                                        </p:tgtEl>
                                        <p:attrNameLst>
                                          <p:attrName>style.visibility</p:attrName>
                                        </p:attrNameLst>
                                      </p:cBhvr>
                                      <p:to>
                                        <p:strVal val="visible"/>
                                      </p:to>
                                    </p:set>
                                    <p:anim calcmode="lin" valueType="num">
                                      <p:cBhvr additive="base">
                                        <p:cTn id="200" dur="500" fill="hold"/>
                                        <p:tgtEl>
                                          <p:spTgt spid="36"/>
                                        </p:tgtEl>
                                        <p:attrNameLst>
                                          <p:attrName>ppt_x</p:attrName>
                                        </p:attrNameLst>
                                      </p:cBhvr>
                                      <p:tavLst>
                                        <p:tav tm="0">
                                          <p:val>
                                            <p:strVal val="#ppt_x"/>
                                          </p:val>
                                        </p:tav>
                                        <p:tav tm="100000">
                                          <p:val>
                                            <p:strVal val="#ppt_x"/>
                                          </p:val>
                                        </p:tav>
                                      </p:tavLst>
                                    </p:anim>
                                    <p:anim calcmode="lin" valueType="num">
                                      <p:cBhvr additive="base">
                                        <p:cTn id="20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10" grpId="0" animBg="1"/>
      <p:bldP spid="11" grpId="0" animBg="1"/>
      <p:bldP spid="12" grpId="0" animBg="1"/>
      <p:bldP spid="13" grpId="0" animBg="1"/>
      <p:bldP spid="34" grpId="0"/>
      <p:bldP spid="36" grpId="0"/>
      <p:bldP spid="38" grpId="0"/>
      <p:bldP spid="45" grpId="0" animBg="1"/>
      <p:bldP spid="50" grpId="0" animBg="1"/>
      <p:bldP spid="51" grpId="0" animBg="1"/>
      <p:bldP spid="74" grpId="0" animBg="1"/>
      <p:bldP spid="7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952576" y="180492"/>
            <a:ext cx="2312444" cy="707886"/>
          </a:xfrm>
          <a:prstGeom prst="rect">
            <a:avLst/>
          </a:prstGeom>
          <a:noFill/>
          <a:ln w="38100">
            <a:solidFill>
              <a:schemeClr val="tx1"/>
            </a:solidFill>
          </a:ln>
        </p:spPr>
        <p:txBody>
          <a:bodyPr wrap="square" rtlCol="0">
            <a:spAutoFit/>
          </a:bodyPr>
          <a:lstStyle/>
          <a:p>
            <a:pPr algn="ctr" defTabSz="914400"/>
            <a:r>
              <a:rPr lang="en-US" sz="4000" dirty="0" smtClean="0">
                <a:solidFill>
                  <a:prstClr val="black"/>
                </a:solidFill>
                <a:latin typeface="#9Slide03 FS Neusa Bold" panose="00000800000000000000" pitchFamily="2" charset="0"/>
              </a:rPr>
              <a:t>GIỚI </a:t>
            </a:r>
            <a:endParaRPr lang="en-US" sz="4000" dirty="0">
              <a:solidFill>
                <a:prstClr val="black"/>
              </a:solidFill>
              <a:latin typeface="#9Slide03 FS Neusa Bold" panose="00000800000000000000" pitchFamily="2" charset="0"/>
            </a:endParaRPr>
          </a:p>
        </p:txBody>
      </p:sp>
      <p:sp>
        <p:nvSpPr>
          <p:cNvPr id="3" name="TextBox 2"/>
          <p:cNvSpPr txBox="1"/>
          <p:nvPr/>
        </p:nvSpPr>
        <p:spPr>
          <a:xfrm>
            <a:off x="1091093" y="1174575"/>
            <a:ext cx="9750581" cy="461665"/>
          </a:xfrm>
          <a:prstGeom prst="rect">
            <a:avLst/>
          </a:prstGeom>
          <a:solidFill>
            <a:schemeClr val="accent4">
              <a:lumMod val="40000"/>
              <a:lumOff val="60000"/>
            </a:schemeClr>
          </a:solidFill>
        </p:spPr>
        <p:txBody>
          <a:bodyPr wrap="square" rtlCol="0">
            <a:spAutoFit/>
          </a:bodyPr>
          <a:lstStyle/>
          <a:p>
            <a:pPr algn="ctr" defTabSz="914400"/>
            <a:r>
              <a:rPr lang="vi-VN" sz="2400" dirty="0" smtClean="0">
                <a:solidFill>
                  <a:prstClr val="black"/>
                </a:solidFill>
                <a:latin typeface="Acumin Pro Condensed" panose="020B0806020202020204" pitchFamily="34" charset="0"/>
              </a:rPr>
              <a:t>Là bậc phân loại cao nhất gồm các nhóm sinh vật có chung những đặc điểm nhất định</a:t>
            </a:r>
            <a:endParaRPr lang="vi-VN" sz="2400" dirty="0">
              <a:solidFill>
                <a:prstClr val="black"/>
              </a:solidFill>
              <a:latin typeface="Acumin Pro Condensed" panose="020B0806020202020204" pitchFamily="34" charset="0"/>
            </a:endParaRPr>
          </a:p>
        </p:txBody>
      </p:sp>
      <p:sp>
        <p:nvSpPr>
          <p:cNvPr id="4" name="椭圆 24"/>
          <p:cNvSpPr/>
          <p:nvPr/>
        </p:nvSpPr>
        <p:spPr>
          <a:xfrm rot="21574610">
            <a:off x="4538348" y="1900231"/>
            <a:ext cx="2806637" cy="2806633"/>
          </a:xfrm>
          <a:prstGeom prst="ellipse">
            <a:avLst/>
          </a:prstGeom>
          <a:solidFill>
            <a:schemeClr val="accent2">
              <a:lumMod val="20000"/>
              <a:lumOff val="80000"/>
            </a:schemeClr>
          </a:solidFill>
          <a:ln w="25400">
            <a:gradFill flip="none" rotWithShape="1">
              <a:gsLst>
                <a:gs pos="0">
                  <a:schemeClr val="accent1">
                    <a:lumMod val="5000"/>
                    <a:lumOff val="95000"/>
                  </a:schemeClr>
                </a:gs>
                <a:gs pos="100000">
                  <a:schemeClr val="bg2">
                    <a:lumMod val="60000"/>
                    <a:lumOff val="40000"/>
                  </a:schemeClr>
                </a:gs>
              </a:gsLst>
              <a:lin ang="13500000" scaled="1"/>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5" name="椭圆 23"/>
          <p:cNvSpPr/>
          <p:nvPr/>
        </p:nvSpPr>
        <p:spPr>
          <a:xfrm rot="14374610">
            <a:off x="3475128" y="3773597"/>
            <a:ext cx="2806633" cy="2806637"/>
          </a:xfrm>
          <a:prstGeom prst="ellipse">
            <a:avLst/>
          </a:prstGeom>
          <a:solidFill>
            <a:schemeClr val="accent5">
              <a:lumMod val="20000"/>
              <a:lumOff val="80000"/>
            </a:schemeClr>
          </a:solidFill>
          <a:ln w="25400">
            <a:gradFill flip="none" rotWithShape="1">
              <a:gsLst>
                <a:gs pos="0">
                  <a:schemeClr val="accent1">
                    <a:lumMod val="5000"/>
                    <a:lumOff val="95000"/>
                  </a:schemeClr>
                </a:gs>
                <a:gs pos="100000">
                  <a:schemeClr val="bg2">
                    <a:lumMod val="60000"/>
                    <a:lumOff val="40000"/>
                  </a:schemeClr>
                </a:gs>
              </a:gsLst>
              <a:lin ang="180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6" name="椭圆 25"/>
          <p:cNvSpPr/>
          <p:nvPr/>
        </p:nvSpPr>
        <p:spPr>
          <a:xfrm rot="7174610">
            <a:off x="5629126" y="3757687"/>
            <a:ext cx="2806633" cy="2806637"/>
          </a:xfrm>
          <a:prstGeom prst="ellipse">
            <a:avLst/>
          </a:prstGeom>
          <a:solidFill>
            <a:schemeClr val="accent6">
              <a:lumMod val="20000"/>
              <a:lumOff val="80000"/>
            </a:schemeClr>
          </a:solidFill>
          <a:ln w="25400">
            <a:gradFill flip="none" rotWithShape="1">
              <a:gsLst>
                <a:gs pos="0">
                  <a:schemeClr val="accent1">
                    <a:lumMod val="5000"/>
                    <a:lumOff val="95000"/>
                  </a:schemeClr>
                </a:gs>
                <a:gs pos="100000">
                  <a:schemeClr val="bg2">
                    <a:lumMod val="60000"/>
                    <a:lumOff val="40000"/>
                  </a:schemeClr>
                </a:gs>
              </a:gsLst>
              <a:lin ang="72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7" name="任意多边形 15"/>
          <p:cNvSpPr/>
          <p:nvPr/>
        </p:nvSpPr>
        <p:spPr>
          <a:xfrm rot="7174610">
            <a:off x="5189060" y="4697995"/>
            <a:ext cx="1554648" cy="941405"/>
          </a:xfrm>
          <a:custGeom>
            <a:avLst/>
            <a:gdLst>
              <a:gd name="connsiteX0" fmla="*/ 0 w 1254201"/>
              <a:gd name="connsiteY0" fmla="*/ 741887 h 759470"/>
              <a:gd name="connsiteX1" fmla="*/ 28289 w 1254201"/>
              <a:gd name="connsiteY1" fmla="*/ 669414 h 759470"/>
              <a:gd name="connsiteX2" fmla="*/ 81103 w 1254201"/>
              <a:gd name="connsiteY2" fmla="*/ 566247 h 759470"/>
              <a:gd name="connsiteX3" fmla="*/ 1201486 w 1254201"/>
              <a:gd name="connsiteY3" fmla="*/ 8577 h 759470"/>
              <a:gd name="connsiteX4" fmla="*/ 1254201 w 1254201"/>
              <a:gd name="connsiteY4" fmla="*/ 17775 h 759470"/>
              <a:gd name="connsiteX5" fmla="*/ 1235809 w 1254201"/>
              <a:gd name="connsiteY5" fmla="*/ 68025 h 759470"/>
              <a:gd name="connsiteX6" fmla="*/ 192661 w 1254201"/>
              <a:gd name="connsiteY6" fmla="*/ 759470 h 759470"/>
              <a:gd name="connsiteX7" fmla="*/ 76909 w 1254201"/>
              <a:gd name="connsiteY7" fmla="*/ 753625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1" h="759470">
                <a:moveTo>
                  <a:pt x="0" y="741887"/>
                </a:moveTo>
                <a:lnTo>
                  <a:pt x="28289" y="669414"/>
                </a:lnTo>
                <a:cubicBezTo>
                  <a:pt x="43971" y="634522"/>
                  <a:pt x="61564" y="600090"/>
                  <a:pt x="81103" y="566247"/>
                </a:cubicBezTo>
                <a:cubicBezTo>
                  <a:pt x="315572" y="160135"/>
                  <a:pt x="763659" y="-45751"/>
                  <a:pt x="1201486" y="8577"/>
                </a:cubicBezTo>
                <a:lnTo>
                  <a:pt x="1254201" y="17775"/>
                </a:lnTo>
                <a:lnTo>
                  <a:pt x="1235809" y="68025"/>
                </a:lnTo>
                <a:cubicBezTo>
                  <a:pt x="1063944" y="474359"/>
                  <a:pt x="661599" y="759470"/>
                  <a:pt x="192661" y="759470"/>
                </a:cubicBezTo>
                <a:cubicBezTo>
                  <a:pt x="153583" y="759470"/>
                  <a:pt x="114967" y="757490"/>
                  <a:pt x="76909" y="753625"/>
                </a:cubicBezTo>
                <a:close/>
              </a:path>
            </a:pathLst>
          </a:custGeom>
          <a:solidFill>
            <a:schemeClr val="accent5"/>
          </a:solidFill>
          <a:ln>
            <a:noFill/>
          </a:ln>
          <a:effectLst>
            <a:innerShdw blurRad="152400" dist="177800" dir="7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 name="任意多边形 22"/>
          <p:cNvSpPr/>
          <p:nvPr/>
        </p:nvSpPr>
        <p:spPr>
          <a:xfrm rot="14374610">
            <a:off x="4614813" y="3758048"/>
            <a:ext cx="1554650" cy="941405"/>
          </a:xfrm>
          <a:custGeom>
            <a:avLst/>
            <a:gdLst>
              <a:gd name="connsiteX0" fmla="*/ 1254202 w 1254202"/>
              <a:gd name="connsiteY0" fmla="*/ 17774 h 759470"/>
              <a:gd name="connsiteX1" fmla="*/ 1235810 w 1254202"/>
              <a:gd name="connsiteY1" fmla="*/ 68025 h 759470"/>
              <a:gd name="connsiteX2" fmla="*/ 192662 w 1254202"/>
              <a:gd name="connsiteY2" fmla="*/ 759470 h 759470"/>
              <a:gd name="connsiteX3" fmla="*/ 76910 w 1254202"/>
              <a:gd name="connsiteY3" fmla="*/ 753625 h 759470"/>
              <a:gd name="connsiteX4" fmla="*/ 0 w 1254202"/>
              <a:gd name="connsiteY4" fmla="*/ 741887 h 759470"/>
              <a:gd name="connsiteX5" fmla="*/ 28289 w 1254202"/>
              <a:gd name="connsiteY5" fmla="*/ 669414 h 759470"/>
              <a:gd name="connsiteX6" fmla="*/ 81103 w 1254202"/>
              <a:gd name="connsiteY6" fmla="*/ 566247 h 759470"/>
              <a:gd name="connsiteX7" fmla="*/ 1201486 w 1254202"/>
              <a:gd name="connsiteY7" fmla="*/ 857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2" h="759470">
                <a:moveTo>
                  <a:pt x="1254202" y="17774"/>
                </a:moveTo>
                <a:lnTo>
                  <a:pt x="1235810" y="68025"/>
                </a:lnTo>
                <a:cubicBezTo>
                  <a:pt x="1063945" y="474358"/>
                  <a:pt x="661600" y="759470"/>
                  <a:pt x="192662" y="759470"/>
                </a:cubicBezTo>
                <a:cubicBezTo>
                  <a:pt x="153584" y="759470"/>
                  <a:pt x="114968" y="757490"/>
                  <a:pt x="76910" y="753625"/>
                </a:cubicBezTo>
                <a:lnTo>
                  <a:pt x="0" y="741887"/>
                </a:lnTo>
                <a:lnTo>
                  <a:pt x="28289" y="669414"/>
                </a:lnTo>
                <a:cubicBezTo>
                  <a:pt x="43971" y="634522"/>
                  <a:pt x="61564" y="600090"/>
                  <a:pt x="81103" y="566247"/>
                </a:cubicBezTo>
                <a:cubicBezTo>
                  <a:pt x="315572" y="160136"/>
                  <a:pt x="763659" y="-45751"/>
                  <a:pt x="1201486" y="8577"/>
                </a:cubicBezTo>
                <a:close/>
              </a:path>
            </a:pathLst>
          </a:custGeom>
          <a:solidFill>
            <a:schemeClr val="accent2"/>
          </a:solidFill>
          <a:ln>
            <a:noFill/>
          </a:ln>
          <a:effectLst>
            <a:innerShdw blurRad="152400" dist="177800" dir="19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9" name="任意多边形 30"/>
          <p:cNvSpPr/>
          <p:nvPr/>
        </p:nvSpPr>
        <p:spPr>
          <a:xfrm rot="21574610">
            <a:off x="5711132" y="3758713"/>
            <a:ext cx="1550432" cy="941403"/>
          </a:xfrm>
          <a:custGeom>
            <a:avLst/>
            <a:gdLst>
              <a:gd name="connsiteX0" fmla="*/ 565035 w 1250798"/>
              <a:gd name="connsiteY0" fmla="*/ 114747 h 759470"/>
              <a:gd name="connsiteX1" fmla="*/ 1201486 w 1250798"/>
              <a:gd name="connsiteY1" fmla="*/ 8577 h 759470"/>
              <a:gd name="connsiteX2" fmla="*/ 1250798 w 1250798"/>
              <a:gd name="connsiteY2" fmla="*/ 19739 h 759470"/>
              <a:gd name="connsiteX3" fmla="*/ 1235810 w 1250798"/>
              <a:gd name="connsiteY3" fmla="*/ 68025 h 759470"/>
              <a:gd name="connsiteX4" fmla="*/ 192662 w 1250798"/>
              <a:gd name="connsiteY4" fmla="*/ 759470 h 759470"/>
              <a:gd name="connsiteX5" fmla="*/ 76910 w 1250798"/>
              <a:gd name="connsiteY5" fmla="*/ 753625 h 759470"/>
              <a:gd name="connsiteX6" fmla="*/ 0 w 1250798"/>
              <a:gd name="connsiteY6" fmla="*/ 741887 h 759470"/>
              <a:gd name="connsiteX7" fmla="*/ 28289 w 1250798"/>
              <a:gd name="connsiteY7" fmla="*/ 669414 h 759470"/>
              <a:gd name="connsiteX8" fmla="*/ 81103 w 1250798"/>
              <a:gd name="connsiteY8" fmla="*/ 566247 h 759470"/>
              <a:gd name="connsiteX9" fmla="*/ 565035 w 1250798"/>
              <a:gd name="connsiteY9" fmla="*/ 11474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798" h="759470">
                <a:moveTo>
                  <a:pt x="565035" y="114747"/>
                </a:moveTo>
                <a:cubicBezTo>
                  <a:pt x="761094" y="19302"/>
                  <a:pt x="982573" y="-18587"/>
                  <a:pt x="1201486" y="8577"/>
                </a:cubicBezTo>
                <a:lnTo>
                  <a:pt x="1250798" y="19739"/>
                </a:lnTo>
                <a:lnTo>
                  <a:pt x="1235810" y="68025"/>
                </a:lnTo>
                <a:cubicBezTo>
                  <a:pt x="1063946" y="474359"/>
                  <a:pt x="661599" y="759470"/>
                  <a:pt x="192662" y="759470"/>
                </a:cubicBezTo>
                <a:cubicBezTo>
                  <a:pt x="153584" y="759470"/>
                  <a:pt x="114968" y="757490"/>
                  <a:pt x="76910" y="753625"/>
                </a:cubicBezTo>
                <a:lnTo>
                  <a:pt x="0" y="741887"/>
                </a:lnTo>
                <a:lnTo>
                  <a:pt x="28289" y="669414"/>
                </a:lnTo>
                <a:cubicBezTo>
                  <a:pt x="43971" y="634522"/>
                  <a:pt x="61564" y="600089"/>
                  <a:pt x="81103" y="566247"/>
                </a:cubicBezTo>
                <a:cubicBezTo>
                  <a:pt x="198338" y="363191"/>
                  <a:pt x="368977" y="210191"/>
                  <a:pt x="565035" y="114747"/>
                </a:cubicBezTo>
                <a:close/>
              </a:path>
            </a:pathLst>
          </a:custGeom>
          <a:solidFill>
            <a:schemeClr val="accent3"/>
          </a:solidFill>
          <a:ln>
            <a:noFill/>
          </a:ln>
          <a:effectLst>
            <a:innerShdw blurRad="152400" dist="177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0" name="任意多边形 10"/>
          <p:cNvSpPr/>
          <p:nvPr/>
        </p:nvSpPr>
        <p:spPr>
          <a:xfrm rot="14374610">
            <a:off x="5672816" y="4354464"/>
            <a:ext cx="477571" cy="435309"/>
          </a:xfrm>
          <a:custGeom>
            <a:avLst/>
            <a:gdLst>
              <a:gd name="connsiteX0" fmla="*/ 385277 w 385277"/>
              <a:gd name="connsiteY0" fmla="*/ 333481 h 351182"/>
              <a:gd name="connsiteX1" fmla="*/ 365072 w 385277"/>
              <a:gd name="connsiteY1" fmla="*/ 338138 h 351182"/>
              <a:gd name="connsiteX2" fmla="*/ 192662 w 385277"/>
              <a:gd name="connsiteY2" fmla="*/ 351182 h 351182"/>
              <a:gd name="connsiteX3" fmla="*/ 76910 w 385277"/>
              <a:gd name="connsiteY3" fmla="*/ 345337 h 351182"/>
              <a:gd name="connsiteX4" fmla="*/ 0 w 385277"/>
              <a:gd name="connsiteY4" fmla="*/ 333599 h 351182"/>
              <a:gd name="connsiteX5" fmla="*/ 28289 w 385277"/>
              <a:gd name="connsiteY5" fmla="*/ 261126 h 351182"/>
              <a:gd name="connsiteX6" fmla="*/ 81104 w 385277"/>
              <a:gd name="connsiteY6" fmla="*/ 157959 h 351182"/>
              <a:gd name="connsiteX7" fmla="*/ 178605 w 385277"/>
              <a:gd name="connsiteY7" fmla="*/ 15170 h 351182"/>
              <a:gd name="connsiteX8" fmla="*/ 192741 w 385277"/>
              <a:gd name="connsiteY8" fmla="*/ 0 h 351182"/>
              <a:gd name="connsiteX9" fmla="*/ 241281 w 385277"/>
              <a:gd name="connsiteY9" fmla="*/ 60637 h 351182"/>
              <a:gd name="connsiteX10" fmla="*/ 304219 w 385277"/>
              <a:gd name="connsiteY10" fmla="*/ 157958 h 351182"/>
              <a:gd name="connsiteX11" fmla="*/ 357033 w 385277"/>
              <a:gd name="connsiteY11" fmla="*/ 261125 h 3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277" h="351182">
                <a:moveTo>
                  <a:pt x="385277" y="333481"/>
                </a:moveTo>
                <a:lnTo>
                  <a:pt x="365072" y="338138"/>
                </a:lnTo>
                <a:cubicBezTo>
                  <a:pt x="308856" y="346727"/>
                  <a:pt x="251279" y="351182"/>
                  <a:pt x="192662" y="351182"/>
                </a:cubicBezTo>
                <a:cubicBezTo>
                  <a:pt x="153584" y="351182"/>
                  <a:pt x="114968" y="349202"/>
                  <a:pt x="76910" y="345337"/>
                </a:cubicBezTo>
                <a:lnTo>
                  <a:pt x="0" y="333599"/>
                </a:lnTo>
                <a:lnTo>
                  <a:pt x="28289" y="261126"/>
                </a:lnTo>
                <a:cubicBezTo>
                  <a:pt x="43971" y="226234"/>
                  <a:pt x="61565" y="191802"/>
                  <a:pt x="81104" y="157959"/>
                </a:cubicBezTo>
                <a:cubicBezTo>
                  <a:pt x="110412" y="107195"/>
                  <a:pt x="143059" y="59560"/>
                  <a:pt x="178605" y="15170"/>
                </a:cubicBezTo>
                <a:lnTo>
                  <a:pt x="192741" y="0"/>
                </a:lnTo>
                <a:lnTo>
                  <a:pt x="241281" y="60637"/>
                </a:lnTo>
                <a:cubicBezTo>
                  <a:pt x="263658" y="91664"/>
                  <a:pt x="284680" y="124116"/>
                  <a:pt x="304219" y="157958"/>
                </a:cubicBezTo>
                <a:cubicBezTo>
                  <a:pt x="323758" y="191801"/>
                  <a:pt x="341351" y="226233"/>
                  <a:pt x="357033" y="261125"/>
                </a:cubicBezTo>
                <a:close/>
              </a:path>
            </a:pathLst>
          </a:custGeom>
          <a:solidFill>
            <a:schemeClr val="accent6"/>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1" name="文本框 177"/>
          <p:cNvSpPr txBox="1"/>
          <p:nvPr/>
        </p:nvSpPr>
        <p:spPr>
          <a:xfrm>
            <a:off x="4952576" y="2913014"/>
            <a:ext cx="1968040" cy="830997"/>
          </a:xfrm>
          <a:prstGeom prst="rect">
            <a:avLst/>
          </a:prstGeom>
          <a:noFill/>
        </p:spPr>
        <p:txBody>
          <a:bodyPr wrap="square" rtlCol="0">
            <a:spAutoFit/>
          </a:bodyPr>
          <a:lstStyle/>
          <a:p>
            <a:pPr algn="ctr" defTabSz="914400"/>
            <a:r>
              <a:rPr lang="en-US" altLang="zh-CN" sz="2400" dirty="0" smtClean="0">
                <a:solidFill>
                  <a:prstClr val="black">
                    <a:lumMod val="75000"/>
                    <a:lumOff val="25000"/>
                  </a:prstClr>
                </a:solidFill>
                <a:latin typeface="#9Slide03 FS Neusa Bold" panose="00000800000000000000" pitchFamily="2" charset="0"/>
                <a:ea typeface="时尚中黑简体" panose="01010104010101010101" pitchFamily="2" charset="-122"/>
              </a:rPr>
              <a:t>MỨC ĐỘ TỔ CHỨC CƠ THỂ</a:t>
            </a:r>
            <a:endParaRPr lang="zh-CN" altLang="en-US" sz="2400" dirty="0">
              <a:solidFill>
                <a:prstClr val="black">
                  <a:lumMod val="75000"/>
                  <a:lumOff val="25000"/>
                </a:prstClr>
              </a:solidFill>
              <a:latin typeface="#9Slide03 FS Neusa Bold" panose="00000800000000000000" pitchFamily="2" charset="0"/>
              <a:ea typeface="时尚中黑简体" panose="01010104010101010101" pitchFamily="2" charset="-122"/>
            </a:endParaRPr>
          </a:p>
        </p:txBody>
      </p:sp>
      <p:sp>
        <p:nvSpPr>
          <p:cNvPr id="12" name="文本框 178"/>
          <p:cNvSpPr txBox="1"/>
          <p:nvPr/>
        </p:nvSpPr>
        <p:spPr>
          <a:xfrm>
            <a:off x="5553399" y="2022402"/>
            <a:ext cx="627095" cy="830997"/>
          </a:xfrm>
          <a:prstGeom prst="rect">
            <a:avLst/>
          </a:prstGeom>
          <a:noFill/>
        </p:spPr>
        <p:txBody>
          <a:bodyPr wrap="none" rtlCol="0">
            <a:spAutoFit/>
          </a:bodyPr>
          <a:lstStyle/>
          <a:p>
            <a:pPr algn="ctr" defTabSz="914400"/>
            <a:r>
              <a:rPr lang="en-US" altLang="zh-CN" sz="4800" dirty="0">
                <a:solidFill>
                  <a:srgbClr val="FF3300"/>
                </a:solidFill>
                <a:latin typeface="#9Slide03 FS Neusa Bold" panose="00000800000000000000" pitchFamily="2" charset="0"/>
              </a:rPr>
              <a:t>01</a:t>
            </a:r>
            <a:endParaRPr lang="zh-CN" altLang="en-US" sz="4800" dirty="0">
              <a:solidFill>
                <a:srgbClr val="FF3300"/>
              </a:solidFill>
              <a:latin typeface="#9Slide03 FS Neusa Bold" panose="00000800000000000000" pitchFamily="2" charset="0"/>
            </a:endParaRPr>
          </a:p>
        </p:txBody>
      </p:sp>
      <p:sp>
        <p:nvSpPr>
          <p:cNvPr id="13" name="文本框 179"/>
          <p:cNvSpPr txBox="1"/>
          <p:nvPr/>
        </p:nvSpPr>
        <p:spPr>
          <a:xfrm>
            <a:off x="3925828" y="5136313"/>
            <a:ext cx="1625565" cy="830997"/>
          </a:xfrm>
          <a:prstGeom prst="rect">
            <a:avLst/>
          </a:prstGeom>
          <a:noFill/>
        </p:spPr>
        <p:txBody>
          <a:bodyPr wrap="square" rtlCol="0">
            <a:spAutoFit/>
          </a:bodyPr>
          <a:lstStyle/>
          <a:p>
            <a:pPr algn="ctr" defTabSz="914400"/>
            <a:r>
              <a:rPr lang="en-US" altLang="zh-CN" sz="2400" dirty="0">
                <a:solidFill>
                  <a:prstClr val="black">
                    <a:lumMod val="75000"/>
                    <a:lumOff val="25000"/>
                  </a:prstClr>
                </a:solidFill>
                <a:latin typeface="#9Slide03 FS Neusa Bold" panose="00000800000000000000" pitchFamily="2" charset="0"/>
                <a:ea typeface="时尚中黑简体" panose="01010104010101010101" pitchFamily="2" charset="-122"/>
              </a:rPr>
              <a:t>KHẢ NĂNG DI CHUYỂN</a:t>
            </a:r>
            <a:endParaRPr lang="zh-CN" altLang="en-US" sz="2400" dirty="0">
              <a:solidFill>
                <a:prstClr val="black">
                  <a:lumMod val="75000"/>
                  <a:lumOff val="25000"/>
                </a:prstClr>
              </a:solidFill>
              <a:latin typeface="#9Slide03 FS Neusa Bold" panose="00000800000000000000" pitchFamily="2" charset="0"/>
              <a:ea typeface="时尚中黑简体" panose="01010104010101010101" pitchFamily="2" charset="-122"/>
            </a:endParaRPr>
          </a:p>
        </p:txBody>
      </p:sp>
      <p:sp>
        <p:nvSpPr>
          <p:cNvPr id="14" name="文本框 180"/>
          <p:cNvSpPr txBox="1"/>
          <p:nvPr/>
        </p:nvSpPr>
        <p:spPr>
          <a:xfrm>
            <a:off x="4390357" y="4361561"/>
            <a:ext cx="752129" cy="830997"/>
          </a:xfrm>
          <a:prstGeom prst="rect">
            <a:avLst/>
          </a:prstGeom>
          <a:noFill/>
        </p:spPr>
        <p:txBody>
          <a:bodyPr wrap="none" rtlCol="0">
            <a:spAutoFit/>
          </a:bodyPr>
          <a:lstStyle/>
          <a:p>
            <a:pPr defTabSz="914400"/>
            <a:r>
              <a:rPr lang="en-US" altLang="zh-CN" sz="4800" dirty="0">
                <a:solidFill>
                  <a:srgbClr val="92D050"/>
                </a:solidFill>
                <a:latin typeface="#9Slide03 FS Neusa Bold" panose="00000800000000000000" pitchFamily="2" charset="0"/>
              </a:rPr>
              <a:t>03</a:t>
            </a:r>
            <a:endParaRPr lang="zh-CN" altLang="en-US" sz="4800" dirty="0">
              <a:solidFill>
                <a:srgbClr val="92D050"/>
              </a:solidFill>
              <a:latin typeface="#9Slide03 FS Neusa Bold" panose="00000800000000000000" pitchFamily="2" charset="0"/>
            </a:endParaRPr>
          </a:p>
        </p:txBody>
      </p:sp>
      <p:sp>
        <p:nvSpPr>
          <p:cNvPr id="15" name="文本框 181"/>
          <p:cNvSpPr txBox="1"/>
          <p:nvPr/>
        </p:nvSpPr>
        <p:spPr>
          <a:xfrm>
            <a:off x="6253687" y="5187024"/>
            <a:ext cx="2100768" cy="461665"/>
          </a:xfrm>
          <a:prstGeom prst="rect">
            <a:avLst/>
          </a:prstGeom>
          <a:noFill/>
        </p:spPr>
        <p:txBody>
          <a:bodyPr wrap="none" rtlCol="0">
            <a:spAutoFit/>
          </a:bodyPr>
          <a:lstStyle/>
          <a:p>
            <a:pPr algn="ctr" defTabSz="914400"/>
            <a:r>
              <a:rPr lang="en-US" altLang="zh-CN" sz="2400" dirty="0">
                <a:solidFill>
                  <a:prstClr val="black">
                    <a:lumMod val="75000"/>
                    <a:lumOff val="25000"/>
                  </a:prstClr>
                </a:solidFill>
                <a:latin typeface="#9Slide03 FS Neusa Bold" panose="00000800000000000000" pitchFamily="2" charset="0"/>
                <a:ea typeface="时尚中黑简体" panose="01010104010101010101" pitchFamily="2" charset="-122"/>
              </a:rPr>
              <a:t>KIỂU DINH DƯỠNG</a:t>
            </a:r>
            <a:endParaRPr lang="zh-CN" altLang="en-US" sz="2400" dirty="0">
              <a:solidFill>
                <a:prstClr val="black">
                  <a:lumMod val="75000"/>
                  <a:lumOff val="25000"/>
                </a:prstClr>
              </a:solidFill>
              <a:latin typeface="#9Slide03 FS Neusa Bold" panose="00000800000000000000" pitchFamily="2" charset="0"/>
              <a:ea typeface="时尚中黑简体" panose="01010104010101010101" pitchFamily="2" charset="-122"/>
            </a:endParaRPr>
          </a:p>
        </p:txBody>
      </p:sp>
      <p:sp>
        <p:nvSpPr>
          <p:cNvPr id="16" name="文本框 182"/>
          <p:cNvSpPr txBox="1"/>
          <p:nvPr/>
        </p:nvSpPr>
        <p:spPr>
          <a:xfrm>
            <a:off x="6627524" y="4361561"/>
            <a:ext cx="752129" cy="830997"/>
          </a:xfrm>
          <a:prstGeom prst="rect">
            <a:avLst/>
          </a:prstGeom>
          <a:noFill/>
        </p:spPr>
        <p:txBody>
          <a:bodyPr wrap="none" rtlCol="0">
            <a:spAutoFit/>
          </a:bodyPr>
          <a:lstStyle/>
          <a:p>
            <a:pPr defTabSz="914400"/>
            <a:r>
              <a:rPr lang="en-US" altLang="zh-CN" sz="4800" dirty="0">
                <a:solidFill>
                  <a:srgbClr val="FF9900"/>
                </a:solidFill>
                <a:latin typeface="#9Slide03 FS Neusa Bold" panose="00000800000000000000" pitchFamily="2" charset="0"/>
              </a:rPr>
              <a:t>02</a:t>
            </a:r>
            <a:endParaRPr lang="zh-CN" altLang="en-US" sz="4800" dirty="0">
              <a:solidFill>
                <a:srgbClr val="FF9900"/>
              </a:solidFill>
              <a:latin typeface="#9Slide03 FS Neusa Bold" panose="00000800000000000000" pitchFamily="2" charset="0"/>
            </a:endParaRPr>
          </a:p>
        </p:txBody>
      </p:sp>
      <p:sp>
        <p:nvSpPr>
          <p:cNvPr id="17" name="Freeform 5"/>
          <p:cNvSpPr>
            <a:spLocks noEditPoints="1"/>
          </p:cNvSpPr>
          <p:nvPr/>
        </p:nvSpPr>
        <p:spPr bwMode="auto">
          <a:xfrm>
            <a:off x="5112786" y="3958564"/>
            <a:ext cx="446088" cy="400050"/>
          </a:xfrm>
          <a:custGeom>
            <a:avLst/>
            <a:gdLst>
              <a:gd name="T0" fmla="*/ 24 w 116"/>
              <a:gd name="T1" fmla="*/ 42 h 104"/>
              <a:gd name="T2" fmla="*/ 36 w 116"/>
              <a:gd name="T3" fmla="*/ 58 h 104"/>
              <a:gd name="T4" fmla="*/ 52 w 116"/>
              <a:gd name="T5" fmla="*/ 47 h 104"/>
              <a:gd name="T6" fmla="*/ 40 w 116"/>
              <a:gd name="T7" fmla="*/ 31 h 104"/>
              <a:gd name="T8" fmla="*/ 53 w 116"/>
              <a:gd name="T9" fmla="*/ 24 h 104"/>
              <a:gd name="T10" fmla="*/ 7 w 116"/>
              <a:gd name="T11" fmla="*/ 0 h 104"/>
              <a:gd name="T12" fmla="*/ 11 w 116"/>
              <a:gd name="T13" fmla="*/ 51 h 104"/>
              <a:gd name="T14" fmla="*/ 24 w 116"/>
              <a:gd name="T15" fmla="*/ 42 h 104"/>
              <a:gd name="T16" fmla="*/ 93 w 116"/>
              <a:gd name="T17" fmla="*/ 43 h 104"/>
              <a:gd name="T18" fmla="*/ 106 w 116"/>
              <a:gd name="T19" fmla="*/ 52 h 104"/>
              <a:gd name="T20" fmla="*/ 111 w 116"/>
              <a:gd name="T21" fmla="*/ 1 h 104"/>
              <a:gd name="T22" fmla="*/ 65 w 116"/>
              <a:gd name="T23" fmla="*/ 24 h 104"/>
              <a:gd name="T24" fmla="*/ 77 w 116"/>
              <a:gd name="T25" fmla="*/ 32 h 104"/>
              <a:gd name="T26" fmla="*/ 0 w 116"/>
              <a:gd name="T27" fmla="*/ 83 h 104"/>
              <a:gd name="T28" fmla="*/ 3 w 116"/>
              <a:gd name="T29" fmla="*/ 102 h 104"/>
              <a:gd name="T30" fmla="*/ 93 w 116"/>
              <a:gd name="T31" fmla="*/ 43 h 104"/>
              <a:gd name="T32" fmla="*/ 81 w 116"/>
              <a:gd name="T33" fmla="*/ 70 h 104"/>
              <a:gd name="T34" fmla="*/ 65 w 116"/>
              <a:gd name="T35" fmla="*/ 83 h 104"/>
              <a:gd name="T36" fmla="*/ 111 w 116"/>
              <a:gd name="T37" fmla="*/ 104 h 104"/>
              <a:gd name="T38" fmla="*/ 116 w 116"/>
              <a:gd name="T39" fmla="*/ 85 h 104"/>
              <a:gd name="T40" fmla="*/ 81 w 116"/>
              <a:gd name="T41"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24" y="42"/>
                </a:moveTo>
                <a:cubicBezTo>
                  <a:pt x="28" y="48"/>
                  <a:pt x="32" y="53"/>
                  <a:pt x="36" y="58"/>
                </a:cubicBezTo>
                <a:cubicBezTo>
                  <a:pt x="41" y="55"/>
                  <a:pt x="47" y="51"/>
                  <a:pt x="52" y="47"/>
                </a:cubicBezTo>
                <a:cubicBezTo>
                  <a:pt x="48" y="42"/>
                  <a:pt x="44" y="37"/>
                  <a:pt x="40" y="31"/>
                </a:cubicBezTo>
                <a:cubicBezTo>
                  <a:pt x="53" y="24"/>
                  <a:pt x="53" y="24"/>
                  <a:pt x="53" y="24"/>
                </a:cubicBezTo>
                <a:cubicBezTo>
                  <a:pt x="7" y="0"/>
                  <a:pt x="7" y="0"/>
                  <a:pt x="7" y="0"/>
                </a:cubicBezTo>
                <a:cubicBezTo>
                  <a:pt x="11" y="51"/>
                  <a:pt x="11" y="51"/>
                  <a:pt x="11" y="51"/>
                </a:cubicBezTo>
                <a:lnTo>
                  <a:pt x="24" y="42"/>
                </a:lnTo>
                <a:close/>
                <a:moveTo>
                  <a:pt x="93" y="43"/>
                </a:moveTo>
                <a:cubicBezTo>
                  <a:pt x="106" y="52"/>
                  <a:pt x="106" y="52"/>
                  <a:pt x="106" y="52"/>
                </a:cubicBezTo>
                <a:cubicBezTo>
                  <a:pt x="111" y="1"/>
                  <a:pt x="111" y="1"/>
                  <a:pt x="111" y="1"/>
                </a:cubicBezTo>
                <a:cubicBezTo>
                  <a:pt x="65" y="24"/>
                  <a:pt x="65" y="24"/>
                  <a:pt x="65" y="24"/>
                </a:cubicBezTo>
                <a:cubicBezTo>
                  <a:pt x="77" y="32"/>
                  <a:pt x="77" y="32"/>
                  <a:pt x="77" y="32"/>
                </a:cubicBezTo>
                <a:cubicBezTo>
                  <a:pt x="49" y="72"/>
                  <a:pt x="0" y="82"/>
                  <a:pt x="0" y="83"/>
                </a:cubicBezTo>
                <a:cubicBezTo>
                  <a:pt x="3" y="102"/>
                  <a:pt x="3" y="102"/>
                  <a:pt x="3" y="102"/>
                </a:cubicBezTo>
                <a:cubicBezTo>
                  <a:pt x="6" y="102"/>
                  <a:pt x="60" y="90"/>
                  <a:pt x="93" y="43"/>
                </a:cubicBezTo>
                <a:close/>
                <a:moveTo>
                  <a:pt x="81" y="70"/>
                </a:moveTo>
                <a:cubicBezTo>
                  <a:pt x="76" y="75"/>
                  <a:pt x="71" y="79"/>
                  <a:pt x="65" y="83"/>
                </a:cubicBezTo>
                <a:cubicBezTo>
                  <a:pt x="88" y="98"/>
                  <a:pt x="110" y="104"/>
                  <a:pt x="111" y="104"/>
                </a:cubicBezTo>
                <a:cubicBezTo>
                  <a:pt x="116" y="85"/>
                  <a:pt x="116" y="85"/>
                  <a:pt x="116" y="85"/>
                </a:cubicBezTo>
                <a:cubicBezTo>
                  <a:pt x="115" y="85"/>
                  <a:pt x="100" y="81"/>
                  <a:pt x="81"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 name="Freeform 27"/>
          <p:cNvSpPr>
            <a:spLocks noChangeAspect="1" noEditPoints="1"/>
          </p:cNvSpPr>
          <p:nvPr/>
        </p:nvSpPr>
        <p:spPr bwMode="auto">
          <a:xfrm>
            <a:off x="5682541" y="4935024"/>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 name="Freeform 13"/>
          <p:cNvSpPr>
            <a:spLocks noChangeAspect="1" noEditPoints="1"/>
          </p:cNvSpPr>
          <p:nvPr/>
        </p:nvSpPr>
        <p:spPr bwMode="auto">
          <a:xfrm>
            <a:off x="6197270" y="4017374"/>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cxnSp>
        <p:nvCxnSpPr>
          <p:cNvPr id="21" name="Straight Arrow Connector 20"/>
          <p:cNvCxnSpPr>
            <a:stCxn id="2" idx="2"/>
          </p:cNvCxnSpPr>
          <p:nvPr/>
        </p:nvCxnSpPr>
        <p:spPr>
          <a:xfrm flipH="1">
            <a:off x="5645168" y="888378"/>
            <a:ext cx="463630" cy="25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3973" y="2545691"/>
            <a:ext cx="3473365" cy="1650742"/>
          </a:xfrm>
          <a:prstGeom prst="notchedRightArrow">
            <a:avLst/>
          </a:prstGeom>
          <a:solidFill>
            <a:schemeClr val="tx2">
              <a:lumMod val="20000"/>
              <a:lumOff val="80000"/>
            </a:schemeClr>
          </a:solidFill>
        </p:spPr>
        <p:txBody>
          <a:bodyPr wrap="square" rtlCol="0" anchor="ctr">
            <a:spAutoFit/>
          </a:bodyPr>
          <a:lstStyle/>
          <a:p>
            <a:pPr algn="ctr" defTabSz="914400">
              <a:lnSpc>
                <a:spcPct val="120000"/>
              </a:lnSpc>
            </a:pPr>
            <a:r>
              <a:rPr lang="vi-VN" sz="2000" dirty="0" smtClean="0">
                <a:solidFill>
                  <a:prstClr val="black"/>
                </a:solidFill>
                <a:latin typeface="000 DanPanosian TB" pitchFamily="2" charset="0"/>
              </a:rPr>
              <a:t>Người ta phân loại dựa vào 3 tiêu chí</a:t>
            </a:r>
            <a:endParaRPr lang="vi-VN" sz="2000" dirty="0">
              <a:solidFill>
                <a:prstClr val="black"/>
              </a:solidFill>
              <a:latin typeface="000 DanPanosian TB" pitchFamily="2" charset="0"/>
            </a:endParaRPr>
          </a:p>
        </p:txBody>
      </p:sp>
      <p:sp>
        <p:nvSpPr>
          <p:cNvPr id="20" name="Rectangle 19"/>
          <p:cNvSpPr/>
          <p:nvPr/>
        </p:nvSpPr>
        <p:spPr>
          <a:xfrm>
            <a:off x="8084275" y="2158554"/>
            <a:ext cx="3829261" cy="2534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200" dirty="0" smtClean="0">
                <a:solidFill>
                  <a:prstClr val="black"/>
                </a:solidFill>
                <a:latin typeface="#9Slide03 Roboto Condensed" panose="02000000000000000000" pitchFamily="2" charset="0"/>
                <a:ea typeface="#9Slide03 Roboto Condensed" panose="02000000000000000000" pitchFamily="2" charset="0"/>
              </a:rPr>
              <a:t>Theo Whittaker, 1969, thế giới sống được chia thành </a:t>
            </a:r>
            <a:r>
              <a:rPr lang="vi-VN" sz="2200" u="sng" dirty="0" smtClean="0">
                <a:solidFill>
                  <a:prstClr val="black"/>
                </a:solidFill>
                <a:latin typeface="#9Slide03 Roboto Condensed" panose="02000000000000000000" pitchFamily="2" charset="0"/>
                <a:ea typeface="#9Slide03 Roboto Condensed" panose="02000000000000000000" pitchFamily="2" charset="0"/>
              </a:rPr>
              <a:t>năm giới</a:t>
            </a:r>
            <a:r>
              <a:rPr lang="vi-VN" sz="2200" dirty="0" smtClean="0">
                <a:solidFill>
                  <a:prstClr val="black"/>
                </a:solidFill>
                <a:latin typeface="#9Slide03 Roboto Condensed" panose="02000000000000000000" pitchFamily="2" charset="0"/>
                <a:ea typeface="#9Slide03 Roboto Condensed" panose="02000000000000000000" pitchFamily="2" charset="0"/>
              </a:rPr>
              <a:t>:</a:t>
            </a:r>
          </a:p>
          <a:p>
            <a:pPr marL="800100" lvl="1" indent="-342900" algn="just" defTabSz="914400">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Khởi sinh</a:t>
            </a:r>
          </a:p>
          <a:p>
            <a:pPr marL="800100" lvl="1" indent="-342900" algn="just" defTabSz="914400">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Nguyên sinh</a:t>
            </a:r>
          </a:p>
          <a:p>
            <a:pPr marL="800100" lvl="1" indent="-342900" algn="just" defTabSz="914400">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Nấm</a:t>
            </a:r>
          </a:p>
          <a:p>
            <a:pPr marL="800100" lvl="1" indent="-342900" algn="just" defTabSz="914400">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Thực vật</a:t>
            </a:r>
          </a:p>
          <a:p>
            <a:pPr marL="800100" lvl="1" indent="-342900" algn="just" defTabSz="914400">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Động vật</a:t>
            </a:r>
            <a:endParaRPr lang="vi-VN" sz="2200" dirty="0">
              <a:solidFill>
                <a:prstClr val="black"/>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7671979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0" fill="hold"/>
                                        <p:tgtEl>
                                          <p:spTgt spid="5"/>
                                        </p:tgtEl>
                                        <p:attrNameLst>
                                          <p:attrName>ppt_w</p:attrName>
                                        </p:attrNameLst>
                                      </p:cBhvr>
                                      <p:tavLst>
                                        <p:tav tm="0">
                                          <p:val>
                                            <p:fltVal val="0"/>
                                          </p:val>
                                        </p:tav>
                                        <p:tav tm="100000">
                                          <p:val>
                                            <p:strVal val="#ppt_w"/>
                                          </p:val>
                                        </p:tav>
                                      </p:tavLst>
                                    </p:anim>
                                    <p:anim calcmode="lin" valueType="num">
                                      <p:cBhvr>
                                        <p:cTn id="14" dur="3000" fill="hold"/>
                                        <p:tgtEl>
                                          <p:spTgt spid="5"/>
                                        </p:tgtEl>
                                        <p:attrNameLst>
                                          <p:attrName>ppt_h</p:attrName>
                                        </p:attrNameLst>
                                      </p:cBhvr>
                                      <p:tavLst>
                                        <p:tav tm="0">
                                          <p:val>
                                            <p:fltVal val="0"/>
                                          </p:val>
                                        </p:tav>
                                        <p:tav tm="100000">
                                          <p:val>
                                            <p:strVal val="#ppt_h"/>
                                          </p:val>
                                        </p:tav>
                                      </p:tavLst>
                                    </p:anim>
                                    <p:anim calcmode="lin" valueType="num">
                                      <p:cBhvr>
                                        <p:cTn id="15" dur="3000" fill="hold"/>
                                        <p:tgtEl>
                                          <p:spTgt spid="5"/>
                                        </p:tgtEl>
                                        <p:attrNameLst>
                                          <p:attrName>style.rotation</p:attrName>
                                        </p:attrNameLst>
                                      </p:cBhvr>
                                      <p:tavLst>
                                        <p:tav tm="0">
                                          <p:val>
                                            <p:fltVal val="90"/>
                                          </p:val>
                                        </p:tav>
                                        <p:tav tm="100000">
                                          <p:val>
                                            <p:fltVal val="0"/>
                                          </p:val>
                                        </p:tav>
                                      </p:tavLst>
                                    </p:anim>
                                    <p:animEffect transition="in" filter="fade">
                                      <p:cBhvr>
                                        <p:cTn id="16" dur="3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000" fill="hold"/>
                                        <p:tgtEl>
                                          <p:spTgt spid="6"/>
                                        </p:tgtEl>
                                        <p:attrNameLst>
                                          <p:attrName>ppt_w</p:attrName>
                                        </p:attrNameLst>
                                      </p:cBhvr>
                                      <p:tavLst>
                                        <p:tav tm="0">
                                          <p:val>
                                            <p:fltVal val="0"/>
                                          </p:val>
                                        </p:tav>
                                        <p:tav tm="100000">
                                          <p:val>
                                            <p:strVal val="#ppt_w"/>
                                          </p:val>
                                        </p:tav>
                                      </p:tavLst>
                                    </p:anim>
                                    <p:anim calcmode="lin" valueType="num">
                                      <p:cBhvr>
                                        <p:cTn id="20" dur="3000" fill="hold"/>
                                        <p:tgtEl>
                                          <p:spTgt spid="6"/>
                                        </p:tgtEl>
                                        <p:attrNameLst>
                                          <p:attrName>ppt_h</p:attrName>
                                        </p:attrNameLst>
                                      </p:cBhvr>
                                      <p:tavLst>
                                        <p:tav tm="0">
                                          <p:val>
                                            <p:fltVal val="0"/>
                                          </p:val>
                                        </p:tav>
                                        <p:tav tm="100000">
                                          <p:val>
                                            <p:strVal val="#ppt_h"/>
                                          </p:val>
                                        </p:tav>
                                      </p:tavLst>
                                    </p:anim>
                                    <p:anim calcmode="lin" valueType="num">
                                      <p:cBhvr>
                                        <p:cTn id="21" dur="3000" fill="hold"/>
                                        <p:tgtEl>
                                          <p:spTgt spid="6"/>
                                        </p:tgtEl>
                                        <p:attrNameLst>
                                          <p:attrName>style.rotation</p:attrName>
                                        </p:attrNameLst>
                                      </p:cBhvr>
                                      <p:tavLst>
                                        <p:tav tm="0">
                                          <p:val>
                                            <p:fltVal val="90"/>
                                          </p:val>
                                        </p:tav>
                                        <p:tav tm="100000">
                                          <p:val>
                                            <p:fltVal val="0"/>
                                          </p:val>
                                        </p:tav>
                                      </p:tavLst>
                                    </p:anim>
                                    <p:animEffect transition="in" filter="fade">
                                      <p:cBhvr>
                                        <p:cTn id="22" dur="3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 calcmode="lin" valueType="num">
                                      <p:cBhvr>
                                        <p:cTn id="27" dur="3000" fill="hold"/>
                                        <p:tgtEl>
                                          <p:spTgt spid="7"/>
                                        </p:tgtEl>
                                        <p:attrNameLst>
                                          <p:attrName>style.rotation</p:attrName>
                                        </p:attrNameLst>
                                      </p:cBhvr>
                                      <p:tavLst>
                                        <p:tav tm="0">
                                          <p:val>
                                            <p:fltVal val="90"/>
                                          </p:val>
                                        </p:tav>
                                        <p:tav tm="100000">
                                          <p:val>
                                            <p:fltVal val="0"/>
                                          </p:val>
                                        </p:tav>
                                      </p:tavLst>
                                    </p:anim>
                                    <p:animEffect transition="in" filter="fade">
                                      <p:cBhvr>
                                        <p:cTn id="28" dur="3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3000" fill="hold"/>
                                        <p:tgtEl>
                                          <p:spTgt spid="8"/>
                                        </p:tgtEl>
                                        <p:attrNameLst>
                                          <p:attrName>ppt_w</p:attrName>
                                        </p:attrNameLst>
                                      </p:cBhvr>
                                      <p:tavLst>
                                        <p:tav tm="0">
                                          <p:val>
                                            <p:fltVal val="0"/>
                                          </p:val>
                                        </p:tav>
                                        <p:tav tm="100000">
                                          <p:val>
                                            <p:strVal val="#ppt_w"/>
                                          </p:val>
                                        </p:tav>
                                      </p:tavLst>
                                    </p:anim>
                                    <p:anim calcmode="lin" valueType="num">
                                      <p:cBhvr>
                                        <p:cTn id="32" dur="3000" fill="hold"/>
                                        <p:tgtEl>
                                          <p:spTgt spid="8"/>
                                        </p:tgtEl>
                                        <p:attrNameLst>
                                          <p:attrName>ppt_h</p:attrName>
                                        </p:attrNameLst>
                                      </p:cBhvr>
                                      <p:tavLst>
                                        <p:tav tm="0">
                                          <p:val>
                                            <p:fltVal val="0"/>
                                          </p:val>
                                        </p:tav>
                                        <p:tav tm="100000">
                                          <p:val>
                                            <p:strVal val="#ppt_h"/>
                                          </p:val>
                                        </p:tav>
                                      </p:tavLst>
                                    </p:anim>
                                    <p:anim calcmode="lin" valueType="num">
                                      <p:cBhvr>
                                        <p:cTn id="33" dur="3000" fill="hold"/>
                                        <p:tgtEl>
                                          <p:spTgt spid="8"/>
                                        </p:tgtEl>
                                        <p:attrNameLst>
                                          <p:attrName>style.rotation</p:attrName>
                                        </p:attrNameLst>
                                      </p:cBhvr>
                                      <p:tavLst>
                                        <p:tav tm="0">
                                          <p:val>
                                            <p:fltVal val="90"/>
                                          </p:val>
                                        </p:tav>
                                        <p:tav tm="100000">
                                          <p:val>
                                            <p:fltVal val="0"/>
                                          </p:val>
                                        </p:tav>
                                      </p:tavLst>
                                    </p:anim>
                                    <p:animEffect transition="in" filter="fade">
                                      <p:cBhvr>
                                        <p:cTn id="34" dur="3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3000" fill="hold"/>
                                        <p:tgtEl>
                                          <p:spTgt spid="9"/>
                                        </p:tgtEl>
                                        <p:attrNameLst>
                                          <p:attrName>ppt_w</p:attrName>
                                        </p:attrNameLst>
                                      </p:cBhvr>
                                      <p:tavLst>
                                        <p:tav tm="0">
                                          <p:val>
                                            <p:fltVal val="0"/>
                                          </p:val>
                                        </p:tav>
                                        <p:tav tm="100000">
                                          <p:val>
                                            <p:strVal val="#ppt_w"/>
                                          </p:val>
                                        </p:tav>
                                      </p:tavLst>
                                    </p:anim>
                                    <p:anim calcmode="lin" valueType="num">
                                      <p:cBhvr>
                                        <p:cTn id="38" dur="3000" fill="hold"/>
                                        <p:tgtEl>
                                          <p:spTgt spid="9"/>
                                        </p:tgtEl>
                                        <p:attrNameLst>
                                          <p:attrName>ppt_h</p:attrName>
                                        </p:attrNameLst>
                                      </p:cBhvr>
                                      <p:tavLst>
                                        <p:tav tm="0">
                                          <p:val>
                                            <p:fltVal val="0"/>
                                          </p:val>
                                        </p:tav>
                                        <p:tav tm="100000">
                                          <p:val>
                                            <p:strVal val="#ppt_h"/>
                                          </p:val>
                                        </p:tav>
                                      </p:tavLst>
                                    </p:anim>
                                    <p:anim calcmode="lin" valueType="num">
                                      <p:cBhvr>
                                        <p:cTn id="39" dur="3000" fill="hold"/>
                                        <p:tgtEl>
                                          <p:spTgt spid="9"/>
                                        </p:tgtEl>
                                        <p:attrNameLst>
                                          <p:attrName>style.rotation</p:attrName>
                                        </p:attrNameLst>
                                      </p:cBhvr>
                                      <p:tavLst>
                                        <p:tav tm="0">
                                          <p:val>
                                            <p:fltVal val="90"/>
                                          </p:val>
                                        </p:tav>
                                        <p:tav tm="100000">
                                          <p:val>
                                            <p:fltVal val="0"/>
                                          </p:val>
                                        </p:tav>
                                      </p:tavLst>
                                    </p:anim>
                                    <p:animEffect transition="in" filter="fade">
                                      <p:cBhvr>
                                        <p:cTn id="40" dur="3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0" fill="hold"/>
                                        <p:tgtEl>
                                          <p:spTgt spid="10"/>
                                        </p:tgtEl>
                                        <p:attrNameLst>
                                          <p:attrName>ppt_w</p:attrName>
                                        </p:attrNameLst>
                                      </p:cBhvr>
                                      <p:tavLst>
                                        <p:tav tm="0">
                                          <p:val>
                                            <p:fltVal val="0"/>
                                          </p:val>
                                        </p:tav>
                                        <p:tav tm="100000">
                                          <p:val>
                                            <p:strVal val="#ppt_w"/>
                                          </p:val>
                                        </p:tav>
                                      </p:tavLst>
                                    </p:anim>
                                    <p:anim calcmode="lin" valueType="num">
                                      <p:cBhvr>
                                        <p:cTn id="44" dur="3000" fill="hold"/>
                                        <p:tgtEl>
                                          <p:spTgt spid="10"/>
                                        </p:tgtEl>
                                        <p:attrNameLst>
                                          <p:attrName>ppt_h</p:attrName>
                                        </p:attrNameLst>
                                      </p:cBhvr>
                                      <p:tavLst>
                                        <p:tav tm="0">
                                          <p:val>
                                            <p:fltVal val="0"/>
                                          </p:val>
                                        </p:tav>
                                        <p:tav tm="100000">
                                          <p:val>
                                            <p:strVal val="#ppt_h"/>
                                          </p:val>
                                        </p:tav>
                                      </p:tavLst>
                                    </p:anim>
                                    <p:anim calcmode="lin" valueType="num">
                                      <p:cBhvr>
                                        <p:cTn id="45" dur="3000" fill="hold"/>
                                        <p:tgtEl>
                                          <p:spTgt spid="10"/>
                                        </p:tgtEl>
                                        <p:attrNameLst>
                                          <p:attrName>style.rotation</p:attrName>
                                        </p:attrNameLst>
                                      </p:cBhvr>
                                      <p:tavLst>
                                        <p:tav tm="0">
                                          <p:val>
                                            <p:fltVal val="90"/>
                                          </p:val>
                                        </p:tav>
                                        <p:tav tm="100000">
                                          <p:val>
                                            <p:fltVal val="0"/>
                                          </p:val>
                                        </p:tav>
                                      </p:tavLst>
                                    </p:anim>
                                    <p:animEffect transition="in" filter="fade">
                                      <p:cBhvr>
                                        <p:cTn id="46" dur="3000"/>
                                        <p:tgtEl>
                                          <p:spTgt spid="1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3000" fill="hold"/>
                                        <p:tgtEl>
                                          <p:spTgt spid="11"/>
                                        </p:tgtEl>
                                        <p:attrNameLst>
                                          <p:attrName>ppt_w</p:attrName>
                                        </p:attrNameLst>
                                      </p:cBhvr>
                                      <p:tavLst>
                                        <p:tav tm="0">
                                          <p:val>
                                            <p:fltVal val="0"/>
                                          </p:val>
                                        </p:tav>
                                        <p:tav tm="100000">
                                          <p:val>
                                            <p:strVal val="#ppt_w"/>
                                          </p:val>
                                        </p:tav>
                                      </p:tavLst>
                                    </p:anim>
                                    <p:anim calcmode="lin" valueType="num">
                                      <p:cBhvr>
                                        <p:cTn id="50" dur="3000" fill="hold"/>
                                        <p:tgtEl>
                                          <p:spTgt spid="11"/>
                                        </p:tgtEl>
                                        <p:attrNameLst>
                                          <p:attrName>ppt_h</p:attrName>
                                        </p:attrNameLst>
                                      </p:cBhvr>
                                      <p:tavLst>
                                        <p:tav tm="0">
                                          <p:val>
                                            <p:fltVal val="0"/>
                                          </p:val>
                                        </p:tav>
                                        <p:tav tm="100000">
                                          <p:val>
                                            <p:strVal val="#ppt_h"/>
                                          </p:val>
                                        </p:tav>
                                      </p:tavLst>
                                    </p:anim>
                                    <p:anim calcmode="lin" valueType="num">
                                      <p:cBhvr>
                                        <p:cTn id="51" dur="3000" fill="hold"/>
                                        <p:tgtEl>
                                          <p:spTgt spid="11"/>
                                        </p:tgtEl>
                                        <p:attrNameLst>
                                          <p:attrName>style.rotation</p:attrName>
                                        </p:attrNameLst>
                                      </p:cBhvr>
                                      <p:tavLst>
                                        <p:tav tm="0">
                                          <p:val>
                                            <p:fltVal val="90"/>
                                          </p:val>
                                        </p:tav>
                                        <p:tav tm="100000">
                                          <p:val>
                                            <p:fltVal val="0"/>
                                          </p:val>
                                        </p:tav>
                                      </p:tavLst>
                                    </p:anim>
                                    <p:animEffect transition="in" filter="fade">
                                      <p:cBhvr>
                                        <p:cTn id="52" dur="3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3000" fill="hold"/>
                                        <p:tgtEl>
                                          <p:spTgt spid="12"/>
                                        </p:tgtEl>
                                        <p:attrNameLst>
                                          <p:attrName>ppt_w</p:attrName>
                                        </p:attrNameLst>
                                      </p:cBhvr>
                                      <p:tavLst>
                                        <p:tav tm="0">
                                          <p:val>
                                            <p:fltVal val="0"/>
                                          </p:val>
                                        </p:tav>
                                        <p:tav tm="100000">
                                          <p:val>
                                            <p:strVal val="#ppt_w"/>
                                          </p:val>
                                        </p:tav>
                                      </p:tavLst>
                                    </p:anim>
                                    <p:anim calcmode="lin" valueType="num">
                                      <p:cBhvr>
                                        <p:cTn id="56" dur="3000" fill="hold"/>
                                        <p:tgtEl>
                                          <p:spTgt spid="12"/>
                                        </p:tgtEl>
                                        <p:attrNameLst>
                                          <p:attrName>ppt_h</p:attrName>
                                        </p:attrNameLst>
                                      </p:cBhvr>
                                      <p:tavLst>
                                        <p:tav tm="0">
                                          <p:val>
                                            <p:fltVal val="0"/>
                                          </p:val>
                                        </p:tav>
                                        <p:tav tm="100000">
                                          <p:val>
                                            <p:strVal val="#ppt_h"/>
                                          </p:val>
                                        </p:tav>
                                      </p:tavLst>
                                    </p:anim>
                                    <p:anim calcmode="lin" valueType="num">
                                      <p:cBhvr>
                                        <p:cTn id="57" dur="3000" fill="hold"/>
                                        <p:tgtEl>
                                          <p:spTgt spid="12"/>
                                        </p:tgtEl>
                                        <p:attrNameLst>
                                          <p:attrName>style.rotation</p:attrName>
                                        </p:attrNameLst>
                                      </p:cBhvr>
                                      <p:tavLst>
                                        <p:tav tm="0">
                                          <p:val>
                                            <p:fltVal val="90"/>
                                          </p:val>
                                        </p:tav>
                                        <p:tav tm="100000">
                                          <p:val>
                                            <p:fltVal val="0"/>
                                          </p:val>
                                        </p:tav>
                                      </p:tavLst>
                                    </p:anim>
                                    <p:animEffect transition="in" filter="fade">
                                      <p:cBhvr>
                                        <p:cTn id="58" dur="3000"/>
                                        <p:tgtEl>
                                          <p:spTgt spid="1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3000" fill="hold"/>
                                        <p:tgtEl>
                                          <p:spTgt spid="13"/>
                                        </p:tgtEl>
                                        <p:attrNameLst>
                                          <p:attrName>ppt_w</p:attrName>
                                        </p:attrNameLst>
                                      </p:cBhvr>
                                      <p:tavLst>
                                        <p:tav tm="0">
                                          <p:val>
                                            <p:fltVal val="0"/>
                                          </p:val>
                                        </p:tav>
                                        <p:tav tm="100000">
                                          <p:val>
                                            <p:strVal val="#ppt_w"/>
                                          </p:val>
                                        </p:tav>
                                      </p:tavLst>
                                    </p:anim>
                                    <p:anim calcmode="lin" valueType="num">
                                      <p:cBhvr>
                                        <p:cTn id="62" dur="3000" fill="hold"/>
                                        <p:tgtEl>
                                          <p:spTgt spid="13"/>
                                        </p:tgtEl>
                                        <p:attrNameLst>
                                          <p:attrName>ppt_h</p:attrName>
                                        </p:attrNameLst>
                                      </p:cBhvr>
                                      <p:tavLst>
                                        <p:tav tm="0">
                                          <p:val>
                                            <p:fltVal val="0"/>
                                          </p:val>
                                        </p:tav>
                                        <p:tav tm="100000">
                                          <p:val>
                                            <p:strVal val="#ppt_h"/>
                                          </p:val>
                                        </p:tav>
                                      </p:tavLst>
                                    </p:anim>
                                    <p:anim calcmode="lin" valueType="num">
                                      <p:cBhvr>
                                        <p:cTn id="63" dur="3000" fill="hold"/>
                                        <p:tgtEl>
                                          <p:spTgt spid="13"/>
                                        </p:tgtEl>
                                        <p:attrNameLst>
                                          <p:attrName>style.rotation</p:attrName>
                                        </p:attrNameLst>
                                      </p:cBhvr>
                                      <p:tavLst>
                                        <p:tav tm="0">
                                          <p:val>
                                            <p:fltVal val="90"/>
                                          </p:val>
                                        </p:tav>
                                        <p:tav tm="100000">
                                          <p:val>
                                            <p:fltVal val="0"/>
                                          </p:val>
                                        </p:tav>
                                      </p:tavLst>
                                    </p:anim>
                                    <p:animEffect transition="in" filter="fade">
                                      <p:cBhvr>
                                        <p:cTn id="64" dur="3000"/>
                                        <p:tgtEl>
                                          <p:spTgt spid="1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3000" fill="hold"/>
                                        <p:tgtEl>
                                          <p:spTgt spid="14"/>
                                        </p:tgtEl>
                                        <p:attrNameLst>
                                          <p:attrName>ppt_w</p:attrName>
                                        </p:attrNameLst>
                                      </p:cBhvr>
                                      <p:tavLst>
                                        <p:tav tm="0">
                                          <p:val>
                                            <p:fltVal val="0"/>
                                          </p:val>
                                        </p:tav>
                                        <p:tav tm="100000">
                                          <p:val>
                                            <p:strVal val="#ppt_w"/>
                                          </p:val>
                                        </p:tav>
                                      </p:tavLst>
                                    </p:anim>
                                    <p:anim calcmode="lin" valueType="num">
                                      <p:cBhvr>
                                        <p:cTn id="68" dur="3000" fill="hold"/>
                                        <p:tgtEl>
                                          <p:spTgt spid="14"/>
                                        </p:tgtEl>
                                        <p:attrNameLst>
                                          <p:attrName>ppt_h</p:attrName>
                                        </p:attrNameLst>
                                      </p:cBhvr>
                                      <p:tavLst>
                                        <p:tav tm="0">
                                          <p:val>
                                            <p:fltVal val="0"/>
                                          </p:val>
                                        </p:tav>
                                        <p:tav tm="100000">
                                          <p:val>
                                            <p:strVal val="#ppt_h"/>
                                          </p:val>
                                        </p:tav>
                                      </p:tavLst>
                                    </p:anim>
                                    <p:anim calcmode="lin" valueType="num">
                                      <p:cBhvr>
                                        <p:cTn id="69" dur="3000" fill="hold"/>
                                        <p:tgtEl>
                                          <p:spTgt spid="14"/>
                                        </p:tgtEl>
                                        <p:attrNameLst>
                                          <p:attrName>style.rotation</p:attrName>
                                        </p:attrNameLst>
                                      </p:cBhvr>
                                      <p:tavLst>
                                        <p:tav tm="0">
                                          <p:val>
                                            <p:fltVal val="90"/>
                                          </p:val>
                                        </p:tav>
                                        <p:tav tm="100000">
                                          <p:val>
                                            <p:fltVal val="0"/>
                                          </p:val>
                                        </p:tav>
                                      </p:tavLst>
                                    </p:anim>
                                    <p:animEffect transition="in" filter="fade">
                                      <p:cBhvr>
                                        <p:cTn id="70" dur="3000"/>
                                        <p:tgtEl>
                                          <p:spTgt spid="14"/>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3000" fill="hold"/>
                                        <p:tgtEl>
                                          <p:spTgt spid="15"/>
                                        </p:tgtEl>
                                        <p:attrNameLst>
                                          <p:attrName>ppt_w</p:attrName>
                                        </p:attrNameLst>
                                      </p:cBhvr>
                                      <p:tavLst>
                                        <p:tav tm="0">
                                          <p:val>
                                            <p:fltVal val="0"/>
                                          </p:val>
                                        </p:tav>
                                        <p:tav tm="100000">
                                          <p:val>
                                            <p:strVal val="#ppt_w"/>
                                          </p:val>
                                        </p:tav>
                                      </p:tavLst>
                                    </p:anim>
                                    <p:anim calcmode="lin" valueType="num">
                                      <p:cBhvr>
                                        <p:cTn id="74" dur="3000" fill="hold"/>
                                        <p:tgtEl>
                                          <p:spTgt spid="15"/>
                                        </p:tgtEl>
                                        <p:attrNameLst>
                                          <p:attrName>ppt_h</p:attrName>
                                        </p:attrNameLst>
                                      </p:cBhvr>
                                      <p:tavLst>
                                        <p:tav tm="0">
                                          <p:val>
                                            <p:fltVal val="0"/>
                                          </p:val>
                                        </p:tav>
                                        <p:tav tm="100000">
                                          <p:val>
                                            <p:strVal val="#ppt_h"/>
                                          </p:val>
                                        </p:tav>
                                      </p:tavLst>
                                    </p:anim>
                                    <p:anim calcmode="lin" valueType="num">
                                      <p:cBhvr>
                                        <p:cTn id="75" dur="3000" fill="hold"/>
                                        <p:tgtEl>
                                          <p:spTgt spid="15"/>
                                        </p:tgtEl>
                                        <p:attrNameLst>
                                          <p:attrName>style.rotation</p:attrName>
                                        </p:attrNameLst>
                                      </p:cBhvr>
                                      <p:tavLst>
                                        <p:tav tm="0">
                                          <p:val>
                                            <p:fltVal val="90"/>
                                          </p:val>
                                        </p:tav>
                                        <p:tav tm="100000">
                                          <p:val>
                                            <p:fltVal val="0"/>
                                          </p:val>
                                        </p:tav>
                                      </p:tavLst>
                                    </p:anim>
                                    <p:animEffect transition="in" filter="fade">
                                      <p:cBhvr>
                                        <p:cTn id="76" dur="3000"/>
                                        <p:tgtEl>
                                          <p:spTgt spid="15"/>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3000" fill="hold"/>
                                        <p:tgtEl>
                                          <p:spTgt spid="16"/>
                                        </p:tgtEl>
                                        <p:attrNameLst>
                                          <p:attrName>ppt_w</p:attrName>
                                        </p:attrNameLst>
                                      </p:cBhvr>
                                      <p:tavLst>
                                        <p:tav tm="0">
                                          <p:val>
                                            <p:fltVal val="0"/>
                                          </p:val>
                                        </p:tav>
                                        <p:tav tm="100000">
                                          <p:val>
                                            <p:strVal val="#ppt_w"/>
                                          </p:val>
                                        </p:tav>
                                      </p:tavLst>
                                    </p:anim>
                                    <p:anim calcmode="lin" valueType="num">
                                      <p:cBhvr>
                                        <p:cTn id="80" dur="3000" fill="hold"/>
                                        <p:tgtEl>
                                          <p:spTgt spid="16"/>
                                        </p:tgtEl>
                                        <p:attrNameLst>
                                          <p:attrName>ppt_h</p:attrName>
                                        </p:attrNameLst>
                                      </p:cBhvr>
                                      <p:tavLst>
                                        <p:tav tm="0">
                                          <p:val>
                                            <p:fltVal val="0"/>
                                          </p:val>
                                        </p:tav>
                                        <p:tav tm="100000">
                                          <p:val>
                                            <p:strVal val="#ppt_h"/>
                                          </p:val>
                                        </p:tav>
                                      </p:tavLst>
                                    </p:anim>
                                    <p:anim calcmode="lin" valueType="num">
                                      <p:cBhvr>
                                        <p:cTn id="81" dur="3000" fill="hold"/>
                                        <p:tgtEl>
                                          <p:spTgt spid="16"/>
                                        </p:tgtEl>
                                        <p:attrNameLst>
                                          <p:attrName>style.rotation</p:attrName>
                                        </p:attrNameLst>
                                      </p:cBhvr>
                                      <p:tavLst>
                                        <p:tav tm="0">
                                          <p:val>
                                            <p:fltVal val="90"/>
                                          </p:val>
                                        </p:tav>
                                        <p:tav tm="100000">
                                          <p:val>
                                            <p:fltVal val="0"/>
                                          </p:val>
                                        </p:tav>
                                      </p:tavLst>
                                    </p:anim>
                                    <p:animEffect transition="in" filter="fade">
                                      <p:cBhvr>
                                        <p:cTn id="82" dur="3000"/>
                                        <p:tgtEl>
                                          <p:spTgt spid="16"/>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3000" fill="hold"/>
                                        <p:tgtEl>
                                          <p:spTgt spid="17"/>
                                        </p:tgtEl>
                                        <p:attrNameLst>
                                          <p:attrName>ppt_w</p:attrName>
                                        </p:attrNameLst>
                                      </p:cBhvr>
                                      <p:tavLst>
                                        <p:tav tm="0">
                                          <p:val>
                                            <p:fltVal val="0"/>
                                          </p:val>
                                        </p:tav>
                                        <p:tav tm="100000">
                                          <p:val>
                                            <p:strVal val="#ppt_w"/>
                                          </p:val>
                                        </p:tav>
                                      </p:tavLst>
                                    </p:anim>
                                    <p:anim calcmode="lin" valueType="num">
                                      <p:cBhvr>
                                        <p:cTn id="86" dur="3000" fill="hold"/>
                                        <p:tgtEl>
                                          <p:spTgt spid="17"/>
                                        </p:tgtEl>
                                        <p:attrNameLst>
                                          <p:attrName>ppt_h</p:attrName>
                                        </p:attrNameLst>
                                      </p:cBhvr>
                                      <p:tavLst>
                                        <p:tav tm="0">
                                          <p:val>
                                            <p:fltVal val="0"/>
                                          </p:val>
                                        </p:tav>
                                        <p:tav tm="100000">
                                          <p:val>
                                            <p:strVal val="#ppt_h"/>
                                          </p:val>
                                        </p:tav>
                                      </p:tavLst>
                                    </p:anim>
                                    <p:anim calcmode="lin" valueType="num">
                                      <p:cBhvr>
                                        <p:cTn id="87" dur="3000" fill="hold"/>
                                        <p:tgtEl>
                                          <p:spTgt spid="17"/>
                                        </p:tgtEl>
                                        <p:attrNameLst>
                                          <p:attrName>style.rotation</p:attrName>
                                        </p:attrNameLst>
                                      </p:cBhvr>
                                      <p:tavLst>
                                        <p:tav tm="0">
                                          <p:val>
                                            <p:fltVal val="90"/>
                                          </p:val>
                                        </p:tav>
                                        <p:tav tm="100000">
                                          <p:val>
                                            <p:fltVal val="0"/>
                                          </p:val>
                                        </p:tav>
                                      </p:tavLst>
                                    </p:anim>
                                    <p:animEffect transition="in" filter="fade">
                                      <p:cBhvr>
                                        <p:cTn id="88" dur="3000"/>
                                        <p:tgtEl>
                                          <p:spTgt spid="17"/>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3000" fill="hold"/>
                                        <p:tgtEl>
                                          <p:spTgt spid="18"/>
                                        </p:tgtEl>
                                        <p:attrNameLst>
                                          <p:attrName>ppt_w</p:attrName>
                                        </p:attrNameLst>
                                      </p:cBhvr>
                                      <p:tavLst>
                                        <p:tav tm="0">
                                          <p:val>
                                            <p:fltVal val="0"/>
                                          </p:val>
                                        </p:tav>
                                        <p:tav tm="100000">
                                          <p:val>
                                            <p:strVal val="#ppt_w"/>
                                          </p:val>
                                        </p:tav>
                                      </p:tavLst>
                                    </p:anim>
                                    <p:anim calcmode="lin" valueType="num">
                                      <p:cBhvr>
                                        <p:cTn id="92" dur="3000" fill="hold"/>
                                        <p:tgtEl>
                                          <p:spTgt spid="18"/>
                                        </p:tgtEl>
                                        <p:attrNameLst>
                                          <p:attrName>ppt_h</p:attrName>
                                        </p:attrNameLst>
                                      </p:cBhvr>
                                      <p:tavLst>
                                        <p:tav tm="0">
                                          <p:val>
                                            <p:fltVal val="0"/>
                                          </p:val>
                                        </p:tav>
                                        <p:tav tm="100000">
                                          <p:val>
                                            <p:strVal val="#ppt_h"/>
                                          </p:val>
                                        </p:tav>
                                      </p:tavLst>
                                    </p:anim>
                                    <p:anim calcmode="lin" valueType="num">
                                      <p:cBhvr>
                                        <p:cTn id="93" dur="3000" fill="hold"/>
                                        <p:tgtEl>
                                          <p:spTgt spid="18"/>
                                        </p:tgtEl>
                                        <p:attrNameLst>
                                          <p:attrName>style.rotation</p:attrName>
                                        </p:attrNameLst>
                                      </p:cBhvr>
                                      <p:tavLst>
                                        <p:tav tm="0">
                                          <p:val>
                                            <p:fltVal val="90"/>
                                          </p:val>
                                        </p:tav>
                                        <p:tav tm="100000">
                                          <p:val>
                                            <p:fltVal val="0"/>
                                          </p:val>
                                        </p:tav>
                                      </p:tavLst>
                                    </p:anim>
                                    <p:animEffect transition="in" filter="fade">
                                      <p:cBhvr>
                                        <p:cTn id="94" dur="3000"/>
                                        <p:tgtEl>
                                          <p:spTgt spid="18"/>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3000" fill="hold"/>
                                        <p:tgtEl>
                                          <p:spTgt spid="19"/>
                                        </p:tgtEl>
                                        <p:attrNameLst>
                                          <p:attrName>ppt_w</p:attrName>
                                        </p:attrNameLst>
                                      </p:cBhvr>
                                      <p:tavLst>
                                        <p:tav tm="0">
                                          <p:val>
                                            <p:fltVal val="0"/>
                                          </p:val>
                                        </p:tav>
                                        <p:tav tm="100000">
                                          <p:val>
                                            <p:strVal val="#ppt_w"/>
                                          </p:val>
                                        </p:tav>
                                      </p:tavLst>
                                    </p:anim>
                                    <p:anim calcmode="lin" valueType="num">
                                      <p:cBhvr>
                                        <p:cTn id="98" dur="3000" fill="hold"/>
                                        <p:tgtEl>
                                          <p:spTgt spid="19"/>
                                        </p:tgtEl>
                                        <p:attrNameLst>
                                          <p:attrName>ppt_h</p:attrName>
                                        </p:attrNameLst>
                                      </p:cBhvr>
                                      <p:tavLst>
                                        <p:tav tm="0">
                                          <p:val>
                                            <p:fltVal val="0"/>
                                          </p:val>
                                        </p:tav>
                                        <p:tav tm="100000">
                                          <p:val>
                                            <p:strVal val="#ppt_h"/>
                                          </p:val>
                                        </p:tav>
                                      </p:tavLst>
                                    </p:anim>
                                    <p:anim calcmode="lin" valueType="num">
                                      <p:cBhvr>
                                        <p:cTn id="99" dur="3000" fill="hold"/>
                                        <p:tgtEl>
                                          <p:spTgt spid="19"/>
                                        </p:tgtEl>
                                        <p:attrNameLst>
                                          <p:attrName>style.rotation</p:attrName>
                                        </p:attrNameLst>
                                      </p:cBhvr>
                                      <p:tavLst>
                                        <p:tav tm="0">
                                          <p:val>
                                            <p:fltVal val="90"/>
                                          </p:val>
                                        </p:tav>
                                        <p:tav tm="100000">
                                          <p:val>
                                            <p:fltVal val="0"/>
                                          </p:val>
                                        </p:tav>
                                      </p:tavLst>
                                    </p:anim>
                                    <p:animEffect transition="in" filter="fade">
                                      <p:cBhvr>
                                        <p:cTn id="100" dur="30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additive="base">
                                        <p:cTn id="105" dur="500" fill="hold"/>
                                        <p:tgtEl>
                                          <p:spTgt spid="20"/>
                                        </p:tgtEl>
                                        <p:attrNameLst>
                                          <p:attrName>ppt_x</p:attrName>
                                        </p:attrNameLst>
                                      </p:cBhvr>
                                      <p:tavLst>
                                        <p:tav tm="0">
                                          <p:val>
                                            <p:strVal val="#ppt_x"/>
                                          </p:val>
                                        </p:tav>
                                        <p:tav tm="100000">
                                          <p:val>
                                            <p:strVal val="#ppt_x"/>
                                          </p:val>
                                        </p:tav>
                                      </p:tavLst>
                                    </p:anim>
                                    <p:anim calcmode="lin" valueType="num">
                                      <p:cBhvr additive="base">
                                        <p:cTn id="10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animBg="1"/>
      <p:bldP spid="18" grpId="0" animBg="1"/>
      <p:bldP spid="19"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792963" y="1419790"/>
            <a:ext cx="8310327" cy="4216127"/>
            <a:chOff x="1431203" y="1347362"/>
            <a:chExt cx="8310327" cy="4216127"/>
          </a:xfrm>
        </p:grpSpPr>
        <p:pic>
          <p:nvPicPr>
            <p:cNvPr id="2" name="Picture 1"/>
            <p:cNvPicPr>
              <a:picLocks noChangeAspect="1"/>
            </p:cNvPicPr>
            <p:nvPr/>
          </p:nvPicPr>
          <p:blipFill>
            <a:blip r:embed="rId2"/>
            <a:stretch>
              <a:fillRect/>
            </a:stretch>
          </p:blipFill>
          <p:spPr>
            <a:xfrm>
              <a:off x="1431203" y="1347362"/>
              <a:ext cx="8310327" cy="3775922"/>
            </a:xfrm>
            <a:prstGeom prst="rect">
              <a:avLst/>
            </a:prstGeom>
          </p:spPr>
        </p:pic>
        <p:sp>
          <p:nvSpPr>
            <p:cNvPr id="4" name="TextBox 3"/>
            <p:cNvSpPr txBox="1"/>
            <p:nvPr/>
          </p:nvSpPr>
          <p:spPr>
            <a:xfrm>
              <a:off x="3988051" y="5194157"/>
              <a:ext cx="2806575" cy="369332"/>
            </a:xfrm>
            <a:prstGeom prst="rect">
              <a:avLst/>
            </a:prstGeom>
            <a:noFill/>
          </p:spPr>
          <p:txBody>
            <a:bodyPr wrap="square" rtlCol="0">
              <a:spAutoFit/>
            </a:bodyPr>
            <a:lstStyle/>
            <a:p>
              <a:pPr algn="ctr" defTabSz="914400"/>
              <a:r>
                <a:rPr lang="vi-VN" dirty="0" smtClean="0">
                  <a:solidFill>
                    <a:prstClr val="black"/>
                  </a:solidFill>
                  <a:latin typeface="#9Slide03 Cabin Condensed Bold"/>
                </a:rPr>
                <a:t>Hình. Một số loài sinh vật</a:t>
              </a:r>
              <a:endParaRPr lang="vi-VN" dirty="0">
                <a:solidFill>
                  <a:prstClr val="black"/>
                </a:solidFill>
                <a:latin typeface="#9Slide03 Cabin Condensed Bold"/>
              </a:endParaRPr>
            </a:p>
          </p:txBody>
        </p:sp>
      </p:grpSp>
      <p:sp>
        <p:nvSpPr>
          <p:cNvPr id="6" name="TextBox 5"/>
          <p:cNvSpPr txBox="1"/>
          <p:nvPr/>
        </p:nvSpPr>
        <p:spPr>
          <a:xfrm>
            <a:off x="289711" y="190123"/>
            <a:ext cx="11316832" cy="978729"/>
          </a:xfrm>
          <a:prstGeom prst="rect">
            <a:avLst/>
          </a:prstGeom>
          <a:noFill/>
        </p:spPr>
        <p:txBody>
          <a:bodyPr wrap="square" rtlCol="0">
            <a:spAutoFit/>
          </a:bodyPr>
          <a:lstStyle/>
          <a:p>
            <a:pPr algn="just" defTabSz="914400">
              <a:lnSpc>
                <a:spcPct val="120000"/>
              </a:lnSpc>
            </a:pPr>
            <a:r>
              <a:rPr lang="en-US" sz="2400" dirty="0" smtClean="0">
                <a:solidFill>
                  <a:prstClr val="black"/>
                </a:solidFill>
                <a:latin typeface="#9Slide03 Roboto Condensed" panose="02000000000000000000" pitchFamily="2" charset="0"/>
                <a:ea typeface="#9Slide03 Roboto Condensed" panose="02000000000000000000" pitchFamily="2" charset="0"/>
              </a:rPr>
              <a:t> </a:t>
            </a:r>
            <a:r>
              <a:rPr lang="vi-VN" sz="2400" dirty="0" smtClean="0">
                <a:solidFill>
                  <a:srgbClr val="FF0000"/>
                </a:solidFill>
                <a:latin typeface="#9Slide03 Roboto Condensed" panose="02000000000000000000" pitchFamily="2" charset="0"/>
                <a:ea typeface="#9Slide03 Roboto Condensed" panose="02000000000000000000" pitchFamily="2" charset="0"/>
              </a:rPr>
              <a:t>Thảo luận</a:t>
            </a:r>
            <a:r>
              <a:rPr lang="en-US" sz="2400" dirty="0" smtClean="0">
                <a:solidFill>
                  <a:prstClr val="black"/>
                </a:solidFill>
                <a:latin typeface="#9Slide03 Roboto Condensed" panose="02000000000000000000" pitchFamily="2" charset="0"/>
                <a:ea typeface="#9Slide03 Roboto Condensed" panose="02000000000000000000" pitchFamily="2" charset="0"/>
              </a:rPr>
              <a:t>: </a:t>
            </a:r>
            <a:r>
              <a:rPr lang="vi-VN" sz="2400" dirty="0" smtClean="0">
                <a:solidFill>
                  <a:prstClr val="black"/>
                </a:solidFill>
                <a:latin typeface="#9Slide03 Roboto Condensed" panose="02000000000000000000" pitchFamily="2" charset="0"/>
                <a:ea typeface="#9Slide03 Roboto Condensed" panose="02000000000000000000" pitchFamily="2" charset="0"/>
              </a:rPr>
              <a:t>Các loài trong hình thuộc giới Nấm, giới Thực vật và giới Động vật. Em hãy sắp xếp các loài sinh vật trong hình vào các giới phù hợp</a:t>
            </a:r>
            <a:endParaRPr lang="vi-VN" sz="2400" dirty="0">
              <a:solidFill>
                <a:prstClr val="black"/>
              </a:solidFill>
              <a:latin typeface="#9Slide03 Roboto Condensed" panose="02000000000000000000" pitchFamily="2" charset="0"/>
              <a:ea typeface="#9Slide03 Roboto Condensed" panose="02000000000000000000" pitchFamily="2" charset="0"/>
            </a:endParaRPr>
          </a:p>
        </p:txBody>
      </p:sp>
      <p:sp>
        <p:nvSpPr>
          <p:cNvPr id="7" name="TextBox 6"/>
          <p:cNvSpPr txBox="1"/>
          <p:nvPr/>
        </p:nvSpPr>
        <p:spPr>
          <a:xfrm>
            <a:off x="443619" y="5706791"/>
            <a:ext cx="10755517" cy="958660"/>
          </a:xfrm>
          <a:prstGeom prst="rect">
            <a:avLst/>
          </a:prstGeom>
          <a:noFill/>
          <a:ln>
            <a:solidFill>
              <a:schemeClr val="tx1"/>
            </a:solidFill>
          </a:ln>
        </p:spPr>
        <p:txBody>
          <a:bodyPr wrap="square" rtlCol="0">
            <a:spAutoFit/>
          </a:bodyPr>
          <a:lstStyle/>
          <a:p>
            <a:pPr algn="ctr" defTabSz="914400">
              <a:lnSpc>
                <a:spcPct val="150000"/>
              </a:lnSpc>
            </a:pPr>
            <a:r>
              <a:rPr lang="vi-VN" sz="2000" dirty="0" smtClean="0">
                <a:solidFill>
                  <a:srgbClr val="0070C0"/>
                </a:solidFill>
                <a:latin typeface="#9Slide03 BoosterNextFYBlack"/>
              </a:rPr>
              <a:t>HƯỚNG DẪN</a:t>
            </a:r>
          </a:p>
          <a:p>
            <a:pPr algn="ctr" defTabSz="914400">
              <a:lnSpc>
                <a:spcPct val="150000"/>
              </a:lnSpc>
            </a:pPr>
            <a:r>
              <a:rPr lang="vi-VN" sz="2000" dirty="0" smtClean="0">
                <a:solidFill>
                  <a:srgbClr val="00B050"/>
                </a:solidFill>
                <a:latin typeface="#9Slide03 BoosterNextFYBlack"/>
              </a:rPr>
              <a:t>Giới Thực vật</a:t>
            </a:r>
            <a:r>
              <a:rPr lang="vi-VN" sz="2000" dirty="0" smtClean="0">
                <a:solidFill>
                  <a:prstClr val="black"/>
                </a:solidFill>
                <a:latin typeface="#9Slide03 BoosterNextFYBlack"/>
              </a:rPr>
              <a:t>: hình A, C		</a:t>
            </a:r>
            <a:r>
              <a:rPr lang="vi-VN" sz="2000" dirty="0" smtClean="0">
                <a:solidFill>
                  <a:srgbClr val="FF3399"/>
                </a:solidFill>
                <a:latin typeface="#9Slide03 BoosterNextFYBlack"/>
              </a:rPr>
              <a:t>Giới Động vật</a:t>
            </a:r>
            <a:r>
              <a:rPr lang="vi-VN" sz="2000" dirty="0" smtClean="0">
                <a:solidFill>
                  <a:prstClr val="black"/>
                </a:solidFill>
                <a:latin typeface="#9Slide03 BoosterNextFYBlack"/>
              </a:rPr>
              <a:t>: D, E, G		</a:t>
            </a:r>
            <a:r>
              <a:rPr lang="vi-VN" sz="2000" dirty="0" smtClean="0">
                <a:solidFill>
                  <a:srgbClr val="FFC000"/>
                </a:solidFill>
                <a:latin typeface="#9Slide03 BoosterNextFYBlack"/>
              </a:rPr>
              <a:t>Giới Nấm</a:t>
            </a:r>
            <a:r>
              <a:rPr lang="vi-VN" sz="2000" dirty="0" smtClean="0">
                <a:solidFill>
                  <a:prstClr val="black"/>
                </a:solidFill>
                <a:latin typeface="#9Slide03 BoosterNextFYBlack"/>
              </a:rPr>
              <a:t>: hình B</a:t>
            </a:r>
            <a:endParaRPr lang="vi-VN" sz="2000" dirty="0">
              <a:solidFill>
                <a:prstClr val="black"/>
              </a:solidFill>
              <a:latin typeface="#9Slide03 BoosterNextFYBlack"/>
            </a:endParaRPr>
          </a:p>
        </p:txBody>
      </p:sp>
    </p:spTree>
    <p:extLst>
      <p:ext uri="{BB962C8B-B14F-4D97-AF65-F5344CB8AC3E}">
        <p14:creationId xmlns:p14="http://schemas.microsoft.com/office/powerpoint/2010/main" val="16696991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253" y="1103129"/>
            <a:ext cx="10686639" cy="1010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Câu </a:t>
            </a:r>
            <a:r>
              <a:rPr lang="en-US"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1. </a:t>
            </a:r>
            <a:r>
              <a:rPr lang="vi-VN"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Các nhà khoa học đã phân loại sinh vật thành các đơn vị phân loại khác nhau từ lớn đến nhỏ, lần lượt là: </a:t>
            </a:r>
            <a:endParaRPr lang="vi-VN" sz="2400" b="1" dirty="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7" name="Rectangle 6"/>
          <p:cNvSpPr/>
          <p:nvPr/>
        </p:nvSpPr>
        <p:spPr>
          <a:xfrm>
            <a:off x="1863597" y="2638663"/>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B</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ngành, lớp, bộ, họ, chi, loài.</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8" name="Rectangle 7"/>
          <p:cNvSpPr/>
          <p:nvPr/>
        </p:nvSpPr>
        <p:spPr>
          <a:xfrm>
            <a:off x="1863597" y="2158825"/>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A</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lớp, bộ, họ, chi, loài , ngành.</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0" name="Rectangle 9"/>
          <p:cNvSpPr/>
          <p:nvPr/>
        </p:nvSpPr>
        <p:spPr>
          <a:xfrm>
            <a:off x="1863597" y="3106691"/>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C</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ngành, bộ, họ, lớp, chi, loài.</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1" name="Rectangle 10"/>
          <p:cNvSpPr/>
          <p:nvPr/>
        </p:nvSpPr>
        <p:spPr>
          <a:xfrm>
            <a:off x="1863597" y="3631068"/>
            <a:ext cx="5791404"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D</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Ngành, bộ, họ, lớp, chi, loài, giới.</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 name="TextBox 2"/>
          <p:cNvSpPr txBox="1"/>
          <p:nvPr/>
        </p:nvSpPr>
        <p:spPr>
          <a:xfrm>
            <a:off x="2530764" y="298250"/>
            <a:ext cx="6825672" cy="646331"/>
          </a:xfrm>
          <a:prstGeom prst="rect">
            <a:avLst/>
          </a:prstGeom>
          <a:noFill/>
        </p:spPr>
        <p:txBody>
          <a:bodyPr wrap="square" rtlCol="0">
            <a:spAutoFit/>
          </a:bodyPr>
          <a:lstStyle/>
          <a:p>
            <a:pPr algn="ctr"/>
            <a:r>
              <a:rPr lang="en-US" sz="3600" dirty="0" smtClean="0">
                <a:solidFill>
                  <a:srgbClr val="15B7B3"/>
                </a:solidFill>
                <a:latin typeface="#9Slide03 Roboto Condensed" panose="02000000000000000000" pitchFamily="2" charset="0"/>
                <a:ea typeface="#9Slide03 Roboto Condensed" panose="02000000000000000000" pitchFamily="2" charset="0"/>
              </a:rPr>
              <a:t>BÀI TẬP LƯỢNG GIÁ</a:t>
            </a:r>
            <a:endParaRPr lang="en-US" sz="3600" dirty="0">
              <a:solidFill>
                <a:srgbClr val="15B7B3"/>
              </a:solidFill>
              <a:latin typeface="#9Slide03 Roboto Condensed" panose="02000000000000000000" pitchFamily="2" charset="0"/>
              <a:ea typeface="#9Slide03 Roboto Condensed" panose="02000000000000000000" pitchFamily="2" charset="0"/>
            </a:endParaRPr>
          </a:p>
        </p:txBody>
      </p:sp>
      <p:sp>
        <p:nvSpPr>
          <p:cNvPr id="9" name="Flowchart: Connector 8"/>
          <p:cNvSpPr/>
          <p:nvPr/>
        </p:nvSpPr>
        <p:spPr>
          <a:xfrm>
            <a:off x="1745672" y="2622466"/>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tnInknoeActivity"/>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87535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45672" y="1568119"/>
            <a:ext cx="11768523" cy="679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vi-VN"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Câu</a:t>
            </a:r>
            <a:r>
              <a:rPr lang="en-US"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2. Em hãy cho biết thỏ thuộc giới sinh vật nào?</a:t>
            </a:r>
            <a:endParaRPr lang="vi-VN" sz="2400" b="1" dirty="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8" name="Rectangle 17"/>
          <p:cNvSpPr/>
          <p:nvPr/>
        </p:nvSpPr>
        <p:spPr>
          <a:xfrm>
            <a:off x="1974107" y="2667458"/>
            <a:ext cx="2116157"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A</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Nấm.</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9" name="Rectangle 18"/>
          <p:cNvSpPr/>
          <p:nvPr/>
        </p:nvSpPr>
        <p:spPr>
          <a:xfrm>
            <a:off x="1912418" y="3572503"/>
            <a:ext cx="3020933"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B</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Thực vật.</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0" name="Rectangle 19"/>
          <p:cNvSpPr/>
          <p:nvPr/>
        </p:nvSpPr>
        <p:spPr>
          <a:xfrm>
            <a:off x="1832915" y="4187012"/>
            <a:ext cx="3020933"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C</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Động vật.</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1" name="Rectangle 20"/>
          <p:cNvSpPr/>
          <p:nvPr/>
        </p:nvSpPr>
        <p:spPr>
          <a:xfrm>
            <a:off x="1745672" y="4955346"/>
            <a:ext cx="3938850" cy="485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D</a:t>
            </a:r>
            <a:r>
              <a:rPr lang="vi-VN" sz="2200" dirty="0" smtClean="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rPr>
              <a:t>. Giới Nguyên sinh vật.</a:t>
            </a:r>
            <a:endParaRPr lang="vi-VN" sz="2200" dirty="0">
              <a:solidFill>
                <a:prstClr val="black"/>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 name="TextBox 2"/>
          <p:cNvSpPr txBox="1"/>
          <p:nvPr/>
        </p:nvSpPr>
        <p:spPr>
          <a:xfrm>
            <a:off x="2530764" y="298250"/>
            <a:ext cx="6825672" cy="646331"/>
          </a:xfrm>
          <a:prstGeom prst="rect">
            <a:avLst/>
          </a:prstGeom>
          <a:noFill/>
        </p:spPr>
        <p:txBody>
          <a:bodyPr wrap="square" rtlCol="0">
            <a:spAutoFit/>
          </a:bodyPr>
          <a:lstStyle/>
          <a:p>
            <a:pPr algn="ctr"/>
            <a:r>
              <a:rPr lang="en-US" sz="3600" dirty="0" smtClean="0">
                <a:solidFill>
                  <a:srgbClr val="15B7B3"/>
                </a:solidFill>
                <a:latin typeface="#9Slide03 Roboto Condensed" panose="02000000000000000000" pitchFamily="2" charset="0"/>
                <a:ea typeface="#9Slide03 Roboto Condensed" panose="02000000000000000000" pitchFamily="2" charset="0"/>
              </a:rPr>
              <a:t>BÀI TẬP LƯỢNG GIÁ</a:t>
            </a:r>
            <a:endParaRPr lang="en-US" sz="3600" dirty="0">
              <a:solidFill>
                <a:srgbClr val="15B7B3"/>
              </a:solidFill>
              <a:latin typeface="#9Slide03 Roboto Condensed" panose="02000000000000000000" pitchFamily="2" charset="0"/>
              <a:ea typeface="#9Slide03 Roboto Condensed" panose="02000000000000000000" pitchFamily="2" charset="0"/>
            </a:endParaRPr>
          </a:p>
        </p:txBody>
      </p:sp>
      <p:sp>
        <p:nvSpPr>
          <p:cNvPr id="23" name="Flowchart: Connector 22"/>
          <p:cNvSpPr/>
          <p:nvPr/>
        </p:nvSpPr>
        <p:spPr>
          <a:xfrm>
            <a:off x="1745672" y="4210187"/>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tnInknoeActivity"/>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274049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2" y="323844"/>
            <a:ext cx="11074401" cy="1361911"/>
          </a:xfrm>
          <a:prstGeom prst="rect">
            <a:avLst/>
          </a:prstGeom>
        </p:spPr>
        <p:txBody>
          <a:bodyPr wrap="square">
            <a:spAutoFit/>
          </a:bodyPr>
          <a:lstStyle/>
          <a:p>
            <a:pPr algn="just">
              <a:lnSpc>
                <a:spcPct val="125000"/>
              </a:lnSpc>
              <a:spcAft>
                <a:spcPts val="0"/>
              </a:spcAft>
              <a:tabLst>
                <a:tab pos="428625" algn="l"/>
              </a:tabLst>
            </a:pPr>
            <a:r>
              <a:rPr lang="vi-VN" sz="2200" b="1" dirty="0">
                <a:solidFill>
                  <a:srgbClr val="15B7B3"/>
                </a:solidFill>
                <a:latin typeface="#9Slide03 Roboto Condensed" panose="02000000000000000000" pitchFamily="2" charset="0"/>
                <a:ea typeface="#9Slide03 Roboto Condensed" panose="02000000000000000000" pitchFamily="2" charset="0"/>
              </a:rPr>
              <a:t>Câu </a:t>
            </a:r>
            <a:r>
              <a:rPr lang="en-US" sz="2200" b="1" dirty="0" smtClean="0">
                <a:solidFill>
                  <a:srgbClr val="15B7B3"/>
                </a:solidFill>
                <a:latin typeface="#9Slide03 Roboto Condensed" panose="02000000000000000000" pitchFamily="2" charset="0"/>
                <a:ea typeface="#9Slide03 Roboto Condensed" panose="02000000000000000000" pitchFamily="2" charset="0"/>
              </a:rPr>
              <a:t>3</a:t>
            </a:r>
            <a:r>
              <a:rPr lang="vi-VN" sz="2200" b="1" dirty="0" smtClean="0">
                <a:solidFill>
                  <a:srgbClr val="15B7B3"/>
                </a:solidFill>
                <a:latin typeface="#9Slide03 Roboto Condensed" panose="02000000000000000000" pitchFamily="2" charset="0"/>
                <a:ea typeface="#9Slide03 Roboto Condensed" panose="02000000000000000000" pitchFamily="2" charset="0"/>
              </a:rPr>
              <a:t>.</a:t>
            </a:r>
            <a:r>
              <a:rPr lang="vi-VN" sz="2200" dirty="0" smtClean="0">
                <a:solidFill>
                  <a:srgbClr val="15B7B3"/>
                </a:solidFill>
                <a:latin typeface="#9Slide03 Roboto Condensed" panose="02000000000000000000" pitchFamily="2" charset="0"/>
                <a:ea typeface="#9Slide03 Roboto Condensed" panose="02000000000000000000" pitchFamily="2" charset="0"/>
              </a:rPr>
              <a:t> </a:t>
            </a:r>
            <a:r>
              <a:rPr lang="vi-VN" sz="2200" dirty="0">
                <a:solidFill>
                  <a:srgbClr val="15B7B3"/>
                </a:solidFill>
                <a:latin typeface="#9Slide03 Roboto Condensed" panose="02000000000000000000" pitchFamily="2" charset="0"/>
                <a:ea typeface="#9Slide03 Roboto Condensed" panose="02000000000000000000" pitchFamily="2" charset="0"/>
              </a:rPr>
              <a:t>Nhà phân loại học nào đề xuất phân loại sinh vật theo khoá lưỡng phân?</a:t>
            </a:r>
            <a:endParaRPr lang="en-US" sz="2200" b="1" dirty="0">
              <a:solidFill>
                <a:srgbClr val="15B7B3"/>
              </a:solidFill>
              <a:latin typeface="#9Slide03 Roboto Condensed" panose="02000000000000000000" pitchFamily="2" charset="0"/>
              <a:ea typeface="#9Slide03 Roboto Condensed" panose="02000000000000000000" pitchFamily="2" charset="0"/>
            </a:endParaRPr>
          </a:p>
          <a:p>
            <a:pPr marL="800100" lvl="1" indent="-342900" algn="just">
              <a:lnSpc>
                <a:spcPct val="125000"/>
              </a:lnSpc>
              <a:buFont typeface="+mj-lt"/>
              <a:buAutoNum type="alphaUcPeriod"/>
              <a:tabLst>
                <a:tab pos="2288540" algn="l"/>
              </a:tabLst>
            </a:pPr>
            <a:r>
              <a:rPr lang="vi-VN" sz="2200" dirty="0">
                <a:solidFill>
                  <a:srgbClr val="000000"/>
                </a:solidFill>
                <a:latin typeface="#9Slide03 Roboto Condensed" panose="02000000000000000000" pitchFamily="2" charset="0"/>
                <a:ea typeface="#9Slide03 Roboto Condensed" panose="02000000000000000000" pitchFamily="2" charset="0"/>
              </a:rPr>
              <a:t>Linnaeus.	</a:t>
            </a:r>
            <a:r>
              <a:rPr lang="en-US" sz="2200" dirty="0" smtClean="0">
                <a:solidFill>
                  <a:srgbClr val="000000"/>
                </a:solidFill>
                <a:latin typeface="#9Slide03 Roboto Condensed" panose="02000000000000000000" pitchFamily="2" charset="0"/>
                <a:ea typeface="#9Slide03 Roboto Condensed" panose="02000000000000000000" pitchFamily="2" charset="0"/>
              </a:rPr>
              <a:t>		</a:t>
            </a:r>
            <a:r>
              <a:rPr lang="vi-VN" sz="2200" b="1" dirty="0" smtClean="0">
                <a:solidFill>
                  <a:srgbClr val="000000"/>
                </a:solidFill>
                <a:latin typeface="#9Slide03 Roboto Condensed" panose="02000000000000000000" pitchFamily="2" charset="0"/>
                <a:ea typeface="#9Slide03 Roboto Condensed" panose="02000000000000000000" pitchFamily="2" charset="0"/>
              </a:rPr>
              <a:t>C</a:t>
            </a:r>
            <a:r>
              <a:rPr lang="vi-VN" sz="2200" b="1" dirty="0">
                <a:solidFill>
                  <a:srgbClr val="000000"/>
                </a:solidFill>
                <a:latin typeface="#9Slide03 Roboto Condensed" panose="02000000000000000000" pitchFamily="2" charset="0"/>
                <a:ea typeface="#9Slide03 Roboto Condensed" panose="02000000000000000000" pitchFamily="2" charset="0"/>
              </a:rPr>
              <a:t>.</a:t>
            </a:r>
            <a:r>
              <a:rPr lang="vi-VN" sz="2200" dirty="0">
                <a:solidFill>
                  <a:srgbClr val="000000"/>
                </a:solidFill>
                <a:latin typeface="#9Slide03 Roboto Condensed" panose="02000000000000000000" pitchFamily="2" charset="0"/>
                <a:ea typeface="#9Slide03 Roboto Condensed" panose="02000000000000000000" pitchFamily="2" charset="0"/>
              </a:rPr>
              <a:t>  Haeckel.</a:t>
            </a:r>
            <a:endParaRPr lang="en-US" sz="2200" b="1" dirty="0">
              <a:latin typeface="#9Slide03 Roboto Condensed" panose="02000000000000000000" pitchFamily="2" charset="0"/>
              <a:ea typeface="#9Slide03 Roboto Condensed" panose="02000000000000000000" pitchFamily="2" charset="0"/>
            </a:endParaRPr>
          </a:p>
          <a:p>
            <a:pPr marL="800100" lvl="1" indent="-342900" algn="just">
              <a:lnSpc>
                <a:spcPct val="125000"/>
              </a:lnSpc>
              <a:spcAft>
                <a:spcPts val="500"/>
              </a:spcAft>
              <a:buFont typeface="+mj-lt"/>
              <a:buAutoNum type="alphaUcPeriod"/>
              <a:tabLst>
                <a:tab pos="2288540" algn="l"/>
              </a:tabLst>
            </a:pPr>
            <a:r>
              <a:rPr lang="vi-VN" sz="2200" dirty="0">
                <a:solidFill>
                  <a:srgbClr val="000000"/>
                </a:solidFill>
                <a:latin typeface="#9Slide03 Roboto Condensed" panose="02000000000000000000" pitchFamily="2" charset="0"/>
                <a:ea typeface="#9Slide03 Roboto Condensed" panose="02000000000000000000" pitchFamily="2" charset="0"/>
              </a:rPr>
              <a:t>Whittaker.	</a:t>
            </a:r>
            <a:r>
              <a:rPr lang="en-US" sz="2200" dirty="0" smtClean="0">
                <a:solidFill>
                  <a:srgbClr val="000000"/>
                </a:solidFill>
                <a:latin typeface="#9Slide03 Roboto Condensed" panose="02000000000000000000" pitchFamily="2" charset="0"/>
                <a:ea typeface="#9Slide03 Roboto Condensed" panose="02000000000000000000" pitchFamily="2" charset="0"/>
              </a:rPr>
              <a:t>		</a:t>
            </a:r>
            <a:r>
              <a:rPr lang="vi-VN" sz="2200" b="1" dirty="0" smtClean="0">
                <a:solidFill>
                  <a:srgbClr val="000000"/>
                </a:solidFill>
                <a:latin typeface="#9Slide03 Roboto Condensed" panose="02000000000000000000" pitchFamily="2" charset="0"/>
                <a:ea typeface="#9Slide03 Roboto Condensed" panose="02000000000000000000" pitchFamily="2" charset="0"/>
              </a:rPr>
              <a:t>D</a:t>
            </a:r>
            <a:r>
              <a:rPr lang="vi-VN" sz="2200" b="1" dirty="0">
                <a:solidFill>
                  <a:srgbClr val="000000"/>
                </a:solidFill>
                <a:latin typeface="#9Slide03 Roboto Condensed" panose="02000000000000000000" pitchFamily="2" charset="0"/>
                <a:ea typeface="#9Slide03 Roboto Condensed" panose="02000000000000000000" pitchFamily="2" charset="0"/>
              </a:rPr>
              <a:t>.</a:t>
            </a:r>
            <a:r>
              <a:rPr lang="vi-VN" sz="2200" dirty="0">
                <a:solidFill>
                  <a:srgbClr val="000000"/>
                </a:solidFill>
                <a:latin typeface="#9Slide03 Roboto Condensed" panose="02000000000000000000" pitchFamily="2" charset="0"/>
                <a:ea typeface="#9Slide03 Roboto Condensed" panose="02000000000000000000" pitchFamily="2" charset="0"/>
              </a:rPr>
              <a:t>  Aristotle</a:t>
            </a:r>
            <a:r>
              <a:rPr lang="vi-VN" sz="2200" dirty="0" smtClean="0">
                <a:solidFill>
                  <a:srgbClr val="000000"/>
                </a:solidFill>
                <a:latin typeface="#9Slide03 Roboto Condensed" panose="02000000000000000000" pitchFamily="2" charset="0"/>
                <a:ea typeface="#9Slide03 Roboto Condensed" panose="02000000000000000000" pitchFamily="2" charset="0"/>
              </a:rPr>
              <a:t>.</a:t>
            </a:r>
            <a:endParaRPr lang="en-US" sz="2200" b="1" dirty="0">
              <a:latin typeface="#9Slide03 Roboto Condensed" panose="02000000000000000000" pitchFamily="2" charset="0"/>
              <a:ea typeface="#9Slide03 Roboto Condensed" panose="02000000000000000000" pitchFamily="2" charset="0"/>
            </a:endParaRPr>
          </a:p>
        </p:txBody>
      </p:sp>
      <p:sp>
        <p:nvSpPr>
          <p:cNvPr id="5" name="Flowchart: Connector 4"/>
          <p:cNvSpPr/>
          <p:nvPr/>
        </p:nvSpPr>
        <p:spPr>
          <a:xfrm>
            <a:off x="858981" y="791256"/>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tnInknoeActivity"/>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92947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762" y="2275864"/>
            <a:ext cx="11443856" cy="2208297"/>
          </a:xfrm>
          <a:prstGeom prst="rect">
            <a:avLst/>
          </a:prstGeom>
        </p:spPr>
        <p:txBody>
          <a:bodyPr wrap="square">
            <a:spAutoFit/>
          </a:bodyPr>
          <a:lstStyle/>
          <a:p>
            <a:pPr algn="just">
              <a:lnSpc>
                <a:spcPct val="125000"/>
              </a:lnSpc>
              <a:spcAft>
                <a:spcPts val="0"/>
              </a:spcAft>
              <a:tabLst>
                <a:tab pos="442595" algn="l"/>
              </a:tabLst>
            </a:pPr>
            <a:r>
              <a:rPr lang="vi-VN" sz="2200" b="1" dirty="0">
                <a:solidFill>
                  <a:srgbClr val="15B7B3"/>
                </a:solidFill>
                <a:latin typeface="#9Slide03 Roboto Condensed" panose="02000000000000000000" pitchFamily="2" charset="0"/>
                <a:ea typeface="#9Slide03 Roboto Condensed" panose="02000000000000000000" pitchFamily="2" charset="0"/>
              </a:rPr>
              <a:t>Câu </a:t>
            </a:r>
            <a:r>
              <a:rPr lang="en-US" sz="2200" b="1" dirty="0" smtClean="0">
                <a:solidFill>
                  <a:srgbClr val="15B7B3"/>
                </a:solidFill>
                <a:latin typeface="#9Slide03 Roboto Condensed" panose="02000000000000000000" pitchFamily="2" charset="0"/>
                <a:ea typeface="#9Slide03 Roboto Condensed" panose="02000000000000000000" pitchFamily="2" charset="0"/>
              </a:rPr>
              <a:t>4</a:t>
            </a:r>
            <a:r>
              <a:rPr lang="vi-VN" sz="2200" b="1" dirty="0" smtClean="0">
                <a:solidFill>
                  <a:srgbClr val="15B7B3"/>
                </a:solidFill>
                <a:latin typeface="#9Slide03 Roboto Condensed" panose="02000000000000000000" pitchFamily="2" charset="0"/>
                <a:ea typeface="#9Slide03 Roboto Condensed" panose="02000000000000000000" pitchFamily="2" charset="0"/>
              </a:rPr>
              <a:t>.</a:t>
            </a:r>
            <a:r>
              <a:rPr lang="vi-VN" sz="2200" dirty="0" smtClean="0">
                <a:solidFill>
                  <a:srgbClr val="15B7B3"/>
                </a:solidFill>
                <a:latin typeface="#9Slide03 Roboto Condensed" panose="02000000000000000000" pitchFamily="2" charset="0"/>
                <a:ea typeface="#9Slide03 Roboto Condensed" panose="02000000000000000000" pitchFamily="2" charset="0"/>
              </a:rPr>
              <a:t> </a:t>
            </a:r>
            <a:r>
              <a:rPr lang="vi-VN" sz="2200" dirty="0">
                <a:solidFill>
                  <a:srgbClr val="15B7B3"/>
                </a:solidFill>
                <a:latin typeface="#9Slide03 Roboto Condensed" panose="02000000000000000000" pitchFamily="2" charset="0"/>
                <a:ea typeface="#9Slide03 Roboto Condensed" panose="02000000000000000000" pitchFamily="2" charset="0"/>
              </a:rPr>
              <a:t>Tên khoa học của loài được hiểu là</a:t>
            </a:r>
            <a:endParaRPr lang="en-US" sz="2200" b="1" dirty="0">
              <a:solidFill>
                <a:srgbClr val="15B7B3"/>
              </a:solidFill>
              <a:latin typeface="#9Slide03 Roboto Condensed" panose="02000000000000000000" pitchFamily="2" charset="0"/>
              <a:ea typeface="#9Slide03 Roboto Condensed" panose="02000000000000000000" pitchFamily="2" charset="0"/>
            </a:endParaRPr>
          </a:p>
          <a:p>
            <a:pPr marL="800100" lvl="1" indent="-342900" algn="just">
              <a:lnSpc>
                <a:spcPct val="125000"/>
              </a:lnSpc>
              <a:buFont typeface="+mj-lt"/>
              <a:buAutoNum type="alphaUcPeriod"/>
              <a:tabLst>
                <a:tab pos="528955" algn="l"/>
              </a:tabLst>
            </a:pPr>
            <a:r>
              <a:rPr lang="vi-VN" sz="2200" dirty="0">
                <a:solidFill>
                  <a:srgbClr val="000000"/>
                </a:solidFill>
                <a:latin typeface="#9Slide03 Roboto Condensed" panose="02000000000000000000" pitchFamily="2" charset="0"/>
                <a:ea typeface="#9Slide03 Roboto Condensed" panose="02000000000000000000" pitchFamily="2" charset="0"/>
              </a:rPr>
              <a:t>Cách gọi truyền thống của người dân bản địa theo vùng miền, quốc gia.</a:t>
            </a:r>
            <a:endParaRPr lang="en-US" sz="2200" b="1" dirty="0">
              <a:latin typeface="#9Slide03 Roboto Condensed" panose="02000000000000000000" pitchFamily="2" charset="0"/>
              <a:ea typeface="#9Slide03 Roboto Condensed" panose="02000000000000000000" pitchFamily="2" charset="0"/>
            </a:endParaRPr>
          </a:p>
          <a:p>
            <a:pPr marL="800100" lvl="1" indent="-342900" algn="just">
              <a:lnSpc>
                <a:spcPct val="125000"/>
              </a:lnSpc>
              <a:buFont typeface="+mj-lt"/>
              <a:buAutoNum type="alphaUcPeriod"/>
              <a:tabLst>
                <a:tab pos="528955" algn="l"/>
              </a:tabLst>
            </a:pPr>
            <a:r>
              <a:rPr lang="vi-VN" sz="2200" dirty="0">
                <a:solidFill>
                  <a:srgbClr val="000000"/>
                </a:solidFill>
                <a:latin typeface="#9Slide03 Roboto Condensed" panose="02000000000000000000" pitchFamily="2" charset="0"/>
                <a:ea typeface="#9Slide03 Roboto Condensed" panose="02000000000000000000" pitchFamily="2" charset="0"/>
              </a:rPr>
              <a:t>Tên giống + Tên loài + (Tên tác giả, năm công bố).</a:t>
            </a:r>
            <a:endParaRPr lang="en-US" sz="2200" b="1" dirty="0">
              <a:latin typeface="#9Slide03 Roboto Condensed" panose="02000000000000000000" pitchFamily="2" charset="0"/>
              <a:ea typeface="#9Slide03 Roboto Condensed" panose="02000000000000000000" pitchFamily="2" charset="0"/>
            </a:endParaRPr>
          </a:p>
          <a:p>
            <a:pPr marL="800100" lvl="1" indent="-342900" algn="just">
              <a:lnSpc>
                <a:spcPct val="125000"/>
              </a:lnSpc>
              <a:buFont typeface="+mj-lt"/>
              <a:buAutoNum type="alphaUcPeriod"/>
            </a:pPr>
            <a:r>
              <a:rPr lang="vi-VN" sz="2200" dirty="0">
                <a:solidFill>
                  <a:srgbClr val="000000"/>
                </a:solidFill>
                <a:latin typeface="#9Slide03 Roboto Condensed" panose="02000000000000000000" pitchFamily="2" charset="0"/>
                <a:ea typeface="#9Slide03 Roboto Condensed" panose="02000000000000000000" pitchFamily="2" charset="0"/>
              </a:rPr>
              <a:t>Cách gọi phổ biến của loài có trong danh mục tra cứu.</a:t>
            </a:r>
            <a:endParaRPr lang="en-US" sz="2200" b="1" dirty="0">
              <a:latin typeface="#9Slide03 Roboto Condensed" panose="02000000000000000000" pitchFamily="2" charset="0"/>
              <a:ea typeface="#9Slide03 Roboto Condensed" panose="02000000000000000000" pitchFamily="2" charset="0"/>
            </a:endParaRPr>
          </a:p>
          <a:p>
            <a:pPr marL="800100" lvl="1" indent="-342900" algn="just">
              <a:lnSpc>
                <a:spcPct val="125000"/>
              </a:lnSpc>
              <a:spcAft>
                <a:spcPts val="400"/>
              </a:spcAft>
              <a:buFont typeface="+mj-lt"/>
              <a:buAutoNum type="alphaUcPeriod"/>
            </a:pPr>
            <a:r>
              <a:rPr lang="vi-VN" sz="2200" dirty="0">
                <a:solidFill>
                  <a:srgbClr val="000000"/>
                </a:solidFill>
                <a:latin typeface="#9Slide03 Roboto Condensed" panose="02000000000000000000" pitchFamily="2" charset="0"/>
                <a:ea typeface="#9Slide03 Roboto Condensed" panose="02000000000000000000" pitchFamily="2" charset="0"/>
              </a:rPr>
              <a:t>Tên loài + Tên giống + (Tên tác giả, năm công bố</a:t>
            </a:r>
            <a:r>
              <a:rPr lang="vi-VN" sz="2200" dirty="0" smtClean="0">
                <a:solidFill>
                  <a:srgbClr val="000000"/>
                </a:solidFill>
                <a:latin typeface="#9Slide03 Roboto Condensed" panose="02000000000000000000" pitchFamily="2" charset="0"/>
                <a:ea typeface="#9Slide03 Roboto Condensed" panose="02000000000000000000" pitchFamily="2" charset="0"/>
              </a:rPr>
              <a:t>).</a:t>
            </a:r>
            <a:endParaRPr lang="en-US" sz="2200" b="1" dirty="0">
              <a:latin typeface="#9Slide03 Roboto Condensed" panose="02000000000000000000" pitchFamily="2" charset="0"/>
              <a:ea typeface="#9Slide03 Roboto Condensed" panose="02000000000000000000" pitchFamily="2" charset="0"/>
            </a:endParaRPr>
          </a:p>
        </p:txBody>
      </p:sp>
      <p:sp>
        <p:nvSpPr>
          <p:cNvPr id="6" name="Flowchart: Connector 5"/>
          <p:cNvSpPr/>
          <p:nvPr/>
        </p:nvSpPr>
        <p:spPr>
          <a:xfrm>
            <a:off x="858981" y="3160057"/>
            <a:ext cx="457200" cy="457200"/>
          </a:xfrm>
          <a:prstGeom prst="flowChartConnector">
            <a:avLst/>
          </a:prstGeom>
          <a:solidFill>
            <a:srgbClr val="F8648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tnInknoeActivity"/>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105302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HƯỚNG DẪN VỀ NHÀ</a:t>
            </a:r>
            <a:endParaRPr lang="en-US" dirty="0"/>
          </a:p>
        </p:txBody>
      </p:sp>
      <p:sp>
        <p:nvSpPr>
          <p:cNvPr id="3" name="Content Placeholder 2"/>
          <p:cNvSpPr>
            <a:spLocks noGrp="1"/>
          </p:cNvSpPr>
          <p:nvPr>
            <p:ph idx="1"/>
          </p:nvPr>
        </p:nvSpPr>
        <p:spPr/>
        <p:txBody>
          <a:bodyPr/>
          <a:lstStyle/>
          <a:p>
            <a:pPr marL="0" indent="0">
              <a:buNone/>
            </a:pPr>
            <a:r>
              <a:rPr lang="en-US" dirty="0" smtClean="0"/>
              <a:t> - </a:t>
            </a:r>
            <a:r>
              <a:rPr lang="en-US" dirty="0" err="1" smtClean="0"/>
              <a:t>Chuẩn</a:t>
            </a:r>
            <a:r>
              <a:rPr lang="en-US" dirty="0" smtClean="0"/>
              <a:t> </a:t>
            </a:r>
            <a:r>
              <a:rPr lang="en-US" dirty="0" err="1" smtClean="0"/>
              <a:t>bị</a:t>
            </a:r>
            <a:r>
              <a:rPr lang="en-US" dirty="0" smtClean="0"/>
              <a:t> </a:t>
            </a:r>
            <a:r>
              <a:rPr lang="en-US" dirty="0" err="1" smtClean="0"/>
              <a:t>bài</a:t>
            </a:r>
            <a:r>
              <a:rPr lang="en-US" dirty="0" smtClean="0"/>
              <a:t> 26: </a:t>
            </a:r>
            <a:r>
              <a:rPr lang="en-US" dirty="0" err="1" smtClean="0"/>
              <a:t>Khóa</a:t>
            </a:r>
            <a:r>
              <a:rPr lang="en-US" dirty="0" smtClean="0"/>
              <a:t> </a:t>
            </a:r>
            <a:r>
              <a:rPr lang="en-US" dirty="0" err="1" smtClean="0"/>
              <a:t>lưỡng</a:t>
            </a:r>
            <a:r>
              <a:rPr lang="en-US" dirty="0" smtClean="0"/>
              <a:t> </a:t>
            </a:r>
            <a:r>
              <a:rPr lang="en-US" dirty="0" err="1" smtClean="0"/>
              <a:t>phân</a:t>
            </a:r>
            <a:endParaRPr lang="en-US" dirty="0" smtClean="0"/>
          </a:p>
          <a:p>
            <a:pPr marL="0" indent="0">
              <a:buNone/>
            </a:pPr>
            <a:r>
              <a:rPr lang="en-US" dirty="0" smtClean="0"/>
              <a:t>- </a:t>
            </a:r>
            <a:r>
              <a:rPr lang="en-US" dirty="0" err="1" smtClean="0"/>
              <a:t>Tìm</a:t>
            </a:r>
            <a:r>
              <a:rPr lang="en-US" dirty="0" smtClean="0"/>
              <a:t> </a:t>
            </a:r>
            <a:r>
              <a:rPr lang="en-US" dirty="0" err="1" smtClean="0"/>
              <a:t>hiểu</a:t>
            </a:r>
            <a:r>
              <a:rPr lang="en-US" dirty="0" smtClean="0"/>
              <a:t> </a:t>
            </a:r>
            <a:r>
              <a:rPr lang="en-US" dirty="0" err="1" smtClean="0"/>
              <a:t>về</a:t>
            </a:r>
            <a:r>
              <a:rPr lang="en-US" dirty="0" smtClean="0"/>
              <a:t> </a:t>
            </a:r>
            <a:r>
              <a:rPr lang="en-US" dirty="0" err="1" smtClean="0"/>
              <a:t>hệ</a:t>
            </a:r>
            <a:r>
              <a:rPr lang="en-US" dirty="0" smtClean="0"/>
              <a:t> </a:t>
            </a:r>
            <a:r>
              <a:rPr lang="en-US" dirty="0" err="1" smtClean="0"/>
              <a:t>thống</a:t>
            </a:r>
            <a:r>
              <a:rPr lang="en-US" dirty="0" smtClean="0"/>
              <a:t> </a:t>
            </a:r>
            <a:r>
              <a:rPr lang="en-US" dirty="0" err="1" smtClean="0"/>
              <a:t>phân</a:t>
            </a:r>
            <a:r>
              <a:rPr lang="en-US" dirty="0" smtClean="0"/>
              <a:t> </a:t>
            </a:r>
            <a:r>
              <a:rPr lang="en-US" dirty="0" err="1" smtClean="0"/>
              <a:t>loại</a:t>
            </a:r>
            <a:r>
              <a:rPr lang="en-US" dirty="0" smtClean="0"/>
              <a:t> </a:t>
            </a:r>
            <a:r>
              <a:rPr lang="en-US" dirty="0" err="1" smtClean="0"/>
              <a:t>của</a:t>
            </a:r>
            <a:r>
              <a:rPr lang="en-US" dirty="0" smtClean="0"/>
              <a:t> </a:t>
            </a:r>
            <a:r>
              <a:rPr lang="en-US" dirty="0" err="1" smtClean="0"/>
              <a:t>các</a:t>
            </a:r>
            <a:r>
              <a:rPr lang="en-US" dirty="0" smtClean="0"/>
              <a:t> </a:t>
            </a:r>
            <a:r>
              <a:rPr lang="en-US" dirty="0" err="1" smtClean="0"/>
              <a:t>loài</a:t>
            </a:r>
            <a:r>
              <a:rPr lang="en-US" dirty="0" smtClean="0"/>
              <a:t>: </a:t>
            </a:r>
            <a:r>
              <a:rPr lang="en-US" dirty="0" err="1" smtClean="0"/>
              <a:t>người</a:t>
            </a:r>
            <a:r>
              <a:rPr lang="en-US" dirty="0" smtClean="0"/>
              <a:t>, </a:t>
            </a:r>
            <a:r>
              <a:rPr lang="en-US" dirty="0" err="1" smtClean="0"/>
              <a:t>ếch</a:t>
            </a:r>
            <a:r>
              <a:rPr lang="en-US" dirty="0" smtClean="0"/>
              <a:t>, </a:t>
            </a:r>
            <a:r>
              <a:rPr lang="en-US" dirty="0" err="1" smtClean="0"/>
              <a:t>cá</a:t>
            </a:r>
            <a:r>
              <a:rPr lang="en-US" dirty="0" smtClean="0"/>
              <a:t>, </a:t>
            </a:r>
            <a:r>
              <a:rPr lang="en-US" dirty="0" err="1" smtClean="0"/>
              <a:t>cây</a:t>
            </a:r>
            <a:r>
              <a:rPr lang="en-US" dirty="0" smtClean="0"/>
              <a:t> </a:t>
            </a:r>
            <a:r>
              <a:rPr lang="en-US" dirty="0" err="1" smtClean="0"/>
              <a:t>rau</a:t>
            </a:r>
            <a:r>
              <a:rPr lang="en-US" dirty="0" smtClean="0"/>
              <a:t> </a:t>
            </a:r>
            <a:r>
              <a:rPr lang="en-US" dirty="0" err="1" smtClean="0"/>
              <a:t>bí</a:t>
            </a:r>
            <a:r>
              <a:rPr lang="en-US" dirty="0" smtClean="0"/>
              <a:t>.</a:t>
            </a:r>
          </a:p>
          <a:p>
            <a:pPr marL="0" indent="0">
              <a:buNone/>
            </a:pPr>
            <a:r>
              <a:rPr lang="en-US" dirty="0" smtClean="0"/>
              <a:t>- </a:t>
            </a:r>
            <a:r>
              <a:rPr lang="en-US" dirty="0" err="1" smtClean="0"/>
              <a:t>Đọc</a:t>
            </a:r>
            <a:r>
              <a:rPr lang="en-US" dirty="0" smtClean="0"/>
              <a:t> </a:t>
            </a:r>
            <a:r>
              <a:rPr lang="en-US" dirty="0" err="1" smtClean="0"/>
              <a:t>mục</a:t>
            </a:r>
            <a:r>
              <a:rPr lang="en-US" dirty="0" smtClean="0"/>
              <a:t>: </a:t>
            </a:r>
            <a:r>
              <a:rPr lang="en-US" dirty="0" err="1" smtClean="0"/>
              <a:t>Em</a:t>
            </a:r>
            <a:r>
              <a:rPr lang="en-US" dirty="0" smtClean="0"/>
              <a:t> </a:t>
            </a:r>
            <a:r>
              <a:rPr lang="en-US" dirty="0" err="1" smtClean="0"/>
              <a:t>có</a:t>
            </a:r>
            <a:r>
              <a:rPr lang="en-US" dirty="0" smtClean="0"/>
              <a:t> </a:t>
            </a:r>
            <a:r>
              <a:rPr lang="en-US" dirty="0" err="1" smtClean="0"/>
              <a:t>biết</a:t>
            </a:r>
            <a:r>
              <a:rPr lang="en-US" dirty="0" smtClean="0"/>
              <a:t>?</a:t>
            </a:r>
            <a:endParaRPr lang="en-US" dirty="0"/>
          </a:p>
        </p:txBody>
      </p:sp>
    </p:spTree>
    <p:extLst>
      <p:ext uri="{BB962C8B-B14F-4D97-AF65-F5344CB8AC3E}">
        <p14:creationId xmlns:p14="http://schemas.microsoft.com/office/powerpoint/2010/main" val="1620094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Title 2">
            <a:extLst>
              <a:ext uri="{FF2B5EF4-FFF2-40B4-BE49-F238E27FC236}">
                <a16:creationId xmlns="" xmlns:a16="http://schemas.microsoft.com/office/drawing/2014/main" id="{EBDC24D3-EEF0-4B69-A174-E4DFF7884894}"/>
              </a:ext>
            </a:extLst>
          </p:cNvPr>
          <p:cNvSpPr>
            <a:spLocks noGrp="1"/>
          </p:cNvSpPr>
          <p:nvPr>
            <p:ph type="ctrTitle"/>
          </p:nvPr>
        </p:nvSpPr>
        <p:spPr/>
        <p:txBody>
          <a:bodyPr/>
          <a:lstStyle/>
          <a:p>
            <a:r>
              <a:rPr lang="en-US" sz="8800" dirty="0">
                <a:latin typeface="#9Slide03 Roboto Condensed" panose="02000000000000000000" pitchFamily="2" charset="0"/>
                <a:ea typeface="#9Slide03 Roboto Condensed" panose="02000000000000000000" pitchFamily="2" charset="0"/>
              </a:rPr>
              <a:t>Thank You</a:t>
            </a:r>
          </a:p>
        </p:txBody>
      </p:sp>
      <p:cxnSp>
        <p:nvCxnSpPr>
          <p:cNvPr id="5" name="Straight Connector 4" descr="Divider line">
            <a:extLst>
              <a:ext uri="{FF2B5EF4-FFF2-40B4-BE49-F238E27FC236}">
                <a16:creationId xmlns="" xmlns:a16="http://schemas.microsoft.com/office/drawing/2014/main" id="{FE07C9EC-5158-440C-995A-EAC50D3E05DA}"/>
              </a:ext>
              <a:ext uri="{C183D7F6-B498-43B3-948B-1728B52AA6E4}">
                <adec:decorative xmlns=""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descr="Person icon">
            <a:extLst>
              <a:ext uri="{FF2B5EF4-FFF2-40B4-BE49-F238E27FC236}">
                <a16:creationId xmlns=""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284624" y="3886690"/>
            <a:ext cx="164463" cy="164463"/>
          </a:xfrm>
          <a:prstGeom prst="rect">
            <a:avLst/>
          </a:prstGeom>
        </p:spPr>
      </p:pic>
      <p:sp>
        <p:nvSpPr>
          <p:cNvPr id="9" name="Text Placeholder 8">
            <a:extLst>
              <a:ext uri="{FF2B5EF4-FFF2-40B4-BE49-F238E27FC236}">
                <a16:creationId xmlns="" xmlns:a16="http://schemas.microsoft.com/office/drawing/2014/main" id="{650F9D0C-7F14-4B83-A0A3-5710128C815A}"/>
              </a:ext>
            </a:extLst>
          </p:cNvPr>
          <p:cNvSpPr>
            <a:spLocks noGrp="1"/>
          </p:cNvSpPr>
          <p:nvPr>
            <p:ph type="body" sz="quarter" idx="13"/>
          </p:nvPr>
        </p:nvSpPr>
        <p:spPr/>
        <p:txBody>
          <a:bodyPr/>
          <a:lstStyle/>
          <a:p>
            <a:r>
              <a:rPr lang="en-US" dirty="0" smtClean="0">
                <a:latin typeface="#9Slide03 Swiss Condensed Bold" panose="02000500000000000000" pitchFamily="2" charset="0"/>
              </a:rPr>
              <a:t>0354224098</a:t>
            </a:r>
            <a:endParaRPr lang="en-US" dirty="0">
              <a:latin typeface="#9Slide03 Swiss Condensed Bold" panose="02000500000000000000" pitchFamily="2" charset="0"/>
            </a:endParaRPr>
          </a:p>
        </p:txBody>
      </p:sp>
      <p:pic>
        <p:nvPicPr>
          <p:cNvPr id="15" name="Graphic 14" descr="Phone icon">
            <a:extLst>
              <a:ext uri="{FF2B5EF4-FFF2-40B4-BE49-F238E27FC236}">
                <a16:creationId xmlns="" xmlns:a16="http://schemas.microsoft.com/office/drawing/2014/main" id="{E276E47B-4C08-4FEC-AAE8-3DCCBA7EE72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284624" y="4196776"/>
            <a:ext cx="164463" cy="164463"/>
          </a:xfrm>
          <a:prstGeom prst="rect">
            <a:avLst/>
          </a:prstGeom>
        </p:spPr>
      </p:pic>
      <p:sp>
        <p:nvSpPr>
          <p:cNvPr id="10" name="Text Placeholder 9">
            <a:extLst>
              <a:ext uri="{FF2B5EF4-FFF2-40B4-BE49-F238E27FC236}">
                <a16:creationId xmlns="" xmlns:a16="http://schemas.microsoft.com/office/drawing/2014/main" id="{2EF9E03C-A81E-4083-9F20-EF8FFAF5914D}"/>
              </a:ext>
            </a:extLst>
          </p:cNvPr>
          <p:cNvSpPr>
            <a:spLocks noGrp="1"/>
          </p:cNvSpPr>
          <p:nvPr>
            <p:ph type="body" sz="quarter" idx="14"/>
          </p:nvPr>
        </p:nvSpPr>
        <p:spPr/>
        <p:txBody>
          <a:bodyPr/>
          <a:lstStyle/>
          <a:p>
            <a:r>
              <a:rPr lang="en-US" dirty="0" smtClean="0">
                <a:latin typeface="#9Slide03 Swiss Condensed Bold" panose="02000500000000000000" pitchFamily="2" charset="0"/>
              </a:rPr>
              <a:t>dr.phh2907@gmail.com</a:t>
            </a:r>
            <a:endParaRPr lang="en-US" dirty="0">
              <a:latin typeface="#9Slide03 Swiss Condensed Bold" panose="02000500000000000000" pitchFamily="2" charset="0"/>
            </a:endParaRPr>
          </a:p>
        </p:txBody>
      </p:sp>
      <p:pic>
        <p:nvPicPr>
          <p:cNvPr id="14" name="Graphic 13" descr="Email icon">
            <a:extLst>
              <a:ext uri="{FF2B5EF4-FFF2-40B4-BE49-F238E27FC236}">
                <a16:creationId xmlns="" xmlns:a16="http://schemas.microsoft.com/office/drawing/2014/main" id="{4F2D4997-93AD-4A62-8488-4572923DB81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284624" y="4530964"/>
            <a:ext cx="164463" cy="164463"/>
          </a:xfrm>
          <a:prstGeom prst="rect">
            <a:avLst/>
          </a:prstGeom>
        </p:spPr>
      </p:pic>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399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Thế giới quan (Worldview) trong quản trị kinh doanh là gì?"/>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49" y="0"/>
            <a:ext cx="12858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5743" y="1901428"/>
            <a:ext cx="5677320" cy="2924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4400" dirty="0" smtClean="0">
                <a:latin typeface="#9Slide07 SVNBrandon Printed Sh" panose="02000000000000000000" pitchFamily="2" charset="0"/>
              </a:rPr>
              <a:t>1. SỰ CẦN THIẾT CỦA VIỆC PHÂN LOẠI THẾ GIỚI SỐNG</a:t>
            </a:r>
            <a:endParaRPr lang="en-US" sz="4400" dirty="0">
              <a:latin typeface="#9Slide07 SVNBrandon Printed Sh" panose="02000000000000000000" pitchFamily="2" charset="0"/>
            </a:endParaRPr>
          </a:p>
        </p:txBody>
      </p:sp>
      <p:pic>
        <p:nvPicPr>
          <p:cNvPr id="2062" name="Picture 14" descr="10 loài động vật sống lâu nhất trên Trái đất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t="21303" b="12757"/>
          <a:stretch/>
        </p:blipFill>
        <p:spPr bwMode="auto">
          <a:xfrm>
            <a:off x="902358" y="4825498"/>
            <a:ext cx="4857341" cy="180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16966"/>
      </p:ext>
    </p:extLst>
  </p:cSld>
  <p:clrMapOvr>
    <a:masterClrMapping/>
  </p:clrMapOvr>
  <p:transition spd="slow">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5" name="Group 4"/>
          <p:cNvGrpSpPr/>
          <p:nvPr/>
        </p:nvGrpSpPr>
        <p:grpSpPr>
          <a:xfrm>
            <a:off x="1792963" y="1419790"/>
            <a:ext cx="8310327" cy="4216127"/>
            <a:chOff x="1431203" y="1347362"/>
            <a:chExt cx="8310327" cy="4216127"/>
          </a:xfrm>
        </p:grpSpPr>
        <p:pic>
          <p:nvPicPr>
            <p:cNvPr id="2" name="Picture 1"/>
            <p:cNvPicPr>
              <a:picLocks noChangeAspect="1"/>
            </p:cNvPicPr>
            <p:nvPr/>
          </p:nvPicPr>
          <p:blipFill>
            <a:blip r:embed="rId2"/>
            <a:stretch>
              <a:fillRect/>
            </a:stretch>
          </p:blipFill>
          <p:spPr>
            <a:xfrm>
              <a:off x="1431203" y="1347362"/>
              <a:ext cx="8310327" cy="3775922"/>
            </a:xfrm>
            <a:prstGeom prst="rect">
              <a:avLst/>
            </a:prstGeom>
          </p:spPr>
        </p:pic>
        <p:sp>
          <p:nvSpPr>
            <p:cNvPr id="4" name="TextBox 3"/>
            <p:cNvSpPr txBox="1"/>
            <p:nvPr/>
          </p:nvSpPr>
          <p:spPr>
            <a:xfrm>
              <a:off x="3988051" y="5194157"/>
              <a:ext cx="2806575" cy="369332"/>
            </a:xfrm>
            <a:prstGeom prst="rect">
              <a:avLst/>
            </a:prstGeom>
            <a:noFill/>
          </p:spPr>
          <p:txBody>
            <a:bodyPr wrap="square" rtlCol="0">
              <a:spAutoFit/>
            </a:bodyPr>
            <a:lstStyle/>
            <a:p>
              <a:pPr algn="ctr" defTabSz="914400"/>
              <a:r>
                <a:rPr lang="vi-VN" dirty="0" smtClean="0">
                  <a:solidFill>
                    <a:prstClr val="black"/>
                  </a:solidFill>
                  <a:latin typeface="#9Slide03 Cabin Condensed Bold"/>
                </a:rPr>
                <a:t>Hình. Một số loài sinh vật</a:t>
              </a:r>
              <a:endParaRPr lang="vi-VN" dirty="0">
                <a:solidFill>
                  <a:prstClr val="black"/>
                </a:solidFill>
                <a:latin typeface="#9Slide03 Cabin Condensed Bold"/>
              </a:endParaRPr>
            </a:p>
          </p:txBody>
        </p:sp>
      </p:grpSp>
      <p:sp>
        <p:nvSpPr>
          <p:cNvPr id="6" name="TextBox 5"/>
          <p:cNvSpPr txBox="1"/>
          <p:nvPr/>
        </p:nvSpPr>
        <p:spPr>
          <a:xfrm>
            <a:off x="289711" y="190123"/>
            <a:ext cx="11316832" cy="978729"/>
          </a:xfrm>
          <a:prstGeom prst="rect">
            <a:avLst/>
          </a:prstGeom>
          <a:noFill/>
        </p:spPr>
        <p:txBody>
          <a:bodyPr wrap="square" rtlCol="0">
            <a:spAutoFit/>
          </a:bodyPr>
          <a:lstStyle/>
          <a:p>
            <a:pPr algn="just" defTabSz="914400">
              <a:lnSpc>
                <a:spcPct val="120000"/>
              </a:lnSpc>
            </a:pPr>
            <a:r>
              <a:rPr lang="en-US" sz="2400" dirty="0" smtClean="0">
                <a:solidFill>
                  <a:prstClr val="black"/>
                </a:solidFill>
                <a:latin typeface="#9Slide03 Roboto Condensed" panose="02000000000000000000" pitchFamily="2" charset="0"/>
                <a:ea typeface="#9Slide03 Roboto Condensed" panose="02000000000000000000" pitchFamily="2" charset="0"/>
              </a:rPr>
              <a:t> </a:t>
            </a:r>
            <a:r>
              <a:rPr lang="vi-VN" sz="2400" dirty="0" smtClean="0">
                <a:solidFill>
                  <a:srgbClr val="FF0000"/>
                </a:solidFill>
                <a:latin typeface="#9Slide03 Roboto Condensed" panose="02000000000000000000" pitchFamily="2" charset="0"/>
                <a:ea typeface="#9Slide03 Roboto Condensed" panose="02000000000000000000" pitchFamily="2" charset="0"/>
              </a:rPr>
              <a:t>Thảo luận</a:t>
            </a:r>
            <a:r>
              <a:rPr lang="en-US" sz="2400" dirty="0" smtClean="0">
                <a:solidFill>
                  <a:prstClr val="black"/>
                </a:solidFill>
                <a:latin typeface="#9Slide03 Roboto Condensed" panose="02000000000000000000" pitchFamily="2" charset="0"/>
                <a:ea typeface="#9Slide03 Roboto Condensed" panose="02000000000000000000" pitchFamily="2" charset="0"/>
              </a:rPr>
              <a:t>: </a:t>
            </a:r>
            <a:r>
              <a:rPr lang="vi-VN" sz="2400" dirty="0" smtClean="0">
                <a:solidFill>
                  <a:prstClr val="black"/>
                </a:solidFill>
                <a:latin typeface="#9Slide03 Roboto Condensed" panose="02000000000000000000" pitchFamily="2" charset="0"/>
                <a:ea typeface="#9Slide03 Roboto Condensed" panose="02000000000000000000" pitchFamily="2" charset="0"/>
              </a:rPr>
              <a:t>Các loài trong hình thuộc giới Nấm, giới Thực vật và giới Động vật. Em hãy sắp xếp các loài sinh vật trong hình vào các giới phù hợp</a:t>
            </a:r>
            <a:endParaRPr lang="vi-VN" sz="2400" dirty="0">
              <a:solidFill>
                <a:prstClr val="black"/>
              </a:solidFill>
              <a:latin typeface="#9Slide03 Roboto Condensed" panose="02000000000000000000" pitchFamily="2" charset="0"/>
              <a:ea typeface="#9Slide03 Roboto Condensed" panose="02000000000000000000" pitchFamily="2" charset="0"/>
            </a:endParaRPr>
          </a:p>
        </p:txBody>
      </p:sp>
      <p:sp>
        <p:nvSpPr>
          <p:cNvPr id="7" name="TextBox 6"/>
          <p:cNvSpPr txBox="1"/>
          <p:nvPr/>
        </p:nvSpPr>
        <p:spPr>
          <a:xfrm>
            <a:off x="443619" y="13716000"/>
            <a:ext cx="10755517" cy="958660"/>
          </a:xfrm>
          <a:prstGeom prst="rect">
            <a:avLst/>
          </a:prstGeom>
          <a:noFill/>
          <a:ln>
            <a:solidFill>
              <a:schemeClr val="tx1"/>
            </a:solidFill>
          </a:ln>
        </p:spPr>
        <p:txBody>
          <a:bodyPr wrap="square" rtlCol="0">
            <a:spAutoFit/>
          </a:bodyPr>
          <a:lstStyle/>
          <a:p>
            <a:pPr algn="ctr" defTabSz="914400">
              <a:lnSpc>
                <a:spcPct val="150000"/>
              </a:lnSpc>
            </a:pPr>
            <a:r>
              <a:rPr lang="vi-VN" sz="2000" dirty="0" smtClean="0">
                <a:solidFill>
                  <a:srgbClr val="0070C0"/>
                </a:solidFill>
                <a:latin typeface="#9Slide03 BoosterNextFYBlack"/>
              </a:rPr>
              <a:t>HƯỚNG DẪN</a:t>
            </a:r>
          </a:p>
          <a:p>
            <a:pPr algn="ctr" defTabSz="914400">
              <a:lnSpc>
                <a:spcPct val="150000"/>
              </a:lnSpc>
            </a:pPr>
            <a:r>
              <a:rPr lang="vi-VN" sz="2000" dirty="0" smtClean="0">
                <a:solidFill>
                  <a:srgbClr val="00B050"/>
                </a:solidFill>
                <a:latin typeface="#9Slide03 BoosterNextFYBlack"/>
              </a:rPr>
              <a:t>Giới Thực vật</a:t>
            </a:r>
            <a:r>
              <a:rPr lang="vi-VN" sz="2000" dirty="0" smtClean="0">
                <a:solidFill>
                  <a:prstClr val="black"/>
                </a:solidFill>
                <a:latin typeface="#9Slide03 BoosterNextFYBlack"/>
              </a:rPr>
              <a:t>: hình A, C		</a:t>
            </a:r>
            <a:r>
              <a:rPr lang="vi-VN" sz="2000" dirty="0" smtClean="0">
                <a:solidFill>
                  <a:srgbClr val="FF3399"/>
                </a:solidFill>
                <a:latin typeface="#9Slide03 BoosterNextFYBlack"/>
              </a:rPr>
              <a:t>Giới Động vật</a:t>
            </a:r>
            <a:r>
              <a:rPr lang="vi-VN" sz="2000" dirty="0" smtClean="0">
                <a:solidFill>
                  <a:prstClr val="black"/>
                </a:solidFill>
                <a:latin typeface="#9Slide03 BoosterNextFYBlack"/>
              </a:rPr>
              <a:t>: D, E, G		</a:t>
            </a:r>
            <a:r>
              <a:rPr lang="vi-VN" sz="2000" dirty="0" smtClean="0">
                <a:solidFill>
                  <a:srgbClr val="FFC000"/>
                </a:solidFill>
                <a:latin typeface="#9Slide03 BoosterNextFYBlack"/>
              </a:rPr>
              <a:t>Giới Nấm</a:t>
            </a:r>
            <a:r>
              <a:rPr lang="vi-VN" sz="2000" dirty="0" smtClean="0">
                <a:solidFill>
                  <a:prstClr val="black"/>
                </a:solidFill>
                <a:latin typeface="#9Slide03 BoosterNextFYBlack"/>
              </a:rPr>
              <a:t>: hình B</a:t>
            </a:r>
            <a:endParaRPr lang="vi-VN" sz="2000" dirty="0">
              <a:solidFill>
                <a:prstClr val="black"/>
              </a:solidFill>
              <a:latin typeface="#9Slide03 BoosterNextFYBlack"/>
            </a:endParaRPr>
          </a:p>
        </p:txBody>
      </p:sp>
    </p:spTree>
    <p:extLst>
      <p:ext uri="{BB962C8B-B14F-4D97-AF65-F5344CB8AC3E}">
        <p14:creationId xmlns:p14="http://schemas.microsoft.com/office/powerpoint/2010/main" val="25924280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5" name="Group 4"/>
          <p:cNvGrpSpPr/>
          <p:nvPr/>
        </p:nvGrpSpPr>
        <p:grpSpPr>
          <a:xfrm>
            <a:off x="1792963" y="1419790"/>
            <a:ext cx="8310327" cy="4216127"/>
            <a:chOff x="1431203" y="1347362"/>
            <a:chExt cx="8310327" cy="4216127"/>
          </a:xfrm>
        </p:grpSpPr>
        <p:pic>
          <p:nvPicPr>
            <p:cNvPr id="2" name="Picture 1"/>
            <p:cNvPicPr>
              <a:picLocks noChangeAspect="1"/>
            </p:cNvPicPr>
            <p:nvPr/>
          </p:nvPicPr>
          <p:blipFill>
            <a:blip r:embed="rId2"/>
            <a:stretch>
              <a:fillRect/>
            </a:stretch>
          </p:blipFill>
          <p:spPr>
            <a:xfrm>
              <a:off x="1431203" y="1347362"/>
              <a:ext cx="8310327" cy="3775922"/>
            </a:xfrm>
            <a:prstGeom prst="rect">
              <a:avLst/>
            </a:prstGeom>
          </p:spPr>
        </p:pic>
        <p:sp>
          <p:nvSpPr>
            <p:cNvPr id="4" name="TextBox 3"/>
            <p:cNvSpPr txBox="1"/>
            <p:nvPr/>
          </p:nvSpPr>
          <p:spPr>
            <a:xfrm>
              <a:off x="3988051" y="5194157"/>
              <a:ext cx="2806575" cy="369332"/>
            </a:xfrm>
            <a:prstGeom prst="rect">
              <a:avLst/>
            </a:prstGeom>
            <a:noFill/>
          </p:spPr>
          <p:txBody>
            <a:bodyPr wrap="square" rtlCol="0">
              <a:spAutoFit/>
            </a:bodyPr>
            <a:lstStyle/>
            <a:p>
              <a:pPr algn="ctr" defTabSz="914400"/>
              <a:r>
                <a:rPr lang="vi-VN" dirty="0" smtClean="0">
                  <a:solidFill>
                    <a:prstClr val="black"/>
                  </a:solidFill>
                  <a:latin typeface="#9Slide03 Cabin Condensed Bold"/>
                </a:rPr>
                <a:t>Hình. Một số loài sinh vật</a:t>
              </a:r>
              <a:endParaRPr lang="vi-VN" dirty="0">
                <a:solidFill>
                  <a:prstClr val="black"/>
                </a:solidFill>
                <a:latin typeface="#9Slide03 Cabin Condensed Bold"/>
              </a:endParaRPr>
            </a:p>
          </p:txBody>
        </p:sp>
      </p:grpSp>
      <p:sp>
        <p:nvSpPr>
          <p:cNvPr id="6" name="TextBox 5"/>
          <p:cNvSpPr txBox="1"/>
          <p:nvPr/>
        </p:nvSpPr>
        <p:spPr>
          <a:xfrm>
            <a:off x="289711" y="190123"/>
            <a:ext cx="11316832" cy="978729"/>
          </a:xfrm>
          <a:prstGeom prst="rect">
            <a:avLst/>
          </a:prstGeom>
          <a:noFill/>
        </p:spPr>
        <p:txBody>
          <a:bodyPr wrap="square" rtlCol="0">
            <a:spAutoFit/>
          </a:bodyPr>
          <a:lstStyle/>
          <a:p>
            <a:pPr algn="just" defTabSz="914400">
              <a:lnSpc>
                <a:spcPct val="120000"/>
              </a:lnSpc>
            </a:pPr>
            <a:r>
              <a:rPr lang="en-US" sz="2400" dirty="0" smtClean="0">
                <a:solidFill>
                  <a:prstClr val="black"/>
                </a:solidFill>
                <a:latin typeface="#9Slide03 Roboto Condensed" panose="02000000000000000000" pitchFamily="2" charset="0"/>
                <a:ea typeface="#9Slide03 Roboto Condensed" panose="02000000000000000000" pitchFamily="2" charset="0"/>
              </a:rPr>
              <a:t> </a:t>
            </a:r>
            <a:r>
              <a:rPr lang="vi-VN" sz="2400" dirty="0" smtClean="0">
                <a:solidFill>
                  <a:srgbClr val="FF0000"/>
                </a:solidFill>
                <a:latin typeface="#9Slide03 Roboto Condensed" panose="02000000000000000000" pitchFamily="2" charset="0"/>
                <a:ea typeface="#9Slide03 Roboto Condensed" panose="02000000000000000000" pitchFamily="2" charset="0"/>
              </a:rPr>
              <a:t>Thảo luận</a:t>
            </a:r>
            <a:r>
              <a:rPr lang="en-US" sz="2400" dirty="0" smtClean="0">
                <a:solidFill>
                  <a:prstClr val="black"/>
                </a:solidFill>
                <a:latin typeface="#9Slide03 Roboto Condensed" panose="02000000000000000000" pitchFamily="2" charset="0"/>
                <a:ea typeface="#9Slide03 Roboto Condensed" panose="02000000000000000000" pitchFamily="2" charset="0"/>
              </a:rPr>
              <a:t>: </a:t>
            </a:r>
            <a:r>
              <a:rPr lang="vi-VN" sz="2400" dirty="0" smtClean="0">
                <a:solidFill>
                  <a:prstClr val="black"/>
                </a:solidFill>
                <a:latin typeface="#9Slide03 Roboto Condensed" panose="02000000000000000000" pitchFamily="2" charset="0"/>
                <a:ea typeface="#9Slide03 Roboto Condensed" panose="02000000000000000000" pitchFamily="2" charset="0"/>
              </a:rPr>
              <a:t>Các loài trong hình thuộc giới Nấm, giới Thực vật và giới Động vật. Em hãy sắp xếp các loài sinh vật trong hình vào các giới phù hợp</a:t>
            </a:r>
            <a:endParaRPr lang="vi-VN" sz="2400" dirty="0">
              <a:solidFill>
                <a:prstClr val="black"/>
              </a:solidFill>
              <a:latin typeface="#9Slide03 Roboto Condensed" panose="02000000000000000000" pitchFamily="2" charset="0"/>
              <a:ea typeface="#9Slide03 Roboto Condensed" panose="02000000000000000000" pitchFamily="2" charset="0"/>
            </a:endParaRPr>
          </a:p>
        </p:txBody>
      </p:sp>
      <p:sp>
        <p:nvSpPr>
          <p:cNvPr id="7" name="TextBox 6"/>
          <p:cNvSpPr txBox="1"/>
          <p:nvPr/>
        </p:nvSpPr>
        <p:spPr>
          <a:xfrm>
            <a:off x="443619" y="5706791"/>
            <a:ext cx="10755517" cy="958660"/>
          </a:xfrm>
          <a:prstGeom prst="rect">
            <a:avLst/>
          </a:prstGeom>
          <a:noFill/>
          <a:ln>
            <a:solidFill>
              <a:schemeClr val="tx1"/>
            </a:solidFill>
          </a:ln>
        </p:spPr>
        <p:txBody>
          <a:bodyPr wrap="square" rtlCol="0">
            <a:spAutoFit/>
          </a:bodyPr>
          <a:lstStyle/>
          <a:p>
            <a:pPr algn="ctr" defTabSz="914400">
              <a:lnSpc>
                <a:spcPct val="150000"/>
              </a:lnSpc>
            </a:pPr>
            <a:r>
              <a:rPr lang="vi-VN" sz="2000" dirty="0" smtClean="0">
                <a:solidFill>
                  <a:srgbClr val="0070C0"/>
                </a:solidFill>
                <a:latin typeface="#9Slide03 BoosterNextFYBlack"/>
              </a:rPr>
              <a:t>HƯỚNG DẪN</a:t>
            </a:r>
          </a:p>
          <a:p>
            <a:pPr algn="ctr" defTabSz="914400">
              <a:lnSpc>
                <a:spcPct val="150000"/>
              </a:lnSpc>
            </a:pPr>
            <a:r>
              <a:rPr lang="vi-VN" sz="2000" dirty="0" smtClean="0">
                <a:solidFill>
                  <a:srgbClr val="00B050"/>
                </a:solidFill>
                <a:latin typeface="#9Slide03 BoosterNextFYBlack"/>
              </a:rPr>
              <a:t>Giới Thực vật</a:t>
            </a:r>
            <a:r>
              <a:rPr lang="vi-VN" sz="2000" dirty="0" smtClean="0">
                <a:solidFill>
                  <a:prstClr val="black"/>
                </a:solidFill>
                <a:latin typeface="#9Slide03 BoosterNextFYBlack"/>
              </a:rPr>
              <a:t>: hình A, C		</a:t>
            </a:r>
            <a:r>
              <a:rPr lang="vi-VN" sz="2000" dirty="0" smtClean="0">
                <a:solidFill>
                  <a:srgbClr val="FF3399"/>
                </a:solidFill>
                <a:latin typeface="#9Slide03 BoosterNextFYBlack"/>
              </a:rPr>
              <a:t>Giới Động vật</a:t>
            </a:r>
            <a:r>
              <a:rPr lang="vi-VN" sz="2000" dirty="0" smtClean="0">
                <a:solidFill>
                  <a:prstClr val="black"/>
                </a:solidFill>
                <a:latin typeface="#9Slide03 BoosterNextFYBlack"/>
              </a:rPr>
              <a:t>: D, E, G		</a:t>
            </a:r>
            <a:r>
              <a:rPr lang="vi-VN" sz="2000" dirty="0" smtClean="0">
                <a:solidFill>
                  <a:srgbClr val="FFC000"/>
                </a:solidFill>
                <a:latin typeface="#9Slide03 BoosterNextFYBlack"/>
              </a:rPr>
              <a:t>Giới Nấm</a:t>
            </a:r>
            <a:r>
              <a:rPr lang="vi-VN" sz="2000" dirty="0" smtClean="0">
                <a:solidFill>
                  <a:prstClr val="black"/>
                </a:solidFill>
                <a:latin typeface="#9Slide03 BoosterNextFYBlack"/>
              </a:rPr>
              <a:t>: hình B</a:t>
            </a:r>
            <a:endParaRPr lang="vi-VN" sz="2000" dirty="0">
              <a:solidFill>
                <a:prstClr val="black"/>
              </a:solidFill>
              <a:latin typeface="#9Slide03 BoosterNextFYBlack"/>
            </a:endParaRPr>
          </a:p>
        </p:txBody>
      </p:sp>
    </p:spTree>
    <p:extLst>
      <p:ext uri="{BB962C8B-B14F-4D97-AF65-F5344CB8AC3E}">
        <p14:creationId xmlns:p14="http://schemas.microsoft.com/office/powerpoint/2010/main" val="12367569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3271" y="298764"/>
            <a:ext cx="6667500" cy="4281489"/>
            <a:chOff x="273271" y="298764"/>
            <a:chExt cx="6667500" cy="4281489"/>
          </a:xfrm>
        </p:grpSpPr>
        <p:pic>
          <p:nvPicPr>
            <p:cNvPr id="1026" name="Picture 2" descr="Sở Giáo Dục Và Đào Tạo Vĩnh Phúc"/>
            <p:cNvPicPr>
              <a:picLocks noChangeAspect="1" noChangeArrowheads="1"/>
            </p:cNvPicPr>
            <p:nvPr/>
          </p:nvPicPr>
          <p:blipFill rotWithShape="1">
            <a:blip r:embed="rId3">
              <a:extLst>
                <a:ext uri="{28A0092B-C50C-407E-A947-70E740481C1C}">
                  <a14:useLocalDpi xmlns:a14="http://schemas.microsoft.com/office/drawing/2010/main" val="0"/>
                </a:ext>
              </a:extLst>
            </a:blip>
            <a:srcRect t="21865"/>
            <a:stretch/>
          </p:blipFill>
          <p:spPr bwMode="auto">
            <a:xfrm>
              <a:off x="273271" y="896293"/>
              <a:ext cx="6667500" cy="3683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7029" y="298764"/>
              <a:ext cx="2688880" cy="461665"/>
            </a:xfrm>
            <a:prstGeom prst="rect">
              <a:avLst/>
            </a:prstGeom>
            <a:noFill/>
          </p:spPr>
          <p:txBody>
            <a:bodyPr wrap="square" rtlCol="0">
              <a:spAutoFit/>
            </a:bodyPr>
            <a:lstStyle/>
            <a:p>
              <a:pPr algn="ctr" defTabSz="914400"/>
              <a:r>
                <a:rPr lang="vi-VN" sz="2400" dirty="0" smtClean="0">
                  <a:solidFill>
                    <a:srgbClr val="000000"/>
                  </a:solidFill>
                  <a:latin typeface="#9Slide03 Swiss Condensed Bold" panose="02000500000000000000" pitchFamily="2" charset="0"/>
                </a:rPr>
                <a:t>Đồ dùng học tập</a:t>
              </a:r>
              <a:endParaRPr lang="vi-VN" sz="2400" dirty="0">
                <a:solidFill>
                  <a:srgbClr val="000000"/>
                </a:solidFill>
                <a:latin typeface="#9Slide03 Swiss Condensed Bold" panose="02000500000000000000" pitchFamily="2" charset="0"/>
              </a:endParaRPr>
            </a:p>
          </p:txBody>
        </p:sp>
      </p:grpSp>
      <p:sp>
        <p:nvSpPr>
          <p:cNvPr id="4" name="Rounded Rectangle 3"/>
          <p:cNvSpPr/>
          <p:nvPr/>
        </p:nvSpPr>
        <p:spPr>
          <a:xfrm>
            <a:off x="7106970" y="760429"/>
            <a:ext cx="4789283" cy="3032973"/>
          </a:xfrm>
          <a:prstGeom prst="roundRect">
            <a:avLst>
              <a:gd name="adj" fmla="val 7278"/>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200" dirty="0" smtClean="0">
                <a:solidFill>
                  <a:srgbClr val="FFFFFF"/>
                </a:solidFill>
                <a:latin typeface="#9Slide03 Cabin Condensed Bold" panose="00000806000000000000" pitchFamily="2" charset="0"/>
              </a:rPr>
              <a:t>Câu hỏi thảo luận:</a:t>
            </a:r>
          </a:p>
          <a:p>
            <a:pPr marL="342900" indent="-342900" algn="just" defTabSz="914400">
              <a:lnSpc>
                <a:spcPct val="120000"/>
              </a:lnSpc>
              <a:buFontTx/>
              <a:buAutoNum type="arabicPeriod"/>
            </a:pPr>
            <a:r>
              <a:rPr lang="vi-VN" sz="2200" dirty="0" smtClean="0">
                <a:solidFill>
                  <a:srgbClr val="FFFFFF"/>
                </a:solidFill>
                <a:latin typeface="#9Slide03 Cabin Condensed Bold" panose="00000806000000000000" pitchFamily="2" charset="0"/>
              </a:rPr>
              <a:t>Em hãy sắp xếp sách vỡ và đồ dùng học tập của em thành từng nhóm dựa và đặc điểm chung giữa chúng.</a:t>
            </a:r>
          </a:p>
          <a:p>
            <a:pPr marL="342900" indent="-342900" algn="just" defTabSz="914400">
              <a:lnSpc>
                <a:spcPct val="120000"/>
              </a:lnSpc>
              <a:buFontTx/>
              <a:buAutoNum type="arabicPeriod"/>
            </a:pPr>
            <a:r>
              <a:rPr lang="vi-VN" sz="2200" dirty="0" smtClean="0">
                <a:solidFill>
                  <a:srgbClr val="FFFFFF"/>
                </a:solidFill>
                <a:latin typeface="#9Slide03 Cabin Condensed Bold" panose="00000806000000000000" pitchFamily="2" charset="0"/>
              </a:rPr>
              <a:t>Việc phân loại đó giúp ích gì cho em?</a:t>
            </a:r>
            <a:endParaRPr lang="vi-VN" sz="2200" dirty="0">
              <a:solidFill>
                <a:srgbClr val="FFFFFF"/>
              </a:solidFill>
              <a:latin typeface="#9Slide03 Cabin Condensed Bold" panose="00000806000000000000" pitchFamily="2" charset="0"/>
            </a:endParaRPr>
          </a:p>
        </p:txBody>
      </p:sp>
      <p:grpSp>
        <p:nvGrpSpPr>
          <p:cNvPr id="7" name="Group 6"/>
          <p:cNvGrpSpPr/>
          <p:nvPr/>
        </p:nvGrpSpPr>
        <p:grpSpPr>
          <a:xfrm>
            <a:off x="291695" y="5140482"/>
            <a:ext cx="11993858" cy="904863"/>
            <a:chOff x="291695" y="5140482"/>
            <a:chExt cx="11993858" cy="904863"/>
          </a:xfrm>
        </p:grpSpPr>
        <p:sp>
          <p:nvSpPr>
            <p:cNvPr id="5" name="Striped Right Arrow 4"/>
            <p:cNvSpPr/>
            <p:nvPr/>
          </p:nvSpPr>
          <p:spPr>
            <a:xfrm>
              <a:off x="291695" y="5350597"/>
              <a:ext cx="978408" cy="484632"/>
            </a:xfrm>
            <a:prstGeom prst="stripedRightArrow">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TextBox 5"/>
            <p:cNvSpPr txBox="1"/>
            <p:nvPr/>
          </p:nvSpPr>
          <p:spPr>
            <a:xfrm>
              <a:off x="1358021" y="5140482"/>
              <a:ext cx="10927532" cy="904863"/>
            </a:xfrm>
            <a:prstGeom prst="rect">
              <a:avLst/>
            </a:prstGeom>
            <a:noFill/>
          </p:spPr>
          <p:txBody>
            <a:bodyPr wrap="square" rtlCol="0">
              <a:spAutoFit/>
            </a:bodyPr>
            <a:lstStyle/>
            <a:p>
              <a:pPr marL="342900" indent="-342900" algn="just" defTabSz="914400">
                <a:lnSpc>
                  <a:spcPct val="120000"/>
                </a:lnSpc>
                <a:buFontTx/>
                <a:buAutoNum type="arabicPeriod"/>
              </a:pPr>
              <a:r>
                <a:rPr lang="vi-VN" sz="2200" dirty="0" smtClean="0">
                  <a:solidFill>
                    <a:srgbClr val="000000"/>
                  </a:solidFill>
                  <a:latin typeface="#9Slide03 Cabin Condensed Bold" panose="00000806000000000000" pitchFamily="2" charset="0"/>
                </a:rPr>
                <a:t>Có thể sắp xếp theo phương án sau: nhóm 1 (sách, vở, truyện,….); nhóm 2 (bút, thước kẻ, keo dán,…)</a:t>
              </a:r>
            </a:p>
            <a:p>
              <a:pPr marL="342900" indent="-342900" algn="just" defTabSz="914400">
                <a:lnSpc>
                  <a:spcPct val="120000"/>
                </a:lnSpc>
                <a:buFontTx/>
                <a:buAutoNum type="arabicPeriod"/>
              </a:pPr>
              <a:r>
                <a:rPr lang="vi-VN" sz="2200" dirty="0" smtClean="0">
                  <a:solidFill>
                    <a:srgbClr val="000000"/>
                  </a:solidFill>
                  <a:latin typeface="#9Slide03 Cabin Condensed Bold" panose="00000806000000000000" pitchFamily="2" charset="0"/>
                </a:rPr>
                <a:t>Việc phân loại giúp các đồ đạc được cất ngăn nắp hơn và tìm ra đồ dùng học tập dễ hơn. </a:t>
              </a:r>
              <a:endParaRPr lang="vi-VN" sz="2200" dirty="0">
                <a:solidFill>
                  <a:srgbClr val="000000"/>
                </a:solidFill>
                <a:latin typeface="#9Slide03 Cabin Condensed Bold" panose="00000806000000000000" pitchFamily="2" charset="0"/>
              </a:endParaRPr>
            </a:p>
          </p:txBody>
        </p:sp>
      </p:grpSp>
      <p:pic>
        <p:nvPicPr>
          <p:cNvPr id="9" name="btnInknoeActivity"/>
          <p:cNvPicPr>
            <a:picLocks noChangeAspect="1"/>
          </p:cNvPicPr>
          <p:nvPr>
            <p:custDataLst>
              <p:tags r:id="rId1"/>
            </p:custDataLst>
          </p:nvPr>
        </p:nvPicPr>
        <p:blipFill>
          <a:blip r:embed="rId4" r:link="rId5">
            <a:extLst>
              <a:ext uri="{28A0092B-C50C-407E-A947-70E740481C1C}">
                <a14:useLocalDpi xmlns:a14="http://schemas.microsoft.com/office/drawing/2010/main" val="0"/>
              </a:ext>
            </a:extLst>
          </a:blip>
          <a:stretch>
            <a:fillRect/>
          </a:stretch>
        </p:blipFill>
        <p:spPr>
          <a:xfrm>
            <a:off x="7631456" y="4288868"/>
            <a:ext cx="2219546" cy="571500"/>
          </a:xfrm>
          <a:prstGeom prst="rect">
            <a:avLst/>
          </a:prstGeom>
        </p:spPr>
      </p:pic>
    </p:spTree>
    <p:extLst>
      <p:ext uri="{BB962C8B-B14F-4D97-AF65-F5344CB8AC3E}">
        <p14:creationId xmlns:p14="http://schemas.microsoft.com/office/powerpoint/2010/main" val="1674334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57424" y="462226"/>
            <a:ext cx="11865032" cy="6049769"/>
            <a:chOff x="-73688" y="-10047"/>
            <a:chExt cx="11865032" cy="6049769"/>
          </a:xfrm>
        </p:grpSpPr>
        <p:pic>
          <p:nvPicPr>
            <p:cNvPr id="4098" name="Picture 2" descr="Đa dạng sinh học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8624" cy="39632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ự Đa Dạng Của Giới Thực Vật – kryla1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8" y="3963272"/>
              <a:ext cx="60960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ừng mưa Amazon"/>
            <p:cNvPicPr>
              <a:picLocks noChangeAspect="1" noChangeArrowheads="1"/>
            </p:cNvPicPr>
            <p:nvPr/>
          </p:nvPicPr>
          <p:blipFill rotWithShape="1">
            <a:blip r:embed="rId4">
              <a:extLst>
                <a:ext uri="{28A0092B-C50C-407E-A947-70E740481C1C}">
                  <a14:useLocalDpi xmlns:a14="http://schemas.microsoft.com/office/drawing/2010/main" val="0"/>
                </a:ext>
              </a:extLst>
            </a:blip>
            <a:srcRect l="3290" t="9317"/>
            <a:stretch/>
          </p:blipFill>
          <p:spPr bwMode="auto">
            <a:xfrm>
              <a:off x="6022312" y="-10047"/>
              <a:ext cx="5769032" cy="397265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ủ tướng giao các Bộ lập 39 quy hoạch ngành quốc 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2312" y="4042804"/>
              <a:ext cx="2930769" cy="19167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ranh tô màu các con vật sống dưới nước cho b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3467" y="4042804"/>
              <a:ext cx="2757877" cy="191672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1776883" y="1560845"/>
            <a:ext cx="8953082" cy="3898761"/>
          </a:xfrm>
          <a:prstGeom prst="rect">
            <a:avLst/>
          </a:prstGeom>
          <a:solidFill>
            <a:schemeClr val="bg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4"/>
          <p:cNvSpPr>
            <a:spLocks noChangeArrowheads="1"/>
          </p:cNvSpPr>
          <p:nvPr/>
        </p:nvSpPr>
        <p:spPr bwMode="auto">
          <a:xfrm>
            <a:off x="2049864" y="2123693"/>
            <a:ext cx="8478831" cy="138807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342900" indent="-342900" algn="just">
              <a:lnSpc>
                <a:spcPct val="120000"/>
              </a:lnSpc>
              <a:buFont typeface="Wingdings" panose="05000000000000000000" pitchFamily="2" charset="2"/>
              <a:buChar char="§"/>
            </a:pPr>
            <a:r>
              <a:rPr lang="vi-VN" sz="2400" b="1" dirty="0" smtClean="0">
                <a:latin typeface="#9Slide03 Roboto Condensed" panose="02000000000000000000" pitchFamily="2" charset="0"/>
                <a:ea typeface="#9Slide03 Roboto Condensed" panose="02000000000000000000" pitchFamily="2" charset="0"/>
                <a:cs typeface="Times New Roman" panose="02020603050405020304" pitchFamily="18" charset="0"/>
              </a:rPr>
              <a:t>Thế giới sinh vật vô cùng đa dạng và phong phú. Chúng phân bố khắp nơi trên trái đất , chúng tạo nên bức tranh thiên nhiên tươi đẹp và kì thú.</a:t>
            </a:r>
            <a:endParaRPr lang="vi-VN" sz="2400" b="1" dirty="0">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6" name="Rectangle 4"/>
          <p:cNvSpPr txBox="1">
            <a:spLocks noChangeArrowheads="1"/>
          </p:cNvSpPr>
          <p:nvPr/>
        </p:nvSpPr>
        <p:spPr bwMode="auto">
          <a:xfrm>
            <a:off x="2049864" y="3803452"/>
            <a:ext cx="8478831" cy="1421928"/>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defTabSz="457200">
              <a:lnSpc>
                <a:spcPct val="120000"/>
              </a:lnSpc>
              <a:buFont typeface="Wingdings" panose="05000000000000000000" pitchFamily="2" charset="2"/>
              <a:buChar char="§"/>
            </a:pPr>
            <a:r>
              <a:rPr lang="vi-VN" sz="2400" b="1" dirty="0" smtClean="0">
                <a:latin typeface="#9Slide03 Roboto Condensed" panose="02000000000000000000" pitchFamily="2" charset="0"/>
                <a:ea typeface="#9Slide03 Roboto Condensed" panose="02000000000000000000" pitchFamily="2" charset="0"/>
                <a:cs typeface="Times New Roman" panose="02020603050405020304" pitchFamily="18" charset="0"/>
              </a:rPr>
              <a:t>Để dễ dàng tìm ra một loài sinh vật trong vô số các loài sinh vật trong tự nhiên, các nhà khoa học đã phân loại thế giới sống như thế nào?</a:t>
            </a:r>
            <a:endParaRPr lang="vi-VN" sz="2400" b="1" dirty="0">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278445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ience Policy Forum for Biodiversity"/>
          <p:cNvPicPr>
            <a:picLocks noChangeAspect="1" noChangeArrowheads="1"/>
          </p:cNvPicPr>
          <p:nvPr/>
        </p:nvPicPr>
        <p:blipFill rotWithShape="1">
          <a:blip r:embed="rId2">
            <a:extLst>
              <a:ext uri="{28A0092B-C50C-407E-A947-70E740481C1C}">
                <a14:useLocalDpi xmlns:a14="http://schemas.microsoft.com/office/drawing/2010/main" val="0"/>
              </a:ext>
            </a:extLst>
          </a:blip>
          <a:srcRect l="8602" t="10380" r="12576" b="9323"/>
          <a:stretch/>
        </p:blipFill>
        <p:spPr bwMode="auto">
          <a:xfrm>
            <a:off x="416459" y="142875"/>
            <a:ext cx="2534971" cy="25824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181350" y="142875"/>
            <a:ext cx="9010650" cy="6715125"/>
          </a:xfrm>
          <a:prstGeom prst="rect">
            <a:avLst/>
          </a:prstGeom>
        </p:spPr>
      </p:pic>
      <p:grpSp>
        <p:nvGrpSpPr>
          <p:cNvPr id="6" name="Group 5"/>
          <p:cNvGrpSpPr/>
          <p:nvPr/>
        </p:nvGrpSpPr>
        <p:grpSpPr>
          <a:xfrm>
            <a:off x="159944" y="2463857"/>
            <a:ext cx="3048000" cy="4215467"/>
            <a:chOff x="159944" y="2463857"/>
            <a:chExt cx="3048000" cy="4215467"/>
          </a:xfrm>
        </p:grpSpPr>
        <p:sp>
          <p:nvSpPr>
            <p:cNvPr id="5" name="Rectangle 4"/>
            <p:cNvSpPr/>
            <p:nvPr/>
          </p:nvSpPr>
          <p:spPr>
            <a:xfrm>
              <a:off x="159944" y="4740332"/>
              <a:ext cx="3048000" cy="1938992"/>
            </a:xfrm>
            <a:prstGeom prst="rect">
              <a:avLst/>
            </a:prstGeom>
          </p:spPr>
          <p:txBody>
            <a:bodyPr wrap="square">
              <a:spAutoFit/>
            </a:bodyPr>
            <a:lstStyle/>
            <a:p>
              <a:pPr algn="just" defTabSz="914400"/>
              <a:r>
                <a:rPr lang="vi-VN" sz="2400" dirty="0" smtClean="0">
                  <a:solidFill>
                    <a:srgbClr val="0070C0"/>
                  </a:solidFill>
                  <a:latin typeface="#9Slide03 Roboto Condensed" panose="02000000000000000000" pitchFamily="2" charset="0"/>
                  <a:ea typeface="#9Slide03 Roboto Condensed" panose="02000000000000000000" pitchFamily="2" charset="0"/>
                </a:rPr>
                <a:t>Em hãy kể tên một số sinh vật quan sát được hình bên. Từ đó, em hãy nhận xét về thế giới sống.</a:t>
              </a:r>
              <a:endParaRPr lang="vi-VN" sz="2400" dirty="0">
                <a:solidFill>
                  <a:srgbClr val="0070C0"/>
                </a:solidFill>
                <a:latin typeface="#9Slide03 Roboto Condensed" panose="02000000000000000000" pitchFamily="2" charset="0"/>
                <a:ea typeface="#9Slide03 Roboto Condensed" panose="02000000000000000000" pitchFamily="2" charset="0"/>
              </a:endParaRPr>
            </a:p>
          </p:txBody>
        </p:sp>
        <p:pic>
          <p:nvPicPr>
            <p:cNvPr id="3076" name="Picture 4" descr="CÔNG TY TNHH LÂM QUANG Đ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68" y="2463857"/>
              <a:ext cx="2571750" cy="22764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5092716" y="353082"/>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1</a:t>
            </a:r>
            <a:endParaRPr lang="en-US" sz="2400" dirty="0">
              <a:solidFill>
                <a:prstClr val="white"/>
              </a:solidFill>
              <a:latin typeface="#9Slide03 FS Neusa Bold" panose="00000800000000000000" pitchFamily="2" charset="0"/>
            </a:endParaRPr>
          </a:p>
        </p:txBody>
      </p:sp>
      <p:sp>
        <p:nvSpPr>
          <p:cNvPr id="10" name="TextBox 9"/>
          <p:cNvSpPr txBox="1"/>
          <p:nvPr/>
        </p:nvSpPr>
        <p:spPr>
          <a:xfrm>
            <a:off x="7261563" y="353082"/>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2</a:t>
            </a:r>
            <a:endParaRPr lang="en-US" sz="2400" dirty="0">
              <a:solidFill>
                <a:prstClr val="white"/>
              </a:solidFill>
              <a:latin typeface="#9Slide03 FS Neusa Bold" panose="00000800000000000000" pitchFamily="2" charset="0"/>
            </a:endParaRPr>
          </a:p>
        </p:txBody>
      </p:sp>
      <p:sp>
        <p:nvSpPr>
          <p:cNvPr id="11" name="TextBox 10"/>
          <p:cNvSpPr txBox="1"/>
          <p:nvPr/>
        </p:nvSpPr>
        <p:spPr>
          <a:xfrm>
            <a:off x="9430410" y="353082"/>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3</a:t>
            </a:r>
            <a:endParaRPr lang="en-US" sz="2400" dirty="0">
              <a:solidFill>
                <a:prstClr val="white"/>
              </a:solidFill>
              <a:latin typeface="#9Slide03 FS Neusa Bold" panose="00000800000000000000" pitchFamily="2" charset="0"/>
            </a:endParaRPr>
          </a:p>
        </p:txBody>
      </p:sp>
      <p:sp>
        <p:nvSpPr>
          <p:cNvPr id="16" name="TextBox 15"/>
          <p:cNvSpPr txBox="1"/>
          <p:nvPr/>
        </p:nvSpPr>
        <p:spPr>
          <a:xfrm>
            <a:off x="11309546" y="353082"/>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4</a:t>
            </a:r>
            <a:endParaRPr lang="en-US" sz="2400" dirty="0">
              <a:solidFill>
                <a:prstClr val="white"/>
              </a:solidFill>
              <a:latin typeface="#9Slide03 FS Neusa Bold" panose="00000800000000000000" pitchFamily="2" charset="0"/>
            </a:endParaRPr>
          </a:p>
        </p:txBody>
      </p:sp>
      <p:sp>
        <p:nvSpPr>
          <p:cNvPr id="17" name="TextBox 16"/>
          <p:cNvSpPr txBox="1"/>
          <p:nvPr/>
        </p:nvSpPr>
        <p:spPr>
          <a:xfrm>
            <a:off x="5092716" y="2494459"/>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5</a:t>
            </a:r>
            <a:endParaRPr lang="en-US" sz="2400" dirty="0">
              <a:solidFill>
                <a:prstClr val="white"/>
              </a:solidFill>
              <a:latin typeface="#9Slide03 FS Neusa Bold" panose="00000800000000000000" pitchFamily="2" charset="0"/>
            </a:endParaRPr>
          </a:p>
        </p:txBody>
      </p:sp>
      <p:sp>
        <p:nvSpPr>
          <p:cNvPr id="18" name="TextBox 17"/>
          <p:cNvSpPr txBox="1"/>
          <p:nvPr/>
        </p:nvSpPr>
        <p:spPr>
          <a:xfrm>
            <a:off x="7233670" y="2508207"/>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6</a:t>
            </a:r>
            <a:endParaRPr lang="en-US" sz="2400" dirty="0">
              <a:solidFill>
                <a:prstClr val="white"/>
              </a:solidFill>
              <a:latin typeface="#9Slide03 FS Neusa Bold" panose="00000800000000000000" pitchFamily="2" charset="0"/>
            </a:endParaRPr>
          </a:p>
        </p:txBody>
      </p:sp>
      <p:sp>
        <p:nvSpPr>
          <p:cNvPr id="19" name="TextBox 18"/>
          <p:cNvSpPr txBox="1"/>
          <p:nvPr/>
        </p:nvSpPr>
        <p:spPr>
          <a:xfrm>
            <a:off x="9430410" y="2494458"/>
            <a:ext cx="579422" cy="461665"/>
          </a:xfrm>
          <a:prstGeom prst="rect">
            <a:avLst/>
          </a:prstGeom>
          <a:noFill/>
        </p:spPr>
        <p:txBody>
          <a:bodyPr wrap="square" rtlCol="0">
            <a:spAutoFit/>
          </a:bodyPr>
          <a:lstStyle/>
          <a:p>
            <a:pPr defTabSz="914400"/>
            <a:r>
              <a:rPr lang="en-US" sz="2400" dirty="0" smtClean="0">
                <a:solidFill>
                  <a:prstClr val="black"/>
                </a:solidFill>
                <a:latin typeface="#9Slide03 FS Neusa Bold" panose="00000800000000000000" pitchFamily="2" charset="0"/>
              </a:rPr>
              <a:t>7</a:t>
            </a:r>
            <a:endParaRPr lang="en-US" sz="2400" dirty="0">
              <a:solidFill>
                <a:prstClr val="black"/>
              </a:solidFill>
              <a:latin typeface="#9Slide03 FS Neusa Bold" panose="00000800000000000000" pitchFamily="2" charset="0"/>
            </a:endParaRPr>
          </a:p>
        </p:txBody>
      </p:sp>
      <p:sp>
        <p:nvSpPr>
          <p:cNvPr id="20" name="TextBox 19"/>
          <p:cNvSpPr txBox="1"/>
          <p:nvPr/>
        </p:nvSpPr>
        <p:spPr>
          <a:xfrm>
            <a:off x="11285990" y="2508207"/>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8</a:t>
            </a:r>
            <a:endParaRPr lang="en-US" sz="2400" dirty="0">
              <a:solidFill>
                <a:prstClr val="white"/>
              </a:solidFill>
              <a:latin typeface="#9Slide03 FS Neusa Bold" panose="00000800000000000000" pitchFamily="2" charset="0"/>
            </a:endParaRPr>
          </a:p>
        </p:txBody>
      </p:sp>
      <p:sp>
        <p:nvSpPr>
          <p:cNvPr id="21" name="TextBox 20"/>
          <p:cNvSpPr txBox="1"/>
          <p:nvPr/>
        </p:nvSpPr>
        <p:spPr>
          <a:xfrm>
            <a:off x="5092716" y="4676229"/>
            <a:ext cx="579422" cy="461665"/>
          </a:xfrm>
          <a:prstGeom prst="rect">
            <a:avLst/>
          </a:prstGeom>
          <a:noFill/>
        </p:spPr>
        <p:txBody>
          <a:bodyPr wrap="square" rtlCol="0">
            <a:spAutoFit/>
          </a:bodyPr>
          <a:lstStyle/>
          <a:p>
            <a:pPr defTabSz="914400"/>
            <a:r>
              <a:rPr lang="en-US" sz="2400" dirty="0" smtClean="0">
                <a:solidFill>
                  <a:prstClr val="black"/>
                </a:solidFill>
                <a:latin typeface="#9Slide03 FS Neusa Bold" panose="00000800000000000000" pitchFamily="2" charset="0"/>
              </a:rPr>
              <a:t>9</a:t>
            </a:r>
            <a:endParaRPr lang="en-US" sz="2400" dirty="0">
              <a:solidFill>
                <a:prstClr val="black"/>
              </a:solidFill>
              <a:latin typeface="#9Slide03 FS Neusa Bold" panose="00000800000000000000" pitchFamily="2" charset="0"/>
            </a:endParaRPr>
          </a:p>
        </p:txBody>
      </p:sp>
      <p:sp>
        <p:nvSpPr>
          <p:cNvPr id="22" name="TextBox 21"/>
          <p:cNvSpPr txBox="1"/>
          <p:nvPr/>
        </p:nvSpPr>
        <p:spPr>
          <a:xfrm>
            <a:off x="7233670" y="4663332"/>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10</a:t>
            </a:r>
            <a:endParaRPr lang="en-US" sz="2400" dirty="0">
              <a:solidFill>
                <a:prstClr val="white"/>
              </a:solidFill>
              <a:latin typeface="#9Slide03 FS Neusa Bold" panose="00000800000000000000" pitchFamily="2" charset="0"/>
            </a:endParaRPr>
          </a:p>
        </p:txBody>
      </p:sp>
      <p:sp>
        <p:nvSpPr>
          <p:cNvPr id="23" name="TextBox 22"/>
          <p:cNvSpPr txBox="1"/>
          <p:nvPr/>
        </p:nvSpPr>
        <p:spPr>
          <a:xfrm>
            <a:off x="9270699" y="4663332"/>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11</a:t>
            </a:r>
            <a:endParaRPr lang="en-US" sz="2400" dirty="0">
              <a:solidFill>
                <a:prstClr val="white"/>
              </a:solidFill>
              <a:latin typeface="#9Slide03 FS Neusa Bold" panose="00000800000000000000" pitchFamily="2" charset="0"/>
            </a:endParaRPr>
          </a:p>
        </p:txBody>
      </p:sp>
      <p:sp>
        <p:nvSpPr>
          <p:cNvPr id="24" name="TextBox 23"/>
          <p:cNvSpPr txBox="1"/>
          <p:nvPr/>
        </p:nvSpPr>
        <p:spPr>
          <a:xfrm>
            <a:off x="11307728" y="4663331"/>
            <a:ext cx="579422" cy="461665"/>
          </a:xfrm>
          <a:prstGeom prst="rect">
            <a:avLst/>
          </a:prstGeom>
          <a:noFill/>
        </p:spPr>
        <p:txBody>
          <a:bodyPr wrap="square" rtlCol="0">
            <a:spAutoFit/>
          </a:bodyPr>
          <a:lstStyle/>
          <a:p>
            <a:pPr defTabSz="914400"/>
            <a:r>
              <a:rPr lang="en-US" sz="2400" dirty="0" smtClean="0">
                <a:solidFill>
                  <a:prstClr val="white"/>
                </a:solidFill>
                <a:latin typeface="#9Slide03 FS Neusa Bold" panose="00000800000000000000" pitchFamily="2" charset="0"/>
              </a:rPr>
              <a:t>12</a:t>
            </a:r>
            <a:endParaRPr lang="en-US" sz="2400" dirty="0">
              <a:solidFill>
                <a:prstClr val="white"/>
              </a:solidFill>
              <a:latin typeface="#9Slide03 FS Neusa Bold" panose="00000800000000000000" pitchFamily="2" charset="0"/>
            </a:endParaRPr>
          </a:p>
        </p:txBody>
      </p:sp>
      <p:sp>
        <p:nvSpPr>
          <p:cNvPr id="8" name="Rectangle 7"/>
          <p:cNvSpPr/>
          <p:nvPr/>
        </p:nvSpPr>
        <p:spPr>
          <a:xfrm>
            <a:off x="-30340" y="0"/>
            <a:ext cx="3304515"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400" dirty="0">
                <a:solidFill>
                  <a:srgbClr val="FFFF00"/>
                </a:solidFill>
                <a:latin typeface="Acumin Pro Condensed" panose="020B0806020202020204" pitchFamily="34" charset="0"/>
              </a:rPr>
              <a:t>Tên một số sinh vật </a:t>
            </a:r>
            <a:endParaRPr lang="en-US" sz="2400" dirty="0" smtClean="0">
              <a:solidFill>
                <a:srgbClr val="FFFF00"/>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Vọc</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Nhện</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Rùa </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Bướm</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Bọ cánh cam </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Cá</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Vi khuẩn </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Cò </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Trùng giày</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Dương xỉ</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Thông</a:t>
            </a:r>
            <a:endParaRPr lang="en-US" sz="2200" dirty="0" smtClean="0">
              <a:solidFill>
                <a:prstClr val="white"/>
              </a:solidFill>
              <a:latin typeface="Acumin Pro Condensed" panose="020B0806020202020204" pitchFamily="34" charset="0"/>
            </a:endParaRPr>
          </a:p>
          <a:p>
            <a:pPr marL="914400" lvl="1" indent="-457200" algn="just" defTabSz="914400">
              <a:buFont typeface="+mj-lt"/>
              <a:buAutoNum type="arabicParenR"/>
            </a:pPr>
            <a:r>
              <a:rPr lang="vi-VN" sz="2200" dirty="0" smtClean="0">
                <a:solidFill>
                  <a:prstClr val="white"/>
                </a:solidFill>
                <a:latin typeface="Acumin Pro Condensed" panose="020B0806020202020204" pitchFamily="34" charset="0"/>
              </a:rPr>
              <a:t>Sún</a:t>
            </a:r>
            <a:r>
              <a:rPr lang="en-US" sz="2200" dirty="0" smtClean="0">
                <a:solidFill>
                  <a:prstClr val="white"/>
                </a:solidFill>
                <a:latin typeface="Acumin Pro Condensed" panose="020B0806020202020204" pitchFamily="34" charset="0"/>
              </a:rPr>
              <a:t>g</a:t>
            </a:r>
            <a:endParaRPr lang="en-US" sz="2200" dirty="0">
              <a:solidFill>
                <a:prstClr val="white"/>
              </a:solidFill>
              <a:latin typeface="Acumin Pro Condensed" panose="020B0806020202020204" pitchFamily="34" charset="0"/>
            </a:endParaRPr>
          </a:p>
        </p:txBody>
      </p:sp>
    </p:spTree>
    <p:extLst>
      <p:ext uri="{BB962C8B-B14F-4D97-AF65-F5344CB8AC3E}">
        <p14:creationId xmlns:p14="http://schemas.microsoft.com/office/powerpoint/2010/main" val="38370554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grpSp>
        <p:nvGrpSpPr>
          <p:cNvPr id="18" name="组合 17"/>
          <p:cNvGrpSpPr/>
          <p:nvPr/>
        </p:nvGrpSpPr>
        <p:grpSpPr>
          <a:xfrm>
            <a:off x="1265707" y="1461486"/>
            <a:ext cx="9669440" cy="4004704"/>
            <a:chOff x="1265707" y="1278606"/>
            <a:chExt cx="9669440" cy="4004704"/>
          </a:xfrm>
        </p:grpSpPr>
        <p:grpSp>
          <p:nvGrpSpPr>
            <p:cNvPr id="13" name="组合 12"/>
            <p:cNvGrpSpPr/>
            <p:nvPr/>
          </p:nvGrpSpPr>
          <p:grpSpPr>
            <a:xfrm>
              <a:off x="1442720" y="1278606"/>
              <a:ext cx="9306560" cy="4004704"/>
              <a:chOff x="1442720" y="1278606"/>
              <a:chExt cx="9306560" cy="4004704"/>
            </a:xfrm>
          </p:grpSpPr>
          <p:grpSp>
            <p:nvGrpSpPr>
              <p:cNvPr id="7" name="组合 6"/>
              <p:cNvGrpSpPr/>
              <p:nvPr/>
            </p:nvGrpSpPr>
            <p:grpSpPr>
              <a:xfrm>
                <a:off x="1442720" y="1278606"/>
                <a:ext cx="9306560" cy="4004704"/>
                <a:chOff x="1442720" y="1278606"/>
                <a:chExt cx="9306560" cy="4004704"/>
              </a:xfrm>
            </p:grpSpPr>
            <p:sp>
              <p:nvSpPr>
                <p:cNvPr id="8" name="矩形 7"/>
                <p:cNvSpPr/>
                <p:nvPr/>
              </p:nvSpPr>
              <p:spPr>
                <a:xfrm>
                  <a:off x="1442720" y="2428350"/>
                  <a:ext cx="9306560" cy="2854960"/>
                </a:xfrm>
                <a:prstGeom prst="rect">
                  <a:avLst/>
                </a:prstGeom>
                <a:solidFill>
                  <a:schemeClr val="accent2">
                    <a:lumMod val="40000"/>
                    <a:lumOff val="60000"/>
                  </a:schemeClr>
                </a:solidFill>
                <a:ln>
                  <a:noFill/>
                </a:ln>
                <a:effectLst>
                  <a:outerShdw blurRad="406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latin typeface="杨任东竹石体-Medium" panose="02000000000000000000" pitchFamily="2" charset="-122"/>
                    <a:ea typeface="杨任东竹石体-Medium" panose="02000000000000000000" pitchFamily="2" charset="-122"/>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9319" y="1278606"/>
                  <a:ext cx="2308983" cy="2285969"/>
                </a:xfrm>
                <a:prstGeom prst="ellipse">
                  <a:avLst/>
                </a:prstGeom>
              </p:spPr>
            </p:pic>
          </p:grpSp>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1875" r="21875"/>
              <a:stretch/>
            </p:blipFill>
            <p:spPr>
              <a:xfrm>
                <a:off x="5394878" y="1692460"/>
                <a:ext cx="1455242" cy="1455242"/>
              </a:xfrm>
              <a:prstGeom prst="ellipse">
                <a:avLst/>
              </a:prstGeom>
            </p:spPr>
          </p:pic>
        </p:gr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73410" y="2040072"/>
              <a:ext cx="661737" cy="1323474"/>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707" y="2040072"/>
              <a:ext cx="661737" cy="1323474"/>
            </a:xfrm>
            <a:prstGeom prst="rect">
              <a:avLst/>
            </a:prstGeom>
          </p:spPr>
        </p:pic>
      </p:grpSp>
      <p:sp>
        <p:nvSpPr>
          <p:cNvPr id="9" name="TextBox 8"/>
          <p:cNvSpPr txBox="1"/>
          <p:nvPr/>
        </p:nvSpPr>
        <p:spPr>
          <a:xfrm>
            <a:off x="1265707" y="637422"/>
            <a:ext cx="4129171" cy="646331"/>
          </a:xfrm>
          <a:prstGeom prst="rect">
            <a:avLst/>
          </a:prstGeom>
          <a:noFill/>
        </p:spPr>
        <p:txBody>
          <a:bodyPr wrap="square" rtlCol="0">
            <a:spAutoFit/>
          </a:bodyPr>
          <a:lstStyle/>
          <a:p>
            <a:pPr defTabSz="914400"/>
            <a:r>
              <a:rPr lang="en-US" sz="3600" dirty="0" smtClean="0">
                <a:solidFill>
                  <a:srgbClr val="FF0000"/>
                </a:solidFill>
                <a:latin typeface="#9Slide03 Swiss Condensed Bold" panose="02000500000000000000" pitchFamily="2" charset="0"/>
                <a:ea typeface="#9Slide03 Roboto Condensed" panose="02000000000000000000" pitchFamily="2" charset="0"/>
              </a:rPr>
              <a:t>RÚT RA KẾT LUẬN</a:t>
            </a:r>
            <a:endParaRPr lang="en-US" sz="3600" dirty="0">
              <a:solidFill>
                <a:srgbClr val="FF0000"/>
              </a:solidFill>
              <a:latin typeface="#9Slide03 Swiss Condensed Bold" panose="02000500000000000000" pitchFamily="2" charset="0"/>
              <a:ea typeface="#9Slide03 Roboto Condensed" panose="02000000000000000000" pitchFamily="2" charset="0"/>
            </a:endParaRPr>
          </a:p>
        </p:txBody>
      </p:sp>
      <p:sp>
        <p:nvSpPr>
          <p:cNvPr id="12" name="TextBox 11"/>
          <p:cNvSpPr txBox="1"/>
          <p:nvPr/>
        </p:nvSpPr>
        <p:spPr>
          <a:xfrm>
            <a:off x="1982709" y="3434080"/>
            <a:ext cx="8464990" cy="1717393"/>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200" dirty="0" smtClean="0">
                <a:solidFill>
                  <a:srgbClr val="FF0000"/>
                </a:solidFill>
                <a:latin typeface="Acumin Pro Condensed" panose="020B0806020202020204" pitchFamily="34" charset="0"/>
              </a:rPr>
              <a:t>Phân loại thế giới sống </a:t>
            </a:r>
            <a:r>
              <a:rPr lang="vi-VN" sz="2200" dirty="0" smtClean="0">
                <a:solidFill>
                  <a:srgbClr val="000000"/>
                </a:solidFill>
                <a:latin typeface="Acumin Pro Condensed" panose="020B0806020202020204" pitchFamily="34" charset="0"/>
              </a:rPr>
              <a:t>là cách sắp xếp sinh vật vào một hệ thống theo một trật tự nhất định dựa vào đặc điểm cơ thể.</a:t>
            </a:r>
          </a:p>
          <a:p>
            <a:pPr marL="342900" indent="-342900" algn="just" defTabSz="914400">
              <a:lnSpc>
                <a:spcPct val="120000"/>
              </a:lnSpc>
              <a:buFont typeface="Wingdings" panose="05000000000000000000" pitchFamily="2" charset="2"/>
              <a:buChar char="q"/>
            </a:pPr>
            <a:r>
              <a:rPr lang="vi-VN" sz="2200" dirty="0" smtClean="0">
                <a:solidFill>
                  <a:srgbClr val="3DABC1"/>
                </a:solidFill>
                <a:latin typeface="Acumin Pro Condensed" panose="020B0806020202020204" pitchFamily="34" charset="0"/>
              </a:rPr>
              <a:t>Nhiệm vụ của phân loại </a:t>
            </a:r>
            <a:r>
              <a:rPr lang="vi-VN" sz="2200" dirty="0" smtClean="0">
                <a:solidFill>
                  <a:srgbClr val="000000"/>
                </a:solidFill>
                <a:latin typeface="Acumin Pro Condensed" panose="020B0806020202020204" pitchFamily="34" charset="0"/>
              </a:rPr>
              <a:t>thế giới sống là phát hiện, mô tả, đặt tên và sắp xếp sinh vật vào hệ thống phân loại.</a:t>
            </a:r>
            <a:endParaRPr lang="vi-VN" sz="2200" dirty="0">
              <a:solidFill>
                <a:srgbClr val="000000"/>
              </a:solidFill>
              <a:latin typeface="Acumin Pro Condensed" panose="020B0806020202020204" pitchFamily="34" charset="0"/>
            </a:endParaRPr>
          </a:p>
        </p:txBody>
      </p:sp>
    </p:spTree>
    <p:extLst>
      <p:ext uri="{BB962C8B-B14F-4D97-AF65-F5344CB8AC3E}">
        <p14:creationId xmlns:p14="http://schemas.microsoft.com/office/powerpoint/2010/main" val="419686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Sở giáo dục và đào tạo thành phố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640" y="2409198"/>
            <a:ext cx="6032360" cy="4186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3149" y="-226137"/>
            <a:ext cx="9964384" cy="292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rPr>
              <a:t>2. HỆ THỐNG PHÂN LOẠI SINH VẬT</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endParaRPr>
          </a:p>
        </p:txBody>
      </p:sp>
      <p:pic>
        <p:nvPicPr>
          <p:cNvPr id="5124" name="Picture 4" descr="Bài 25. Hệ thống phân loại sinh vật - Hoc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3" y="2092326"/>
            <a:ext cx="6118897" cy="458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394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61042" y="224594"/>
            <a:ext cx="11633704" cy="6473110"/>
            <a:chOff x="261042" y="224594"/>
            <a:chExt cx="11633704" cy="6473110"/>
          </a:xfrm>
        </p:grpSpPr>
        <p:pic>
          <p:nvPicPr>
            <p:cNvPr id="2" name="Picture 1"/>
            <p:cNvPicPr>
              <a:picLocks noChangeAspect="1"/>
            </p:cNvPicPr>
            <p:nvPr/>
          </p:nvPicPr>
          <p:blipFill rotWithShape="1">
            <a:blip r:embed="rId2"/>
            <a:srcRect b="2258"/>
            <a:stretch/>
          </p:blipFill>
          <p:spPr>
            <a:xfrm>
              <a:off x="848669" y="1126967"/>
              <a:ext cx="10458450" cy="5101816"/>
            </a:xfrm>
            <a:prstGeom prst="rect">
              <a:avLst/>
            </a:prstGeom>
          </p:spPr>
        </p:pic>
        <p:sp>
          <p:nvSpPr>
            <p:cNvPr id="3" name="TextBox 2"/>
            <p:cNvSpPr txBox="1"/>
            <p:nvPr/>
          </p:nvSpPr>
          <p:spPr>
            <a:xfrm>
              <a:off x="3720974" y="6328372"/>
              <a:ext cx="4101220" cy="369332"/>
            </a:xfrm>
            <a:prstGeom prst="rect">
              <a:avLst/>
            </a:prstGeom>
            <a:noFill/>
          </p:spPr>
          <p:txBody>
            <a:bodyPr wrap="square" rtlCol="0">
              <a:spAutoFit/>
            </a:bodyPr>
            <a:lstStyle/>
            <a:p>
              <a:pPr algn="ctr"/>
              <a:r>
                <a:rPr lang="vi-VN" dirty="0" smtClean="0">
                  <a:solidFill>
                    <a:schemeClr val="bg2"/>
                  </a:solidFill>
                  <a:latin typeface="#9Slide03 Roboto Condensed" panose="02000000000000000000" pitchFamily="2" charset="0"/>
                  <a:ea typeface="#9Slide03 Roboto Condensed" panose="02000000000000000000" pitchFamily="2" charset="0"/>
                </a:rPr>
                <a:t>Hình 25.1. Một số loài sinh vật </a:t>
              </a:r>
              <a:endParaRPr lang="vi-VN" dirty="0">
                <a:solidFill>
                  <a:schemeClr val="bg2"/>
                </a:solidFill>
                <a:latin typeface="#9Slide03 Roboto Condensed" panose="02000000000000000000" pitchFamily="2" charset="0"/>
                <a:ea typeface="#9Slide03 Roboto Condensed" panose="02000000000000000000" pitchFamily="2" charset="0"/>
              </a:endParaRPr>
            </a:p>
          </p:txBody>
        </p:sp>
        <p:sp>
          <p:nvSpPr>
            <p:cNvPr id="5" name="TextBox 4"/>
            <p:cNvSpPr txBox="1"/>
            <p:nvPr/>
          </p:nvSpPr>
          <p:spPr>
            <a:xfrm>
              <a:off x="261042" y="224594"/>
              <a:ext cx="11633704" cy="873829"/>
            </a:xfrm>
            <a:prstGeom prst="rect">
              <a:avLst/>
            </a:prstGeom>
            <a:noFill/>
          </p:spPr>
          <p:txBody>
            <a:bodyPr wrap="square" rtlCol="0">
              <a:spAutoFit/>
            </a:bodyPr>
            <a:lstStyle/>
            <a:p>
              <a:pPr algn="ctr">
                <a:lnSpc>
                  <a:spcPct val="120000"/>
                </a:lnSpc>
              </a:pPr>
              <a:r>
                <a:rPr lang="vi-VN" sz="2200" dirty="0" smtClean="0">
                  <a:solidFill>
                    <a:schemeClr val="accent5">
                      <a:lumMod val="75000"/>
                    </a:schemeClr>
                  </a:solidFill>
                  <a:latin typeface="#9Slide03 Roboto Condensed" panose="02000000000000000000" pitchFamily="2" charset="0"/>
                  <a:ea typeface="#9Slide03 Roboto Condensed" panose="02000000000000000000" pitchFamily="2" charset="0"/>
                </a:rPr>
                <a:t>Trên Trái Đất có hàng triệu loài sinh vật, một số đại diện được thể hiện trong hình 25.1. </a:t>
              </a:r>
            </a:p>
            <a:p>
              <a:pPr algn="ctr">
                <a:lnSpc>
                  <a:spcPct val="120000"/>
                </a:lnSpc>
              </a:pPr>
              <a:r>
                <a:rPr lang="vi-VN" sz="2200" dirty="0" smtClean="0">
                  <a:solidFill>
                    <a:schemeClr val="accent5">
                      <a:lumMod val="75000"/>
                    </a:schemeClr>
                  </a:solidFill>
                  <a:latin typeface="#9Slide03 Roboto Condensed" panose="02000000000000000000" pitchFamily="2" charset="0"/>
                  <a:ea typeface="#9Slide03 Roboto Condensed" panose="02000000000000000000" pitchFamily="2" charset="0"/>
                </a:rPr>
                <a:t>Chúng đã được các nhà khoa học phân loại như thế nào? </a:t>
              </a:r>
              <a:endParaRPr lang="vi-VN" sz="2200" dirty="0">
                <a:solidFill>
                  <a:schemeClr val="accent5">
                    <a:lumMod val="75000"/>
                  </a:schemeClr>
                </a:solidFill>
                <a:latin typeface="#9Slide03 Roboto Condensed" panose="02000000000000000000" pitchFamily="2" charset="0"/>
                <a:ea typeface="#9Slide03 Roboto Condensed" panose="02000000000000000000" pitchFamily="2" charset="0"/>
              </a:endParaRPr>
            </a:p>
          </p:txBody>
        </p:sp>
      </p:grpSp>
    </p:spTree>
    <p:extLst>
      <p:ext uri="{BB962C8B-B14F-4D97-AF65-F5344CB8AC3E}">
        <p14:creationId xmlns:p14="http://schemas.microsoft.com/office/powerpoint/2010/main" val="356903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616&quot;&gt;&lt;object type=&quot;3&quot; unique_id=&quot;10617&quot;&gt;&lt;property id=&quot;20148&quot; value=&quot;5&quot;/&gt;&lt;property id=&quot;20300&quot; value=&quot;Slide 1&quot;/&gt;&lt;property id=&quot;20307&quot; value=&quot;256&quot;/&gt;&lt;/object&gt;&lt;object type=&quot;3&quot; unique_id=&quot;10618&quot;&gt;&lt;property id=&quot;20148&quot; value=&quot;5&quot;/&gt;&lt;property id=&quot;20300&quot; value=&quot;Slide 2&quot;/&gt;&lt;property id=&quot;20307&quot; value=&quot;260&quot;/&gt;&lt;/object&gt;&lt;object type=&quot;3&quot; unique_id=&quot;10619&quot;&gt;&lt;property id=&quot;20148&quot; value=&quot;5&quot;/&gt;&lt;property id=&quot;20300&quot; value=&quot;Slide 3&quot;/&gt;&lt;property id=&quot;20307&quot; value=&quot;258&quot;/&gt;&lt;/object&gt;&lt;object type=&quot;3&quot; unique_id=&quot;10620&quot;&gt;&lt;property id=&quot;20148&quot; value=&quot;5&quot;/&gt;&lt;property id=&quot;20300&quot; value=&quot;Slide 4&quot;/&gt;&lt;property id=&quot;20307&quot; value=&quot;261&quot;/&gt;&lt;/object&gt;&lt;object type=&quot;3&quot; unique_id=&quot;10621&quot;&gt;&lt;property id=&quot;20148&quot; value=&quot;5&quot;/&gt;&lt;property id=&quot;20300&quot; value=&quot;Slide 5&quot;/&gt;&lt;property id=&quot;20307&quot; value=&quot;259&quot;/&gt;&lt;/object&gt;&lt;object type=&quot;3&quot; unique_id=&quot;10622&quot;&gt;&lt;property id=&quot;20148&quot; value=&quot;5&quot;/&gt;&lt;property id=&quot;20300&quot; value=&quot;Slide 6&quot;/&gt;&lt;property id=&quot;20307&quot; value=&quot;264&quot;/&gt;&lt;/object&gt;&lt;object type=&quot;3&quot; unique_id=&quot;10623&quot;&gt;&lt;property id=&quot;20148&quot; value=&quot;5&quot;/&gt;&lt;property id=&quot;20300&quot; value=&quot;Slide 7&quot;/&gt;&lt;property id=&quot;20307&quot; value=&quot;266&quot;/&gt;&lt;/object&gt;&lt;object type=&quot;3&quot; unique_id=&quot;10624&quot;&gt;&lt;property id=&quot;20148&quot; value=&quot;5&quot;/&gt;&lt;property id=&quot;20300&quot; value=&quot;Slide 8&quot;/&gt;&lt;property id=&quot;20307&quot; value=&quot;263&quot;/&gt;&lt;/object&gt;&lt;object type=&quot;3&quot; unique_id=&quot;10625&quot;&gt;&lt;property id=&quot;20148&quot; value=&quot;5&quot;/&gt;&lt;property id=&quot;20300&quot; value=&quot;Slide 9&quot;/&gt;&lt;property id=&quot;20307&quot; value=&quot;262&quot;/&gt;&lt;/object&gt;&lt;object type=&quot;3&quot; unique_id=&quot;10626&quot;&gt;&lt;property id=&quot;20148&quot; value=&quot;5&quot;/&gt;&lt;property id=&quot;20300&quot; value=&quot;Slide 10&quot;/&gt;&lt;property id=&quot;20307&quot; value=&quot;265&quot;/&gt;&lt;/object&gt;&lt;object type=&quot;3&quot; unique_id=&quot;10627&quot;&gt;&lt;property id=&quot;20148&quot; value=&quot;5&quot;/&gt;&lt;property id=&quot;20300&quot; value=&quot;Slide 11&quot;/&gt;&lt;property id=&quot;20307&quot; value=&quot;267&quot;/&gt;&lt;/object&gt;&lt;object type=&quot;3&quot; unique_id=&quot;10628&quot;&gt;&lt;property id=&quot;20148&quot; value=&quot;5&quot;/&gt;&lt;property id=&quot;20300&quot; value=&quot;Slide 12&quot;/&gt;&lt;property id=&quot;20307&quot; value=&quot;268&quot;/&gt;&lt;/object&gt;&lt;object type=&quot;3&quot; unique_id=&quot;10629&quot;&gt;&lt;property id=&quot;20148&quot; value=&quot;5&quot;/&gt;&lt;property id=&quot;20300&quot; value=&quot;Slide 13 - &amp;quot;GỌI  TÊN LOÀI&amp;quot;&quot;/&gt;&lt;property id=&quot;20307&quot; value=&quot;270&quot;/&gt;&lt;/object&gt;&lt;object type=&quot;3&quot; unique_id=&quot;10630&quot;&gt;&lt;property id=&quot;20148&quot; value=&quot;5&quot;/&gt;&lt;property id=&quot;20300&quot; value=&quot;Slide 14&quot;/&gt;&lt;property id=&quot;20307&quot; value=&quot;271&quot;/&gt;&lt;/object&gt;&lt;object type=&quot;3&quot; unique_id=&quot;10631&quot;&gt;&lt;property id=&quot;20148&quot; value=&quot;5&quot;/&gt;&lt;property id=&quot;20300&quot; value=&quot;Slide 15&quot;/&gt;&lt;property id=&quot;20307&quot; value=&quot;272&quot;/&gt;&lt;/object&gt;&lt;object type=&quot;3&quot; unique_id=&quot;10632&quot;&gt;&lt;property id=&quot;20148&quot; value=&quot;5&quot;/&gt;&lt;property id=&quot;20300&quot; value=&quot;Slide 16&quot;/&gt;&lt;property id=&quot;20307&quot; value=&quot;269&quot;/&gt;&lt;/object&gt;&lt;object type=&quot;3&quot; unique_id=&quot;10633&quot;&gt;&lt;property id=&quot;20148&quot; value=&quot;5&quot;/&gt;&lt;property id=&quot;20300&quot; value=&quot;Slide 17&quot;/&gt;&lt;property id=&quot;20307&quot; value=&quot;274&quot;/&gt;&lt;/object&gt;&lt;object type=&quot;3&quot; unique_id=&quot;10634&quot;&gt;&lt;property id=&quot;20148&quot; value=&quot;5&quot;/&gt;&lt;property id=&quot;20300&quot; value=&quot;Slide 18&quot;/&gt;&lt;property id=&quot;20307&quot; value=&quot;276&quot;/&gt;&lt;/object&gt;&lt;object type=&quot;3&quot; unique_id=&quot;10635&quot;&gt;&lt;property id=&quot;20148&quot; value=&quot;5&quot;/&gt;&lt;property id=&quot;20300&quot; value=&quot;Slide 19&quot;/&gt;&lt;property id=&quot;20307&quot; value=&quot;273&quot;/&gt;&lt;/object&gt;&lt;object type=&quot;3&quot; unique_id=&quot;10636&quot;&gt;&lt;property id=&quot;20148&quot; value=&quot;5&quot;/&gt;&lt;property id=&quot;20300&quot; value=&quot;Slide 20&quot;/&gt;&lt;property id=&quot;20307&quot; value=&quot;283&quot;/&gt;&lt;/object&gt;&lt;object type=&quot;3&quot; unique_id=&quot;10637&quot;&gt;&lt;property id=&quot;20148&quot; value=&quot;5&quot;/&gt;&lt;property id=&quot;20300&quot; value=&quot;Slide 21&quot;/&gt;&lt;property id=&quot;20307&quot; value=&quot;279&quot;/&gt;&lt;/object&gt;&lt;object type=&quot;3&quot; unique_id=&quot;10638&quot;&gt;&lt;property id=&quot;20148&quot; value=&quot;5&quot;/&gt;&lt;property id=&quot;20300&quot; value=&quot;Slide 22&quot;/&gt;&lt;property id=&quot;20307&quot; value=&quot;278&quot;/&gt;&lt;/object&gt;&lt;object type=&quot;3&quot; unique_id=&quot;10639&quot;&gt;&lt;property id=&quot;20148&quot; value=&quot;5&quot;/&gt;&lt;property id=&quot;20300&quot; value=&quot;Slide 23&quot;/&gt;&lt;property id=&quot;20307&quot; value=&quot;280&quot;/&gt;&lt;/object&gt;&lt;object type=&quot;3&quot; unique_id=&quot;10640&quot;&gt;&lt;property id=&quot;20148&quot; value=&quot;5&quot;/&gt;&lt;property id=&quot;20300&quot; value=&quot;Slide 24&quot;/&gt;&lt;property id=&quot;20307&quot; value=&quot;281&quot;/&gt;&lt;/object&gt;&lt;object type=&quot;3&quot; unique_id=&quot;10641&quot;&gt;&lt;property id=&quot;20148&quot; value=&quot;5&quot;/&gt;&lt;property id=&quot;20300&quot; value=&quot;Slide 25&quot;/&gt;&lt;property id=&quot;20307&quot; value=&quot;277&quot;/&gt;&lt;/object&gt;&lt;object type=&quot;3&quot; unique_id=&quot;10642&quot;&gt;&lt;property id=&quot;20148&quot; value=&quot;5&quot;/&gt;&lt;property id=&quot;20300&quot; value=&quot;Slide 26 - &amp;quot;Thank You&amp;quot;&quot;/&gt;&lt;property id=&quot;20307&quot; value=&quot;282&quot;/&gt;&lt;/object&gt;&lt;/object&gt;&lt;object type=&quot;8&quot; unique_id=&quot;10670&quot;&gt;&lt;/object&gt;&lt;/object&gt;&lt;/database&gt;"/>
  <p:tag name="MMPROD_NEXTUNIQUEID" val="10011"/>
  <p:tag name="SECTOMILLISECCONVERTED" val="1"/>
  <p:tag name="INKNOELEADERBOARD" val="-218619613"/>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14074654983158&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1:00&quot;,&quot;HasAutoStart&quot;:false,&quot;HasCorrectAnswers&quot;:false,&quot;McqAnswers&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false,&quot;HasAutoStop&quot;:false,&quot;HasMinimizeMode&quot;:false,&quot;TimerValue&quot;:&quot;1:00&quot;,&quot;HasAutoStart&quot;:false,&quot;HasCorrectAnswers&quot;:false,&quot;McqAnswers&quot;:[],&quot;ActivityId&quot;:&quot;mcq20211215014928381458&quot;,&quot;IaMcqCompetition&quot;:false,&quot;IsAnonymous&quot;:false,&quot;AutoAdvance&quot;:false,&quot;IsCompetitionMode&quot;:false}"/>
  <p:tag name="ANSWERS" val="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1:00&quot;,&quot;HasAutoStart&quot;:false,&quot;HasCorrectAnswers&quot;:false,&quot;McqAnswers&quot;:[],&quot;ActivityId&quot;:&quot;mcq20211215015224002512&quot;,&quot;IaMcqCompetition&quot;:false,&quot;IsAnonymous&quot;:false,&quot;AutoAdvance&quot;:false,&quot;IsCompetitionMode&quot;:fals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1:00&quot;,&quot;HasAutoStart&quot;:false,&quot;HasCorrectAnswers&quot;:false,&quot;McqAnswers&quot;:[],&quot;ActivityId&quot;:&quot;&quot;,&quot;IaMcqCompetition&quot;:false,&quot;IsAnonymous&quot;:false,&quot;AutoAdvance&quot;:false,&quot;IsCompetitionMode&quot;: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docProps/app.xml><?xml version="1.0" encoding="utf-8"?>
<Properties xmlns="http://schemas.openxmlformats.org/officeDocument/2006/extended-properties" xmlns:vt="http://schemas.openxmlformats.org/officeDocument/2006/docPropsVTypes">
  <Template/>
  <TotalTime>716</TotalTime>
  <Words>1709</Words>
  <Application>Microsoft Office PowerPoint</Application>
  <PresentationFormat>Widescreen</PresentationFormat>
  <Paragraphs>216</Paragraphs>
  <Slides>31</Slides>
  <Notes>6</Notes>
  <HiddenSlides>2</HiddenSlides>
  <MMClips>0</MMClips>
  <ScaleCrop>false</ScaleCrop>
  <HeadingPairs>
    <vt:vector size="6" baseType="variant">
      <vt:variant>
        <vt:lpstr>Fonts Used</vt:lpstr>
      </vt:variant>
      <vt:variant>
        <vt:i4>39</vt:i4>
      </vt:variant>
      <vt:variant>
        <vt:lpstr>Theme</vt:lpstr>
      </vt:variant>
      <vt:variant>
        <vt:i4>9</vt:i4>
      </vt:variant>
      <vt:variant>
        <vt:lpstr>Slide Titles</vt:lpstr>
      </vt:variant>
      <vt:variant>
        <vt:i4>31</vt:i4>
      </vt:variant>
    </vt:vector>
  </HeadingPairs>
  <TitlesOfParts>
    <vt:vector size="79" baseType="lpstr">
      <vt:lpstr>Arial Unicode MS</vt:lpstr>
      <vt:lpstr>微软雅黑</vt:lpstr>
      <vt:lpstr>宋体</vt:lpstr>
      <vt:lpstr>#9Slide03 Arima Madurai</vt:lpstr>
      <vt:lpstr>#9Slide03 Bebas Neue ZSmall</vt:lpstr>
      <vt:lpstr>#9Slide03 BoosterNextFYBlack</vt:lpstr>
      <vt:lpstr>#9Slide03 Cabin Condensed Bold</vt:lpstr>
      <vt:lpstr>#9Slide03 Encode SeEx Black</vt:lpstr>
      <vt:lpstr>#9Slide03 FS Neusa Bold</vt:lpstr>
      <vt:lpstr>#9Slide03 Roboto Condensed</vt:lpstr>
      <vt:lpstr>#9Slide03 Swiss Condensed Bold</vt:lpstr>
      <vt:lpstr>#9Slide07 SFU Jamaica</vt:lpstr>
      <vt:lpstr>#9Slide07 SVNBrandon Printed Sh</vt:lpstr>
      <vt:lpstr>000 DanPanosian TB</vt:lpstr>
      <vt:lpstr>851tegakizatsu</vt:lpstr>
      <vt:lpstr>Acumin Pro Condensed</vt:lpstr>
      <vt:lpstr>Arial</vt:lpstr>
      <vt:lpstr>Auraka方黑檀</vt:lpstr>
      <vt:lpstr>Bodoni MT</vt:lpstr>
      <vt:lpstr>Bookman Old Style</vt:lpstr>
      <vt:lpstr>Calibri</vt:lpstr>
      <vt:lpstr>Calibri Light</vt:lpstr>
      <vt:lpstr>Corbel</vt:lpstr>
      <vt:lpstr>Palatino Linotype</vt:lpstr>
      <vt:lpstr>Rockwell</vt:lpstr>
      <vt:lpstr>Times New Roman</vt:lpstr>
      <vt:lpstr>Verdana</vt:lpstr>
      <vt:lpstr>Wingdings</vt:lpstr>
      <vt:lpstr>Wingdings 2</vt:lpstr>
      <vt:lpstr>方正少儿简体</vt:lpstr>
      <vt:lpstr>方正正中黑简体</vt:lpstr>
      <vt:lpstr>方正胖娃简体</vt:lpstr>
      <vt:lpstr>方正行楷简体</vt:lpstr>
      <vt:lpstr>时尚中黑简体</vt:lpstr>
      <vt:lpstr>杨任东竹石体-Medium</vt:lpstr>
      <vt:lpstr>汉真广标</vt:lpstr>
      <vt:lpstr>等线</vt:lpstr>
      <vt:lpstr>等线 Light</vt:lpstr>
      <vt:lpstr>逐浪细阁体</vt:lpstr>
      <vt:lpstr>1_Damask</vt:lpstr>
      <vt:lpstr>1_Office 主题​​</vt:lpstr>
      <vt:lpstr>Office Theme</vt:lpstr>
      <vt:lpstr>Frame</vt:lpstr>
      <vt:lpstr>1_Frame</vt:lpstr>
      <vt:lpstr>1_Office 主题</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GỌI  TÊN LOÀI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Thank You</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Ducanh Do</cp:lastModifiedBy>
  <cp:revision>42</cp:revision>
  <dcterms:created xsi:type="dcterms:W3CDTF">2021-08-26T06:58:12Z</dcterms:created>
  <dcterms:modified xsi:type="dcterms:W3CDTF">2021-12-15T01:59:36Z</dcterms:modified>
</cp:coreProperties>
</file>