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ink/ink2.xml" ContentType="application/inkml+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 id="2147483698" r:id="rId5"/>
    <p:sldMasterId id="2147483706" r:id="rId6"/>
    <p:sldMasterId id="2147483714" r:id="rId7"/>
  </p:sldMasterIdLst>
  <p:notesMasterIdLst>
    <p:notesMasterId r:id="rId36"/>
  </p:notesMasterIdLst>
  <p:sldIdLst>
    <p:sldId id="282" r:id="rId8"/>
    <p:sldId id="258" r:id="rId9"/>
    <p:sldId id="259" r:id="rId10"/>
    <p:sldId id="260" r:id="rId11"/>
    <p:sldId id="283" r:id="rId12"/>
    <p:sldId id="284" r:id="rId13"/>
    <p:sldId id="262" r:id="rId14"/>
    <p:sldId id="263" r:id="rId15"/>
    <p:sldId id="264" r:id="rId16"/>
    <p:sldId id="265" r:id="rId17"/>
    <p:sldId id="266" r:id="rId18"/>
    <p:sldId id="267" r:id="rId19"/>
    <p:sldId id="268" r:id="rId20"/>
    <p:sldId id="269" r:id="rId21"/>
    <p:sldId id="276" r:id="rId22"/>
    <p:sldId id="287" r:id="rId23"/>
    <p:sldId id="256" r:id="rId24"/>
    <p:sldId id="272" r:id="rId25"/>
    <p:sldId id="273" r:id="rId26"/>
    <p:sldId id="274" r:id="rId27"/>
    <p:sldId id="278" r:id="rId28"/>
    <p:sldId id="288" r:id="rId29"/>
    <p:sldId id="279" r:id="rId30"/>
    <p:sldId id="275" r:id="rId31"/>
    <p:sldId id="277" r:id="rId32"/>
    <p:sldId id="285" r:id="rId33"/>
    <p:sldId id="281" r:id="rId34"/>
    <p:sldId id="270"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4"/>
    <a:srgbClr val="69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1-16T00:40:53.639"/>
    </inkml:context>
    <inkml:brush xml:id="br0">
      <inkml:brushProperty name="width" value="0.05292" units="cm"/>
      <inkml:brushProperty name="height" value="0.05292" units="cm"/>
      <inkml:brushProperty name="color" value="#FF0000"/>
    </inkml:brush>
  </inkml:definitions>
  <inkml:trace contextRef="#ctx0" brushRef="#br0">13271 8260 0,'0'74'156,"0"125"-140,-25-100-1,25 50 1,0-75 15,0-49-15,0 25 31,0 99-16,0-75-15,0-49-1</inkml:trace>
  <inkml:trace contextRef="#ctx0" brushRef="#br0" timeOffset="3150.3375">13271 8310 0,'0'74'219,"0"-24"-188,-25 74-16,25-100 1,-25 1 0,25 25 31,0 24-32,25-74 1,-25 25 15,49 0-15,1-25 15,24 49-15,-49-49 15,0 0 0,49-173 47,-49 74-62,-25 74 46,0 50 266,50 99-312,-50-100 0,0 1 15,25-25 78,-25-74-62,0-75-31,24 75-1,-24 49 17,50 25 15,0 0-1,-1 0-30,26 99 0,-26-74-1,-49 0 17,0 74-17,25-99 1,0-99 93,124-323-78,-100 298-15,-49 99 0,25 149 62,25 25-63,-50-99 17,0 24 15,24-49-16,26 49-16,0-49 1,-50 0 15,25-25 1,-1 0-1,1 0-16</inkml:trace>
  <inkml:trace contextRef="#ctx0" brushRef="#br0" timeOffset="5015.9031">19695 3076 0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1-16T01:07:32.066"/>
    </inkml:context>
    <inkml:brush xml:id="br0">
      <inkml:brushProperty name="width" value="0.05292" units="cm"/>
      <inkml:brushProperty name="height" value="0.05292" units="cm"/>
      <inkml:brushProperty name="color" value="#FF0000"/>
    </inkml:brush>
  </inkml:definitions>
  <inkml:trace contextRef="#ctx0" brushRef="#br0">4862 8111 0,'99'25'250,"-25"49"-234,100 50 0,-124-124-1,-1 25 16,-49 0-15,0 25 109,25-26-62,0 1-32,-25 0 0</inkml:trace>
  <inkml:trace contextRef="#ctx0" brushRef="#br0" timeOffset="2107.317">5234 8111 0,'0'-25'47,"-99"100"250,-25 74-282,99-100 63,25-24 157,-75 99-126,75-99-93</inkml:trace>
  <inkml:trace contextRef="#ctx0" brushRef="#br0" timeOffset="3801.0367">9302 4986 0,'124'0'219,"149"124"-203,-50 25-1,-174-125 16,1-24-15</inkml:trace>
  <inkml:trace contextRef="#ctx0" brushRef="#br0" timeOffset="5404.5875">9723 4862 0,'-24'25'218,"24"-1"-202,-75 76 0,75-76-1,0 51 95,0-26-95,-25-49 79,25 50-78,-74 124 140,49-150-140</inkml:trace>
  <inkml:trace contextRef="#ctx0" brushRef="#br0" timeOffset="17532.836">16644 4862 0,'25'0'203,"99"74"-187,-25 1 0,25 49-1,-99-124 1,0 24 15,-1-24-15</inkml:trace>
  <inkml:trace contextRef="#ctx0" brushRef="#br0" timeOffset="18451.4222">17041 4688 0,'-50'0'46,"25"0"-14,1 0-1,-1 124 0,-25 298 0,50-298-15,0 74 0,-25-148 15,25-25 0</inkml:trace>
  <inkml:trace contextRef="#ctx0" brushRef="#br0" timeOffset="37233.4296">28873 9178 0,'49'173'156,"1"-123"-140,-50-25 15,49 24-15,1 1-1,-25 24 1,-25-49 31,25 0 47,-25 25-63,25-50-15,-1 0 15,26-50-16,-25-99 17,124-198-17,-100 273 1,1-1 15,-1 50-15</inkml:trace>
  <inkml:trace contextRef="#ctx0" brushRef="#br0" timeOffset="41177.6439">19124 16272 0,'0'49'250,"0"1"-219,0 99-15,0-75 0,0-49 15,0 99 110,50 0-126,-50 25 1,25-149-1,-25 25 17</inkml:trace>
  <inkml:trace contextRef="#ctx0" brushRef="#br0" timeOffset="43036.6967">19124 16421 0,'0'-25'172,"100"25"-125,-51 0-31,-24 0-1,0 0 1,24 0 31,75 0-16,-99 0-31,0 0 94,0 99-79,0-74 1,-25 74 62,0-74-62,0 124-1,0-124 17,0-1-1,0 26 16,0 24-32,-25-74 17,25 25 15,-25 0 31,-25-25-63,-74 74 1,100-74 0,-1 0 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6497E-5156-400F-A331-4C4C133FAD9A}"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EB7A1-30B1-4346-A0A3-076EFF0814E6}" type="slidenum">
              <a:rPr lang="en-US" smtClean="0"/>
              <a:t>‹#›</a:t>
            </a:fld>
            <a:endParaRPr lang="en-US"/>
          </a:p>
        </p:txBody>
      </p:sp>
    </p:spTree>
    <p:extLst>
      <p:ext uri="{BB962C8B-B14F-4D97-AF65-F5344CB8AC3E}">
        <p14:creationId xmlns:p14="http://schemas.microsoft.com/office/powerpoint/2010/main" val="135959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17841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f5ae18f0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f5ae18f0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5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72f5ae18f0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72f5ae18f0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23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731be7e226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731be7e226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69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f5ae18f0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f5ae18f0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66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f5ae18f0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f5ae18f0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462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f5ae18f0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f5ae18f0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60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401f81a6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401f81a6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84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2f5ae18f0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2f5ae18f0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7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8401f81a6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8401f81a6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26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8401f81a6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8401f81a6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51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3082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f5ae18f0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f5ae18f0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39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366656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E2E10-22AB-49F8-948E-8507EFB0E14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659366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1744971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84622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15755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97365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21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140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135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615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1130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9450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E2E10-22AB-49F8-948E-8507EFB0E14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15081467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9591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1256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7180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141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664613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1181679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B170EF-6D3B-44A4-A010-3399811B351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4A2D54B-FEB8-4D50-B1AF-E5F63AE0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51A7A46E-927B-4F6C-A3C9-FC061AC21D0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121AAEB9-9A36-4674-907D-8B4804E1924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C34F1778-AE95-4280-804A-C2E1761048D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697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A6A7BD-ADD9-48ED-BBD4-A9557FE9A4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868AC38-9B90-4441-A0FA-F5B700453F7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E862B4-75A2-49B4-81CC-9A85035AE7F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C30428CD-372B-4DEE-8924-2C0908C4984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197239DD-D900-4F28-90FD-068BEBFE05E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48694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AE833F-4F56-4126-B741-594768B97F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76F1EFA-5C95-4FBF-B011-D1C5990A5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9CC6173-21D3-4B27-84D9-C2899F5AC9E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719CA2FA-F696-4B21-BBB1-2A80ECEA439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035D929D-557A-4E72-81B8-B6C5CDAC4B5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67304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F562C5-D0B4-419A-B319-3DEC473AB8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5A412B1-67D3-43FB-966D-6C4C7AE9ACF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923D32F-503E-4463-B517-1CA515E3EEB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7D249E3-3E43-4D11-B433-377F760EF3B7}"/>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C9AD1A91-6192-491C-82DE-B45E7197CA5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76B60DC7-3DC9-4E0D-848A-9886A9EBA3B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33748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2CFFC4-C19A-4A40-BC31-83D79BDFD2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52E6FAB-C73B-491A-A6BD-2119B9B8A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A1EEEA4-0C53-4BA8-87E9-7F7E2887F70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72EE56C-F0BC-4EF0-9618-0DAA3D04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CDD7DB5-2B80-48B9-8FBA-6053168C69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3889C51-8CD9-465A-91C1-EDA5EF36FB6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xmlns="" id="{4F920686-BD19-4898-A013-39AF37BE7EA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xmlns="" id="{F98977DA-1817-4252-8B47-A97CD03118E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99629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B10C2E-895D-4DD7-89B4-796D9F2A1D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DD0FA30-C833-4167-8928-82F6C3E1C81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xmlns="" id="{F9C64F5A-6775-4B3C-AA30-3FCD338AF9B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xmlns="" id="{A38179C8-07AF-4C24-8C02-9F24F440A143}"/>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6748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8036857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19BDB58-524C-4204-B46F-AD3C79A2914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E028CC48-5603-4B20-B309-84C04B4F1AA3}"/>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D656E95D-68F9-4F5B-8AAC-AFD96A7DAF22}"/>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670550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8F79B-F23C-4720-B3CF-60D056CFD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FD389F6-4632-4E82-BE15-EF2E220A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A20FF15-87D2-4BA9-8ED9-E85D9085B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B301DBA-E9DA-4C23-9BCE-B639427F12B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8D952971-E748-4B66-A105-20763EEC708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11D6455B-836D-41C7-BE0F-41992834748C}"/>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51523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6F3554-090E-4B67-A333-7C06935B60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54D5089-102E-40BA-BBB3-80AD425B6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FF951DD-D284-4372-83DC-D1B9762E3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9B3FB0E-F1E9-4C7D-998F-B0834F90E3AC}"/>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E8B2B2FC-B3BA-435F-8E7E-9CD8430062C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FE2205BB-14C1-452E-9F05-2D0ADA5AE02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08964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977BFB-2BFA-4A7E-B245-964D80FCFE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002CF74-430E-4D18-9AA8-2E73AE101A4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CAB754-1EFF-4D1D-AC0D-E38FC9B511E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7B8F0878-1378-43A0-A9E6-A20B52E34AF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1C4B507E-1F76-4FC1-A7FF-871683DB0E88}"/>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4852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ACF84C2-0AFC-4EAD-A18E-A0D3713795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3CE1FD6-908A-4687-8567-A93F927C1EA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C4E0C34-C1E0-4484-AEDF-BDE2D7A57B08}"/>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64E305EB-2022-43AC-9620-F81A317D47A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D07AB7C0-954E-4C43-932B-B21908511515}"/>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24567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0E9934-A0D3-4BD1-91F6-6D1B6C596DCA}" type="datetimeFigureOut">
              <a:rPr lang="en-US">
                <a:solidFill>
                  <a:srgbClr val="000000"/>
                </a:solidFill>
              </a:rPr>
              <a:pPr/>
              <a:t>11/16/2021</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488444-DF96-43CD-9D13-EC7CB25FC5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25357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0E9934-A0D3-4BD1-91F6-6D1B6C596DCA}" type="datetimeFigureOut">
              <a:rPr lang="en-US">
                <a:solidFill>
                  <a:srgbClr val="000000"/>
                </a:solidFill>
              </a:rPr>
              <a:pPr/>
              <a:t>11/16/2021</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488444-DF96-43CD-9D13-EC7CB25FC5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395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0E9934-A0D3-4BD1-91F6-6D1B6C596DCA}" type="datetimeFigureOut">
              <a:rPr lang="en-US">
                <a:solidFill>
                  <a:srgbClr val="000000"/>
                </a:solidFill>
              </a:rPr>
              <a:pPr/>
              <a:t>11/16/2021</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488444-DF96-43CD-9D13-EC7CB25FC5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04025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943" y="744125"/>
            <a:ext cx="12263008" cy="6352767"/>
            <a:chOff x="-33707" y="558093"/>
            <a:chExt cx="9197256" cy="4764575"/>
          </a:xfrm>
        </p:grpSpPr>
        <p:sp>
          <p:nvSpPr>
            <p:cNvPr id="10" name="Google Shape;10;p2"/>
            <p:cNvSpPr/>
            <p:nvPr/>
          </p:nvSpPr>
          <p:spPr>
            <a:xfrm>
              <a:off x="-33707" y="558093"/>
              <a:ext cx="5981797" cy="4764575"/>
            </a:xfrm>
            <a:custGeom>
              <a:avLst/>
              <a:gdLst/>
              <a:ahLst/>
              <a:cxnLst/>
              <a:rect l="l" t="t" r="r" b="b"/>
              <a:pathLst>
                <a:path w="126445" h="100715" extrusionOk="0">
                  <a:moveTo>
                    <a:pt x="49864" y="100715"/>
                  </a:moveTo>
                  <a:lnTo>
                    <a:pt x="0" y="100715"/>
                  </a:lnTo>
                  <a:lnTo>
                    <a:pt x="0" y="10454"/>
                  </a:lnTo>
                  <a:cubicBezTo>
                    <a:pt x="75581" y="0"/>
                    <a:pt x="29873" y="85249"/>
                    <a:pt x="111348" y="85249"/>
                  </a:cubicBezTo>
                  <a:cubicBezTo>
                    <a:pt x="114169" y="85249"/>
                    <a:pt x="116658" y="85285"/>
                    <a:pt x="119110" y="85939"/>
                  </a:cubicBezTo>
                  <a:cubicBezTo>
                    <a:pt x="126445" y="87904"/>
                    <a:pt x="123230" y="94214"/>
                    <a:pt x="113919" y="94214"/>
                  </a:cubicBezTo>
                  <a:lnTo>
                    <a:pt x="111848" y="94214"/>
                  </a:lnTo>
                  <a:lnTo>
                    <a:pt x="63175" y="94214"/>
                  </a:lnTo>
                  <a:cubicBezTo>
                    <a:pt x="53578" y="94214"/>
                    <a:pt x="50709" y="98179"/>
                    <a:pt x="49864" y="100715"/>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7833072" y="2424098"/>
              <a:ext cx="1330476" cy="2898531"/>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 name="Google Shape;12;p2"/>
          <p:cNvSpPr txBox="1">
            <a:spLocks noGrp="1"/>
          </p:cNvSpPr>
          <p:nvPr>
            <p:ph type="ctrTitle"/>
          </p:nvPr>
        </p:nvSpPr>
        <p:spPr>
          <a:xfrm>
            <a:off x="3035808" y="2313567"/>
            <a:ext cx="8296000" cy="273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5"/>
              </a:buClr>
              <a:buSzPts val="7200"/>
              <a:buNone/>
              <a:defRPr sz="9600">
                <a:solidFill>
                  <a:schemeClr val="accent5"/>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7481467" y="4565267"/>
            <a:ext cx="3628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02901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4775176" y="-1291201"/>
            <a:ext cx="10045531" cy="10856156"/>
            <a:chOff x="3329550" y="-80475"/>
            <a:chExt cx="4897392" cy="5292587"/>
          </a:xfrm>
        </p:grpSpPr>
        <p:sp>
          <p:nvSpPr>
            <p:cNvPr id="16" name="Google Shape;16;p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 name="Google Shape;82;p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3" name="Google Shape;83;p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51101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4296018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7884967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5492275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1020705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952860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5"/>
          <p:cNvSpPr/>
          <p:nvPr/>
        </p:nvSpPr>
        <p:spPr>
          <a:xfrm flipH="1">
            <a:off x="900420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1" name="Google Shape;91;p5"/>
          <p:cNvGrpSpPr/>
          <p:nvPr/>
        </p:nvGrpSpPr>
        <p:grpSpPr>
          <a:xfrm>
            <a:off x="4222061" y="3518861"/>
            <a:ext cx="3747881" cy="3452772"/>
            <a:chOff x="5281332" y="2453918"/>
            <a:chExt cx="3011797" cy="2774649"/>
          </a:xfrm>
        </p:grpSpPr>
        <p:sp>
          <p:nvSpPr>
            <p:cNvPr id="92" name="Google Shape;92;p5"/>
            <p:cNvSpPr/>
            <p:nvPr/>
          </p:nvSpPr>
          <p:spPr>
            <a:xfrm flipH="1">
              <a:off x="6610216" y="2812997"/>
              <a:ext cx="1575485" cy="1258541"/>
            </a:xfrm>
            <a:custGeom>
              <a:avLst/>
              <a:gdLst/>
              <a:ahLst/>
              <a:cxnLst/>
              <a:rect l="l" t="t" r="r" b="b"/>
              <a:pathLst>
                <a:path w="21837" h="17444" extrusionOk="0">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flipH="1">
              <a:off x="6675510" y="3910937"/>
              <a:ext cx="1395116" cy="414055"/>
            </a:xfrm>
            <a:custGeom>
              <a:avLst/>
              <a:gdLst/>
              <a:ahLst/>
              <a:cxnLst/>
              <a:rect l="l" t="t" r="r" b="b"/>
              <a:pathLst>
                <a:path w="19337" h="5739" extrusionOk="0">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flipH="1">
              <a:off x="6363688" y="2453918"/>
              <a:ext cx="552433" cy="1611559"/>
            </a:xfrm>
            <a:custGeom>
              <a:avLst/>
              <a:gdLst/>
              <a:ahLst/>
              <a:cxnLst/>
              <a:rect l="l" t="t" r="r" b="b"/>
              <a:pathLst>
                <a:path w="7657" h="22337" extrusionOk="0">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flipH="1">
              <a:off x="6215065" y="4313665"/>
              <a:ext cx="1372823" cy="470113"/>
            </a:xfrm>
            <a:custGeom>
              <a:avLst/>
              <a:gdLst/>
              <a:ahLst/>
              <a:cxnLst/>
              <a:rect l="l" t="t" r="r" b="b"/>
              <a:pathLst>
                <a:path w="19028" h="6516" extrusionOk="0">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flipH="1">
              <a:off x="5855193" y="2772594"/>
              <a:ext cx="543776" cy="1698352"/>
            </a:xfrm>
            <a:custGeom>
              <a:avLst/>
              <a:gdLst/>
              <a:ahLst/>
              <a:cxnLst/>
              <a:rect l="l" t="t" r="r" b="b"/>
              <a:pathLst>
                <a:path w="7537" h="23540" extrusionOk="0">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flipH="1">
              <a:off x="6155831" y="3580069"/>
              <a:ext cx="2137298" cy="1648498"/>
            </a:xfrm>
            <a:custGeom>
              <a:avLst/>
              <a:gdLst/>
              <a:ahLst/>
              <a:cxnLst/>
              <a:rect l="l" t="t" r="r" b="b"/>
              <a:pathLst>
                <a:path w="29624" h="22849" extrusionOk="0">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flipH="1">
              <a:off x="6486556" y="3898744"/>
              <a:ext cx="1501606" cy="1277444"/>
            </a:xfrm>
            <a:custGeom>
              <a:avLst/>
              <a:gdLst/>
              <a:ahLst/>
              <a:cxnLst/>
              <a:rect l="l" t="t" r="r" b="b"/>
              <a:pathLst>
                <a:path w="20813" h="17706" fill="none" extrusionOk="0">
                  <a:moveTo>
                    <a:pt x="1" y="1"/>
                  </a:moveTo>
                  <a:cubicBezTo>
                    <a:pt x="1" y="1"/>
                    <a:pt x="8740" y="5002"/>
                    <a:pt x="20813" y="17706"/>
                  </a:cubicBez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5"/>
            <p:cNvSpPr/>
            <p:nvPr/>
          </p:nvSpPr>
          <p:spPr>
            <a:xfrm flipH="1">
              <a:off x="7336092" y="4019880"/>
              <a:ext cx="123805" cy="355687"/>
            </a:xfrm>
            <a:custGeom>
              <a:avLst/>
              <a:gdLst/>
              <a:ahLst/>
              <a:cxnLst/>
              <a:rect l="l" t="t" r="r" b="b"/>
              <a:pathLst>
                <a:path w="1716" h="4930" fill="none" extrusionOk="0">
                  <a:moveTo>
                    <a:pt x="1" y="1"/>
                  </a:moveTo>
                  <a:lnTo>
                    <a:pt x="1715" y="493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5"/>
            <p:cNvSpPr/>
            <p:nvPr/>
          </p:nvSpPr>
          <p:spPr>
            <a:xfrm flipH="1">
              <a:off x="5295978" y="4884929"/>
              <a:ext cx="210526" cy="306699"/>
            </a:xfrm>
            <a:custGeom>
              <a:avLst/>
              <a:gdLst/>
              <a:ahLst/>
              <a:cxnLst/>
              <a:rect l="l" t="t" r="r" b="b"/>
              <a:pathLst>
                <a:path w="2918" h="4251" extrusionOk="0">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flipH="1">
              <a:off x="6267516" y="5085931"/>
              <a:ext cx="117745" cy="99708"/>
            </a:xfrm>
            <a:custGeom>
              <a:avLst/>
              <a:gdLst/>
              <a:ahLst/>
              <a:cxnLst/>
              <a:rect l="l" t="t" r="r" b="b"/>
              <a:pathLst>
                <a:path w="1632" h="1382" extrusionOk="0">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flipH="1">
              <a:off x="5281332" y="3115367"/>
              <a:ext cx="1367628" cy="2076261"/>
            </a:xfrm>
            <a:custGeom>
              <a:avLst/>
              <a:gdLst/>
              <a:ahLst/>
              <a:cxnLst/>
              <a:rect l="l" t="t" r="r" b="b"/>
              <a:pathLst>
                <a:path w="18956" h="28778" extrusionOk="0">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flipH="1">
              <a:off x="5588896" y="2647202"/>
              <a:ext cx="1918186" cy="2544426"/>
            </a:xfrm>
            <a:custGeom>
              <a:avLst/>
              <a:gdLst/>
              <a:ahLst/>
              <a:cxnLst/>
              <a:rect l="l" t="t" r="r" b="b"/>
              <a:pathLst>
                <a:path w="26587" h="35267" extrusionOk="0">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flipH="1">
              <a:off x="5956560" y="3081025"/>
              <a:ext cx="1091808" cy="2099492"/>
            </a:xfrm>
            <a:custGeom>
              <a:avLst/>
              <a:gdLst/>
              <a:ahLst/>
              <a:cxnLst/>
              <a:rect l="l" t="t" r="r" b="b"/>
              <a:pathLst>
                <a:path w="15133" h="29100" fill="none" extrusionOk="0">
                  <a:moveTo>
                    <a:pt x="0" y="0"/>
                  </a:moveTo>
                  <a:lnTo>
                    <a:pt x="15133" y="29099"/>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flipH="1">
              <a:off x="6455604" y="3628191"/>
              <a:ext cx="69694" cy="457920"/>
            </a:xfrm>
            <a:custGeom>
              <a:avLst/>
              <a:gdLst/>
              <a:ahLst/>
              <a:cxnLst/>
              <a:rect l="l" t="t" r="r" b="b"/>
              <a:pathLst>
                <a:path w="966" h="6347" fill="none" extrusionOk="0">
                  <a:moveTo>
                    <a:pt x="1" y="6347"/>
                  </a:moveTo>
                  <a:lnTo>
                    <a:pt x="965" y="1"/>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flipH="1">
              <a:off x="6173003" y="4646986"/>
              <a:ext cx="270625" cy="116879"/>
            </a:xfrm>
            <a:custGeom>
              <a:avLst/>
              <a:gdLst/>
              <a:ahLst/>
              <a:cxnLst/>
              <a:rect l="l" t="t" r="r" b="b"/>
              <a:pathLst>
                <a:path w="3751" h="1620" fill="none" extrusionOk="0">
                  <a:moveTo>
                    <a:pt x="0" y="0"/>
                  </a:moveTo>
                  <a:lnTo>
                    <a:pt x="3751" y="162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7" name="Google Shape;107;p5"/>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8" name="Google Shape;108;p5"/>
          <p:cNvSpPr txBox="1">
            <a:spLocks noGrp="1"/>
          </p:cNvSpPr>
          <p:nvPr>
            <p:ph type="subTitle" idx="1"/>
          </p:nvPr>
        </p:nvSpPr>
        <p:spPr>
          <a:xfrm>
            <a:off x="13023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5"/>
          <p:cNvSpPr txBox="1">
            <a:spLocks noGrp="1"/>
          </p:cNvSpPr>
          <p:nvPr>
            <p:ph type="subTitle" idx="2"/>
          </p:nvPr>
        </p:nvSpPr>
        <p:spPr>
          <a:xfrm>
            <a:off x="8082867"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0" name="Google Shape;110;p5"/>
          <p:cNvSpPr txBox="1">
            <a:spLocks noGrp="1"/>
          </p:cNvSpPr>
          <p:nvPr>
            <p:ph type="subTitle" idx="3"/>
          </p:nvPr>
        </p:nvSpPr>
        <p:spPr>
          <a:xfrm>
            <a:off x="13023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5"/>
          <p:cNvSpPr txBox="1">
            <a:spLocks noGrp="1"/>
          </p:cNvSpPr>
          <p:nvPr>
            <p:ph type="subTitle" idx="4"/>
          </p:nvPr>
        </p:nvSpPr>
        <p:spPr>
          <a:xfrm>
            <a:off x="8082867"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2" name="Google Shape;112;p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35189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838102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428488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668773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6845712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1524000" y="1651000"/>
            <a:ext cx="7620000" cy="3556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1" name="Google Shape;121;p8"/>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08F9E"/>
              </a:solidFill>
              <a:cs typeface="Arial"/>
              <a:sym typeface="Arial"/>
            </a:endParaRPr>
          </a:p>
        </p:txBody>
      </p:sp>
    </p:spTree>
    <p:extLst>
      <p:ext uri="{BB962C8B-B14F-4D97-AF65-F5344CB8AC3E}">
        <p14:creationId xmlns:p14="http://schemas.microsoft.com/office/powerpoint/2010/main" val="415396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13379864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24" name="Google Shape;124;p9"/>
          <p:cNvSpPr txBox="1">
            <a:spLocks noGrp="1"/>
          </p:cNvSpPr>
          <p:nvPr>
            <p:ph type="subTitle" idx="1"/>
          </p:nvPr>
        </p:nvSpPr>
        <p:spPr>
          <a:xfrm>
            <a:off x="1295400" y="3737433"/>
            <a:ext cx="4254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25" name="Google Shape;125;p9"/>
          <p:cNvSpPr txBox="1">
            <a:spLocks noGrp="1"/>
          </p:cNvSpPr>
          <p:nvPr>
            <p:ph type="body" idx="2"/>
          </p:nvPr>
        </p:nvSpPr>
        <p:spPr>
          <a:xfrm>
            <a:off x="6586000" y="1366033"/>
            <a:ext cx="4374000" cy="4114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Tree>
    <p:extLst>
      <p:ext uri="{BB962C8B-B14F-4D97-AF65-F5344CB8AC3E}">
        <p14:creationId xmlns:p14="http://schemas.microsoft.com/office/powerpoint/2010/main" val="1764341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4316369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30148660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96717016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38"/>
        <p:cNvGrpSpPr/>
        <p:nvPr/>
      </p:nvGrpSpPr>
      <p:grpSpPr>
        <a:xfrm>
          <a:off x="0" y="0"/>
          <a:ext cx="0" cy="0"/>
          <a:chOff x="0" y="0"/>
          <a:chExt cx="0" cy="0"/>
        </a:xfrm>
      </p:grpSpPr>
      <p:sp>
        <p:nvSpPr>
          <p:cNvPr id="139" name="Google Shape;139;p13"/>
          <p:cNvSpPr txBox="1">
            <a:spLocks noGrp="1"/>
          </p:cNvSpPr>
          <p:nvPr>
            <p:ph type="title" hasCustomPrompt="1"/>
          </p:nvPr>
        </p:nvSpPr>
        <p:spPr>
          <a:xfrm>
            <a:off x="11559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7200"/>
              <a:buNone/>
              <a:defRPr sz="9600">
                <a:solidFill>
                  <a:schemeClr val="accent5"/>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0" name="Google Shape;140;p13"/>
          <p:cNvSpPr txBox="1">
            <a:spLocks noGrp="1"/>
          </p:cNvSpPr>
          <p:nvPr>
            <p:ph type="body" idx="1"/>
          </p:nvPr>
        </p:nvSpPr>
        <p:spPr>
          <a:xfrm>
            <a:off x="14530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1" name="Google Shape;141;p13"/>
          <p:cNvSpPr txBox="1">
            <a:spLocks noGrp="1"/>
          </p:cNvSpPr>
          <p:nvPr>
            <p:ph type="title" idx="2" hasCustomPrompt="1"/>
          </p:nvPr>
        </p:nvSpPr>
        <p:spPr>
          <a:xfrm>
            <a:off x="65487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2" name="Google Shape;142;p13"/>
          <p:cNvSpPr txBox="1">
            <a:spLocks noGrp="1"/>
          </p:cNvSpPr>
          <p:nvPr>
            <p:ph type="body" idx="3"/>
          </p:nvPr>
        </p:nvSpPr>
        <p:spPr>
          <a:xfrm>
            <a:off x="68458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3" name="Google Shape;143;p13"/>
          <p:cNvSpPr txBox="1">
            <a:spLocks noGrp="1"/>
          </p:cNvSpPr>
          <p:nvPr>
            <p:ph type="title" idx="4" hasCustomPrompt="1"/>
          </p:nvPr>
        </p:nvSpPr>
        <p:spPr>
          <a:xfrm>
            <a:off x="3859600" y="40982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4" name="Google Shape;144;p13"/>
          <p:cNvSpPr txBox="1">
            <a:spLocks noGrp="1"/>
          </p:cNvSpPr>
          <p:nvPr>
            <p:ph type="body" idx="5"/>
          </p:nvPr>
        </p:nvSpPr>
        <p:spPr>
          <a:xfrm>
            <a:off x="4156664" y="54542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5" name="Google Shape;145;p13"/>
          <p:cNvSpPr/>
          <p:nvPr/>
        </p:nvSpPr>
        <p:spPr>
          <a:xfrm flipH="1">
            <a:off x="-71504" y="3232131"/>
            <a:ext cx="1773968" cy="3864708"/>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6" name="Google Shape;146;p13"/>
          <p:cNvGrpSpPr/>
          <p:nvPr/>
        </p:nvGrpSpPr>
        <p:grpSpPr>
          <a:xfrm flipH="1">
            <a:off x="9105002" y="4263291"/>
            <a:ext cx="2205716" cy="3002951"/>
            <a:chOff x="3928500" y="2793213"/>
            <a:chExt cx="751300" cy="1022850"/>
          </a:xfrm>
        </p:grpSpPr>
        <p:sp>
          <p:nvSpPr>
            <p:cNvPr id="147" name="Google Shape;147;p13"/>
            <p:cNvSpPr/>
            <p:nvPr/>
          </p:nvSpPr>
          <p:spPr>
            <a:xfrm>
              <a:off x="4383600" y="2829213"/>
              <a:ext cx="296200" cy="755800"/>
            </a:xfrm>
            <a:custGeom>
              <a:avLst/>
              <a:gdLst/>
              <a:ahLst/>
              <a:cxnLst/>
              <a:rect l="l" t="t" r="r" b="b"/>
              <a:pathLst>
                <a:path w="11848" h="30232" extrusionOk="0">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3"/>
            <p:cNvSpPr/>
            <p:nvPr/>
          </p:nvSpPr>
          <p:spPr>
            <a:xfrm>
              <a:off x="4518150" y="2829213"/>
              <a:ext cx="67600" cy="754000"/>
            </a:xfrm>
            <a:custGeom>
              <a:avLst/>
              <a:gdLst/>
              <a:ahLst/>
              <a:cxnLst/>
              <a:rect l="l" t="t" r="r" b="b"/>
              <a:pathLst>
                <a:path w="2704" h="30160" extrusionOk="0">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3"/>
            <p:cNvSpPr/>
            <p:nvPr/>
          </p:nvSpPr>
          <p:spPr>
            <a:xfrm>
              <a:off x="4494050" y="3019713"/>
              <a:ext cx="65200" cy="74450"/>
            </a:xfrm>
            <a:custGeom>
              <a:avLst/>
              <a:gdLst/>
              <a:ahLst/>
              <a:cxnLst/>
              <a:rect l="l" t="t" r="r" b="b"/>
              <a:pathLst>
                <a:path w="2608" h="2978" extrusionOk="0">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3"/>
            <p:cNvSpPr/>
            <p:nvPr/>
          </p:nvSpPr>
          <p:spPr>
            <a:xfrm>
              <a:off x="4481550" y="3157238"/>
              <a:ext cx="64900" cy="74425"/>
            </a:xfrm>
            <a:custGeom>
              <a:avLst/>
              <a:gdLst/>
              <a:ahLst/>
              <a:cxnLst/>
              <a:rect l="l" t="t" r="r" b="b"/>
              <a:pathLst>
                <a:path w="2596" h="2977" extrusionOk="0">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3"/>
            <p:cNvSpPr/>
            <p:nvPr/>
          </p:nvSpPr>
          <p:spPr>
            <a:xfrm>
              <a:off x="4468750" y="3294763"/>
              <a:ext cx="65200" cy="74425"/>
            </a:xfrm>
            <a:custGeom>
              <a:avLst/>
              <a:gdLst/>
              <a:ahLst/>
              <a:cxnLst/>
              <a:rect l="l" t="t" r="r" b="b"/>
              <a:pathLst>
                <a:path w="2608" h="2977" extrusionOk="0">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3"/>
            <p:cNvSpPr/>
            <p:nvPr/>
          </p:nvSpPr>
          <p:spPr>
            <a:xfrm>
              <a:off x="4562500" y="3033113"/>
              <a:ext cx="78600" cy="61350"/>
            </a:xfrm>
            <a:custGeom>
              <a:avLst/>
              <a:gdLst/>
              <a:ahLst/>
              <a:cxnLst/>
              <a:rect l="l" t="t" r="r" b="b"/>
              <a:pathLst>
                <a:path w="3144" h="2454" extrusionOk="0">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3"/>
            <p:cNvSpPr/>
            <p:nvPr/>
          </p:nvSpPr>
          <p:spPr>
            <a:xfrm>
              <a:off x="4549400" y="3170938"/>
              <a:ext cx="78600" cy="61325"/>
            </a:xfrm>
            <a:custGeom>
              <a:avLst/>
              <a:gdLst/>
              <a:ahLst/>
              <a:cxnLst/>
              <a:rect l="l" t="t" r="r" b="b"/>
              <a:pathLst>
                <a:path w="3144" h="2453" extrusionOk="0">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3"/>
            <p:cNvSpPr/>
            <p:nvPr/>
          </p:nvSpPr>
          <p:spPr>
            <a:xfrm>
              <a:off x="4536900" y="3308138"/>
              <a:ext cx="78600" cy="61350"/>
            </a:xfrm>
            <a:custGeom>
              <a:avLst/>
              <a:gdLst/>
              <a:ahLst/>
              <a:cxnLst/>
              <a:rect l="l" t="t" r="r" b="b"/>
              <a:pathLst>
                <a:path w="3144" h="2454" extrusionOk="0">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3"/>
            <p:cNvSpPr/>
            <p:nvPr/>
          </p:nvSpPr>
          <p:spPr>
            <a:xfrm>
              <a:off x="3928500" y="2793213"/>
              <a:ext cx="694450" cy="1022850"/>
            </a:xfrm>
            <a:custGeom>
              <a:avLst/>
              <a:gdLst/>
              <a:ahLst/>
              <a:cxnLst/>
              <a:rect l="l" t="t" r="r" b="b"/>
              <a:pathLst>
                <a:path w="27778" h="40914" extrusionOk="0">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3"/>
            <p:cNvSpPr/>
            <p:nvPr/>
          </p:nvSpPr>
          <p:spPr>
            <a:xfrm>
              <a:off x="3952000" y="2793488"/>
              <a:ext cx="625700" cy="1015350"/>
            </a:xfrm>
            <a:custGeom>
              <a:avLst/>
              <a:gdLst/>
              <a:ahLst/>
              <a:cxnLst/>
              <a:rect l="l" t="t" r="r" b="b"/>
              <a:pathLst>
                <a:path w="25028" h="40614" extrusionOk="0">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2E47"/>
                </a:solidFill>
                <a:cs typeface="Arial"/>
                <a:sym typeface="Arial"/>
              </a:endParaRPr>
            </a:p>
          </p:txBody>
        </p:sp>
        <p:sp>
          <p:nvSpPr>
            <p:cNvPr id="157" name="Google Shape;157;p13"/>
            <p:cNvSpPr/>
            <p:nvPr/>
          </p:nvSpPr>
          <p:spPr>
            <a:xfrm>
              <a:off x="4015700" y="3120338"/>
              <a:ext cx="152425" cy="33050"/>
            </a:xfrm>
            <a:custGeom>
              <a:avLst/>
              <a:gdLst/>
              <a:ahLst/>
              <a:cxnLst/>
              <a:rect l="l" t="t" r="r" b="b"/>
              <a:pathLst>
                <a:path w="6097" h="1322" extrusionOk="0">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3"/>
            <p:cNvSpPr/>
            <p:nvPr/>
          </p:nvSpPr>
          <p:spPr>
            <a:xfrm>
              <a:off x="4129125" y="3306063"/>
              <a:ext cx="152400" cy="33075"/>
            </a:xfrm>
            <a:custGeom>
              <a:avLst/>
              <a:gdLst/>
              <a:ahLst/>
              <a:cxnLst/>
              <a:rect l="l" t="t" r="r" b="b"/>
              <a:pathLst>
                <a:path w="6096" h="1323" extrusionOk="0">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3"/>
            <p:cNvSpPr/>
            <p:nvPr/>
          </p:nvSpPr>
          <p:spPr>
            <a:xfrm>
              <a:off x="4242225" y="3492088"/>
              <a:ext cx="152425" cy="33075"/>
            </a:xfrm>
            <a:custGeom>
              <a:avLst/>
              <a:gdLst/>
              <a:ahLst/>
              <a:cxnLst/>
              <a:rect l="l" t="t" r="r" b="b"/>
              <a:pathLst>
                <a:path w="6097" h="1323" extrusionOk="0">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3"/>
            <p:cNvSpPr/>
            <p:nvPr/>
          </p:nvSpPr>
          <p:spPr>
            <a:xfrm>
              <a:off x="4173475" y="2999488"/>
              <a:ext cx="40500" cy="151225"/>
            </a:xfrm>
            <a:custGeom>
              <a:avLst/>
              <a:gdLst/>
              <a:ahLst/>
              <a:cxnLst/>
              <a:rect l="l" t="t" r="r" b="b"/>
              <a:pathLst>
                <a:path w="1620" h="6049" extrusionOk="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3"/>
            <p:cNvSpPr/>
            <p:nvPr/>
          </p:nvSpPr>
          <p:spPr>
            <a:xfrm>
              <a:off x="4286575" y="3184913"/>
              <a:ext cx="40500" cy="151525"/>
            </a:xfrm>
            <a:custGeom>
              <a:avLst/>
              <a:gdLst/>
              <a:ahLst/>
              <a:cxnLst/>
              <a:rect l="l" t="t" r="r" b="b"/>
              <a:pathLst>
                <a:path w="1620" h="6061" extrusionOk="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3"/>
            <p:cNvSpPr/>
            <p:nvPr/>
          </p:nvSpPr>
          <p:spPr>
            <a:xfrm>
              <a:off x="4399975" y="3370963"/>
              <a:ext cx="40500" cy="151525"/>
            </a:xfrm>
            <a:custGeom>
              <a:avLst/>
              <a:gdLst/>
              <a:ahLst/>
              <a:cxnLst/>
              <a:rect l="l" t="t" r="r" b="b"/>
              <a:pathLst>
                <a:path w="1620" h="6061" extrusionOk="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3" name="Google Shape;163;p13"/>
          <p:cNvSpPr/>
          <p:nvPr/>
        </p:nvSpPr>
        <p:spPr>
          <a:xfrm rot="5400000" flipH="1">
            <a:off x="5330960" y="-54903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3"/>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2866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65"/>
        <p:cNvGrpSpPr/>
        <p:nvPr/>
      </p:nvGrpSpPr>
      <p:grpSpPr>
        <a:xfrm>
          <a:off x="0" y="0"/>
          <a:ext cx="0" cy="0"/>
          <a:chOff x="0" y="0"/>
          <a:chExt cx="0" cy="0"/>
        </a:xfrm>
      </p:grpSpPr>
      <p:sp>
        <p:nvSpPr>
          <p:cNvPr id="166" name="Google Shape;166;p14"/>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
        <p:nvSpPr>
          <p:cNvPr id="167" name="Google Shape;167;p14"/>
          <p:cNvSpPr/>
          <p:nvPr/>
        </p:nvSpPr>
        <p:spPr>
          <a:xfrm rot="-7285291" flipH="1">
            <a:off x="-5293961" y="376507"/>
            <a:ext cx="9422173" cy="8272741"/>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8" name="Google Shape;168;p14"/>
          <p:cNvGrpSpPr/>
          <p:nvPr/>
        </p:nvGrpSpPr>
        <p:grpSpPr>
          <a:xfrm>
            <a:off x="9639162" y="4845588"/>
            <a:ext cx="2459569" cy="2012401"/>
            <a:chOff x="13138250" y="-3963750"/>
            <a:chExt cx="867675" cy="709925"/>
          </a:xfrm>
        </p:grpSpPr>
        <p:sp>
          <p:nvSpPr>
            <p:cNvPr id="169" name="Google Shape;169;p14"/>
            <p:cNvSpPr/>
            <p:nvPr/>
          </p:nvSpPr>
          <p:spPr>
            <a:xfrm>
              <a:off x="13138250" y="-3963750"/>
              <a:ext cx="867675" cy="709925"/>
            </a:xfrm>
            <a:custGeom>
              <a:avLst/>
              <a:gdLst/>
              <a:ahLst/>
              <a:cxnLst/>
              <a:rect l="l" t="t" r="r" b="b"/>
              <a:pathLst>
                <a:path w="34707" h="28397" extrusionOk="0">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4"/>
            <p:cNvSpPr/>
            <p:nvPr/>
          </p:nvSpPr>
          <p:spPr>
            <a:xfrm>
              <a:off x="13518650" y="-3512800"/>
              <a:ext cx="350950" cy="240225"/>
            </a:xfrm>
            <a:custGeom>
              <a:avLst/>
              <a:gdLst/>
              <a:ahLst/>
              <a:cxnLst/>
              <a:rect l="l" t="t" r="r" b="b"/>
              <a:pathLst>
                <a:path w="14038" h="9609" extrusionOk="0">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4"/>
            <p:cNvSpPr/>
            <p:nvPr/>
          </p:nvSpPr>
          <p:spPr>
            <a:xfrm>
              <a:off x="13572525" y="-3803025"/>
              <a:ext cx="211650" cy="329550"/>
            </a:xfrm>
            <a:custGeom>
              <a:avLst/>
              <a:gdLst/>
              <a:ahLst/>
              <a:cxnLst/>
              <a:rect l="l" t="t" r="r" b="b"/>
              <a:pathLst>
                <a:path w="8466" h="13182" extrusionOk="0">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4"/>
            <p:cNvSpPr/>
            <p:nvPr/>
          </p:nvSpPr>
          <p:spPr>
            <a:xfrm>
              <a:off x="13281125" y="-3660150"/>
              <a:ext cx="260450" cy="345325"/>
            </a:xfrm>
            <a:custGeom>
              <a:avLst/>
              <a:gdLst/>
              <a:ahLst/>
              <a:cxnLst/>
              <a:rect l="l" t="t" r="r" b="b"/>
              <a:pathLst>
                <a:path w="10418" h="13813" extrusionOk="0">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9036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68798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x columns">
  <p:cSld name="1_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4736265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ix columns">
  <p:cSld name="1_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9424295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219"/>
        <p:cNvGrpSpPr/>
        <p:nvPr/>
      </p:nvGrpSpPr>
      <p:grpSpPr>
        <a:xfrm>
          <a:off x="0" y="0"/>
          <a:ext cx="0" cy="0"/>
          <a:chOff x="0" y="0"/>
          <a:chExt cx="0" cy="0"/>
        </a:xfrm>
      </p:grpSpPr>
      <p:grpSp>
        <p:nvGrpSpPr>
          <p:cNvPr id="220" name="Google Shape;220;p18"/>
          <p:cNvGrpSpPr/>
          <p:nvPr/>
        </p:nvGrpSpPr>
        <p:grpSpPr>
          <a:xfrm>
            <a:off x="-1969113" y="2774229"/>
            <a:ext cx="9386609" cy="5493507"/>
            <a:chOff x="-1476835" y="2080672"/>
            <a:chExt cx="7039957" cy="4120130"/>
          </a:xfrm>
        </p:grpSpPr>
        <p:grpSp>
          <p:nvGrpSpPr>
            <p:cNvPr id="221" name="Google Shape;221;p18"/>
            <p:cNvGrpSpPr/>
            <p:nvPr/>
          </p:nvGrpSpPr>
          <p:grpSpPr>
            <a:xfrm>
              <a:off x="-1476835" y="2080672"/>
              <a:ext cx="7039957" cy="4120130"/>
              <a:chOff x="-1476835" y="2080672"/>
              <a:chExt cx="7039957" cy="4120130"/>
            </a:xfrm>
          </p:grpSpPr>
          <p:sp>
            <p:nvSpPr>
              <p:cNvPr id="222" name="Google Shape;222;p18"/>
              <p:cNvSpPr/>
              <p:nvPr/>
            </p:nvSpPr>
            <p:spPr>
              <a:xfrm flipH="1">
                <a:off x="-486032" y="2080672"/>
                <a:ext cx="6049154" cy="3212425"/>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18"/>
              <p:cNvSpPr/>
              <p:nvPr/>
            </p:nvSpPr>
            <p:spPr>
              <a:xfrm flipH="1">
                <a:off x="1136845" y="2225289"/>
                <a:ext cx="557846" cy="1025842"/>
              </a:xfrm>
              <a:custGeom>
                <a:avLst/>
                <a:gdLst/>
                <a:ahLst/>
                <a:cxnLst/>
                <a:rect l="l" t="t" r="r" b="b"/>
                <a:pathLst>
                  <a:path w="9883" h="18175" extrusionOk="0">
                    <a:moveTo>
                      <a:pt x="1" y="0"/>
                    </a:moveTo>
                    <a:cubicBezTo>
                      <a:pt x="60" y="2346"/>
                      <a:pt x="155" y="4846"/>
                      <a:pt x="1227" y="6870"/>
                    </a:cubicBezTo>
                    <a:cubicBezTo>
                      <a:pt x="1965" y="8251"/>
                      <a:pt x="3096" y="9287"/>
                      <a:pt x="4144" y="10371"/>
                    </a:cubicBezTo>
                    <a:cubicBezTo>
                      <a:pt x="5180" y="11454"/>
                      <a:pt x="6192" y="12704"/>
                      <a:pt x="6573" y="14288"/>
                    </a:cubicBezTo>
                    <a:cubicBezTo>
                      <a:pt x="6716" y="14919"/>
                      <a:pt x="6775" y="15657"/>
                      <a:pt x="7192" y="16133"/>
                    </a:cubicBezTo>
                    <a:cubicBezTo>
                      <a:pt x="7323" y="16276"/>
                      <a:pt x="7478" y="16383"/>
                      <a:pt x="7585" y="16562"/>
                    </a:cubicBezTo>
                    <a:cubicBezTo>
                      <a:pt x="7763" y="16860"/>
                      <a:pt x="7692" y="17264"/>
                      <a:pt x="7763" y="17622"/>
                    </a:cubicBezTo>
                    <a:cubicBezTo>
                      <a:pt x="7810" y="17898"/>
                      <a:pt x="8041" y="18175"/>
                      <a:pt x="8249" y="18175"/>
                    </a:cubicBezTo>
                    <a:cubicBezTo>
                      <a:pt x="8309" y="18175"/>
                      <a:pt x="8367" y="18151"/>
                      <a:pt x="8418" y="18098"/>
                    </a:cubicBezTo>
                    <a:cubicBezTo>
                      <a:pt x="8561" y="17943"/>
                      <a:pt x="8716" y="16383"/>
                      <a:pt x="8847" y="16038"/>
                    </a:cubicBezTo>
                    <a:cubicBezTo>
                      <a:pt x="9049" y="15514"/>
                      <a:pt x="9204" y="15121"/>
                      <a:pt x="9323" y="14550"/>
                    </a:cubicBezTo>
                    <a:cubicBezTo>
                      <a:pt x="9621" y="13192"/>
                      <a:pt x="9883" y="11871"/>
                      <a:pt x="9454" y="10502"/>
                    </a:cubicBezTo>
                    <a:cubicBezTo>
                      <a:pt x="9192" y="9644"/>
                      <a:pt x="8692" y="8894"/>
                      <a:pt x="8144" y="8228"/>
                    </a:cubicBezTo>
                    <a:cubicBezTo>
                      <a:pt x="5644" y="5191"/>
                      <a:pt x="1906" y="3572"/>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18"/>
              <p:cNvSpPr/>
              <p:nvPr/>
            </p:nvSpPr>
            <p:spPr>
              <a:xfrm flipH="1">
                <a:off x="1218123" y="2443907"/>
                <a:ext cx="387834" cy="656426"/>
              </a:xfrm>
              <a:custGeom>
                <a:avLst/>
                <a:gdLst/>
                <a:ahLst/>
                <a:cxnLst/>
                <a:rect l="l" t="t" r="r" b="b"/>
                <a:pathLst>
                  <a:path w="6871" h="11630" extrusionOk="0">
                    <a:moveTo>
                      <a:pt x="48" y="1"/>
                    </a:moveTo>
                    <a:cubicBezTo>
                      <a:pt x="38" y="1"/>
                      <a:pt x="29" y="4"/>
                      <a:pt x="24" y="9"/>
                    </a:cubicBezTo>
                    <a:cubicBezTo>
                      <a:pt x="0" y="21"/>
                      <a:pt x="0" y="56"/>
                      <a:pt x="12" y="68"/>
                    </a:cubicBezTo>
                    <a:cubicBezTo>
                      <a:pt x="726" y="1140"/>
                      <a:pt x="1667" y="1973"/>
                      <a:pt x="2584" y="2771"/>
                    </a:cubicBezTo>
                    <a:cubicBezTo>
                      <a:pt x="3453" y="3521"/>
                      <a:pt x="4322" y="4307"/>
                      <a:pt x="5013" y="5271"/>
                    </a:cubicBezTo>
                    <a:cubicBezTo>
                      <a:pt x="6251" y="7033"/>
                      <a:pt x="6787" y="9379"/>
                      <a:pt x="6430" y="11582"/>
                    </a:cubicBezTo>
                    <a:cubicBezTo>
                      <a:pt x="6430" y="11605"/>
                      <a:pt x="6441" y="11629"/>
                      <a:pt x="6465" y="11629"/>
                    </a:cubicBezTo>
                    <a:cubicBezTo>
                      <a:pt x="6501" y="11629"/>
                      <a:pt x="6513" y="11617"/>
                      <a:pt x="6513" y="11617"/>
                    </a:cubicBezTo>
                    <a:cubicBezTo>
                      <a:pt x="6870" y="9403"/>
                      <a:pt x="6334" y="7010"/>
                      <a:pt x="5084" y="5236"/>
                    </a:cubicBezTo>
                    <a:cubicBezTo>
                      <a:pt x="4382" y="4247"/>
                      <a:pt x="3513" y="3473"/>
                      <a:pt x="2643" y="2723"/>
                    </a:cubicBezTo>
                    <a:cubicBezTo>
                      <a:pt x="1727" y="1914"/>
                      <a:pt x="786" y="1092"/>
                      <a:pt x="84" y="21"/>
                    </a:cubicBezTo>
                    <a:cubicBezTo>
                      <a:pt x="77" y="7"/>
                      <a:pt x="61" y="1"/>
                      <a:pt x="4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8"/>
              <p:cNvSpPr/>
              <p:nvPr/>
            </p:nvSpPr>
            <p:spPr>
              <a:xfrm flipH="1">
                <a:off x="928490" y="2080785"/>
                <a:ext cx="317898" cy="1123827"/>
              </a:xfrm>
              <a:custGeom>
                <a:avLst/>
                <a:gdLst/>
                <a:ahLst/>
                <a:cxnLst/>
                <a:rect l="l" t="t" r="r" b="b"/>
                <a:pathLst>
                  <a:path w="5632" h="19911" extrusionOk="0">
                    <a:moveTo>
                      <a:pt x="2238" y="0"/>
                    </a:moveTo>
                    <a:lnTo>
                      <a:pt x="2238" y="0"/>
                    </a:lnTo>
                    <a:cubicBezTo>
                      <a:pt x="1155" y="2096"/>
                      <a:pt x="36" y="4311"/>
                      <a:pt x="12" y="6608"/>
                    </a:cubicBezTo>
                    <a:cubicBezTo>
                      <a:pt x="0" y="8168"/>
                      <a:pt x="488" y="9621"/>
                      <a:pt x="869" y="11073"/>
                    </a:cubicBezTo>
                    <a:cubicBezTo>
                      <a:pt x="1262" y="12526"/>
                      <a:pt x="1548" y="14121"/>
                      <a:pt x="1107" y="15669"/>
                    </a:cubicBezTo>
                    <a:cubicBezTo>
                      <a:pt x="929" y="16312"/>
                      <a:pt x="619" y="16979"/>
                      <a:pt x="774" y="17586"/>
                    </a:cubicBezTo>
                    <a:cubicBezTo>
                      <a:pt x="810" y="17776"/>
                      <a:pt x="893" y="17943"/>
                      <a:pt x="905" y="18157"/>
                    </a:cubicBezTo>
                    <a:cubicBezTo>
                      <a:pt x="905" y="18515"/>
                      <a:pt x="667" y="18824"/>
                      <a:pt x="548" y="19169"/>
                    </a:cubicBezTo>
                    <a:cubicBezTo>
                      <a:pt x="440" y="19472"/>
                      <a:pt x="547" y="19911"/>
                      <a:pt x="807" y="19911"/>
                    </a:cubicBezTo>
                    <a:cubicBezTo>
                      <a:pt x="834" y="19911"/>
                      <a:pt x="863" y="19906"/>
                      <a:pt x="893" y="19896"/>
                    </a:cubicBezTo>
                    <a:cubicBezTo>
                      <a:pt x="1095" y="19836"/>
                      <a:pt x="1976" y="18538"/>
                      <a:pt x="2262" y="18312"/>
                    </a:cubicBezTo>
                    <a:cubicBezTo>
                      <a:pt x="2691" y="17955"/>
                      <a:pt x="3012" y="17681"/>
                      <a:pt x="3393" y="17241"/>
                    </a:cubicBezTo>
                    <a:cubicBezTo>
                      <a:pt x="4298" y="16193"/>
                      <a:pt x="5155" y="15157"/>
                      <a:pt x="5453" y="13752"/>
                    </a:cubicBezTo>
                    <a:cubicBezTo>
                      <a:pt x="5632" y="12871"/>
                      <a:pt x="5572" y="11966"/>
                      <a:pt x="5417" y="11133"/>
                    </a:cubicBezTo>
                    <a:cubicBezTo>
                      <a:pt x="4679" y="7263"/>
                      <a:pt x="2203" y="4049"/>
                      <a:pt x="2238"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18"/>
              <p:cNvSpPr/>
              <p:nvPr/>
            </p:nvSpPr>
            <p:spPr>
              <a:xfrm flipH="1">
                <a:off x="1025911" y="2313966"/>
                <a:ext cx="123050" cy="752040"/>
              </a:xfrm>
              <a:custGeom>
                <a:avLst/>
                <a:gdLst/>
                <a:ahLst/>
                <a:cxnLst/>
                <a:rect l="l" t="t" r="r" b="b"/>
                <a:pathLst>
                  <a:path w="2180" h="13324" extrusionOk="0">
                    <a:moveTo>
                      <a:pt x="36" y="1"/>
                    </a:moveTo>
                    <a:cubicBezTo>
                      <a:pt x="12" y="1"/>
                      <a:pt x="0" y="13"/>
                      <a:pt x="0" y="49"/>
                    </a:cubicBezTo>
                    <a:cubicBezTo>
                      <a:pt x="84" y="1323"/>
                      <a:pt x="512" y="2513"/>
                      <a:pt x="929" y="3668"/>
                    </a:cubicBezTo>
                    <a:cubicBezTo>
                      <a:pt x="1322" y="4740"/>
                      <a:pt x="1715" y="5847"/>
                      <a:pt x="1858" y="7026"/>
                    </a:cubicBezTo>
                    <a:cubicBezTo>
                      <a:pt x="2096" y="9169"/>
                      <a:pt x="1429" y="11490"/>
                      <a:pt x="60" y="13253"/>
                    </a:cubicBezTo>
                    <a:cubicBezTo>
                      <a:pt x="36" y="13264"/>
                      <a:pt x="60" y="13288"/>
                      <a:pt x="72" y="13312"/>
                    </a:cubicBezTo>
                    <a:cubicBezTo>
                      <a:pt x="84" y="13324"/>
                      <a:pt x="84" y="13324"/>
                      <a:pt x="96" y="13324"/>
                    </a:cubicBezTo>
                    <a:cubicBezTo>
                      <a:pt x="96" y="13324"/>
                      <a:pt x="120" y="13324"/>
                      <a:pt x="108" y="13288"/>
                    </a:cubicBezTo>
                    <a:cubicBezTo>
                      <a:pt x="1501" y="11526"/>
                      <a:pt x="2179" y="9169"/>
                      <a:pt x="1941" y="7014"/>
                    </a:cubicBezTo>
                    <a:cubicBezTo>
                      <a:pt x="1810" y="5823"/>
                      <a:pt x="1405" y="4704"/>
                      <a:pt x="1024" y="3632"/>
                    </a:cubicBezTo>
                    <a:cubicBezTo>
                      <a:pt x="608" y="2501"/>
                      <a:pt x="191" y="1311"/>
                      <a:pt x="84" y="49"/>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18"/>
              <p:cNvSpPr/>
              <p:nvPr/>
            </p:nvSpPr>
            <p:spPr>
              <a:xfrm flipH="1">
                <a:off x="575652" y="2403378"/>
                <a:ext cx="641836" cy="936325"/>
              </a:xfrm>
              <a:custGeom>
                <a:avLst/>
                <a:gdLst/>
                <a:ahLst/>
                <a:cxnLst/>
                <a:rect l="l" t="t" r="r" b="b"/>
                <a:pathLst>
                  <a:path w="11371" h="16589" extrusionOk="0">
                    <a:moveTo>
                      <a:pt x="11370" y="0"/>
                    </a:moveTo>
                    <a:lnTo>
                      <a:pt x="11370" y="0"/>
                    </a:lnTo>
                    <a:cubicBezTo>
                      <a:pt x="9394" y="1274"/>
                      <a:pt x="7310" y="2644"/>
                      <a:pt x="6156" y="4620"/>
                    </a:cubicBezTo>
                    <a:cubicBezTo>
                      <a:pt x="5358" y="5977"/>
                      <a:pt x="5060" y="7478"/>
                      <a:pt x="4679" y="8942"/>
                    </a:cubicBezTo>
                    <a:cubicBezTo>
                      <a:pt x="4286" y="10406"/>
                      <a:pt x="3750" y="11919"/>
                      <a:pt x="2607" y="13050"/>
                    </a:cubicBezTo>
                    <a:cubicBezTo>
                      <a:pt x="2131" y="13514"/>
                      <a:pt x="1536" y="13943"/>
                      <a:pt x="1357" y="14538"/>
                    </a:cubicBezTo>
                    <a:cubicBezTo>
                      <a:pt x="1298" y="14717"/>
                      <a:pt x="1286" y="14907"/>
                      <a:pt x="1191" y="15086"/>
                    </a:cubicBezTo>
                    <a:cubicBezTo>
                      <a:pt x="1024" y="15407"/>
                      <a:pt x="655" y="15550"/>
                      <a:pt x="393" y="15788"/>
                    </a:cubicBezTo>
                    <a:cubicBezTo>
                      <a:pt x="119" y="16026"/>
                      <a:pt x="0" y="16514"/>
                      <a:pt x="333" y="16586"/>
                    </a:cubicBezTo>
                    <a:cubicBezTo>
                      <a:pt x="340" y="16587"/>
                      <a:pt x="348" y="16588"/>
                      <a:pt x="358" y="16588"/>
                    </a:cubicBezTo>
                    <a:cubicBezTo>
                      <a:pt x="630" y="16588"/>
                      <a:pt x="1965" y="15953"/>
                      <a:pt x="2310" y="15895"/>
                    </a:cubicBezTo>
                    <a:cubicBezTo>
                      <a:pt x="2858" y="15800"/>
                      <a:pt x="3286" y="15717"/>
                      <a:pt x="3822" y="15514"/>
                    </a:cubicBezTo>
                    <a:cubicBezTo>
                      <a:pt x="5120" y="15086"/>
                      <a:pt x="6394" y="14609"/>
                      <a:pt x="7346" y="13538"/>
                    </a:cubicBezTo>
                    <a:cubicBezTo>
                      <a:pt x="7941" y="12871"/>
                      <a:pt x="8322" y="12050"/>
                      <a:pt x="8608" y="11228"/>
                    </a:cubicBezTo>
                    <a:cubicBezTo>
                      <a:pt x="9882" y="7513"/>
                      <a:pt x="9335" y="3489"/>
                      <a:pt x="1137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18"/>
              <p:cNvSpPr/>
              <p:nvPr/>
            </p:nvSpPr>
            <p:spPr>
              <a:xfrm flipH="1">
                <a:off x="713429" y="2593321"/>
                <a:ext cx="373722" cy="654846"/>
              </a:xfrm>
              <a:custGeom>
                <a:avLst/>
                <a:gdLst/>
                <a:ahLst/>
                <a:cxnLst/>
                <a:rect l="l" t="t" r="r" b="b"/>
                <a:pathLst>
                  <a:path w="6621" h="11602" extrusionOk="0">
                    <a:moveTo>
                      <a:pt x="6573" y="0"/>
                    </a:moveTo>
                    <a:cubicBezTo>
                      <a:pt x="6555" y="0"/>
                      <a:pt x="6546" y="11"/>
                      <a:pt x="6537" y="29"/>
                    </a:cubicBezTo>
                    <a:cubicBezTo>
                      <a:pt x="5990" y="1184"/>
                      <a:pt x="5775" y="2422"/>
                      <a:pt x="5573" y="3624"/>
                    </a:cubicBezTo>
                    <a:cubicBezTo>
                      <a:pt x="5371" y="4756"/>
                      <a:pt x="5180" y="5922"/>
                      <a:pt x="4704" y="7006"/>
                    </a:cubicBezTo>
                    <a:cubicBezTo>
                      <a:pt x="3847" y="8982"/>
                      <a:pt x="2096" y="10661"/>
                      <a:pt x="48" y="11518"/>
                    </a:cubicBezTo>
                    <a:cubicBezTo>
                      <a:pt x="13" y="11530"/>
                      <a:pt x="1" y="11542"/>
                      <a:pt x="13" y="11578"/>
                    </a:cubicBezTo>
                    <a:cubicBezTo>
                      <a:pt x="37" y="11590"/>
                      <a:pt x="48" y="11602"/>
                      <a:pt x="60" y="11602"/>
                    </a:cubicBezTo>
                    <a:cubicBezTo>
                      <a:pt x="2144" y="10744"/>
                      <a:pt x="3906" y="9042"/>
                      <a:pt x="4763" y="7053"/>
                    </a:cubicBezTo>
                    <a:cubicBezTo>
                      <a:pt x="5240" y="5946"/>
                      <a:pt x="5454" y="4791"/>
                      <a:pt x="5644" y="3660"/>
                    </a:cubicBezTo>
                    <a:cubicBezTo>
                      <a:pt x="5847" y="2446"/>
                      <a:pt x="6073" y="1219"/>
                      <a:pt x="6609" y="64"/>
                    </a:cubicBezTo>
                    <a:cubicBezTo>
                      <a:pt x="6621" y="41"/>
                      <a:pt x="6609" y="29"/>
                      <a:pt x="6597" y="5"/>
                    </a:cubicBezTo>
                    <a:cubicBezTo>
                      <a:pt x="6587" y="2"/>
                      <a:pt x="6579" y="0"/>
                      <a:pt x="657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8"/>
              <p:cNvSpPr/>
              <p:nvPr/>
            </p:nvSpPr>
            <p:spPr>
              <a:xfrm flipH="1">
                <a:off x="713444" y="4868520"/>
                <a:ext cx="778264" cy="825076"/>
              </a:xfrm>
              <a:custGeom>
                <a:avLst/>
                <a:gdLst/>
                <a:ahLst/>
                <a:cxnLst/>
                <a:rect l="l" t="t" r="r" b="b"/>
                <a:pathLst>
                  <a:path w="13788" h="14618" extrusionOk="0">
                    <a:moveTo>
                      <a:pt x="0" y="0"/>
                    </a:moveTo>
                    <a:cubicBezTo>
                      <a:pt x="798" y="2227"/>
                      <a:pt x="1679" y="4561"/>
                      <a:pt x="3346" y="6132"/>
                    </a:cubicBezTo>
                    <a:cubicBezTo>
                      <a:pt x="4489" y="7204"/>
                      <a:pt x="5882" y="7835"/>
                      <a:pt x="7215" y="8537"/>
                    </a:cubicBezTo>
                    <a:cubicBezTo>
                      <a:pt x="8549" y="9228"/>
                      <a:pt x="9906" y="10097"/>
                      <a:pt x="10752" y="11466"/>
                    </a:cubicBezTo>
                    <a:cubicBezTo>
                      <a:pt x="11097" y="12026"/>
                      <a:pt x="11383" y="12704"/>
                      <a:pt x="11930" y="13014"/>
                    </a:cubicBezTo>
                    <a:cubicBezTo>
                      <a:pt x="12097" y="13097"/>
                      <a:pt x="12288" y="13157"/>
                      <a:pt x="12418" y="13300"/>
                    </a:cubicBezTo>
                    <a:cubicBezTo>
                      <a:pt x="12692" y="13538"/>
                      <a:pt x="12752" y="13919"/>
                      <a:pt x="12930" y="14240"/>
                    </a:cubicBezTo>
                    <a:cubicBezTo>
                      <a:pt x="13050" y="14448"/>
                      <a:pt x="13298" y="14618"/>
                      <a:pt x="13488" y="14618"/>
                    </a:cubicBezTo>
                    <a:cubicBezTo>
                      <a:pt x="13582" y="14618"/>
                      <a:pt x="13661" y="14577"/>
                      <a:pt x="13704" y="14478"/>
                    </a:cubicBezTo>
                    <a:cubicBezTo>
                      <a:pt x="13788" y="14276"/>
                      <a:pt x="13454" y="12752"/>
                      <a:pt x="13466" y="12383"/>
                    </a:cubicBezTo>
                    <a:cubicBezTo>
                      <a:pt x="13490" y="11835"/>
                      <a:pt x="13514" y="11395"/>
                      <a:pt x="13454" y="10823"/>
                    </a:cubicBezTo>
                    <a:cubicBezTo>
                      <a:pt x="13300" y="9490"/>
                      <a:pt x="13121" y="8144"/>
                      <a:pt x="12288" y="6966"/>
                    </a:cubicBezTo>
                    <a:cubicBezTo>
                      <a:pt x="11764" y="6239"/>
                      <a:pt x="11049" y="5680"/>
                      <a:pt x="10323" y="5227"/>
                    </a:cubicBezTo>
                    <a:cubicBezTo>
                      <a:pt x="6989" y="3144"/>
                      <a:pt x="2941" y="2787"/>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8"/>
              <p:cNvSpPr/>
              <p:nvPr/>
            </p:nvSpPr>
            <p:spPr>
              <a:xfrm flipH="1">
                <a:off x="781963" y="5046666"/>
                <a:ext cx="556548" cy="508716"/>
              </a:xfrm>
              <a:custGeom>
                <a:avLst/>
                <a:gdLst/>
                <a:ahLst/>
                <a:cxnLst/>
                <a:rect l="l" t="t" r="r" b="b"/>
                <a:pathLst>
                  <a:path w="9860" h="9013" extrusionOk="0">
                    <a:moveTo>
                      <a:pt x="70" y="1"/>
                    </a:moveTo>
                    <a:cubicBezTo>
                      <a:pt x="57" y="1"/>
                      <a:pt x="43" y="10"/>
                      <a:pt x="37" y="23"/>
                    </a:cubicBezTo>
                    <a:cubicBezTo>
                      <a:pt x="1" y="35"/>
                      <a:pt x="25" y="59"/>
                      <a:pt x="37" y="83"/>
                    </a:cubicBezTo>
                    <a:cubicBezTo>
                      <a:pt x="1037" y="881"/>
                      <a:pt x="2204" y="1357"/>
                      <a:pt x="3323" y="1833"/>
                    </a:cubicBezTo>
                    <a:cubicBezTo>
                      <a:pt x="4382" y="2286"/>
                      <a:pt x="5466" y="2738"/>
                      <a:pt x="6418" y="3441"/>
                    </a:cubicBezTo>
                    <a:cubicBezTo>
                      <a:pt x="8157" y="4703"/>
                      <a:pt x="9407" y="6786"/>
                      <a:pt x="9764" y="8977"/>
                    </a:cubicBezTo>
                    <a:cubicBezTo>
                      <a:pt x="9764" y="9001"/>
                      <a:pt x="9800" y="9013"/>
                      <a:pt x="9812" y="9013"/>
                    </a:cubicBezTo>
                    <a:cubicBezTo>
                      <a:pt x="9847" y="9013"/>
                      <a:pt x="9859" y="8977"/>
                      <a:pt x="9859" y="8965"/>
                    </a:cubicBezTo>
                    <a:cubicBezTo>
                      <a:pt x="9502" y="6750"/>
                      <a:pt x="8240" y="4667"/>
                      <a:pt x="6478" y="3369"/>
                    </a:cubicBezTo>
                    <a:cubicBezTo>
                      <a:pt x="5513" y="2655"/>
                      <a:pt x="4430" y="2202"/>
                      <a:pt x="3370" y="1762"/>
                    </a:cubicBezTo>
                    <a:cubicBezTo>
                      <a:pt x="2251" y="1286"/>
                      <a:pt x="1096" y="809"/>
                      <a:pt x="96" y="23"/>
                    </a:cubicBezTo>
                    <a:cubicBezTo>
                      <a:pt x="91" y="7"/>
                      <a:pt x="81" y="1"/>
                      <a:pt x="7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18"/>
              <p:cNvSpPr/>
              <p:nvPr/>
            </p:nvSpPr>
            <p:spPr>
              <a:xfrm flipH="1">
                <a:off x="565541" y="4549314"/>
                <a:ext cx="468494" cy="1092049"/>
              </a:xfrm>
              <a:custGeom>
                <a:avLst/>
                <a:gdLst/>
                <a:ahLst/>
                <a:cxnLst/>
                <a:rect l="l" t="t" r="r" b="b"/>
                <a:pathLst>
                  <a:path w="8300" h="19348" extrusionOk="0">
                    <a:moveTo>
                      <a:pt x="727" y="0"/>
                    </a:moveTo>
                    <a:cubicBezTo>
                      <a:pt x="358" y="2322"/>
                      <a:pt x="0" y="4798"/>
                      <a:pt x="691" y="6989"/>
                    </a:cubicBezTo>
                    <a:cubicBezTo>
                      <a:pt x="1167" y="8477"/>
                      <a:pt x="2108" y="9692"/>
                      <a:pt x="2941" y="10942"/>
                    </a:cubicBezTo>
                    <a:cubicBezTo>
                      <a:pt x="3775" y="12192"/>
                      <a:pt x="4549" y="13621"/>
                      <a:pt x="4620" y="15228"/>
                    </a:cubicBezTo>
                    <a:cubicBezTo>
                      <a:pt x="4656" y="15883"/>
                      <a:pt x="4584" y="16609"/>
                      <a:pt x="4906" y="17157"/>
                    </a:cubicBezTo>
                    <a:cubicBezTo>
                      <a:pt x="5013" y="17312"/>
                      <a:pt x="5144" y="17455"/>
                      <a:pt x="5203" y="17645"/>
                    </a:cubicBezTo>
                    <a:cubicBezTo>
                      <a:pt x="5323" y="17967"/>
                      <a:pt x="5192" y="18359"/>
                      <a:pt x="5192" y="18717"/>
                    </a:cubicBezTo>
                    <a:cubicBezTo>
                      <a:pt x="5192" y="19012"/>
                      <a:pt x="5395" y="19348"/>
                      <a:pt x="5613" y="19348"/>
                    </a:cubicBezTo>
                    <a:cubicBezTo>
                      <a:pt x="5659" y="19348"/>
                      <a:pt x="5706" y="19333"/>
                      <a:pt x="5751" y="19300"/>
                    </a:cubicBezTo>
                    <a:cubicBezTo>
                      <a:pt x="5930" y="19181"/>
                      <a:pt x="6370" y="17657"/>
                      <a:pt x="6561" y="17359"/>
                    </a:cubicBezTo>
                    <a:cubicBezTo>
                      <a:pt x="6858" y="16883"/>
                      <a:pt x="7085" y="16514"/>
                      <a:pt x="7287" y="15978"/>
                    </a:cubicBezTo>
                    <a:cubicBezTo>
                      <a:pt x="7811" y="14704"/>
                      <a:pt x="8299" y="13454"/>
                      <a:pt x="8144" y="12025"/>
                    </a:cubicBezTo>
                    <a:cubicBezTo>
                      <a:pt x="8037" y="11132"/>
                      <a:pt x="7680" y="10299"/>
                      <a:pt x="7263" y="9561"/>
                    </a:cubicBezTo>
                    <a:cubicBezTo>
                      <a:pt x="5334" y="6120"/>
                      <a:pt x="1965" y="3858"/>
                      <a:pt x="72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18"/>
              <p:cNvSpPr/>
              <p:nvPr/>
            </p:nvSpPr>
            <p:spPr>
              <a:xfrm flipH="1">
                <a:off x="659632" y="4780237"/>
                <a:ext cx="287023" cy="711966"/>
              </a:xfrm>
              <a:custGeom>
                <a:avLst/>
                <a:gdLst/>
                <a:ahLst/>
                <a:cxnLst/>
                <a:rect l="l" t="t" r="r" b="b"/>
                <a:pathLst>
                  <a:path w="5085" h="12614" extrusionOk="0">
                    <a:moveTo>
                      <a:pt x="64" y="0"/>
                    </a:moveTo>
                    <a:cubicBezTo>
                      <a:pt x="59" y="0"/>
                      <a:pt x="54" y="2"/>
                      <a:pt x="48" y="5"/>
                    </a:cubicBezTo>
                    <a:cubicBezTo>
                      <a:pt x="12" y="17"/>
                      <a:pt x="0" y="40"/>
                      <a:pt x="12" y="64"/>
                    </a:cubicBezTo>
                    <a:cubicBezTo>
                      <a:pt x="524" y="1255"/>
                      <a:pt x="1298" y="2243"/>
                      <a:pt x="2048" y="3196"/>
                    </a:cubicBezTo>
                    <a:cubicBezTo>
                      <a:pt x="2751" y="4089"/>
                      <a:pt x="3477" y="4993"/>
                      <a:pt x="3989" y="6077"/>
                    </a:cubicBezTo>
                    <a:cubicBezTo>
                      <a:pt x="4894" y="8041"/>
                      <a:pt x="5001" y="10458"/>
                      <a:pt x="4251" y="12554"/>
                    </a:cubicBezTo>
                    <a:cubicBezTo>
                      <a:pt x="4251" y="12578"/>
                      <a:pt x="4251" y="12602"/>
                      <a:pt x="4298" y="12613"/>
                    </a:cubicBezTo>
                    <a:cubicBezTo>
                      <a:pt x="4334" y="12613"/>
                      <a:pt x="4346" y="12602"/>
                      <a:pt x="4346" y="12602"/>
                    </a:cubicBezTo>
                    <a:cubicBezTo>
                      <a:pt x="5084" y="10482"/>
                      <a:pt x="4989" y="8041"/>
                      <a:pt x="4072" y="6065"/>
                    </a:cubicBezTo>
                    <a:cubicBezTo>
                      <a:pt x="3572" y="4958"/>
                      <a:pt x="2846" y="4041"/>
                      <a:pt x="2131" y="3148"/>
                    </a:cubicBezTo>
                    <a:cubicBezTo>
                      <a:pt x="1381" y="2196"/>
                      <a:pt x="596" y="1207"/>
                      <a:pt x="107" y="40"/>
                    </a:cubicBezTo>
                    <a:cubicBezTo>
                      <a:pt x="90" y="14"/>
                      <a:pt x="78" y="0"/>
                      <a:pt x="6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18"/>
              <p:cNvSpPr/>
              <p:nvPr/>
            </p:nvSpPr>
            <p:spPr>
              <a:xfrm flipH="1">
                <a:off x="319598" y="4683036"/>
                <a:ext cx="369433" cy="1087421"/>
              </a:xfrm>
              <a:custGeom>
                <a:avLst/>
                <a:gdLst/>
                <a:ahLst/>
                <a:cxnLst/>
                <a:rect l="l" t="t" r="r" b="b"/>
                <a:pathLst>
                  <a:path w="6545" h="19266" extrusionOk="0">
                    <a:moveTo>
                      <a:pt x="5568" y="0"/>
                    </a:moveTo>
                    <a:lnTo>
                      <a:pt x="5568" y="0"/>
                    </a:lnTo>
                    <a:cubicBezTo>
                      <a:pt x="4092" y="1846"/>
                      <a:pt x="2568" y="3798"/>
                      <a:pt x="2080" y="6049"/>
                    </a:cubicBezTo>
                    <a:cubicBezTo>
                      <a:pt x="1758" y="7573"/>
                      <a:pt x="1973" y="9097"/>
                      <a:pt x="2068" y="10597"/>
                    </a:cubicBezTo>
                    <a:cubicBezTo>
                      <a:pt x="2175" y="12097"/>
                      <a:pt x="2151" y="13728"/>
                      <a:pt x="1413" y="15157"/>
                    </a:cubicBezTo>
                    <a:cubicBezTo>
                      <a:pt x="1116" y="15752"/>
                      <a:pt x="687" y="16348"/>
                      <a:pt x="699" y="16967"/>
                    </a:cubicBezTo>
                    <a:cubicBezTo>
                      <a:pt x="699" y="17157"/>
                      <a:pt x="758" y="17336"/>
                      <a:pt x="711" y="17550"/>
                    </a:cubicBezTo>
                    <a:cubicBezTo>
                      <a:pt x="651" y="17895"/>
                      <a:pt x="354" y="18157"/>
                      <a:pt x="187" y="18467"/>
                    </a:cubicBezTo>
                    <a:cubicBezTo>
                      <a:pt x="1" y="18781"/>
                      <a:pt x="42" y="19265"/>
                      <a:pt x="355" y="19265"/>
                    </a:cubicBezTo>
                    <a:cubicBezTo>
                      <a:pt x="362" y="19265"/>
                      <a:pt x="370" y="19265"/>
                      <a:pt x="377" y="19265"/>
                    </a:cubicBezTo>
                    <a:cubicBezTo>
                      <a:pt x="580" y="19241"/>
                      <a:pt x="1711" y="18145"/>
                      <a:pt x="2020" y="17979"/>
                    </a:cubicBezTo>
                    <a:cubicBezTo>
                      <a:pt x="2520" y="17717"/>
                      <a:pt x="2901" y="17503"/>
                      <a:pt x="3354" y="17145"/>
                    </a:cubicBezTo>
                    <a:cubicBezTo>
                      <a:pt x="4425" y="16288"/>
                      <a:pt x="5485" y="15443"/>
                      <a:pt x="6045" y="14121"/>
                    </a:cubicBezTo>
                    <a:cubicBezTo>
                      <a:pt x="6402" y="13288"/>
                      <a:pt x="6509" y="12395"/>
                      <a:pt x="6509" y="11538"/>
                    </a:cubicBezTo>
                    <a:cubicBezTo>
                      <a:pt x="6545" y="7597"/>
                      <a:pt x="4735" y="3965"/>
                      <a:pt x="5568"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8"/>
              <p:cNvSpPr/>
              <p:nvPr/>
            </p:nvSpPr>
            <p:spPr>
              <a:xfrm flipH="1">
                <a:off x="411656" y="4908823"/>
                <a:ext cx="179495" cy="737252"/>
              </a:xfrm>
              <a:custGeom>
                <a:avLst/>
                <a:gdLst/>
                <a:ahLst/>
                <a:cxnLst/>
                <a:rect l="l" t="t" r="r" b="b"/>
                <a:pathLst>
                  <a:path w="3180" h="13062" extrusionOk="0">
                    <a:moveTo>
                      <a:pt x="2549" y="1"/>
                    </a:moveTo>
                    <a:cubicBezTo>
                      <a:pt x="2537" y="1"/>
                      <a:pt x="2513" y="25"/>
                      <a:pt x="2513" y="48"/>
                    </a:cubicBezTo>
                    <a:cubicBezTo>
                      <a:pt x="2358" y="1311"/>
                      <a:pt x="2549" y="2561"/>
                      <a:pt x="2727" y="3775"/>
                    </a:cubicBezTo>
                    <a:cubicBezTo>
                      <a:pt x="2918" y="4882"/>
                      <a:pt x="3096" y="6049"/>
                      <a:pt x="2989" y="7240"/>
                    </a:cubicBezTo>
                    <a:cubicBezTo>
                      <a:pt x="2811" y="9383"/>
                      <a:pt x="1691" y="11526"/>
                      <a:pt x="13" y="12979"/>
                    </a:cubicBezTo>
                    <a:cubicBezTo>
                      <a:pt x="1" y="13002"/>
                      <a:pt x="1" y="13026"/>
                      <a:pt x="13" y="13038"/>
                    </a:cubicBezTo>
                    <a:cubicBezTo>
                      <a:pt x="13" y="13062"/>
                      <a:pt x="24" y="13062"/>
                      <a:pt x="36" y="13062"/>
                    </a:cubicBezTo>
                    <a:cubicBezTo>
                      <a:pt x="36" y="13062"/>
                      <a:pt x="47" y="13051"/>
                      <a:pt x="58" y="13051"/>
                    </a:cubicBezTo>
                    <a:cubicBezTo>
                      <a:pt x="63" y="13051"/>
                      <a:pt x="68" y="13054"/>
                      <a:pt x="72" y="13062"/>
                    </a:cubicBezTo>
                    <a:cubicBezTo>
                      <a:pt x="1763" y="11586"/>
                      <a:pt x="2894" y="9431"/>
                      <a:pt x="3072" y="7252"/>
                    </a:cubicBezTo>
                    <a:cubicBezTo>
                      <a:pt x="3180" y="6049"/>
                      <a:pt x="3001" y="4882"/>
                      <a:pt x="2822" y="3751"/>
                    </a:cubicBezTo>
                    <a:cubicBezTo>
                      <a:pt x="2644" y="2549"/>
                      <a:pt x="2453" y="1311"/>
                      <a:pt x="2596" y="48"/>
                    </a:cubicBezTo>
                    <a:cubicBezTo>
                      <a:pt x="2596" y="37"/>
                      <a:pt x="2584" y="1"/>
                      <a:pt x="254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8"/>
              <p:cNvSpPr/>
              <p:nvPr/>
            </p:nvSpPr>
            <p:spPr>
              <a:xfrm flipH="1">
                <a:off x="2946085" y="4288530"/>
                <a:ext cx="2043083" cy="1912272"/>
              </a:xfrm>
              <a:custGeom>
                <a:avLst/>
                <a:gdLst/>
                <a:ahLst/>
                <a:cxnLst/>
                <a:rect l="l" t="t" r="r" b="b"/>
                <a:pathLst>
                  <a:path w="36196" h="33880" extrusionOk="0">
                    <a:moveTo>
                      <a:pt x="8096" y="0"/>
                    </a:moveTo>
                    <a:lnTo>
                      <a:pt x="8096" y="0"/>
                    </a:lnTo>
                    <a:cubicBezTo>
                      <a:pt x="8477" y="941"/>
                      <a:pt x="8358" y="2048"/>
                      <a:pt x="8477" y="3072"/>
                    </a:cubicBezTo>
                    <a:cubicBezTo>
                      <a:pt x="8644" y="4477"/>
                      <a:pt x="9263" y="5775"/>
                      <a:pt x="10251" y="6727"/>
                    </a:cubicBezTo>
                    <a:cubicBezTo>
                      <a:pt x="11097" y="7561"/>
                      <a:pt x="12204" y="8120"/>
                      <a:pt x="13049" y="8954"/>
                    </a:cubicBezTo>
                    <a:cubicBezTo>
                      <a:pt x="11335" y="8097"/>
                      <a:pt x="9597" y="7299"/>
                      <a:pt x="7823" y="6585"/>
                    </a:cubicBezTo>
                    <a:cubicBezTo>
                      <a:pt x="7763" y="6465"/>
                      <a:pt x="7715" y="6346"/>
                      <a:pt x="7680" y="6227"/>
                    </a:cubicBezTo>
                    <a:cubicBezTo>
                      <a:pt x="7513" y="5775"/>
                      <a:pt x="7453" y="5275"/>
                      <a:pt x="7322" y="4822"/>
                    </a:cubicBezTo>
                    <a:cubicBezTo>
                      <a:pt x="6858" y="3120"/>
                      <a:pt x="5572" y="1679"/>
                      <a:pt x="3953" y="1012"/>
                    </a:cubicBezTo>
                    <a:lnTo>
                      <a:pt x="3953" y="1012"/>
                    </a:lnTo>
                    <a:cubicBezTo>
                      <a:pt x="4620" y="1905"/>
                      <a:pt x="4846" y="3048"/>
                      <a:pt x="5370" y="4025"/>
                    </a:cubicBezTo>
                    <a:cubicBezTo>
                      <a:pt x="5739" y="4727"/>
                      <a:pt x="6275" y="5346"/>
                      <a:pt x="6799" y="5942"/>
                    </a:cubicBezTo>
                    <a:cubicBezTo>
                      <a:pt x="6918" y="6073"/>
                      <a:pt x="7025" y="6192"/>
                      <a:pt x="7144" y="6323"/>
                    </a:cubicBezTo>
                    <a:cubicBezTo>
                      <a:pt x="6144" y="5942"/>
                      <a:pt x="5144" y="5561"/>
                      <a:pt x="4132" y="5239"/>
                    </a:cubicBezTo>
                    <a:cubicBezTo>
                      <a:pt x="3907" y="5162"/>
                      <a:pt x="3644" y="5101"/>
                      <a:pt x="3401" y="5101"/>
                    </a:cubicBezTo>
                    <a:cubicBezTo>
                      <a:pt x="3115" y="5101"/>
                      <a:pt x="2856" y="5185"/>
                      <a:pt x="2715" y="5430"/>
                    </a:cubicBezTo>
                    <a:cubicBezTo>
                      <a:pt x="4228" y="5962"/>
                      <a:pt x="5729" y="6493"/>
                      <a:pt x="7241" y="7072"/>
                    </a:cubicBezTo>
                    <a:lnTo>
                      <a:pt x="7241" y="7072"/>
                    </a:lnTo>
                    <a:cubicBezTo>
                      <a:pt x="7201" y="7060"/>
                      <a:pt x="7157" y="7058"/>
                      <a:pt x="7120" y="7049"/>
                    </a:cubicBezTo>
                    <a:cubicBezTo>
                      <a:pt x="6739" y="6977"/>
                      <a:pt x="6334" y="6870"/>
                      <a:pt x="5953" y="6811"/>
                    </a:cubicBezTo>
                    <a:cubicBezTo>
                      <a:pt x="5629" y="6759"/>
                      <a:pt x="5299" y="6733"/>
                      <a:pt x="4969" y="6733"/>
                    </a:cubicBezTo>
                    <a:cubicBezTo>
                      <a:pt x="4162" y="6733"/>
                      <a:pt x="3355" y="6887"/>
                      <a:pt x="2620" y="7192"/>
                    </a:cubicBezTo>
                    <a:cubicBezTo>
                      <a:pt x="1560" y="7620"/>
                      <a:pt x="631" y="8347"/>
                      <a:pt x="0" y="9275"/>
                    </a:cubicBezTo>
                    <a:cubicBezTo>
                      <a:pt x="845" y="9037"/>
                      <a:pt x="1679" y="8799"/>
                      <a:pt x="2524" y="8549"/>
                    </a:cubicBezTo>
                    <a:lnTo>
                      <a:pt x="3191" y="8382"/>
                    </a:lnTo>
                    <a:cubicBezTo>
                      <a:pt x="4227" y="8168"/>
                      <a:pt x="5275" y="8335"/>
                      <a:pt x="6310" y="8156"/>
                    </a:cubicBezTo>
                    <a:cubicBezTo>
                      <a:pt x="7001" y="8037"/>
                      <a:pt x="7656" y="7763"/>
                      <a:pt x="8287" y="7442"/>
                    </a:cubicBezTo>
                    <a:cubicBezTo>
                      <a:pt x="10025" y="8120"/>
                      <a:pt x="11740" y="8871"/>
                      <a:pt x="13407" y="9716"/>
                    </a:cubicBezTo>
                    <a:lnTo>
                      <a:pt x="13121" y="9716"/>
                    </a:lnTo>
                    <a:cubicBezTo>
                      <a:pt x="11633" y="9668"/>
                      <a:pt x="10204" y="9097"/>
                      <a:pt x="8716" y="8978"/>
                    </a:cubicBezTo>
                    <a:cubicBezTo>
                      <a:pt x="8537" y="8963"/>
                      <a:pt x="8359" y="8956"/>
                      <a:pt x="8180" y="8956"/>
                    </a:cubicBezTo>
                    <a:cubicBezTo>
                      <a:pt x="6785" y="8956"/>
                      <a:pt x="5396" y="9405"/>
                      <a:pt x="4203" y="10228"/>
                    </a:cubicBezTo>
                    <a:cubicBezTo>
                      <a:pt x="3215" y="10907"/>
                      <a:pt x="2346" y="11859"/>
                      <a:pt x="1226" y="12252"/>
                    </a:cubicBezTo>
                    <a:cubicBezTo>
                      <a:pt x="1607" y="12311"/>
                      <a:pt x="1988" y="12347"/>
                      <a:pt x="2358" y="12347"/>
                    </a:cubicBezTo>
                    <a:cubicBezTo>
                      <a:pt x="4358" y="12347"/>
                      <a:pt x="6132" y="10942"/>
                      <a:pt x="8096" y="10597"/>
                    </a:cubicBezTo>
                    <a:cubicBezTo>
                      <a:pt x="8518" y="10523"/>
                      <a:pt x="8940" y="10500"/>
                      <a:pt x="9364" y="10500"/>
                    </a:cubicBezTo>
                    <a:cubicBezTo>
                      <a:pt x="9968" y="10500"/>
                      <a:pt x="10576" y="10547"/>
                      <a:pt x="11192" y="10561"/>
                    </a:cubicBezTo>
                    <a:cubicBezTo>
                      <a:pt x="11315" y="10565"/>
                      <a:pt x="11437" y="10568"/>
                      <a:pt x="11560" y="10568"/>
                    </a:cubicBezTo>
                    <a:cubicBezTo>
                      <a:pt x="12166" y="10568"/>
                      <a:pt x="12775" y="10511"/>
                      <a:pt x="13359" y="10323"/>
                    </a:cubicBezTo>
                    <a:cubicBezTo>
                      <a:pt x="13466" y="10299"/>
                      <a:pt x="13871" y="10192"/>
                      <a:pt x="14026" y="10049"/>
                    </a:cubicBezTo>
                    <a:lnTo>
                      <a:pt x="14609" y="10359"/>
                    </a:lnTo>
                    <a:cubicBezTo>
                      <a:pt x="15788" y="11014"/>
                      <a:pt x="16919" y="11728"/>
                      <a:pt x="18014" y="12490"/>
                    </a:cubicBezTo>
                    <a:lnTo>
                      <a:pt x="17979" y="12490"/>
                    </a:lnTo>
                    <a:cubicBezTo>
                      <a:pt x="17086" y="12407"/>
                      <a:pt x="16169" y="12323"/>
                      <a:pt x="15276" y="12252"/>
                    </a:cubicBezTo>
                    <a:cubicBezTo>
                      <a:pt x="14316" y="12163"/>
                      <a:pt x="13348" y="12079"/>
                      <a:pt x="12384" y="12079"/>
                    </a:cubicBezTo>
                    <a:cubicBezTo>
                      <a:pt x="11793" y="12079"/>
                      <a:pt x="11204" y="12111"/>
                      <a:pt x="10621" y="12192"/>
                    </a:cubicBezTo>
                    <a:cubicBezTo>
                      <a:pt x="8492" y="12485"/>
                      <a:pt x="6455" y="13443"/>
                      <a:pt x="4319" y="13443"/>
                    </a:cubicBezTo>
                    <a:cubicBezTo>
                      <a:pt x="4280" y="13443"/>
                      <a:pt x="4242" y="13443"/>
                      <a:pt x="4203" y="13443"/>
                    </a:cubicBezTo>
                    <a:lnTo>
                      <a:pt x="4203" y="13443"/>
                    </a:lnTo>
                    <a:cubicBezTo>
                      <a:pt x="5980" y="14522"/>
                      <a:pt x="8062" y="15071"/>
                      <a:pt x="10140" y="15071"/>
                    </a:cubicBezTo>
                    <a:cubicBezTo>
                      <a:pt x="11501" y="15071"/>
                      <a:pt x="12861" y="14835"/>
                      <a:pt x="14133" y="14359"/>
                    </a:cubicBezTo>
                    <a:cubicBezTo>
                      <a:pt x="15026" y="14014"/>
                      <a:pt x="15871" y="13574"/>
                      <a:pt x="16800" y="13288"/>
                    </a:cubicBezTo>
                    <a:cubicBezTo>
                      <a:pt x="17283" y="13143"/>
                      <a:pt x="17797" y="13045"/>
                      <a:pt x="18311" y="13045"/>
                    </a:cubicBezTo>
                    <a:cubicBezTo>
                      <a:pt x="18430" y="13045"/>
                      <a:pt x="18550" y="13050"/>
                      <a:pt x="18669" y="13062"/>
                    </a:cubicBezTo>
                    <a:cubicBezTo>
                      <a:pt x="18729" y="13062"/>
                      <a:pt x="18848" y="13109"/>
                      <a:pt x="18991" y="13145"/>
                    </a:cubicBezTo>
                    <a:cubicBezTo>
                      <a:pt x="20372" y="14121"/>
                      <a:pt x="21705" y="15181"/>
                      <a:pt x="23039" y="16241"/>
                    </a:cubicBezTo>
                    <a:lnTo>
                      <a:pt x="23051" y="16252"/>
                    </a:lnTo>
                    <a:cubicBezTo>
                      <a:pt x="22396" y="16241"/>
                      <a:pt x="21729" y="16098"/>
                      <a:pt x="21086" y="15967"/>
                    </a:cubicBezTo>
                    <a:cubicBezTo>
                      <a:pt x="20312" y="15788"/>
                      <a:pt x="19550" y="15586"/>
                      <a:pt x="18776" y="15431"/>
                    </a:cubicBezTo>
                    <a:cubicBezTo>
                      <a:pt x="17999" y="15283"/>
                      <a:pt x="17209" y="15209"/>
                      <a:pt x="16419" y="15209"/>
                    </a:cubicBezTo>
                    <a:cubicBezTo>
                      <a:pt x="14980" y="15209"/>
                      <a:pt x="13540" y="15455"/>
                      <a:pt x="12180" y="15955"/>
                    </a:cubicBezTo>
                    <a:cubicBezTo>
                      <a:pt x="10085" y="16717"/>
                      <a:pt x="8215" y="18098"/>
                      <a:pt x="6882" y="19896"/>
                    </a:cubicBezTo>
                    <a:cubicBezTo>
                      <a:pt x="8573" y="19479"/>
                      <a:pt x="10240" y="19062"/>
                      <a:pt x="11918" y="18646"/>
                    </a:cubicBezTo>
                    <a:cubicBezTo>
                      <a:pt x="12347" y="18538"/>
                      <a:pt x="12799" y="18419"/>
                      <a:pt x="13240" y="18348"/>
                    </a:cubicBezTo>
                    <a:cubicBezTo>
                      <a:pt x="13935" y="18229"/>
                      <a:pt x="14637" y="18199"/>
                      <a:pt x="15342" y="18199"/>
                    </a:cubicBezTo>
                    <a:cubicBezTo>
                      <a:pt x="16069" y="18199"/>
                      <a:pt x="16800" y="18231"/>
                      <a:pt x="17528" y="18231"/>
                    </a:cubicBezTo>
                    <a:cubicBezTo>
                      <a:pt x="18149" y="18231"/>
                      <a:pt x="18768" y="18208"/>
                      <a:pt x="19384" y="18122"/>
                    </a:cubicBezTo>
                    <a:cubicBezTo>
                      <a:pt x="20800" y="17931"/>
                      <a:pt x="22158" y="17431"/>
                      <a:pt x="23455" y="16812"/>
                    </a:cubicBezTo>
                    <a:cubicBezTo>
                      <a:pt x="23491" y="16800"/>
                      <a:pt x="23551" y="16776"/>
                      <a:pt x="23646" y="16729"/>
                    </a:cubicBezTo>
                    <a:cubicBezTo>
                      <a:pt x="24551" y="17455"/>
                      <a:pt x="25444" y="18205"/>
                      <a:pt x="26349" y="18919"/>
                    </a:cubicBezTo>
                    <a:cubicBezTo>
                      <a:pt x="26099" y="18943"/>
                      <a:pt x="25861" y="18991"/>
                      <a:pt x="25753" y="19003"/>
                    </a:cubicBezTo>
                    <a:cubicBezTo>
                      <a:pt x="25382" y="19044"/>
                      <a:pt x="25010" y="19061"/>
                      <a:pt x="24638" y="19061"/>
                    </a:cubicBezTo>
                    <a:cubicBezTo>
                      <a:pt x="23100" y="19061"/>
                      <a:pt x="21553" y="18777"/>
                      <a:pt x="20010" y="18777"/>
                    </a:cubicBezTo>
                    <a:cubicBezTo>
                      <a:pt x="19770" y="18777"/>
                      <a:pt x="19529" y="18784"/>
                      <a:pt x="19288" y="18800"/>
                    </a:cubicBezTo>
                    <a:cubicBezTo>
                      <a:pt x="17002" y="18931"/>
                      <a:pt x="14788" y="19884"/>
                      <a:pt x="13049" y="21479"/>
                    </a:cubicBezTo>
                    <a:cubicBezTo>
                      <a:pt x="11752" y="22646"/>
                      <a:pt x="10692" y="24194"/>
                      <a:pt x="9168" y="24956"/>
                    </a:cubicBezTo>
                    <a:cubicBezTo>
                      <a:pt x="9716" y="24956"/>
                      <a:pt x="10263" y="24956"/>
                      <a:pt x="10811" y="24884"/>
                    </a:cubicBezTo>
                    <a:cubicBezTo>
                      <a:pt x="13669" y="24492"/>
                      <a:pt x="15955" y="22110"/>
                      <a:pt x="18717" y="21253"/>
                    </a:cubicBezTo>
                    <a:cubicBezTo>
                      <a:pt x="20146" y="20801"/>
                      <a:pt x="21670" y="20765"/>
                      <a:pt x="23158" y="20598"/>
                    </a:cubicBezTo>
                    <a:cubicBezTo>
                      <a:pt x="24194" y="20479"/>
                      <a:pt x="25253" y="20289"/>
                      <a:pt x="26230" y="19836"/>
                    </a:cubicBezTo>
                    <a:cubicBezTo>
                      <a:pt x="26349" y="19789"/>
                      <a:pt x="26753" y="19610"/>
                      <a:pt x="27004" y="19419"/>
                    </a:cubicBezTo>
                    <a:cubicBezTo>
                      <a:pt x="27754" y="19991"/>
                      <a:pt x="28528" y="20539"/>
                      <a:pt x="29313" y="21063"/>
                    </a:cubicBezTo>
                    <a:cubicBezTo>
                      <a:pt x="28968" y="21086"/>
                      <a:pt x="28647" y="21182"/>
                      <a:pt x="28301" y="21265"/>
                    </a:cubicBezTo>
                    <a:lnTo>
                      <a:pt x="24825" y="22206"/>
                    </a:lnTo>
                    <a:cubicBezTo>
                      <a:pt x="22813" y="22741"/>
                      <a:pt x="20800" y="23289"/>
                      <a:pt x="18967" y="24277"/>
                    </a:cubicBezTo>
                    <a:cubicBezTo>
                      <a:pt x="16395" y="25646"/>
                      <a:pt x="14264" y="27825"/>
                      <a:pt x="11513" y="28778"/>
                    </a:cubicBezTo>
                    <a:cubicBezTo>
                      <a:pt x="12445" y="28960"/>
                      <a:pt x="13392" y="29049"/>
                      <a:pt x="14339" y="29049"/>
                    </a:cubicBezTo>
                    <a:cubicBezTo>
                      <a:pt x="17966" y="29049"/>
                      <a:pt x="21591" y="27742"/>
                      <a:pt x="24348" y="25373"/>
                    </a:cubicBezTo>
                    <a:cubicBezTo>
                      <a:pt x="25313" y="24539"/>
                      <a:pt x="26158" y="23587"/>
                      <a:pt x="27182" y="22813"/>
                    </a:cubicBezTo>
                    <a:cubicBezTo>
                      <a:pt x="27861" y="22313"/>
                      <a:pt x="28599" y="21896"/>
                      <a:pt x="29420" y="21670"/>
                    </a:cubicBezTo>
                    <a:cubicBezTo>
                      <a:pt x="29540" y="21634"/>
                      <a:pt x="29897" y="21622"/>
                      <a:pt x="30159" y="21574"/>
                    </a:cubicBezTo>
                    <a:cubicBezTo>
                      <a:pt x="30182" y="21574"/>
                      <a:pt x="30182" y="21598"/>
                      <a:pt x="30194" y="21598"/>
                    </a:cubicBezTo>
                    <a:cubicBezTo>
                      <a:pt x="30480" y="21753"/>
                      <a:pt x="31445" y="22265"/>
                      <a:pt x="32516" y="22753"/>
                    </a:cubicBezTo>
                    <a:cubicBezTo>
                      <a:pt x="30933" y="23241"/>
                      <a:pt x="29385" y="23884"/>
                      <a:pt x="28016" y="24837"/>
                    </a:cubicBezTo>
                    <a:cubicBezTo>
                      <a:pt x="25932" y="26277"/>
                      <a:pt x="24372" y="28361"/>
                      <a:pt x="22241" y="29754"/>
                    </a:cubicBezTo>
                    <a:cubicBezTo>
                      <a:pt x="21789" y="30052"/>
                      <a:pt x="21289" y="30314"/>
                      <a:pt x="20800" y="30588"/>
                    </a:cubicBezTo>
                    <a:cubicBezTo>
                      <a:pt x="18931" y="31600"/>
                      <a:pt x="17062" y="32612"/>
                      <a:pt x="15193" y="33624"/>
                    </a:cubicBezTo>
                    <a:cubicBezTo>
                      <a:pt x="16057" y="33796"/>
                      <a:pt x="16938" y="33879"/>
                      <a:pt x="17820" y="33879"/>
                    </a:cubicBezTo>
                    <a:cubicBezTo>
                      <a:pt x="19685" y="33879"/>
                      <a:pt x="21555" y="33505"/>
                      <a:pt x="23277" y="32802"/>
                    </a:cubicBezTo>
                    <a:cubicBezTo>
                      <a:pt x="25813" y="31754"/>
                      <a:pt x="28051" y="29992"/>
                      <a:pt x="29706" y="27801"/>
                    </a:cubicBezTo>
                    <a:cubicBezTo>
                      <a:pt x="30278" y="27028"/>
                      <a:pt x="30802" y="26194"/>
                      <a:pt x="31349" y="25384"/>
                    </a:cubicBezTo>
                    <a:cubicBezTo>
                      <a:pt x="31849" y="24694"/>
                      <a:pt x="32349" y="23980"/>
                      <a:pt x="32992" y="23408"/>
                    </a:cubicBezTo>
                    <a:cubicBezTo>
                      <a:pt x="33064" y="23349"/>
                      <a:pt x="33219" y="23241"/>
                      <a:pt x="33361" y="23146"/>
                    </a:cubicBezTo>
                    <a:cubicBezTo>
                      <a:pt x="34301" y="23537"/>
                      <a:pt x="35219" y="23841"/>
                      <a:pt x="35745" y="23841"/>
                    </a:cubicBezTo>
                    <a:cubicBezTo>
                      <a:pt x="36019" y="23841"/>
                      <a:pt x="36187" y="23759"/>
                      <a:pt x="36195" y="23563"/>
                    </a:cubicBezTo>
                    <a:cubicBezTo>
                      <a:pt x="36183" y="22694"/>
                      <a:pt x="34302" y="22360"/>
                      <a:pt x="33588" y="22134"/>
                    </a:cubicBezTo>
                    <a:cubicBezTo>
                      <a:pt x="33576" y="22063"/>
                      <a:pt x="33540" y="21991"/>
                      <a:pt x="33516" y="21920"/>
                    </a:cubicBezTo>
                    <a:cubicBezTo>
                      <a:pt x="33100" y="20932"/>
                      <a:pt x="33111" y="19824"/>
                      <a:pt x="33338" y="18777"/>
                    </a:cubicBezTo>
                    <a:cubicBezTo>
                      <a:pt x="33564" y="17741"/>
                      <a:pt x="33992" y="16752"/>
                      <a:pt x="34373" y="15776"/>
                    </a:cubicBezTo>
                    <a:cubicBezTo>
                      <a:pt x="35064" y="14050"/>
                      <a:pt x="35671" y="12228"/>
                      <a:pt x="35493" y="10383"/>
                    </a:cubicBezTo>
                    <a:cubicBezTo>
                      <a:pt x="35350" y="8906"/>
                      <a:pt x="34671" y="7525"/>
                      <a:pt x="33742" y="6394"/>
                    </a:cubicBezTo>
                    <a:cubicBezTo>
                      <a:pt x="32802" y="5263"/>
                      <a:pt x="31576" y="4370"/>
                      <a:pt x="30290" y="3668"/>
                    </a:cubicBezTo>
                    <a:lnTo>
                      <a:pt x="30290" y="3668"/>
                    </a:lnTo>
                    <a:cubicBezTo>
                      <a:pt x="31516" y="5453"/>
                      <a:pt x="31802" y="7751"/>
                      <a:pt x="31742" y="9918"/>
                    </a:cubicBezTo>
                    <a:cubicBezTo>
                      <a:pt x="31683" y="12097"/>
                      <a:pt x="31302" y="14252"/>
                      <a:pt x="31325" y="16443"/>
                    </a:cubicBezTo>
                    <a:cubicBezTo>
                      <a:pt x="31337" y="17776"/>
                      <a:pt x="31540" y="19134"/>
                      <a:pt x="32040" y="20384"/>
                    </a:cubicBezTo>
                    <a:cubicBezTo>
                      <a:pt x="32230" y="20872"/>
                      <a:pt x="32492" y="21348"/>
                      <a:pt x="32790" y="21789"/>
                    </a:cubicBezTo>
                    <a:cubicBezTo>
                      <a:pt x="31826" y="21336"/>
                      <a:pt x="30897" y="20812"/>
                      <a:pt x="30004" y="20253"/>
                    </a:cubicBezTo>
                    <a:cubicBezTo>
                      <a:pt x="29956" y="20217"/>
                      <a:pt x="29932" y="20193"/>
                      <a:pt x="29885" y="20181"/>
                    </a:cubicBezTo>
                    <a:cubicBezTo>
                      <a:pt x="29873" y="20098"/>
                      <a:pt x="29849" y="20039"/>
                      <a:pt x="29849" y="20003"/>
                    </a:cubicBezTo>
                    <a:cubicBezTo>
                      <a:pt x="29790" y="19300"/>
                      <a:pt x="29885" y="18574"/>
                      <a:pt x="29992" y="17872"/>
                    </a:cubicBezTo>
                    <a:cubicBezTo>
                      <a:pt x="30111" y="17086"/>
                      <a:pt x="30266" y="16288"/>
                      <a:pt x="30361" y="15490"/>
                    </a:cubicBezTo>
                    <a:cubicBezTo>
                      <a:pt x="30611" y="13228"/>
                      <a:pt x="30266" y="10907"/>
                      <a:pt x="29313" y="8835"/>
                    </a:cubicBezTo>
                    <a:cubicBezTo>
                      <a:pt x="28385" y="6763"/>
                      <a:pt x="26849" y="4965"/>
                      <a:pt x="24908" y="3775"/>
                    </a:cubicBezTo>
                    <a:lnTo>
                      <a:pt x="24908" y="3775"/>
                    </a:lnTo>
                    <a:lnTo>
                      <a:pt x="26563" y="8775"/>
                    </a:lnTo>
                    <a:cubicBezTo>
                      <a:pt x="26718" y="9204"/>
                      <a:pt x="26849" y="9656"/>
                      <a:pt x="26968" y="10097"/>
                    </a:cubicBezTo>
                    <a:cubicBezTo>
                      <a:pt x="27468" y="12121"/>
                      <a:pt x="27230" y="14288"/>
                      <a:pt x="27670" y="16324"/>
                    </a:cubicBezTo>
                    <a:cubicBezTo>
                      <a:pt x="27908" y="17443"/>
                      <a:pt x="28337" y="18491"/>
                      <a:pt x="28873" y="19503"/>
                    </a:cubicBezTo>
                    <a:cubicBezTo>
                      <a:pt x="28170" y="19027"/>
                      <a:pt x="27492" y="18527"/>
                      <a:pt x="26813" y="18015"/>
                    </a:cubicBezTo>
                    <a:cubicBezTo>
                      <a:pt x="26801" y="17824"/>
                      <a:pt x="26777" y="17634"/>
                      <a:pt x="26777" y="17562"/>
                    </a:cubicBezTo>
                    <a:cubicBezTo>
                      <a:pt x="26670" y="16681"/>
                      <a:pt x="26337" y="15848"/>
                      <a:pt x="25968" y="15062"/>
                    </a:cubicBezTo>
                    <a:cubicBezTo>
                      <a:pt x="25444" y="13931"/>
                      <a:pt x="24813" y="12859"/>
                      <a:pt x="24491" y="11633"/>
                    </a:cubicBezTo>
                    <a:cubicBezTo>
                      <a:pt x="23908" y="9299"/>
                      <a:pt x="24598" y="6668"/>
                      <a:pt x="23634" y="4477"/>
                    </a:cubicBezTo>
                    <a:cubicBezTo>
                      <a:pt x="23455" y="4060"/>
                      <a:pt x="23194" y="3668"/>
                      <a:pt x="22955" y="3287"/>
                    </a:cubicBezTo>
                    <a:lnTo>
                      <a:pt x="22955" y="3287"/>
                    </a:lnTo>
                    <a:cubicBezTo>
                      <a:pt x="23098" y="4703"/>
                      <a:pt x="22467" y="6108"/>
                      <a:pt x="22181" y="7537"/>
                    </a:cubicBezTo>
                    <a:cubicBezTo>
                      <a:pt x="21824" y="9466"/>
                      <a:pt x="22110" y="11442"/>
                      <a:pt x="23003" y="13109"/>
                    </a:cubicBezTo>
                    <a:cubicBezTo>
                      <a:pt x="23789" y="14562"/>
                      <a:pt x="25015" y="15788"/>
                      <a:pt x="25789" y="17241"/>
                    </a:cubicBezTo>
                    <a:cubicBezTo>
                      <a:pt x="24813" y="16491"/>
                      <a:pt x="23825" y="15717"/>
                      <a:pt x="22824" y="14967"/>
                    </a:cubicBezTo>
                    <a:cubicBezTo>
                      <a:pt x="22384" y="14621"/>
                      <a:pt x="21920" y="14300"/>
                      <a:pt x="21455" y="13966"/>
                    </a:cubicBezTo>
                    <a:cubicBezTo>
                      <a:pt x="21229" y="13550"/>
                      <a:pt x="21086" y="13097"/>
                      <a:pt x="20979" y="12633"/>
                    </a:cubicBezTo>
                    <a:cubicBezTo>
                      <a:pt x="20753" y="11633"/>
                      <a:pt x="20717" y="10621"/>
                      <a:pt x="20562" y="9609"/>
                    </a:cubicBezTo>
                    <a:cubicBezTo>
                      <a:pt x="19979" y="6013"/>
                      <a:pt x="17681" y="2715"/>
                      <a:pt x="14478" y="965"/>
                    </a:cubicBezTo>
                    <a:lnTo>
                      <a:pt x="14478" y="965"/>
                    </a:lnTo>
                    <a:cubicBezTo>
                      <a:pt x="15669" y="2953"/>
                      <a:pt x="15847" y="5382"/>
                      <a:pt x="16705" y="7537"/>
                    </a:cubicBezTo>
                    <a:cubicBezTo>
                      <a:pt x="17324" y="9073"/>
                      <a:pt x="18276" y="10442"/>
                      <a:pt x="19229" y="11799"/>
                    </a:cubicBezTo>
                    <a:cubicBezTo>
                      <a:pt x="19503" y="12216"/>
                      <a:pt x="19800" y="12621"/>
                      <a:pt x="20086" y="13038"/>
                    </a:cubicBezTo>
                    <a:cubicBezTo>
                      <a:pt x="19264" y="12478"/>
                      <a:pt x="18431" y="11966"/>
                      <a:pt x="17598" y="11454"/>
                    </a:cubicBezTo>
                    <a:lnTo>
                      <a:pt x="17514" y="11371"/>
                    </a:lnTo>
                    <a:cubicBezTo>
                      <a:pt x="17145" y="10918"/>
                      <a:pt x="16907" y="10383"/>
                      <a:pt x="16740" y="9847"/>
                    </a:cubicBezTo>
                    <a:cubicBezTo>
                      <a:pt x="16490" y="9013"/>
                      <a:pt x="16395" y="8156"/>
                      <a:pt x="16193" y="7299"/>
                    </a:cubicBezTo>
                    <a:cubicBezTo>
                      <a:pt x="15478" y="4263"/>
                      <a:pt x="13299" y="1608"/>
                      <a:pt x="10454" y="298"/>
                    </a:cubicBezTo>
                    <a:lnTo>
                      <a:pt x="10454" y="298"/>
                    </a:lnTo>
                    <a:cubicBezTo>
                      <a:pt x="11609" y="1917"/>
                      <a:pt x="11906" y="3989"/>
                      <a:pt x="12764" y="5775"/>
                    </a:cubicBezTo>
                    <a:cubicBezTo>
                      <a:pt x="13395" y="7037"/>
                      <a:pt x="14288" y="8156"/>
                      <a:pt x="15181" y="9252"/>
                    </a:cubicBezTo>
                    <a:cubicBezTo>
                      <a:pt x="15574" y="9764"/>
                      <a:pt x="15978" y="10252"/>
                      <a:pt x="16395" y="10752"/>
                    </a:cubicBezTo>
                    <a:cubicBezTo>
                      <a:pt x="15597" y="10299"/>
                      <a:pt x="14776" y="9847"/>
                      <a:pt x="13954" y="9418"/>
                    </a:cubicBezTo>
                    <a:cubicBezTo>
                      <a:pt x="13907" y="9240"/>
                      <a:pt x="13811" y="9013"/>
                      <a:pt x="13776" y="8954"/>
                    </a:cubicBezTo>
                    <a:cubicBezTo>
                      <a:pt x="13514" y="8370"/>
                      <a:pt x="13109" y="7870"/>
                      <a:pt x="12692" y="7406"/>
                    </a:cubicBezTo>
                    <a:cubicBezTo>
                      <a:pt x="12085" y="6751"/>
                      <a:pt x="11406" y="6144"/>
                      <a:pt x="10954" y="5382"/>
                    </a:cubicBezTo>
                    <a:cubicBezTo>
                      <a:pt x="10037" y="3906"/>
                      <a:pt x="9954" y="1965"/>
                      <a:pt x="8811" y="667"/>
                    </a:cubicBezTo>
                    <a:cubicBezTo>
                      <a:pt x="8585" y="417"/>
                      <a:pt x="8346" y="203"/>
                      <a:pt x="8096"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8"/>
              <p:cNvSpPr/>
              <p:nvPr/>
            </p:nvSpPr>
            <p:spPr>
              <a:xfrm flipH="1">
                <a:off x="3093227" y="4819468"/>
                <a:ext cx="81337" cy="612909"/>
              </a:xfrm>
              <a:custGeom>
                <a:avLst/>
                <a:gdLst/>
                <a:ahLst/>
                <a:cxnLst/>
                <a:rect l="l" t="t" r="r" b="b"/>
                <a:pathLst>
                  <a:path w="1441" h="10859" extrusionOk="0">
                    <a:moveTo>
                      <a:pt x="1131" y="0"/>
                    </a:moveTo>
                    <a:cubicBezTo>
                      <a:pt x="1107" y="0"/>
                      <a:pt x="1095" y="12"/>
                      <a:pt x="1095" y="48"/>
                    </a:cubicBezTo>
                    <a:cubicBezTo>
                      <a:pt x="1369" y="1834"/>
                      <a:pt x="1310" y="3656"/>
                      <a:pt x="941" y="5489"/>
                    </a:cubicBezTo>
                    <a:cubicBezTo>
                      <a:pt x="857" y="5834"/>
                      <a:pt x="786" y="6203"/>
                      <a:pt x="702" y="6549"/>
                    </a:cubicBezTo>
                    <a:cubicBezTo>
                      <a:pt x="357" y="7954"/>
                      <a:pt x="0" y="9430"/>
                      <a:pt x="405" y="10835"/>
                    </a:cubicBezTo>
                    <a:cubicBezTo>
                      <a:pt x="417" y="10847"/>
                      <a:pt x="429" y="10859"/>
                      <a:pt x="441" y="10859"/>
                    </a:cubicBezTo>
                    <a:cubicBezTo>
                      <a:pt x="488" y="10859"/>
                      <a:pt x="500" y="10835"/>
                      <a:pt x="476" y="10799"/>
                    </a:cubicBezTo>
                    <a:cubicBezTo>
                      <a:pt x="83" y="9418"/>
                      <a:pt x="429" y="7978"/>
                      <a:pt x="774" y="6561"/>
                    </a:cubicBezTo>
                    <a:cubicBezTo>
                      <a:pt x="845" y="6215"/>
                      <a:pt x="941" y="5858"/>
                      <a:pt x="1012" y="5501"/>
                    </a:cubicBezTo>
                    <a:cubicBezTo>
                      <a:pt x="1393" y="3667"/>
                      <a:pt x="1441" y="1822"/>
                      <a:pt x="1167" y="24"/>
                    </a:cubicBezTo>
                    <a:cubicBezTo>
                      <a:pt x="1167" y="12"/>
                      <a:pt x="1155" y="0"/>
                      <a:pt x="1131"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8"/>
              <p:cNvSpPr/>
              <p:nvPr/>
            </p:nvSpPr>
            <p:spPr>
              <a:xfrm flipH="1">
                <a:off x="3349949" y="4770641"/>
                <a:ext cx="104197" cy="573061"/>
              </a:xfrm>
              <a:custGeom>
                <a:avLst/>
                <a:gdLst/>
                <a:ahLst/>
                <a:cxnLst/>
                <a:rect l="l" t="t" r="r" b="b"/>
                <a:pathLst>
                  <a:path w="1846" h="10153" extrusionOk="0">
                    <a:moveTo>
                      <a:pt x="44" y="1"/>
                    </a:moveTo>
                    <a:cubicBezTo>
                      <a:pt x="36" y="1"/>
                      <a:pt x="28" y="4"/>
                      <a:pt x="24" y="8"/>
                    </a:cubicBezTo>
                    <a:cubicBezTo>
                      <a:pt x="0" y="32"/>
                      <a:pt x="0" y="56"/>
                      <a:pt x="12" y="80"/>
                    </a:cubicBezTo>
                    <a:cubicBezTo>
                      <a:pt x="810" y="1282"/>
                      <a:pt x="1262" y="2830"/>
                      <a:pt x="1405" y="4949"/>
                    </a:cubicBezTo>
                    <a:cubicBezTo>
                      <a:pt x="1453" y="5580"/>
                      <a:pt x="1488" y="6223"/>
                      <a:pt x="1500" y="6830"/>
                    </a:cubicBezTo>
                    <a:cubicBezTo>
                      <a:pt x="1524" y="7902"/>
                      <a:pt x="1572" y="9021"/>
                      <a:pt x="1738" y="10105"/>
                    </a:cubicBezTo>
                    <a:cubicBezTo>
                      <a:pt x="1738" y="10128"/>
                      <a:pt x="1762" y="10152"/>
                      <a:pt x="1786" y="10152"/>
                    </a:cubicBezTo>
                    <a:cubicBezTo>
                      <a:pt x="1822" y="10152"/>
                      <a:pt x="1845" y="10128"/>
                      <a:pt x="1822" y="10105"/>
                    </a:cubicBezTo>
                    <a:cubicBezTo>
                      <a:pt x="1667" y="9021"/>
                      <a:pt x="1619" y="7902"/>
                      <a:pt x="1584" y="6830"/>
                    </a:cubicBezTo>
                    <a:cubicBezTo>
                      <a:pt x="1572" y="6223"/>
                      <a:pt x="1548" y="5580"/>
                      <a:pt x="1500" y="4949"/>
                    </a:cubicBezTo>
                    <a:cubicBezTo>
                      <a:pt x="1345" y="2806"/>
                      <a:pt x="893" y="1246"/>
                      <a:pt x="83" y="32"/>
                    </a:cubicBezTo>
                    <a:cubicBezTo>
                      <a:pt x="76" y="9"/>
                      <a:pt x="59" y="1"/>
                      <a:pt x="4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8"/>
              <p:cNvSpPr/>
              <p:nvPr/>
            </p:nvSpPr>
            <p:spPr>
              <a:xfrm flipH="1">
                <a:off x="3143649" y="5595441"/>
                <a:ext cx="486612" cy="386744"/>
              </a:xfrm>
              <a:custGeom>
                <a:avLst/>
                <a:gdLst/>
                <a:ahLst/>
                <a:cxnLst/>
                <a:rect l="l" t="t" r="r" b="b"/>
                <a:pathLst>
                  <a:path w="8621" h="6852" extrusionOk="0">
                    <a:moveTo>
                      <a:pt x="8568" y="0"/>
                    </a:moveTo>
                    <a:cubicBezTo>
                      <a:pt x="8562" y="0"/>
                      <a:pt x="8556" y="2"/>
                      <a:pt x="8549" y="5"/>
                    </a:cubicBezTo>
                    <a:cubicBezTo>
                      <a:pt x="6537" y="791"/>
                      <a:pt x="4727" y="2065"/>
                      <a:pt x="3311" y="3708"/>
                    </a:cubicBezTo>
                    <a:cubicBezTo>
                      <a:pt x="3120" y="3934"/>
                      <a:pt x="2918" y="4172"/>
                      <a:pt x="2727" y="4410"/>
                    </a:cubicBezTo>
                    <a:cubicBezTo>
                      <a:pt x="1953" y="5363"/>
                      <a:pt x="1167" y="6327"/>
                      <a:pt x="48" y="6756"/>
                    </a:cubicBezTo>
                    <a:cubicBezTo>
                      <a:pt x="24" y="6768"/>
                      <a:pt x="1" y="6792"/>
                      <a:pt x="24" y="6815"/>
                    </a:cubicBezTo>
                    <a:cubicBezTo>
                      <a:pt x="36" y="6827"/>
                      <a:pt x="48" y="6851"/>
                      <a:pt x="60" y="6851"/>
                    </a:cubicBezTo>
                    <a:cubicBezTo>
                      <a:pt x="60" y="6851"/>
                      <a:pt x="72" y="6851"/>
                      <a:pt x="84" y="6839"/>
                    </a:cubicBezTo>
                    <a:cubicBezTo>
                      <a:pt x="1215" y="6399"/>
                      <a:pt x="2013" y="5422"/>
                      <a:pt x="2787" y="4470"/>
                    </a:cubicBezTo>
                    <a:cubicBezTo>
                      <a:pt x="2977" y="4232"/>
                      <a:pt x="3180" y="3994"/>
                      <a:pt x="3370" y="3767"/>
                    </a:cubicBezTo>
                    <a:cubicBezTo>
                      <a:pt x="4787" y="2148"/>
                      <a:pt x="6585" y="886"/>
                      <a:pt x="8573" y="88"/>
                    </a:cubicBezTo>
                    <a:cubicBezTo>
                      <a:pt x="8609" y="76"/>
                      <a:pt x="8621" y="65"/>
                      <a:pt x="8609" y="29"/>
                    </a:cubicBezTo>
                    <a:cubicBezTo>
                      <a:pt x="8600" y="11"/>
                      <a:pt x="8585" y="0"/>
                      <a:pt x="856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8"/>
              <p:cNvSpPr/>
              <p:nvPr/>
            </p:nvSpPr>
            <p:spPr>
              <a:xfrm flipH="1">
                <a:off x="2071681" y="3674954"/>
                <a:ext cx="990666" cy="1967529"/>
              </a:xfrm>
              <a:custGeom>
                <a:avLst/>
                <a:gdLst/>
                <a:ahLst/>
                <a:cxnLst/>
                <a:rect l="l" t="t" r="r" b="b"/>
                <a:pathLst>
                  <a:path w="17551" h="34859" extrusionOk="0">
                    <a:moveTo>
                      <a:pt x="3894" y="0"/>
                    </a:moveTo>
                    <a:lnTo>
                      <a:pt x="3894" y="0"/>
                    </a:lnTo>
                    <a:cubicBezTo>
                      <a:pt x="2644" y="2477"/>
                      <a:pt x="1358" y="5024"/>
                      <a:pt x="703" y="7703"/>
                    </a:cubicBezTo>
                    <a:cubicBezTo>
                      <a:pt x="1262" y="9894"/>
                      <a:pt x="2775" y="11751"/>
                      <a:pt x="4346" y="13383"/>
                    </a:cubicBezTo>
                    <a:cubicBezTo>
                      <a:pt x="2870" y="12704"/>
                      <a:pt x="1512" y="11823"/>
                      <a:pt x="262" y="10775"/>
                    </a:cubicBezTo>
                    <a:lnTo>
                      <a:pt x="262" y="10775"/>
                    </a:lnTo>
                    <a:cubicBezTo>
                      <a:pt x="227" y="11466"/>
                      <a:pt x="0" y="12490"/>
                      <a:pt x="1072" y="13704"/>
                    </a:cubicBezTo>
                    <a:cubicBezTo>
                      <a:pt x="2143" y="14930"/>
                      <a:pt x="3334" y="15835"/>
                      <a:pt x="4156" y="17062"/>
                    </a:cubicBezTo>
                    <a:cubicBezTo>
                      <a:pt x="3013" y="16371"/>
                      <a:pt x="1846" y="15704"/>
                      <a:pt x="691" y="15026"/>
                    </a:cubicBezTo>
                    <a:lnTo>
                      <a:pt x="691" y="15026"/>
                    </a:lnTo>
                    <a:cubicBezTo>
                      <a:pt x="1167" y="17062"/>
                      <a:pt x="1965" y="19038"/>
                      <a:pt x="3203" y="20562"/>
                    </a:cubicBezTo>
                    <a:cubicBezTo>
                      <a:pt x="4441" y="22074"/>
                      <a:pt x="7108" y="24193"/>
                      <a:pt x="7918" y="26706"/>
                    </a:cubicBezTo>
                    <a:cubicBezTo>
                      <a:pt x="6692" y="25944"/>
                      <a:pt x="5858" y="24944"/>
                      <a:pt x="4572" y="24265"/>
                    </a:cubicBezTo>
                    <a:lnTo>
                      <a:pt x="4572" y="24265"/>
                    </a:lnTo>
                    <a:cubicBezTo>
                      <a:pt x="5180" y="25479"/>
                      <a:pt x="5715" y="26730"/>
                      <a:pt x="6013" y="28075"/>
                    </a:cubicBezTo>
                    <a:cubicBezTo>
                      <a:pt x="6346" y="29504"/>
                      <a:pt x="6346" y="31051"/>
                      <a:pt x="5870" y="32433"/>
                    </a:cubicBezTo>
                    <a:cubicBezTo>
                      <a:pt x="5680" y="33016"/>
                      <a:pt x="4965" y="33754"/>
                      <a:pt x="4906" y="34314"/>
                    </a:cubicBezTo>
                    <a:cubicBezTo>
                      <a:pt x="4860" y="34687"/>
                      <a:pt x="5044" y="34858"/>
                      <a:pt x="5283" y="34858"/>
                    </a:cubicBezTo>
                    <a:cubicBezTo>
                      <a:pt x="5478" y="34858"/>
                      <a:pt x="5710" y="34743"/>
                      <a:pt x="5882" y="34528"/>
                    </a:cubicBezTo>
                    <a:cubicBezTo>
                      <a:pt x="6096" y="34278"/>
                      <a:pt x="6192" y="33957"/>
                      <a:pt x="6394" y="33683"/>
                    </a:cubicBezTo>
                    <a:cubicBezTo>
                      <a:pt x="6942" y="32897"/>
                      <a:pt x="8013" y="32718"/>
                      <a:pt x="8954" y="32480"/>
                    </a:cubicBezTo>
                    <a:cubicBezTo>
                      <a:pt x="9513" y="32325"/>
                      <a:pt x="10085" y="32135"/>
                      <a:pt x="10621" y="31897"/>
                    </a:cubicBezTo>
                    <a:cubicBezTo>
                      <a:pt x="10621" y="31897"/>
                      <a:pt x="9549" y="31813"/>
                      <a:pt x="9156" y="31528"/>
                    </a:cubicBezTo>
                    <a:cubicBezTo>
                      <a:pt x="10156" y="31504"/>
                      <a:pt x="11276" y="31313"/>
                      <a:pt x="12645" y="30528"/>
                    </a:cubicBezTo>
                    <a:cubicBezTo>
                      <a:pt x="14014" y="29742"/>
                      <a:pt x="15812" y="27611"/>
                      <a:pt x="16669" y="25479"/>
                    </a:cubicBezTo>
                    <a:lnTo>
                      <a:pt x="16669" y="25479"/>
                    </a:lnTo>
                    <a:cubicBezTo>
                      <a:pt x="15812" y="25694"/>
                      <a:pt x="14883" y="25729"/>
                      <a:pt x="14014" y="25765"/>
                    </a:cubicBezTo>
                    <a:cubicBezTo>
                      <a:pt x="15943" y="24146"/>
                      <a:pt x="17050" y="20836"/>
                      <a:pt x="17300" y="19479"/>
                    </a:cubicBezTo>
                    <a:cubicBezTo>
                      <a:pt x="17550" y="18109"/>
                      <a:pt x="16764" y="16181"/>
                      <a:pt x="16157" y="14895"/>
                    </a:cubicBezTo>
                    <a:cubicBezTo>
                      <a:pt x="15407" y="16204"/>
                      <a:pt x="14383" y="17359"/>
                      <a:pt x="13145" y="18217"/>
                    </a:cubicBezTo>
                    <a:cubicBezTo>
                      <a:pt x="13954" y="16371"/>
                      <a:pt x="14169" y="14502"/>
                      <a:pt x="14145" y="13156"/>
                    </a:cubicBezTo>
                    <a:cubicBezTo>
                      <a:pt x="14133" y="11823"/>
                      <a:pt x="13276" y="10787"/>
                      <a:pt x="12681" y="10251"/>
                    </a:cubicBezTo>
                    <a:cubicBezTo>
                      <a:pt x="11597" y="9275"/>
                      <a:pt x="10359" y="8442"/>
                      <a:pt x="9228" y="7501"/>
                    </a:cubicBezTo>
                    <a:cubicBezTo>
                      <a:pt x="8894" y="8346"/>
                      <a:pt x="8656" y="9263"/>
                      <a:pt x="8561" y="10168"/>
                    </a:cubicBezTo>
                    <a:cubicBezTo>
                      <a:pt x="8013" y="8751"/>
                      <a:pt x="7620" y="7275"/>
                      <a:pt x="7418" y="5775"/>
                    </a:cubicBezTo>
                    <a:cubicBezTo>
                      <a:pt x="6513" y="4763"/>
                      <a:pt x="5703" y="3631"/>
                      <a:pt x="4918" y="2524"/>
                    </a:cubicBezTo>
                    <a:cubicBezTo>
                      <a:pt x="4394" y="1762"/>
                      <a:pt x="3846" y="929"/>
                      <a:pt x="3894"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8"/>
              <p:cNvSpPr/>
              <p:nvPr/>
            </p:nvSpPr>
            <p:spPr>
              <a:xfrm flipH="1">
                <a:off x="2442687" y="3778421"/>
                <a:ext cx="409960" cy="1684809"/>
              </a:xfrm>
              <a:custGeom>
                <a:avLst/>
                <a:gdLst/>
                <a:ahLst/>
                <a:cxnLst/>
                <a:rect l="l" t="t" r="r" b="b"/>
                <a:pathLst>
                  <a:path w="7263" h="29850" extrusionOk="0">
                    <a:moveTo>
                      <a:pt x="262" y="1"/>
                    </a:moveTo>
                    <a:cubicBezTo>
                      <a:pt x="250" y="1"/>
                      <a:pt x="214" y="12"/>
                      <a:pt x="214" y="48"/>
                    </a:cubicBezTo>
                    <a:cubicBezTo>
                      <a:pt x="0" y="1727"/>
                      <a:pt x="0" y="3203"/>
                      <a:pt x="203" y="4525"/>
                    </a:cubicBezTo>
                    <a:cubicBezTo>
                      <a:pt x="667" y="7394"/>
                      <a:pt x="2143" y="9990"/>
                      <a:pt x="3584" y="12490"/>
                    </a:cubicBezTo>
                    <a:lnTo>
                      <a:pt x="3810" y="12871"/>
                    </a:lnTo>
                    <a:cubicBezTo>
                      <a:pt x="5370" y="15610"/>
                      <a:pt x="6799" y="18324"/>
                      <a:pt x="6977" y="21313"/>
                    </a:cubicBezTo>
                    <a:cubicBezTo>
                      <a:pt x="7168" y="24456"/>
                      <a:pt x="5810" y="27694"/>
                      <a:pt x="3453" y="29778"/>
                    </a:cubicBezTo>
                    <a:cubicBezTo>
                      <a:pt x="3429" y="29790"/>
                      <a:pt x="3429" y="29826"/>
                      <a:pt x="3453" y="29838"/>
                    </a:cubicBezTo>
                    <a:cubicBezTo>
                      <a:pt x="3453" y="29849"/>
                      <a:pt x="3465" y="29849"/>
                      <a:pt x="3477" y="29849"/>
                    </a:cubicBezTo>
                    <a:cubicBezTo>
                      <a:pt x="3489" y="29849"/>
                      <a:pt x="3489" y="29849"/>
                      <a:pt x="3501" y="29826"/>
                    </a:cubicBezTo>
                    <a:cubicBezTo>
                      <a:pt x="5882" y="27730"/>
                      <a:pt x="7263" y="24456"/>
                      <a:pt x="7061" y="21277"/>
                    </a:cubicBezTo>
                    <a:cubicBezTo>
                      <a:pt x="6870" y="18277"/>
                      <a:pt x="5453" y="15550"/>
                      <a:pt x="3882" y="12812"/>
                    </a:cubicBezTo>
                    <a:lnTo>
                      <a:pt x="3655" y="12431"/>
                    </a:lnTo>
                    <a:cubicBezTo>
                      <a:pt x="2227" y="9930"/>
                      <a:pt x="738" y="7347"/>
                      <a:pt x="298" y="4489"/>
                    </a:cubicBezTo>
                    <a:cubicBezTo>
                      <a:pt x="83" y="3168"/>
                      <a:pt x="95" y="1715"/>
                      <a:pt x="310" y="48"/>
                    </a:cubicBezTo>
                    <a:cubicBezTo>
                      <a:pt x="310" y="24"/>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8"/>
              <p:cNvSpPr/>
              <p:nvPr/>
            </p:nvSpPr>
            <p:spPr>
              <a:xfrm flipH="1">
                <a:off x="-23072" y="2722584"/>
                <a:ext cx="926714" cy="1652298"/>
              </a:xfrm>
              <a:custGeom>
                <a:avLst/>
                <a:gdLst/>
                <a:ahLst/>
                <a:cxnLst/>
                <a:rect l="l" t="t" r="r" b="b"/>
                <a:pathLst>
                  <a:path w="16418" h="29274" extrusionOk="0">
                    <a:moveTo>
                      <a:pt x="596" y="1"/>
                    </a:moveTo>
                    <a:cubicBezTo>
                      <a:pt x="0" y="7395"/>
                      <a:pt x="2977" y="15003"/>
                      <a:pt x="8430" y="20015"/>
                    </a:cubicBezTo>
                    <a:cubicBezTo>
                      <a:pt x="9954" y="21396"/>
                      <a:pt x="11645" y="22623"/>
                      <a:pt x="13073" y="24111"/>
                    </a:cubicBezTo>
                    <a:cubicBezTo>
                      <a:pt x="14014" y="25087"/>
                      <a:pt x="14847" y="26218"/>
                      <a:pt x="15324" y="27516"/>
                    </a:cubicBezTo>
                    <a:cubicBezTo>
                      <a:pt x="15443" y="27826"/>
                      <a:pt x="15586" y="29183"/>
                      <a:pt x="15943" y="29266"/>
                    </a:cubicBezTo>
                    <a:cubicBezTo>
                      <a:pt x="15962" y="29271"/>
                      <a:pt x="15981" y="29274"/>
                      <a:pt x="15999" y="29274"/>
                    </a:cubicBezTo>
                    <a:cubicBezTo>
                      <a:pt x="16408" y="29274"/>
                      <a:pt x="16418" y="28028"/>
                      <a:pt x="16395" y="27754"/>
                    </a:cubicBezTo>
                    <a:cubicBezTo>
                      <a:pt x="16336" y="27028"/>
                      <a:pt x="16050" y="26326"/>
                      <a:pt x="15788" y="25647"/>
                    </a:cubicBezTo>
                    <a:cubicBezTo>
                      <a:pt x="15074" y="23837"/>
                      <a:pt x="14335" y="22027"/>
                      <a:pt x="13621" y="20206"/>
                    </a:cubicBezTo>
                    <a:cubicBezTo>
                      <a:pt x="12395" y="17086"/>
                      <a:pt x="11133" y="13931"/>
                      <a:pt x="9228" y="11157"/>
                    </a:cubicBezTo>
                    <a:cubicBezTo>
                      <a:pt x="6549" y="7288"/>
                      <a:pt x="2632" y="4251"/>
                      <a:pt x="596"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8"/>
              <p:cNvSpPr/>
              <p:nvPr/>
            </p:nvSpPr>
            <p:spPr>
              <a:xfrm flipH="1">
                <a:off x="78300" y="2920204"/>
                <a:ext cx="729947" cy="1214360"/>
              </a:xfrm>
              <a:custGeom>
                <a:avLst/>
                <a:gdLst/>
                <a:ahLst/>
                <a:cxnLst/>
                <a:rect l="l" t="t" r="r" b="b"/>
                <a:pathLst>
                  <a:path w="12932" h="21515" extrusionOk="0">
                    <a:moveTo>
                      <a:pt x="37" y="0"/>
                    </a:moveTo>
                    <a:cubicBezTo>
                      <a:pt x="1" y="12"/>
                      <a:pt x="1" y="24"/>
                      <a:pt x="1" y="60"/>
                    </a:cubicBezTo>
                    <a:cubicBezTo>
                      <a:pt x="811" y="2846"/>
                      <a:pt x="2608" y="5251"/>
                      <a:pt x="4347" y="7549"/>
                    </a:cubicBezTo>
                    <a:lnTo>
                      <a:pt x="4752" y="8097"/>
                    </a:lnTo>
                    <a:cubicBezTo>
                      <a:pt x="8585" y="13216"/>
                      <a:pt x="11086" y="17348"/>
                      <a:pt x="12836" y="21479"/>
                    </a:cubicBezTo>
                    <a:cubicBezTo>
                      <a:pt x="12848" y="21503"/>
                      <a:pt x="12860" y="21515"/>
                      <a:pt x="12872" y="21515"/>
                    </a:cubicBezTo>
                    <a:cubicBezTo>
                      <a:pt x="12872" y="21515"/>
                      <a:pt x="12895" y="21515"/>
                      <a:pt x="12895" y="21503"/>
                    </a:cubicBezTo>
                    <a:cubicBezTo>
                      <a:pt x="12919" y="21491"/>
                      <a:pt x="12931" y="21467"/>
                      <a:pt x="12919" y="21443"/>
                    </a:cubicBezTo>
                    <a:cubicBezTo>
                      <a:pt x="11169" y="17300"/>
                      <a:pt x="8681" y="13169"/>
                      <a:pt x="4823" y="8037"/>
                    </a:cubicBezTo>
                    <a:lnTo>
                      <a:pt x="4418" y="7501"/>
                    </a:lnTo>
                    <a:cubicBezTo>
                      <a:pt x="2680" y="5191"/>
                      <a:pt x="882" y="2810"/>
                      <a:pt x="96" y="24"/>
                    </a:cubicBezTo>
                    <a:cubicBezTo>
                      <a:pt x="72" y="0"/>
                      <a:pt x="60" y="0"/>
                      <a:pt x="37"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8"/>
              <p:cNvSpPr/>
              <p:nvPr/>
            </p:nvSpPr>
            <p:spPr>
              <a:xfrm flipH="1">
                <a:off x="1952801" y="2654058"/>
                <a:ext cx="926770" cy="1652975"/>
              </a:xfrm>
              <a:custGeom>
                <a:avLst/>
                <a:gdLst/>
                <a:ahLst/>
                <a:cxnLst/>
                <a:rect l="l" t="t" r="r" b="b"/>
                <a:pathLst>
                  <a:path w="16419" h="29286" extrusionOk="0">
                    <a:moveTo>
                      <a:pt x="596" y="0"/>
                    </a:moveTo>
                    <a:lnTo>
                      <a:pt x="596" y="0"/>
                    </a:lnTo>
                    <a:cubicBezTo>
                      <a:pt x="1" y="7406"/>
                      <a:pt x="2977" y="15002"/>
                      <a:pt x="8430" y="20027"/>
                    </a:cubicBezTo>
                    <a:cubicBezTo>
                      <a:pt x="9954" y="21408"/>
                      <a:pt x="11645" y="22622"/>
                      <a:pt x="13074" y="24111"/>
                    </a:cubicBezTo>
                    <a:cubicBezTo>
                      <a:pt x="14015" y="25099"/>
                      <a:pt x="14836" y="26230"/>
                      <a:pt x="15324" y="27528"/>
                    </a:cubicBezTo>
                    <a:cubicBezTo>
                      <a:pt x="15443" y="27837"/>
                      <a:pt x="15586" y="29195"/>
                      <a:pt x="15943" y="29278"/>
                    </a:cubicBezTo>
                    <a:cubicBezTo>
                      <a:pt x="15963" y="29283"/>
                      <a:pt x="15981" y="29285"/>
                      <a:pt x="15999" y="29285"/>
                    </a:cubicBezTo>
                    <a:cubicBezTo>
                      <a:pt x="16409" y="29285"/>
                      <a:pt x="16419" y="28028"/>
                      <a:pt x="16396" y="27766"/>
                    </a:cubicBezTo>
                    <a:cubicBezTo>
                      <a:pt x="16336" y="27028"/>
                      <a:pt x="16050" y="26337"/>
                      <a:pt x="15789" y="25646"/>
                    </a:cubicBezTo>
                    <a:cubicBezTo>
                      <a:pt x="15074" y="23849"/>
                      <a:pt x="14336" y="22027"/>
                      <a:pt x="13622" y="20217"/>
                    </a:cubicBezTo>
                    <a:cubicBezTo>
                      <a:pt x="12395" y="17086"/>
                      <a:pt x="11121" y="13931"/>
                      <a:pt x="9228" y="11169"/>
                    </a:cubicBezTo>
                    <a:cubicBezTo>
                      <a:pt x="6549" y="7299"/>
                      <a:pt x="2632" y="4263"/>
                      <a:pt x="59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8"/>
              <p:cNvSpPr/>
              <p:nvPr/>
            </p:nvSpPr>
            <p:spPr>
              <a:xfrm flipH="1">
                <a:off x="2054907" y="2851622"/>
                <a:ext cx="729890" cy="1215094"/>
              </a:xfrm>
              <a:custGeom>
                <a:avLst/>
                <a:gdLst/>
                <a:ahLst/>
                <a:cxnLst/>
                <a:rect l="l" t="t" r="r" b="b"/>
                <a:pathLst>
                  <a:path w="12931" h="21528" extrusionOk="0">
                    <a:moveTo>
                      <a:pt x="24" y="1"/>
                    </a:moveTo>
                    <a:cubicBezTo>
                      <a:pt x="1" y="13"/>
                      <a:pt x="1" y="37"/>
                      <a:pt x="1" y="60"/>
                    </a:cubicBezTo>
                    <a:cubicBezTo>
                      <a:pt x="798" y="2858"/>
                      <a:pt x="2608" y="5252"/>
                      <a:pt x="4346" y="7561"/>
                    </a:cubicBezTo>
                    <a:lnTo>
                      <a:pt x="4751" y="8097"/>
                    </a:lnTo>
                    <a:cubicBezTo>
                      <a:pt x="8585" y="13217"/>
                      <a:pt x="11085" y="17360"/>
                      <a:pt x="12824" y="21492"/>
                    </a:cubicBezTo>
                    <a:cubicBezTo>
                      <a:pt x="12847" y="21504"/>
                      <a:pt x="12859" y="21527"/>
                      <a:pt x="12871" y="21527"/>
                    </a:cubicBezTo>
                    <a:cubicBezTo>
                      <a:pt x="12883" y="21527"/>
                      <a:pt x="12883" y="21527"/>
                      <a:pt x="12883" y="21515"/>
                    </a:cubicBezTo>
                    <a:cubicBezTo>
                      <a:pt x="12919" y="21492"/>
                      <a:pt x="12931" y="21480"/>
                      <a:pt x="12919" y="21456"/>
                    </a:cubicBezTo>
                    <a:cubicBezTo>
                      <a:pt x="11157" y="17313"/>
                      <a:pt x="8680" y="13181"/>
                      <a:pt x="4823" y="8038"/>
                    </a:cubicBezTo>
                    <a:lnTo>
                      <a:pt x="4418" y="7502"/>
                    </a:lnTo>
                    <a:cubicBezTo>
                      <a:pt x="2680" y="5192"/>
                      <a:pt x="882" y="2811"/>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8"/>
              <p:cNvSpPr/>
              <p:nvPr/>
            </p:nvSpPr>
            <p:spPr>
              <a:xfrm flipH="1">
                <a:off x="1866703" y="2598289"/>
                <a:ext cx="473178" cy="1854136"/>
              </a:xfrm>
              <a:custGeom>
                <a:avLst/>
                <a:gdLst/>
                <a:ahLst/>
                <a:cxnLst/>
                <a:rect l="l" t="t" r="r" b="b"/>
                <a:pathLst>
                  <a:path w="8383" h="32850" extrusionOk="0">
                    <a:moveTo>
                      <a:pt x="3180" y="0"/>
                    </a:moveTo>
                    <a:cubicBezTo>
                      <a:pt x="1" y="6703"/>
                      <a:pt x="108" y="14883"/>
                      <a:pt x="3453" y="21503"/>
                    </a:cubicBezTo>
                    <a:cubicBezTo>
                      <a:pt x="4394" y="23348"/>
                      <a:pt x="5561" y="25075"/>
                      <a:pt x="6359" y="26980"/>
                    </a:cubicBezTo>
                    <a:cubicBezTo>
                      <a:pt x="6882" y="28242"/>
                      <a:pt x="7251" y="29587"/>
                      <a:pt x="7251" y="30933"/>
                    </a:cubicBezTo>
                    <a:cubicBezTo>
                      <a:pt x="7251" y="31278"/>
                      <a:pt x="6918" y="32600"/>
                      <a:pt x="7216" y="32814"/>
                    </a:cubicBezTo>
                    <a:cubicBezTo>
                      <a:pt x="7253" y="32838"/>
                      <a:pt x="7290" y="32850"/>
                      <a:pt x="7329" y="32850"/>
                    </a:cubicBezTo>
                    <a:cubicBezTo>
                      <a:pt x="7697" y="32850"/>
                      <a:pt x="8105" y="31800"/>
                      <a:pt x="8180" y="31552"/>
                    </a:cubicBezTo>
                    <a:cubicBezTo>
                      <a:pt x="8383" y="30837"/>
                      <a:pt x="8371" y="30087"/>
                      <a:pt x="8359" y="29361"/>
                    </a:cubicBezTo>
                    <a:cubicBezTo>
                      <a:pt x="8323" y="27408"/>
                      <a:pt x="8275" y="25468"/>
                      <a:pt x="8252" y="23515"/>
                    </a:cubicBezTo>
                    <a:cubicBezTo>
                      <a:pt x="8192" y="20146"/>
                      <a:pt x="8133" y="16752"/>
                      <a:pt x="7311" y="13490"/>
                    </a:cubicBezTo>
                    <a:cubicBezTo>
                      <a:pt x="6180" y="8906"/>
                      <a:pt x="3572" y="4703"/>
                      <a:pt x="3180"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8"/>
              <p:cNvSpPr/>
              <p:nvPr/>
            </p:nvSpPr>
            <p:spPr>
              <a:xfrm flipH="1">
                <a:off x="1917780" y="2806634"/>
                <a:ext cx="270880" cy="1392436"/>
              </a:xfrm>
              <a:custGeom>
                <a:avLst/>
                <a:gdLst/>
                <a:ahLst/>
                <a:cxnLst/>
                <a:rect l="l" t="t" r="r" b="b"/>
                <a:pathLst>
                  <a:path w="4799" h="24670" extrusionOk="0">
                    <a:moveTo>
                      <a:pt x="286" y="0"/>
                    </a:moveTo>
                    <a:cubicBezTo>
                      <a:pt x="274" y="0"/>
                      <a:pt x="239" y="12"/>
                      <a:pt x="239" y="36"/>
                    </a:cubicBezTo>
                    <a:cubicBezTo>
                      <a:pt x="0" y="2941"/>
                      <a:pt x="858" y="5810"/>
                      <a:pt x="1667" y="8596"/>
                    </a:cubicBezTo>
                    <a:cubicBezTo>
                      <a:pt x="1751" y="8811"/>
                      <a:pt x="1810" y="9025"/>
                      <a:pt x="1870" y="9239"/>
                    </a:cubicBezTo>
                    <a:cubicBezTo>
                      <a:pt x="3668" y="15383"/>
                      <a:pt x="4525" y="20134"/>
                      <a:pt x="4703" y="24622"/>
                    </a:cubicBezTo>
                    <a:cubicBezTo>
                      <a:pt x="4703" y="24658"/>
                      <a:pt x="4727" y="24670"/>
                      <a:pt x="4751" y="24670"/>
                    </a:cubicBezTo>
                    <a:cubicBezTo>
                      <a:pt x="4787" y="24670"/>
                      <a:pt x="4799" y="24646"/>
                      <a:pt x="4787" y="24610"/>
                    </a:cubicBezTo>
                    <a:cubicBezTo>
                      <a:pt x="4620" y="20122"/>
                      <a:pt x="3739" y="15371"/>
                      <a:pt x="1941" y="9204"/>
                    </a:cubicBezTo>
                    <a:cubicBezTo>
                      <a:pt x="1870" y="9001"/>
                      <a:pt x="1810" y="8775"/>
                      <a:pt x="1751" y="8573"/>
                    </a:cubicBezTo>
                    <a:cubicBezTo>
                      <a:pt x="941" y="5787"/>
                      <a:pt x="96" y="2929"/>
                      <a:pt x="334" y="36"/>
                    </a:cubicBezTo>
                    <a:cubicBezTo>
                      <a:pt x="334" y="24"/>
                      <a:pt x="322"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8"/>
              <p:cNvSpPr/>
              <p:nvPr/>
            </p:nvSpPr>
            <p:spPr>
              <a:xfrm flipH="1">
                <a:off x="1388877" y="2724504"/>
                <a:ext cx="436884" cy="1195678"/>
              </a:xfrm>
              <a:custGeom>
                <a:avLst/>
                <a:gdLst/>
                <a:ahLst/>
                <a:cxnLst/>
                <a:rect l="l" t="t" r="r" b="b"/>
                <a:pathLst>
                  <a:path w="7740" h="21184" extrusionOk="0">
                    <a:moveTo>
                      <a:pt x="1491" y="0"/>
                    </a:moveTo>
                    <a:cubicBezTo>
                      <a:pt x="1424" y="0"/>
                      <a:pt x="1355" y="9"/>
                      <a:pt x="1287" y="26"/>
                    </a:cubicBezTo>
                    <a:cubicBezTo>
                      <a:pt x="870" y="110"/>
                      <a:pt x="596" y="527"/>
                      <a:pt x="453" y="919"/>
                    </a:cubicBezTo>
                    <a:cubicBezTo>
                      <a:pt x="1" y="1991"/>
                      <a:pt x="37" y="3194"/>
                      <a:pt x="168" y="4348"/>
                    </a:cubicBezTo>
                    <a:cubicBezTo>
                      <a:pt x="656" y="8682"/>
                      <a:pt x="2489" y="12730"/>
                      <a:pt x="4370" y="16659"/>
                    </a:cubicBezTo>
                    <a:cubicBezTo>
                      <a:pt x="4990" y="17981"/>
                      <a:pt x="5644" y="19326"/>
                      <a:pt x="5871" y="20767"/>
                    </a:cubicBezTo>
                    <a:lnTo>
                      <a:pt x="6549" y="21184"/>
                    </a:lnTo>
                    <a:cubicBezTo>
                      <a:pt x="7740" y="15945"/>
                      <a:pt x="6014" y="9801"/>
                      <a:pt x="4430" y="4670"/>
                    </a:cubicBezTo>
                    <a:cubicBezTo>
                      <a:pt x="4013" y="3313"/>
                      <a:pt x="3501" y="1955"/>
                      <a:pt x="2668" y="812"/>
                    </a:cubicBezTo>
                    <a:cubicBezTo>
                      <a:pt x="2387" y="406"/>
                      <a:pt x="1960" y="0"/>
                      <a:pt x="1491"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8"/>
              <p:cNvSpPr/>
              <p:nvPr/>
            </p:nvSpPr>
            <p:spPr>
              <a:xfrm flipH="1">
                <a:off x="1047426" y="2774911"/>
                <a:ext cx="361643" cy="1201096"/>
              </a:xfrm>
              <a:custGeom>
                <a:avLst/>
                <a:gdLst/>
                <a:ahLst/>
                <a:cxnLst/>
                <a:rect l="l" t="t" r="r" b="b"/>
                <a:pathLst>
                  <a:path w="6407" h="21280" extrusionOk="0">
                    <a:moveTo>
                      <a:pt x="5090" y="0"/>
                    </a:moveTo>
                    <a:cubicBezTo>
                      <a:pt x="4746" y="0"/>
                      <a:pt x="4414" y="205"/>
                      <a:pt x="4156" y="443"/>
                    </a:cubicBezTo>
                    <a:cubicBezTo>
                      <a:pt x="3275" y="1205"/>
                      <a:pt x="2751" y="2289"/>
                      <a:pt x="2358" y="3372"/>
                    </a:cubicBezTo>
                    <a:cubicBezTo>
                      <a:pt x="834" y="7444"/>
                      <a:pt x="632" y="11885"/>
                      <a:pt x="525" y="16243"/>
                    </a:cubicBezTo>
                    <a:cubicBezTo>
                      <a:pt x="501" y="17707"/>
                      <a:pt x="465" y="19195"/>
                      <a:pt x="1" y="20588"/>
                    </a:cubicBezTo>
                    <a:lnTo>
                      <a:pt x="417" y="21279"/>
                    </a:lnTo>
                    <a:cubicBezTo>
                      <a:pt x="3858" y="17136"/>
                      <a:pt x="5097" y="10873"/>
                      <a:pt x="6001" y="5587"/>
                    </a:cubicBezTo>
                    <a:cubicBezTo>
                      <a:pt x="6240" y="4194"/>
                      <a:pt x="6406" y="2741"/>
                      <a:pt x="6180" y="1348"/>
                    </a:cubicBezTo>
                    <a:cubicBezTo>
                      <a:pt x="6097" y="800"/>
                      <a:pt x="5859" y="157"/>
                      <a:pt x="5299" y="26"/>
                    </a:cubicBezTo>
                    <a:cubicBezTo>
                      <a:pt x="5229" y="8"/>
                      <a:pt x="5160" y="0"/>
                      <a:pt x="5090"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8"/>
              <p:cNvSpPr/>
              <p:nvPr/>
            </p:nvSpPr>
            <p:spPr>
              <a:xfrm flipH="1">
                <a:off x="1472863" y="2880522"/>
                <a:ext cx="230578" cy="944283"/>
              </a:xfrm>
              <a:custGeom>
                <a:avLst/>
                <a:gdLst/>
                <a:ahLst/>
                <a:cxnLst/>
                <a:rect l="l" t="t" r="r" b="b"/>
                <a:pathLst>
                  <a:path w="4085" h="16730" extrusionOk="0">
                    <a:moveTo>
                      <a:pt x="25" y="1"/>
                    </a:moveTo>
                    <a:cubicBezTo>
                      <a:pt x="13" y="1"/>
                      <a:pt x="1" y="13"/>
                      <a:pt x="1" y="37"/>
                    </a:cubicBezTo>
                    <a:cubicBezTo>
                      <a:pt x="429" y="2227"/>
                      <a:pt x="1132" y="4418"/>
                      <a:pt x="1799" y="6525"/>
                    </a:cubicBezTo>
                    <a:cubicBezTo>
                      <a:pt x="2858" y="9800"/>
                      <a:pt x="3942" y="13193"/>
                      <a:pt x="4001" y="16681"/>
                    </a:cubicBezTo>
                    <a:cubicBezTo>
                      <a:pt x="4001" y="16705"/>
                      <a:pt x="4013" y="16729"/>
                      <a:pt x="4049" y="16729"/>
                    </a:cubicBezTo>
                    <a:cubicBezTo>
                      <a:pt x="4073" y="16729"/>
                      <a:pt x="4085" y="16705"/>
                      <a:pt x="4073" y="16693"/>
                    </a:cubicBezTo>
                    <a:cubicBezTo>
                      <a:pt x="4013" y="13193"/>
                      <a:pt x="2930" y="9800"/>
                      <a:pt x="1870" y="6514"/>
                    </a:cubicBezTo>
                    <a:cubicBezTo>
                      <a:pt x="1191" y="4406"/>
                      <a:pt x="501" y="2215"/>
                      <a:pt x="72" y="25"/>
                    </a:cubicBezTo>
                    <a:cubicBezTo>
                      <a:pt x="72" y="13"/>
                      <a:pt x="60" y="1"/>
                      <a:pt x="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8"/>
              <p:cNvSpPr/>
              <p:nvPr/>
            </p:nvSpPr>
            <p:spPr>
              <a:xfrm flipH="1">
                <a:off x="1155629" y="2965644"/>
                <a:ext cx="211104" cy="921650"/>
              </a:xfrm>
              <a:custGeom>
                <a:avLst/>
                <a:gdLst/>
                <a:ahLst/>
                <a:cxnLst/>
                <a:rect l="l" t="t" r="r" b="b"/>
                <a:pathLst>
                  <a:path w="3740" h="16329" extrusionOk="0">
                    <a:moveTo>
                      <a:pt x="3667" y="1"/>
                    </a:moveTo>
                    <a:cubicBezTo>
                      <a:pt x="3646" y="1"/>
                      <a:pt x="3632" y="14"/>
                      <a:pt x="3632" y="41"/>
                    </a:cubicBezTo>
                    <a:cubicBezTo>
                      <a:pt x="3275" y="1779"/>
                      <a:pt x="3037" y="3565"/>
                      <a:pt x="2811" y="5291"/>
                    </a:cubicBezTo>
                    <a:cubicBezTo>
                      <a:pt x="2680" y="6291"/>
                      <a:pt x="2561" y="7315"/>
                      <a:pt x="2394" y="8316"/>
                    </a:cubicBezTo>
                    <a:cubicBezTo>
                      <a:pt x="2025" y="10625"/>
                      <a:pt x="1430" y="13614"/>
                      <a:pt x="13" y="16281"/>
                    </a:cubicBezTo>
                    <a:cubicBezTo>
                      <a:pt x="1" y="16293"/>
                      <a:pt x="13" y="16316"/>
                      <a:pt x="25" y="16328"/>
                    </a:cubicBezTo>
                    <a:lnTo>
                      <a:pt x="48" y="16328"/>
                    </a:lnTo>
                    <a:cubicBezTo>
                      <a:pt x="60" y="16328"/>
                      <a:pt x="72" y="16316"/>
                      <a:pt x="108" y="16316"/>
                    </a:cubicBezTo>
                    <a:cubicBezTo>
                      <a:pt x="1537" y="13638"/>
                      <a:pt x="2132" y="10649"/>
                      <a:pt x="2489" y="8327"/>
                    </a:cubicBezTo>
                    <a:cubicBezTo>
                      <a:pt x="2632" y="7315"/>
                      <a:pt x="2763" y="6303"/>
                      <a:pt x="2906" y="5303"/>
                    </a:cubicBezTo>
                    <a:cubicBezTo>
                      <a:pt x="3120" y="3577"/>
                      <a:pt x="3358" y="1791"/>
                      <a:pt x="3716" y="64"/>
                    </a:cubicBezTo>
                    <a:cubicBezTo>
                      <a:pt x="3739" y="41"/>
                      <a:pt x="3716" y="5"/>
                      <a:pt x="3692" y="5"/>
                    </a:cubicBezTo>
                    <a:cubicBezTo>
                      <a:pt x="3683" y="2"/>
                      <a:pt x="3675" y="1"/>
                      <a:pt x="366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8"/>
              <p:cNvSpPr/>
              <p:nvPr/>
            </p:nvSpPr>
            <p:spPr>
              <a:xfrm flipH="1">
                <a:off x="1058913" y="3300599"/>
                <a:ext cx="1135786" cy="1516779"/>
              </a:xfrm>
              <a:custGeom>
                <a:avLst/>
                <a:gdLst/>
                <a:ahLst/>
                <a:cxnLst/>
                <a:rect l="l" t="t" r="r" b="b"/>
                <a:pathLst>
                  <a:path w="20122" h="26873" extrusionOk="0">
                    <a:moveTo>
                      <a:pt x="13526" y="0"/>
                    </a:moveTo>
                    <a:cubicBezTo>
                      <a:pt x="12359" y="1858"/>
                      <a:pt x="10692" y="3251"/>
                      <a:pt x="8918" y="4584"/>
                    </a:cubicBezTo>
                    <a:cubicBezTo>
                      <a:pt x="8775" y="6215"/>
                      <a:pt x="9156" y="7894"/>
                      <a:pt x="10049" y="9287"/>
                    </a:cubicBezTo>
                    <a:cubicBezTo>
                      <a:pt x="8859" y="8347"/>
                      <a:pt x="7978" y="7037"/>
                      <a:pt x="7537" y="5596"/>
                    </a:cubicBezTo>
                    <a:cubicBezTo>
                      <a:pt x="6454" y="6394"/>
                      <a:pt x="5346" y="7215"/>
                      <a:pt x="4370" y="8120"/>
                    </a:cubicBezTo>
                    <a:cubicBezTo>
                      <a:pt x="3846" y="8597"/>
                      <a:pt x="3358" y="9120"/>
                      <a:pt x="2905" y="9656"/>
                    </a:cubicBezTo>
                    <a:cubicBezTo>
                      <a:pt x="3144" y="11645"/>
                      <a:pt x="3798" y="13585"/>
                      <a:pt x="4834" y="15312"/>
                    </a:cubicBezTo>
                    <a:cubicBezTo>
                      <a:pt x="3394" y="14526"/>
                      <a:pt x="2191" y="13335"/>
                      <a:pt x="1370" y="11930"/>
                    </a:cubicBezTo>
                    <a:cubicBezTo>
                      <a:pt x="1191" y="12276"/>
                      <a:pt x="1036" y="12645"/>
                      <a:pt x="881" y="13026"/>
                    </a:cubicBezTo>
                    <a:cubicBezTo>
                      <a:pt x="155" y="14895"/>
                      <a:pt x="0" y="17038"/>
                      <a:pt x="703" y="18943"/>
                    </a:cubicBezTo>
                    <a:cubicBezTo>
                      <a:pt x="1120" y="20086"/>
                      <a:pt x="1822" y="21086"/>
                      <a:pt x="2703" y="21932"/>
                    </a:cubicBezTo>
                    <a:cubicBezTo>
                      <a:pt x="2774" y="21967"/>
                      <a:pt x="2834" y="21979"/>
                      <a:pt x="2905" y="21991"/>
                    </a:cubicBezTo>
                    <a:cubicBezTo>
                      <a:pt x="4013" y="22277"/>
                      <a:pt x="5132" y="22563"/>
                      <a:pt x="6239" y="22836"/>
                    </a:cubicBezTo>
                    <a:cubicBezTo>
                      <a:pt x="5727" y="23075"/>
                      <a:pt x="5203" y="23277"/>
                      <a:pt x="4656" y="23408"/>
                    </a:cubicBezTo>
                    <a:cubicBezTo>
                      <a:pt x="5322" y="23813"/>
                      <a:pt x="6049" y="24146"/>
                      <a:pt x="6775" y="24420"/>
                    </a:cubicBezTo>
                    <a:cubicBezTo>
                      <a:pt x="7418" y="24646"/>
                      <a:pt x="8144" y="24920"/>
                      <a:pt x="8359" y="25563"/>
                    </a:cubicBezTo>
                    <a:cubicBezTo>
                      <a:pt x="8489" y="26015"/>
                      <a:pt x="8359" y="26587"/>
                      <a:pt x="8728" y="26873"/>
                    </a:cubicBezTo>
                    <a:cubicBezTo>
                      <a:pt x="9299" y="25968"/>
                      <a:pt x="10394" y="25515"/>
                      <a:pt x="11454" y="25361"/>
                    </a:cubicBezTo>
                    <a:cubicBezTo>
                      <a:pt x="12407" y="25230"/>
                      <a:pt x="17479" y="24563"/>
                      <a:pt x="19610" y="20038"/>
                    </a:cubicBezTo>
                    <a:cubicBezTo>
                      <a:pt x="19622" y="20015"/>
                      <a:pt x="19622" y="20003"/>
                      <a:pt x="19634" y="19967"/>
                    </a:cubicBezTo>
                    <a:lnTo>
                      <a:pt x="19634" y="19967"/>
                    </a:lnTo>
                    <a:cubicBezTo>
                      <a:pt x="18975" y="20115"/>
                      <a:pt x="18298" y="20186"/>
                      <a:pt x="17620" y="20186"/>
                    </a:cubicBezTo>
                    <a:cubicBezTo>
                      <a:pt x="16985" y="20186"/>
                      <a:pt x="16350" y="20124"/>
                      <a:pt x="15728" y="20003"/>
                    </a:cubicBezTo>
                    <a:cubicBezTo>
                      <a:pt x="17431" y="19348"/>
                      <a:pt x="18967" y="18241"/>
                      <a:pt x="20122" y="16824"/>
                    </a:cubicBezTo>
                    <a:cubicBezTo>
                      <a:pt x="20027" y="15490"/>
                      <a:pt x="19610" y="14121"/>
                      <a:pt x="19050" y="12883"/>
                    </a:cubicBezTo>
                    <a:cubicBezTo>
                      <a:pt x="18503" y="11656"/>
                      <a:pt x="17824" y="10490"/>
                      <a:pt x="17145" y="9323"/>
                    </a:cubicBezTo>
                    <a:cubicBezTo>
                      <a:pt x="16145" y="9942"/>
                      <a:pt x="14978" y="10323"/>
                      <a:pt x="13800" y="10394"/>
                    </a:cubicBezTo>
                    <a:cubicBezTo>
                      <a:pt x="14633" y="9311"/>
                      <a:pt x="15312" y="8073"/>
                      <a:pt x="15764" y="6787"/>
                    </a:cubicBezTo>
                    <a:cubicBezTo>
                      <a:pt x="15705" y="6644"/>
                      <a:pt x="15633" y="6501"/>
                      <a:pt x="15574" y="6370"/>
                    </a:cubicBezTo>
                    <a:cubicBezTo>
                      <a:pt x="14657" y="4322"/>
                      <a:pt x="14085" y="2155"/>
                      <a:pt x="13526"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8"/>
              <p:cNvSpPr/>
              <p:nvPr/>
            </p:nvSpPr>
            <p:spPr>
              <a:xfrm flipH="1">
                <a:off x="1430547" y="3299922"/>
                <a:ext cx="763475" cy="1509385"/>
              </a:xfrm>
              <a:custGeom>
                <a:avLst/>
                <a:gdLst/>
                <a:ahLst/>
                <a:cxnLst/>
                <a:rect l="l" t="t" r="r" b="b"/>
                <a:pathLst>
                  <a:path w="13526" h="26742" extrusionOk="0">
                    <a:moveTo>
                      <a:pt x="13514" y="0"/>
                    </a:moveTo>
                    <a:cubicBezTo>
                      <a:pt x="12347" y="1858"/>
                      <a:pt x="10680" y="3251"/>
                      <a:pt x="8906" y="4584"/>
                    </a:cubicBezTo>
                    <a:cubicBezTo>
                      <a:pt x="8763" y="6215"/>
                      <a:pt x="9144" y="7894"/>
                      <a:pt x="10037" y="9287"/>
                    </a:cubicBezTo>
                    <a:cubicBezTo>
                      <a:pt x="8870" y="8347"/>
                      <a:pt x="7977" y="7037"/>
                      <a:pt x="7525" y="5596"/>
                    </a:cubicBezTo>
                    <a:cubicBezTo>
                      <a:pt x="6430" y="6394"/>
                      <a:pt x="5334" y="7216"/>
                      <a:pt x="4358" y="8120"/>
                    </a:cubicBezTo>
                    <a:cubicBezTo>
                      <a:pt x="3834" y="8597"/>
                      <a:pt x="3358" y="9109"/>
                      <a:pt x="2893" y="9656"/>
                    </a:cubicBezTo>
                    <a:cubicBezTo>
                      <a:pt x="3132" y="11645"/>
                      <a:pt x="3786" y="13585"/>
                      <a:pt x="4822" y="15312"/>
                    </a:cubicBezTo>
                    <a:cubicBezTo>
                      <a:pt x="3394" y="14538"/>
                      <a:pt x="2179" y="13347"/>
                      <a:pt x="1369" y="11930"/>
                    </a:cubicBezTo>
                    <a:cubicBezTo>
                      <a:pt x="1191" y="12288"/>
                      <a:pt x="1012" y="12645"/>
                      <a:pt x="869" y="13014"/>
                    </a:cubicBezTo>
                    <a:cubicBezTo>
                      <a:pt x="143" y="14907"/>
                      <a:pt x="0" y="17050"/>
                      <a:pt x="691" y="18943"/>
                    </a:cubicBezTo>
                    <a:cubicBezTo>
                      <a:pt x="1108" y="20086"/>
                      <a:pt x="1810" y="21086"/>
                      <a:pt x="2691" y="21932"/>
                    </a:cubicBezTo>
                    <a:cubicBezTo>
                      <a:pt x="2762" y="21944"/>
                      <a:pt x="2822" y="21967"/>
                      <a:pt x="2893" y="21991"/>
                    </a:cubicBezTo>
                    <a:cubicBezTo>
                      <a:pt x="4013" y="22277"/>
                      <a:pt x="5120" y="22563"/>
                      <a:pt x="6227" y="22836"/>
                    </a:cubicBezTo>
                    <a:cubicBezTo>
                      <a:pt x="5727" y="23075"/>
                      <a:pt x="5191" y="23253"/>
                      <a:pt x="4644" y="23408"/>
                    </a:cubicBezTo>
                    <a:cubicBezTo>
                      <a:pt x="5322" y="23813"/>
                      <a:pt x="6037" y="24146"/>
                      <a:pt x="6763" y="24420"/>
                    </a:cubicBezTo>
                    <a:cubicBezTo>
                      <a:pt x="7406" y="24658"/>
                      <a:pt x="8156" y="24920"/>
                      <a:pt x="8347" y="25563"/>
                    </a:cubicBezTo>
                    <a:cubicBezTo>
                      <a:pt x="8466" y="25956"/>
                      <a:pt x="8370" y="26432"/>
                      <a:pt x="8597" y="26742"/>
                    </a:cubicBezTo>
                    <a:cubicBezTo>
                      <a:pt x="8692" y="25373"/>
                      <a:pt x="8775" y="23991"/>
                      <a:pt x="8870" y="22622"/>
                    </a:cubicBezTo>
                    <a:cubicBezTo>
                      <a:pt x="8930" y="21753"/>
                      <a:pt x="8989" y="20884"/>
                      <a:pt x="9132" y="20027"/>
                    </a:cubicBezTo>
                    <a:cubicBezTo>
                      <a:pt x="9287" y="19181"/>
                      <a:pt x="9525" y="18348"/>
                      <a:pt x="9716" y="17491"/>
                    </a:cubicBezTo>
                    <a:cubicBezTo>
                      <a:pt x="10621" y="13550"/>
                      <a:pt x="10621" y="9394"/>
                      <a:pt x="11978" y="5596"/>
                    </a:cubicBezTo>
                    <a:cubicBezTo>
                      <a:pt x="12299" y="4680"/>
                      <a:pt x="12704" y="3787"/>
                      <a:pt x="12930" y="2834"/>
                    </a:cubicBezTo>
                    <a:cubicBezTo>
                      <a:pt x="13157" y="1893"/>
                      <a:pt x="13192" y="905"/>
                      <a:pt x="13526" y="24"/>
                    </a:cubicBezTo>
                    <a:cubicBezTo>
                      <a:pt x="13526" y="12"/>
                      <a:pt x="13526" y="12"/>
                      <a:pt x="13514"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8"/>
              <p:cNvSpPr/>
              <p:nvPr/>
            </p:nvSpPr>
            <p:spPr>
              <a:xfrm flipH="1">
                <a:off x="1464791" y="3439684"/>
                <a:ext cx="229900" cy="1324649"/>
              </a:xfrm>
              <a:custGeom>
                <a:avLst/>
                <a:gdLst/>
                <a:ahLst/>
                <a:cxnLst/>
                <a:rect l="l" t="t" r="r" b="b"/>
                <a:pathLst>
                  <a:path w="4073" h="23469" extrusionOk="0">
                    <a:moveTo>
                      <a:pt x="4025" y="1"/>
                    </a:moveTo>
                    <a:cubicBezTo>
                      <a:pt x="4013" y="1"/>
                      <a:pt x="3977" y="25"/>
                      <a:pt x="3977" y="48"/>
                    </a:cubicBezTo>
                    <a:cubicBezTo>
                      <a:pt x="3751" y="2644"/>
                      <a:pt x="3060" y="5216"/>
                      <a:pt x="2382" y="7704"/>
                    </a:cubicBezTo>
                    <a:cubicBezTo>
                      <a:pt x="2132" y="8633"/>
                      <a:pt x="1882" y="9609"/>
                      <a:pt x="1644" y="10562"/>
                    </a:cubicBezTo>
                    <a:cubicBezTo>
                      <a:pt x="620" y="14765"/>
                      <a:pt x="60" y="19098"/>
                      <a:pt x="1" y="23432"/>
                    </a:cubicBezTo>
                    <a:cubicBezTo>
                      <a:pt x="1" y="23456"/>
                      <a:pt x="24" y="23468"/>
                      <a:pt x="48" y="23468"/>
                    </a:cubicBezTo>
                    <a:cubicBezTo>
                      <a:pt x="84" y="23468"/>
                      <a:pt x="96" y="23456"/>
                      <a:pt x="108" y="23420"/>
                    </a:cubicBezTo>
                    <a:cubicBezTo>
                      <a:pt x="155" y="19098"/>
                      <a:pt x="703" y="14765"/>
                      <a:pt x="1727" y="10574"/>
                    </a:cubicBezTo>
                    <a:cubicBezTo>
                      <a:pt x="1953" y="9621"/>
                      <a:pt x="2227" y="8657"/>
                      <a:pt x="2477" y="7716"/>
                    </a:cubicBezTo>
                    <a:cubicBezTo>
                      <a:pt x="3144" y="5228"/>
                      <a:pt x="3846" y="2656"/>
                      <a:pt x="4073" y="48"/>
                    </a:cubicBezTo>
                    <a:cubicBezTo>
                      <a:pt x="4073" y="37"/>
                      <a:pt x="4049" y="1"/>
                      <a:pt x="40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8"/>
              <p:cNvSpPr/>
              <p:nvPr/>
            </p:nvSpPr>
            <p:spPr>
              <a:xfrm flipH="1">
                <a:off x="1795455" y="4309528"/>
                <a:ext cx="158667" cy="144380"/>
              </a:xfrm>
              <a:custGeom>
                <a:avLst/>
                <a:gdLst/>
                <a:ahLst/>
                <a:cxnLst/>
                <a:rect l="l" t="t" r="r" b="b"/>
                <a:pathLst>
                  <a:path w="2811" h="2558" extrusionOk="0">
                    <a:moveTo>
                      <a:pt x="388" y="0"/>
                    </a:moveTo>
                    <a:cubicBezTo>
                      <a:pt x="376" y="0"/>
                      <a:pt x="364" y="3"/>
                      <a:pt x="358" y="9"/>
                    </a:cubicBezTo>
                    <a:cubicBezTo>
                      <a:pt x="346" y="21"/>
                      <a:pt x="346" y="57"/>
                      <a:pt x="358" y="69"/>
                    </a:cubicBezTo>
                    <a:cubicBezTo>
                      <a:pt x="668" y="426"/>
                      <a:pt x="1049" y="736"/>
                      <a:pt x="1418" y="1033"/>
                    </a:cubicBezTo>
                    <a:cubicBezTo>
                      <a:pt x="1834" y="1379"/>
                      <a:pt x="2263" y="1724"/>
                      <a:pt x="2596" y="2153"/>
                    </a:cubicBezTo>
                    <a:cubicBezTo>
                      <a:pt x="2656" y="2212"/>
                      <a:pt x="2727" y="2343"/>
                      <a:pt x="2668" y="2426"/>
                    </a:cubicBezTo>
                    <a:cubicBezTo>
                      <a:pt x="2645" y="2464"/>
                      <a:pt x="2605" y="2482"/>
                      <a:pt x="2545" y="2482"/>
                    </a:cubicBezTo>
                    <a:cubicBezTo>
                      <a:pt x="2509" y="2482"/>
                      <a:pt x="2467" y="2475"/>
                      <a:pt x="2418" y="2462"/>
                    </a:cubicBezTo>
                    <a:cubicBezTo>
                      <a:pt x="1584" y="2295"/>
                      <a:pt x="810" y="1998"/>
                      <a:pt x="72" y="1569"/>
                    </a:cubicBezTo>
                    <a:cubicBezTo>
                      <a:pt x="69" y="1566"/>
                      <a:pt x="65" y="1564"/>
                      <a:pt x="60" y="1564"/>
                    </a:cubicBezTo>
                    <a:cubicBezTo>
                      <a:pt x="48" y="1564"/>
                      <a:pt x="30" y="1576"/>
                      <a:pt x="13" y="1593"/>
                    </a:cubicBezTo>
                    <a:cubicBezTo>
                      <a:pt x="1" y="1605"/>
                      <a:pt x="13" y="1629"/>
                      <a:pt x="36" y="1652"/>
                    </a:cubicBezTo>
                    <a:cubicBezTo>
                      <a:pt x="763" y="2069"/>
                      <a:pt x="1549" y="2367"/>
                      <a:pt x="2382" y="2545"/>
                    </a:cubicBezTo>
                    <a:cubicBezTo>
                      <a:pt x="2418" y="2545"/>
                      <a:pt x="2453" y="2557"/>
                      <a:pt x="2513" y="2557"/>
                    </a:cubicBezTo>
                    <a:cubicBezTo>
                      <a:pt x="2596" y="2557"/>
                      <a:pt x="2668" y="2545"/>
                      <a:pt x="2739" y="2450"/>
                    </a:cubicBezTo>
                    <a:cubicBezTo>
                      <a:pt x="2811" y="2367"/>
                      <a:pt x="2787" y="2224"/>
                      <a:pt x="2668" y="2081"/>
                    </a:cubicBezTo>
                    <a:cubicBezTo>
                      <a:pt x="2322" y="1652"/>
                      <a:pt x="1894" y="1307"/>
                      <a:pt x="1477" y="962"/>
                    </a:cubicBezTo>
                    <a:cubicBezTo>
                      <a:pt x="1108" y="676"/>
                      <a:pt x="727" y="367"/>
                      <a:pt x="417" y="9"/>
                    </a:cubicBezTo>
                    <a:cubicBezTo>
                      <a:pt x="412" y="3"/>
                      <a:pt x="400" y="0"/>
                      <a:pt x="38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8"/>
              <p:cNvSpPr/>
              <p:nvPr/>
            </p:nvSpPr>
            <p:spPr>
              <a:xfrm flipH="1">
                <a:off x="1729579" y="3978807"/>
                <a:ext cx="89465" cy="158547"/>
              </a:xfrm>
              <a:custGeom>
                <a:avLst/>
                <a:gdLst/>
                <a:ahLst/>
                <a:cxnLst/>
                <a:rect l="l" t="t" r="r" b="b"/>
                <a:pathLst>
                  <a:path w="1585" h="2809" extrusionOk="0">
                    <a:moveTo>
                      <a:pt x="74" y="1"/>
                    </a:moveTo>
                    <a:cubicBezTo>
                      <a:pt x="67" y="1"/>
                      <a:pt x="59" y="4"/>
                      <a:pt x="49" y="11"/>
                    </a:cubicBezTo>
                    <a:cubicBezTo>
                      <a:pt x="25" y="22"/>
                      <a:pt x="1" y="34"/>
                      <a:pt x="25" y="70"/>
                    </a:cubicBezTo>
                    <a:cubicBezTo>
                      <a:pt x="346" y="1011"/>
                      <a:pt x="739" y="2047"/>
                      <a:pt x="1489" y="2785"/>
                    </a:cubicBezTo>
                    <a:cubicBezTo>
                      <a:pt x="1513" y="2809"/>
                      <a:pt x="1513" y="2809"/>
                      <a:pt x="1525" y="2809"/>
                    </a:cubicBezTo>
                    <a:cubicBezTo>
                      <a:pt x="1537" y="2809"/>
                      <a:pt x="1537" y="2785"/>
                      <a:pt x="1573" y="2773"/>
                    </a:cubicBezTo>
                    <a:cubicBezTo>
                      <a:pt x="1584" y="2761"/>
                      <a:pt x="1584" y="2725"/>
                      <a:pt x="1573" y="2713"/>
                    </a:cubicBezTo>
                    <a:cubicBezTo>
                      <a:pt x="811" y="1987"/>
                      <a:pt x="441" y="963"/>
                      <a:pt x="108" y="34"/>
                    </a:cubicBezTo>
                    <a:cubicBezTo>
                      <a:pt x="100" y="18"/>
                      <a:pt x="91" y="1"/>
                      <a:pt x="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8"/>
              <p:cNvSpPr/>
              <p:nvPr/>
            </p:nvSpPr>
            <p:spPr>
              <a:xfrm flipH="1">
                <a:off x="1320285" y="4051679"/>
                <a:ext cx="194284" cy="167013"/>
              </a:xfrm>
              <a:custGeom>
                <a:avLst/>
                <a:gdLst/>
                <a:ahLst/>
                <a:cxnLst/>
                <a:rect l="l" t="t" r="r" b="b"/>
                <a:pathLst>
                  <a:path w="3442" h="2959" extrusionOk="0">
                    <a:moveTo>
                      <a:pt x="2547" y="1"/>
                    </a:moveTo>
                    <a:cubicBezTo>
                      <a:pt x="2531" y="1"/>
                      <a:pt x="2509" y="12"/>
                      <a:pt x="2501" y="29"/>
                    </a:cubicBezTo>
                    <a:cubicBezTo>
                      <a:pt x="2048" y="625"/>
                      <a:pt x="1501" y="1137"/>
                      <a:pt x="965" y="1648"/>
                    </a:cubicBezTo>
                    <a:cubicBezTo>
                      <a:pt x="679" y="1910"/>
                      <a:pt x="381" y="2196"/>
                      <a:pt x="108" y="2482"/>
                    </a:cubicBezTo>
                    <a:cubicBezTo>
                      <a:pt x="48" y="2541"/>
                      <a:pt x="0" y="2601"/>
                      <a:pt x="0" y="2672"/>
                    </a:cubicBezTo>
                    <a:cubicBezTo>
                      <a:pt x="0" y="2791"/>
                      <a:pt x="84" y="2863"/>
                      <a:pt x="250" y="2911"/>
                    </a:cubicBezTo>
                    <a:cubicBezTo>
                      <a:pt x="370" y="2946"/>
                      <a:pt x="501" y="2958"/>
                      <a:pt x="643" y="2958"/>
                    </a:cubicBezTo>
                    <a:cubicBezTo>
                      <a:pt x="858" y="2958"/>
                      <a:pt x="1120" y="2911"/>
                      <a:pt x="1370" y="2827"/>
                    </a:cubicBezTo>
                    <a:cubicBezTo>
                      <a:pt x="2155" y="2589"/>
                      <a:pt x="2870" y="2137"/>
                      <a:pt x="3418" y="1541"/>
                    </a:cubicBezTo>
                    <a:cubicBezTo>
                      <a:pt x="3441" y="1529"/>
                      <a:pt x="3441" y="1494"/>
                      <a:pt x="3418" y="1482"/>
                    </a:cubicBezTo>
                    <a:cubicBezTo>
                      <a:pt x="3412" y="1476"/>
                      <a:pt x="3403" y="1473"/>
                      <a:pt x="3392" y="1473"/>
                    </a:cubicBezTo>
                    <a:cubicBezTo>
                      <a:pt x="3382" y="1473"/>
                      <a:pt x="3370" y="1476"/>
                      <a:pt x="3358" y="1482"/>
                    </a:cubicBezTo>
                    <a:cubicBezTo>
                      <a:pt x="2810" y="2077"/>
                      <a:pt x="2132" y="2506"/>
                      <a:pt x="1358" y="2732"/>
                    </a:cubicBezTo>
                    <a:cubicBezTo>
                      <a:pt x="1080" y="2807"/>
                      <a:pt x="836" y="2849"/>
                      <a:pt x="619" y="2849"/>
                    </a:cubicBezTo>
                    <a:cubicBezTo>
                      <a:pt x="491" y="2849"/>
                      <a:pt x="373" y="2834"/>
                      <a:pt x="262" y="2803"/>
                    </a:cubicBezTo>
                    <a:cubicBezTo>
                      <a:pt x="179" y="2780"/>
                      <a:pt x="84" y="2732"/>
                      <a:pt x="84" y="2661"/>
                    </a:cubicBezTo>
                    <a:cubicBezTo>
                      <a:pt x="84" y="2613"/>
                      <a:pt x="120" y="2565"/>
                      <a:pt x="167" y="2530"/>
                    </a:cubicBezTo>
                    <a:cubicBezTo>
                      <a:pt x="441" y="2244"/>
                      <a:pt x="739" y="1958"/>
                      <a:pt x="1024" y="1696"/>
                    </a:cubicBezTo>
                    <a:cubicBezTo>
                      <a:pt x="1560" y="1184"/>
                      <a:pt x="2132" y="660"/>
                      <a:pt x="2572" y="65"/>
                    </a:cubicBezTo>
                    <a:cubicBezTo>
                      <a:pt x="2584" y="53"/>
                      <a:pt x="2572" y="29"/>
                      <a:pt x="2560" y="5"/>
                    </a:cubicBezTo>
                    <a:cubicBezTo>
                      <a:pt x="2557" y="2"/>
                      <a:pt x="2552" y="1"/>
                      <a:pt x="254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8"/>
              <p:cNvSpPr/>
              <p:nvPr/>
            </p:nvSpPr>
            <p:spPr>
              <a:xfrm flipH="1">
                <a:off x="1390165" y="4521316"/>
                <a:ext cx="164086" cy="41485"/>
              </a:xfrm>
              <a:custGeom>
                <a:avLst/>
                <a:gdLst/>
                <a:ahLst/>
                <a:cxnLst/>
                <a:rect l="l" t="t" r="r" b="b"/>
                <a:pathLst>
                  <a:path w="2907" h="735" extrusionOk="0">
                    <a:moveTo>
                      <a:pt x="2852" y="0"/>
                    </a:moveTo>
                    <a:cubicBezTo>
                      <a:pt x="2842" y="0"/>
                      <a:pt x="2833" y="3"/>
                      <a:pt x="2823" y="8"/>
                    </a:cubicBezTo>
                    <a:cubicBezTo>
                      <a:pt x="2198" y="427"/>
                      <a:pt x="1442" y="657"/>
                      <a:pt x="687" y="657"/>
                    </a:cubicBezTo>
                    <a:cubicBezTo>
                      <a:pt x="477" y="657"/>
                      <a:pt x="267" y="639"/>
                      <a:pt x="61" y="603"/>
                    </a:cubicBezTo>
                    <a:cubicBezTo>
                      <a:pt x="58" y="600"/>
                      <a:pt x="53" y="599"/>
                      <a:pt x="48" y="599"/>
                    </a:cubicBezTo>
                    <a:cubicBezTo>
                      <a:pt x="33" y="599"/>
                      <a:pt x="13" y="612"/>
                      <a:pt x="13" y="639"/>
                    </a:cubicBezTo>
                    <a:cubicBezTo>
                      <a:pt x="1" y="651"/>
                      <a:pt x="13" y="675"/>
                      <a:pt x="49" y="675"/>
                    </a:cubicBezTo>
                    <a:cubicBezTo>
                      <a:pt x="251" y="722"/>
                      <a:pt x="477" y="734"/>
                      <a:pt x="692" y="734"/>
                    </a:cubicBezTo>
                    <a:cubicBezTo>
                      <a:pt x="1465" y="734"/>
                      <a:pt x="2239" y="520"/>
                      <a:pt x="2870" y="79"/>
                    </a:cubicBezTo>
                    <a:cubicBezTo>
                      <a:pt x="2906" y="67"/>
                      <a:pt x="2906" y="44"/>
                      <a:pt x="2894" y="20"/>
                    </a:cubicBezTo>
                    <a:cubicBezTo>
                      <a:pt x="2880" y="6"/>
                      <a:pt x="2866" y="0"/>
                      <a:pt x="285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8"/>
              <p:cNvSpPr/>
              <p:nvPr/>
            </p:nvSpPr>
            <p:spPr>
              <a:xfrm flipH="1">
                <a:off x="1473535" y="4479489"/>
                <a:ext cx="95448" cy="29519"/>
              </a:xfrm>
              <a:custGeom>
                <a:avLst/>
                <a:gdLst/>
                <a:ahLst/>
                <a:cxnLst/>
                <a:rect l="l" t="t" r="r" b="b"/>
                <a:pathLst>
                  <a:path w="1691" h="523" extrusionOk="0">
                    <a:moveTo>
                      <a:pt x="1636" y="1"/>
                    </a:moveTo>
                    <a:cubicBezTo>
                      <a:pt x="1629" y="1"/>
                      <a:pt x="1623" y="3"/>
                      <a:pt x="1619" y="11"/>
                    </a:cubicBezTo>
                    <a:cubicBezTo>
                      <a:pt x="1143" y="273"/>
                      <a:pt x="595" y="427"/>
                      <a:pt x="36" y="439"/>
                    </a:cubicBezTo>
                    <a:cubicBezTo>
                      <a:pt x="12" y="439"/>
                      <a:pt x="0" y="451"/>
                      <a:pt x="0" y="487"/>
                    </a:cubicBezTo>
                    <a:cubicBezTo>
                      <a:pt x="0" y="511"/>
                      <a:pt x="12" y="523"/>
                      <a:pt x="36" y="523"/>
                    </a:cubicBezTo>
                    <a:cubicBezTo>
                      <a:pt x="607" y="511"/>
                      <a:pt x="1167" y="368"/>
                      <a:pt x="1667" y="82"/>
                    </a:cubicBezTo>
                    <a:cubicBezTo>
                      <a:pt x="1679" y="70"/>
                      <a:pt x="1691" y="35"/>
                      <a:pt x="1679" y="23"/>
                    </a:cubicBezTo>
                    <a:cubicBezTo>
                      <a:pt x="1671" y="14"/>
                      <a:pt x="1651" y="1"/>
                      <a:pt x="16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8"/>
              <p:cNvSpPr/>
              <p:nvPr/>
            </p:nvSpPr>
            <p:spPr>
              <a:xfrm flipH="1">
                <a:off x="1681879" y="4017021"/>
                <a:ext cx="43745" cy="93469"/>
              </a:xfrm>
              <a:custGeom>
                <a:avLst/>
                <a:gdLst/>
                <a:ahLst/>
                <a:cxnLst/>
                <a:rect l="l" t="t" r="r" b="b"/>
                <a:pathLst>
                  <a:path w="775" h="1656" extrusionOk="0">
                    <a:moveTo>
                      <a:pt x="37" y="0"/>
                    </a:moveTo>
                    <a:cubicBezTo>
                      <a:pt x="13" y="12"/>
                      <a:pt x="1" y="36"/>
                      <a:pt x="1" y="60"/>
                    </a:cubicBezTo>
                    <a:cubicBezTo>
                      <a:pt x="156" y="608"/>
                      <a:pt x="394" y="1143"/>
                      <a:pt x="691" y="1631"/>
                    </a:cubicBezTo>
                    <a:cubicBezTo>
                      <a:pt x="703" y="1655"/>
                      <a:pt x="715" y="1655"/>
                      <a:pt x="727" y="1655"/>
                    </a:cubicBezTo>
                    <a:cubicBezTo>
                      <a:pt x="743" y="1655"/>
                      <a:pt x="748" y="1645"/>
                      <a:pt x="750" y="1645"/>
                    </a:cubicBezTo>
                    <a:cubicBezTo>
                      <a:pt x="751" y="1645"/>
                      <a:pt x="751" y="1647"/>
                      <a:pt x="751" y="1655"/>
                    </a:cubicBezTo>
                    <a:cubicBezTo>
                      <a:pt x="763" y="1643"/>
                      <a:pt x="775" y="1608"/>
                      <a:pt x="763" y="1596"/>
                    </a:cubicBezTo>
                    <a:cubicBezTo>
                      <a:pt x="465" y="1096"/>
                      <a:pt x="239" y="584"/>
                      <a:pt x="96" y="36"/>
                    </a:cubicBezTo>
                    <a:cubicBezTo>
                      <a:pt x="72" y="12"/>
                      <a:pt x="60" y="0"/>
                      <a:pt x="3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8"/>
              <p:cNvSpPr/>
              <p:nvPr/>
            </p:nvSpPr>
            <p:spPr>
              <a:xfrm flipH="1">
                <a:off x="1563565" y="3632562"/>
                <a:ext cx="20885" cy="108934"/>
              </a:xfrm>
              <a:custGeom>
                <a:avLst/>
                <a:gdLst/>
                <a:ahLst/>
                <a:cxnLst/>
                <a:rect l="l" t="t" r="r" b="b"/>
                <a:pathLst>
                  <a:path w="370" h="1930" extrusionOk="0">
                    <a:moveTo>
                      <a:pt x="95" y="1"/>
                    </a:moveTo>
                    <a:cubicBezTo>
                      <a:pt x="60" y="1"/>
                      <a:pt x="48" y="13"/>
                      <a:pt x="48" y="37"/>
                    </a:cubicBezTo>
                    <a:cubicBezTo>
                      <a:pt x="0" y="668"/>
                      <a:pt x="72" y="1311"/>
                      <a:pt x="286" y="1906"/>
                    </a:cubicBezTo>
                    <a:cubicBezTo>
                      <a:pt x="298" y="1918"/>
                      <a:pt x="310" y="1930"/>
                      <a:pt x="334" y="1930"/>
                    </a:cubicBezTo>
                    <a:cubicBezTo>
                      <a:pt x="357" y="1918"/>
                      <a:pt x="369" y="1894"/>
                      <a:pt x="369" y="1858"/>
                    </a:cubicBezTo>
                    <a:cubicBezTo>
                      <a:pt x="179" y="1275"/>
                      <a:pt x="95" y="656"/>
                      <a:pt x="131" y="37"/>
                    </a:cubicBezTo>
                    <a:cubicBezTo>
                      <a:pt x="131" y="25"/>
                      <a:pt x="119" y="1"/>
                      <a:pt x="9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18"/>
              <p:cNvSpPr/>
              <p:nvPr/>
            </p:nvSpPr>
            <p:spPr>
              <a:xfrm flipH="1">
                <a:off x="1397556" y="3655197"/>
                <a:ext cx="66605" cy="109837"/>
              </a:xfrm>
              <a:custGeom>
                <a:avLst/>
                <a:gdLst/>
                <a:ahLst/>
                <a:cxnLst/>
                <a:rect l="l" t="t" r="r" b="b"/>
                <a:pathLst>
                  <a:path w="1180" h="1946" extrusionOk="0">
                    <a:moveTo>
                      <a:pt x="1130" y="0"/>
                    </a:moveTo>
                    <a:cubicBezTo>
                      <a:pt x="1114" y="0"/>
                      <a:pt x="1093" y="11"/>
                      <a:pt x="1084" y="29"/>
                    </a:cubicBezTo>
                    <a:lnTo>
                      <a:pt x="12" y="1886"/>
                    </a:lnTo>
                    <a:cubicBezTo>
                      <a:pt x="0" y="1898"/>
                      <a:pt x="12" y="1934"/>
                      <a:pt x="24" y="1945"/>
                    </a:cubicBezTo>
                    <a:lnTo>
                      <a:pt x="48" y="1945"/>
                    </a:lnTo>
                    <a:cubicBezTo>
                      <a:pt x="60" y="1945"/>
                      <a:pt x="72" y="1934"/>
                      <a:pt x="84" y="1934"/>
                    </a:cubicBezTo>
                    <a:lnTo>
                      <a:pt x="1155" y="64"/>
                    </a:lnTo>
                    <a:cubicBezTo>
                      <a:pt x="1179" y="52"/>
                      <a:pt x="1155" y="29"/>
                      <a:pt x="1143" y="5"/>
                    </a:cubicBezTo>
                    <a:cubicBezTo>
                      <a:pt x="1140" y="2"/>
                      <a:pt x="1135" y="0"/>
                      <a:pt x="113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8"/>
              <p:cNvSpPr/>
              <p:nvPr/>
            </p:nvSpPr>
            <p:spPr>
              <a:xfrm flipH="1">
                <a:off x="-558144" y="2512941"/>
                <a:ext cx="640538" cy="668787"/>
              </a:xfrm>
              <a:custGeom>
                <a:avLst/>
                <a:gdLst/>
                <a:ahLst/>
                <a:cxnLst/>
                <a:rect l="l" t="t" r="r" b="b"/>
                <a:pathLst>
                  <a:path w="11348" h="11849" extrusionOk="0">
                    <a:moveTo>
                      <a:pt x="3239" y="0"/>
                    </a:moveTo>
                    <a:cubicBezTo>
                      <a:pt x="3144" y="24"/>
                      <a:pt x="3072" y="119"/>
                      <a:pt x="3013" y="214"/>
                    </a:cubicBezTo>
                    <a:cubicBezTo>
                      <a:pt x="2668" y="798"/>
                      <a:pt x="2572" y="1512"/>
                      <a:pt x="2549" y="2191"/>
                    </a:cubicBezTo>
                    <a:cubicBezTo>
                      <a:pt x="2477" y="4191"/>
                      <a:pt x="2965" y="6215"/>
                      <a:pt x="3942" y="7954"/>
                    </a:cubicBezTo>
                    <a:cubicBezTo>
                      <a:pt x="4394" y="8751"/>
                      <a:pt x="4954" y="9525"/>
                      <a:pt x="5239" y="10406"/>
                    </a:cubicBezTo>
                    <a:cubicBezTo>
                      <a:pt x="3823" y="8680"/>
                      <a:pt x="2310" y="7049"/>
                      <a:pt x="715" y="5465"/>
                    </a:cubicBezTo>
                    <a:cubicBezTo>
                      <a:pt x="611" y="5361"/>
                      <a:pt x="454" y="5235"/>
                      <a:pt x="305" y="5235"/>
                    </a:cubicBezTo>
                    <a:cubicBezTo>
                      <a:pt x="266" y="5235"/>
                      <a:pt x="228" y="5243"/>
                      <a:pt x="191" y="5263"/>
                    </a:cubicBezTo>
                    <a:cubicBezTo>
                      <a:pt x="36" y="5334"/>
                      <a:pt x="1" y="5572"/>
                      <a:pt x="13" y="5763"/>
                    </a:cubicBezTo>
                    <a:cubicBezTo>
                      <a:pt x="72" y="6656"/>
                      <a:pt x="465" y="7501"/>
                      <a:pt x="906" y="8275"/>
                    </a:cubicBezTo>
                    <a:cubicBezTo>
                      <a:pt x="1418" y="9168"/>
                      <a:pt x="2037" y="10025"/>
                      <a:pt x="2834" y="10680"/>
                    </a:cubicBezTo>
                    <a:cubicBezTo>
                      <a:pt x="3501" y="11228"/>
                      <a:pt x="4382" y="11752"/>
                      <a:pt x="5239" y="11835"/>
                    </a:cubicBezTo>
                    <a:cubicBezTo>
                      <a:pt x="5317" y="11844"/>
                      <a:pt x="5395" y="11849"/>
                      <a:pt x="5474" y="11849"/>
                    </a:cubicBezTo>
                    <a:cubicBezTo>
                      <a:pt x="6199" y="11849"/>
                      <a:pt x="6985" y="11477"/>
                      <a:pt x="7597" y="11144"/>
                    </a:cubicBezTo>
                    <a:cubicBezTo>
                      <a:pt x="8752" y="10501"/>
                      <a:pt x="9883" y="9775"/>
                      <a:pt x="10954" y="8977"/>
                    </a:cubicBezTo>
                    <a:cubicBezTo>
                      <a:pt x="11133" y="8835"/>
                      <a:pt x="11347" y="8644"/>
                      <a:pt x="11288" y="8418"/>
                    </a:cubicBezTo>
                    <a:cubicBezTo>
                      <a:pt x="11240" y="8227"/>
                      <a:pt x="11026" y="8132"/>
                      <a:pt x="10835" y="8108"/>
                    </a:cubicBezTo>
                    <a:cubicBezTo>
                      <a:pt x="10731" y="8088"/>
                      <a:pt x="10626" y="8079"/>
                      <a:pt x="10520" y="8079"/>
                    </a:cubicBezTo>
                    <a:cubicBezTo>
                      <a:pt x="10123" y="8079"/>
                      <a:pt x="9726" y="8208"/>
                      <a:pt x="9359" y="8358"/>
                    </a:cubicBezTo>
                    <a:cubicBezTo>
                      <a:pt x="8728" y="8644"/>
                      <a:pt x="8133" y="9025"/>
                      <a:pt x="7621" y="9513"/>
                    </a:cubicBezTo>
                    <a:cubicBezTo>
                      <a:pt x="8037" y="8168"/>
                      <a:pt x="8466" y="6811"/>
                      <a:pt x="8704" y="5429"/>
                    </a:cubicBezTo>
                    <a:cubicBezTo>
                      <a:pt x="8859" y="4560"/>
                      <a:pt x="8942" y="3679"/>
                      <a:pt x="8823" y="2822"/>
                    </a:cubicBezTo>
                    <a:cubicBezTo>
                      <a:pt x="8764" y="2358"/>
                      <a:pt x="8621" y="1858"/>
                      <a:pt x="8240" y="1560"/>
                    </a:cubicBezTo>
                    <a:cubicBezTo>
                      <a:pt x="8169" y="1489"/>
                      <a:pt x="8073" y="1436"/>
                      <a:pt x="7972" y="1436"/>
                    </a:cubicBezTo>
                    <a:cubicBezTo>
                      <a:pt x="7954" y="1436"/>
                      <a:pt x="7936" y="1437"/>
                      <a:pt x="7918" y="1441"/>
                    </a:cubicBezTo>
                    <a:cubicBezTo>
                      <a:pt x="7740" y="1453"/>
                      <a:pt x="7633" y="1631"/>
                      <a:pt x="7549" y="1774"/>
                    </a:cubicBezTo>
                    <a:cubicBezTo>
                      <a:pt x="6299" y="4013"/>
                      <a:pt x="6132" y="6680"/>
                      <a:pt x="5978" y="9239"/>
                    </a:cubicBezTo>
                    <a:cubicBezTo>
                      <a:pt x="5644" y="7692"/>
                      <a:pt x="5549" y="6096"/>
                      <a:pt x="5263" y="4536"/>
                    </a:cubicBezTo>
                    <a:cubicBezTo>
                      <a:pt x="4989" y="2965"/>
                      <a:pt x="4513" y="1405"/>
                      <a:pt x="3513" y="167"/>
                    </a:cubicBezTo>
                    <a:cubicBezTo>
                      <a:pt x="3442" y="95"/>
                      <a:pt x="3346" y="0"/>
                      <a:pt x="323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18"/>
              <p:cNvSpPr/>
              <p:nvPr/>
            </p:nvSpPr>
            <p:spPr>
              <a:xfrm flipH="1">
                <a:off x="-189843" y="2924607"/>
                <a:ext cx="197614" cy="210023"/>
              </a:xfrm>
              <a:custGeom>
                <a:avLst/>
                <a:gdLst/>
                <a:ahLst/>
                <a:cxnLst/>
                <a:rect l="l" t="t" r="r" b="b"/>
                <a:pathLst>
                  <a:path w="3501" h="3721" extrusionOk="0">
                    <a:moveTo>
                      <a:pt x="51" y="1"/>
                    </a:moveTo>
                    <a:cubicBezTo>
                      <a:pt x="45" y="1"/>
                      <a:pt x="39" y="2"/>
                      <a:pt x="36" y="6"/>
                    </a:cubicBezTo>
                    <a:cubicBezTo>
                      <a:pt x="24" y="18"/>
                      <a:pt x="0" y="53"/>
                      <a:pt x="24" y="65"/>
                    </a:cubicBezTo>
                    <a:cubicBezTo>
                      <a:pt x="762" y="1577"/>
                      <a:pt x="1965" y="2875"/>
                      <a:pt x="3429" y="3720"/>
                    </a:cubicBezTo>
                    <a:lnTo>
                      <a:pt x="3441" y="3720"/>
                    </a:lnTo>
                    <a:cubicBezTo>
                      <a:pt x="3453" y="3720"/>
                      <a:pt x="3477" y="3720"/>
                      <a:pt x="3489" y="3697"/>
                    </a:cubicBezTo>
                    <a:cubicBezTo>
                      <a:pt x="3501" y="3685"/>
                      <a:pt x="3489" y="3649"/>
                      <a:pt x="3477" y="3637"/>
                    </a:cubicBezTo>
                    <a:cubicBezTo>
                      <a:pt x="2012" y="2804"/>
                      <a:pt x="822" y="1518"/>
                      <a:pt x="96" y="18"/>
                    </a:cubicBezTo>
                    <a:cubicBezTo>
                      <a:pt x="87" y="9"/>
                      <a:pt x="67" y="1"/>
                      <a:pt x="51"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18"/>
              <p:cNvSpPr/>
              <p:nvPr/>
            </p:nvSpPr>
            <p:spPr>
              <a:xfrm flipH="1">
                <a:off x="-239576" y="2711182"/>
                <a:ext cx="111592" cy="367666"/>
              </a:xfrm>
              <a:custGeom>
                <a:avLst/>
                <a:gdLst/>
                <a:ahLst/>
                <a:cxnLst/>
                <a:rect l="l" t="t" r="r" b="b"/>
                <a:pathLst>
                  <a:path w="1977" h="6514" extrusionOk="0">
                    <a:moveTo>
                      <a:pt x="36" y="1"/>
                    </a:moveTo>
                    <a:cubicBezTo>
                      <a:pt x="12" y="1"/>
                      <a:pt x="0" y="24"/>
                      <a:pt x="0" y="48"/>
                    </a:cubicBezTo>
                    <a:cubicBezTo>
                      <a:pt x="215" y="2310"/>
                      <a:pt x="1072" y="4430"/>
                      <a:pt x="1882" y="6477"/>
                    </a:cubicBezTo>
                    <a:cubicBezTo>
                      <a:pt x="1905" y="6489"/>
                      <a:pt x="1917" y="6513"/>
                      <a:pt x="1929" y="6513"/>
                    </a:cubicBezTo>
                    <a:cubicBezTo>
                      <a:pt x="1965" y="6489"/>
                      <a:pt x="1977" y="6477"/>
                      <a:pt x="1965" y="6454"/>
                    </a:cubicBezTo>
                    <a:cubicBezTo>
                      <a:pt x="1143" y="4406"/>
                      <a:pt x="298" y="2298"/>
                      <a:pt x="84" y="48"/>
                    </a:cubicBezTo>
                    <a:cubicBezTo>
                      <a:pt x="84" y="24"/>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18"/>
              <p:cNvSpPr/>
              <p:nvPr/>
            </p:nvSpPr>
            <p:spPr>
              <a:xfrm flipH="1">
                <a:off x="-361898" y="2735511"/>
                <a:ext cx="88732" cy="377600"/>
              </a:xfrm>
              <a:custGeom>
                <a:avLst/>
                <a:gdLst/>
                <a:ahLst/>
                <a:cxnLst/>
                <a:rect l="l" t="t" r="r" b="b"/>
                <a:pathLst>
                  <a:path w="1572" h="6690" extrusionOk="0">
                    <a:moveTo>
                      <a:pt x="1516" y="0"/>
                    </a:moveTo>
                    <a:cubicBezTo>
                      <a:pt x="1500" y="0"/>
                      <a:pt x="1488" y="17"/>
                      <a:pt x="1488" y="34"/>
                    </a:cubicBezTo>
                    <a:cubicBezTo>
                      <a:pt x="1084" y="2260"/>
                      <a:pt x="595" y="4475"/>
                      <a:pt x="0" y="6630"/>
                    </a:cubicBezTo>
                    <a:cubicBezTo>
                      <a:pt x="0" y="6654"/>
                      <a:pt x="12" y="6678"/>
                      <a:pt x="48" y="6689"/>
                    </a:cubicBezTo>
                    <a:cubicBezTo>
                      <a:pt x="60" y="6689"/>
                      <a:pt x="72" y="6678"/>
                      <a:pt x="72" y="6642"/>
                    </a:cubicBezTo>
                    <a:cubicBezTo>
                      <a:pt x="667" y="4487"/>
                      <a:pt x="1179" y="2272"/>
                      <a:pt x="1560" y="58"/>
                    </a:cubicBezTo>
                    <a:cubicBezTo>
                      <a:pt x="1572" y="34"/>
                      <a:pt x="1560" y="10"/>
                      <a:pt x="1536" y="10"/>
                    </a:cubicBezTo>
                    <a:cubicBezTo>
                      <a:pt x="1529" y="3"/>
                      <a:pt x="1522" y="0"/>
                      <a:pt x="1516"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18"/>
              <p:cNvSpPr/>
              <p:nvPr/>
            </p:nvSpPr>
            <p:spPr>
              <a:xfrm flipH="1">
                <a:off x="-451987" y="3027453"/>
                <a:ext cx="114301" cy="73601"/>
              </a:xfrm>
              <a:custGeom>
                <a:avLst/>
                <a:gdLst/>
                <a:ahLst/>
                <a:cxnLst/>
                <a:rect l="l" t="t" r="r" b="b"/>
                <a:pathLst>
                  <a:path w="2025" h="1304" extrusionOk="0">
                    <a:moveTo>
                      <a:pt x="1979" y="1"/>
                    </a:moveTo>
                    <a:cubicBezTo>
                      <a:pt x="1968" y="1"/>
                      <a:pt x="1958" y="7"/>
                      <a:pt x="1953" y="17"/>
                    </a:cubicBezTo>
                    <a:cubicBezTo>
                      <a:pt x="1345" y="446"/>
                      <a:pt x="691" y="863"/>
                      <a:pt x="36" y="1220"/>
                    </a:cubicBezTo>
                    <a:cubicBezTo>
                      <a:pt x="12" y="1232"/>
                      <a:pt x="0" y="1267"/>
                      <a:pt x="12" y="1279"/>
                    </a:cubicBezTo>
                    <a:cubicBezTo>
                      <a:pt x="36" y="1291"/>
                      <a:pt x="48" y="1303"/>
                      <a:pt x="60" y="1303"/>
                    </a:cubicBezTo>
                    <a:cubicBezTo>
                      <a:pt x="60" y="1303"/>
                      <a:pt x="72" y="1303"/>
                      <a:pt x="60" y="1291"/>
                    </a:cubicBezTo>
                    <a:cubicBezTo>
                      <a:pt x="726" y="922"/>
                      <a:pt x="1369" y="517"/>
                      <a:pt x="2000" y="89"/>
                    </a:cubicBezTo>
                    <a:cubicBezTo>
                      <a:pt x="2024" y="77"/>
                      <a:pt x="2024" y="41"/>
                      <a:pt x="2012" y="29"/>
                    </a:cubicBezTo>
                    <a:cubicBezTo>
                      <a:pt x="2006" y="9"/>
                      <a:pt x="1992" y="1"/>
                      <a:pt x="197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18"/>
              <p:cNvSpPr/>
              <p:nvPr/>
            </p:nvSpPr>
            <p:spPr>
              <a:xfrm flipH="1">
                <a:off x="-1476835" y="2842252"/>
                <a:ext cx="1781686" cy="2069408"/>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18"/>
              <p:cNvSpPr/>
              <p:nvPr/>
            </p:nvSpPr>
            <p:spPr>
              <a:xfrm flipH="1">
                <a:off x="-1465038" y="2842252"/>
                <a:ext cx="1769889" cy="2069408"/>
              </a:xfrm>
              <a:custGeom>
                <a:avLst/>
                <a:gdLst/>
                <a:ahLst/>
                <a:cxnLst/>
                <a:rect l="l" t="t" r="r" b="b"/>
                <a:pathLst>
                  <a:path w="31356" h="36664" extrusionOk="0">
                    <a:moveTo>
                      <a:pt x="1" y="0"/>
                    </a:moveTo>
                    <a:cubicBezTo>
                      <a:pt x="917" y="774"/>
                      <a:pt x="1191" y="2060"/>
                      <a:pt x="1394" y="3251"/>
                    </a:cubicBezTo>
                    <a:cubicBezTo>
                      <a:pt x="1715" y="5025"/>
                      <a:pt x="2013" y="6811"/>
                      <a:pt x="2096" y="8597"/>
                    </a:cubicBezTo>
                    <a:cubicBezTo>
                      <a:pt x="3299" y="10180"/>
                      <a:pt x="4311" y="11918"/>
                      <a:pt x="5108" y="13740"/>
                    </a:cubicBezTo>
                    <a:cubicBezTo>
                      <a:pt x="4168" y="12978"/>
                      <a:pt x="3120" y="12359"/>
                      <a:pt x="2025" y="11895"/>
                    </a:cubicBezTo>
                    <a:cubicBezTo>
                      <a:pt x="1846" y="13823"/>
                      <a:pt x="1477" y="15728"/>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92"/>
                    </a:cubicBezTo>
                    <a:cubicBezTo>
                      <a:pt x="7044" y="31447"/>
                      <a:pt x="10682" y="33284"/>
                      <a:pt x="13852" y="33284"/>
                    </a:cubicBezTo>
                    <a:cubicBezTo>
                      <a:pt x="14079" y="33284"/>
                      <a:pt x="14305" y="33274"/>
                      <a:pt x="14526" y="33254"/>
                    </a:cubicBezTo>
                    <a:lnTo>
                      <a:pt x="14526" y="33254"/>
                    </a:lnTo>
                    <a:cubicBezTo>
                      <a:pt x="13681" y="34040"/>
                      <a:pt x="12788" y="34862"/>
                      <a:pt x="11788" y="35469"/>
                    </a:cubicBezTo>
                    <a:cubicBezTo>
                      <a:pt x="13693" y="36267"/>
                      <a:pt x="15993" y="36664"/>
                      <a:pt x="17893" y="36664"/>
                    </a:cubicBezTo>
                    <a:cubicBezTo>
                      <a:pt x="18772" y="36664"/>
                      <a:pt x="19565" y="36579"/>
                      <a:pt x="20194" y="36409"/>
                    </a:cubicBezTo>
                    <a:cubicBezTo>
                      <a:pt x="22194" y="35874"/>
                      <a:pt x="23408" y="35028"/>
                      <a:pt x="24349" y="34100"/>
                    </a:cubicBezTo>
                    <a:lnTo>
                      <a:pt x="24349" y="34100"/>
                    </a:lnTo>
                    <a:cubicBezTo>
                      <a:pt x="24254" y="34731"/>
                      <a:pt x="23349" y="35802"/>
                      <a:pt x="23349" y="35802"/>
                    </a:cubicBezTo>
                    <a:cubicBezTo>
                      <a:pt x="24075" y="35528"/>
                      <a:pt x="24778" y="35195"/>
                      <a:pt x="25444" y="34790"/>
                    </a:cubicBezTo>
                    <a:cubicBezTo>
                      <a:pt x="26413" y="34211"/>
                      <a:pt x="27419" y="33502"/>
                      <a:pt x="28503" y="33502"/>
                    </a:cubicBezTo>
                    <a:cubicBezTo>
                      <a:pt x="28645" y="33502"/>
                      <a:pt x="28788" y="33514"/>
                      <a:pt x="28933" y="33540"/>
                    </a:cubicBezTo>
                    <a:cubicBezTo>
                      <a:pt x="29362" y="33611"/>
                      <a:pt x="29766" y="33826"/>
                      <a:pt x="30195" y="33862"/>
                    </a:cubicBezTo>
                    <a:cubicBezTo>
                      <a:pt x="30251" y="33869"/>
                      <a:pt x="30305" y="33872"/>
                      <a:pt x="30358" y="33872"/>
                    </a:cubicBezTo>
                    <a:cubicBezTo>
                      <a:pt x="30933" y="33872"/>
                      <a:pt x="31355" y="33478"/>
                      <a:pt x="31159" y="33064"/>
                    </a:cubicBezTo>
                    <a:cubicBezTo>
                      <a:pt x="29159" y="32480"/>
                      <a:pt x="26849" y="32659"/>
                      <a:pt x="24706" y="32445"/>
                    </a:cubicBezTo>
                    <a:cubicBezTo>
                      <a:pt x="19170" y="31909"/>
                      <a:pt x="14062" y="28218"/>
                      <a:pt x="11788" y="23158"/>
                    </a:cubicBezTo>
                    <a:cubicBezTo>
                      <a:pt x="9823" y="18776"/>
                      <a:pt x="9907" y="13669"/>
                      <a:pt x="7871" y="9323"/>
                    </a:cubicBezTo>
                    <a:cubicBezTo>
                      <a:pt x="7228" y="7965"/>
                      <a:pt x="6394" y="6715"/>
                      <a:pt x="5585" y="5465"/>
                    </a:cubicBezTo>
                    <a:cubicBezTo>
                      <a:pt x="4394" y="3667"/>
                      <a:pt x="3096" y="1810"/>
                      <a:pt x="1429" y="476"/>
                    </a:cubicBezTo>
                    <a:cubicBezTo>
                      <a:pt x="953" y="322"/>
                      <a:pt x="477" y="167"/>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18"/>
              <p:cNvSpPr/>
              <p:nvPr/>
            </p:nvSpPr>
            <p:spPr>
              <a:xfrm flipH="1">
                <a:off x="-1183832" y="2942783"/>
                <a:ext cx="1396619" cy="1732107"/>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18"/>
              <p:cNvSpPr/>
              <p:nvPr/>
            </p:nvSpPr>
            <p:spPr>
              <a:xfrm flipH="1">
                <a:off x="1367378" y="4464587"/>
                <a:ext cx="633764" cy="1084035"/>
              </a:xfrm>
              <a:custGeom>
                <a:avLst/>
                <a:gdLst/>
                <a:ahLst/>
                <a:cxnLst/>
                <a:rect l="l" t="t" r="r" b="b"/>
                <a:pathLst>
                  <a:path w="11228" h="19206" extrusionOk="0">
                    <a:moveTo>
                      <a:pt x="1125" y="0"/>
                    </a:moveTo>
                    <a:cubicBezTo>
                      <a:pt x="989" y="0"/>
                      <a:pt x="854" y="29"/>
                      <a:pt x="727" y="96"/>
                    </a:cubicBezTo>
                    <a:cubicBezTo>
                      <a:pt x="358" y="287"/>
                      <a:pt x="191" y="751"/>
                      <a:pt x="155" y="1168"/>
                    </a:cubicBezTo>
                    <a:cubicBezTo>
                      <a:pt x="0" y="2311"/>
                      <a:pt x="334" y="3466"/>
                      <a:pt x="762" y="4561"/>
                    </a:cubicBezTo>
                    <a:cubicBezTo>
                      <a:pt x="2334" y="8621"/>
                      <a:pt x="5132" y="12074"/>
                      <a:pt x="7954" y="15372"/>
                    </a:cubicBezTo>
                    <a:cubicBezTo>
                      <a:pt x="8906" y="16491"/>
                      <a:pt x="9871" y="17622"/>
                      <a:pt x="10442" y="18967"/>
                    </a:cubicBezTo>
                    <a:lnTo>
                      <a:pt x="11228" y="19206"/>
                    </a:lnTo>
                    <a:cubicBezTo>
                      <a:pt x="11026" y="13848"/>
                      <a:pt x="7787" y="8335"/>
                      <a:pt x="4953" y="3787"/>
                    </a:cubicBezTo>
                    <a:cubicBezTo>
                      <a:pt x="4215" y="2573"/>
                      <a:pt x="3370" y="1406"/>
                      <a:pt x="2263" y="513"/>
                    </a:cubicBezTo>
                    <a:cubicBezTo>
                      <a:pt x="1943" y="247"/>
                      <a:pt x="1525" y="0"/>
                      <a:pt x="1125"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18"/>
              <p:cNvSpPr/>
              <p:nvPr/>
            </p:nvSpPr>
            <p:spPr>
              <a:xfrm flipH="1">
                <a:off x="1157665" y="4354403"/>
                <a:ext cx="305142" cy="1231180"/>
              </a:xfrm>
              <a:custGeom>
                <a:avLst/>
                <a:gdLst/>
                <a:ahLst/>
                <a:cxnLst/>
                <a:rect l="l" t="t" r="r" b="b"/>
                <a:pathLst>
                  <a:path w="5406" h="21813" extrusionOk="0">
                    <a:moveTo>
                      <a:pt x="2459" y="0"/>
                    </a:moveTo>
                    <a:cubicBezTo>
                      <a:pt x="2453" y="0"/>
                      <a:pt x="2447" y="0"/>
                      <a:pt x="2441" y="0"/>
                    </a:cubicBezTo>
                    <a:cubicBezTo>
                      <a:pt x="2012" y="0"/>
                      <a:pt x="1667" y="346"/>
                      <a:pt x="1429" y="703"/>
                    </a:cubicBezTo>
                    <a:cubicBezTo>
                      <a:pt x="774" y="1655"/>
                      <a:pt x="560" y="2846"/>
                      <a:pt x="441" y="4013"/>
                    </a:cubicBezTo>
                    <a:cubicBezTo>
                      <a:pt x="0" y="8335"/>
                      <a:pt x="941" y="12680"/>
                      <a:pt x="1953" y="16931"/>
                    </a:cubicBezTo>
                    <a:cubicBezTo>
                      <a:pt x="2298" y="18360"/>
                      <a:pt x="2655" y="19800"/>
                      <a:pt x="2548" y="21253"/>
                    </a:cubicBezTo>
                    <a:lnTo>
                      <a:pt x="3132" y="21812"/>
                    </a:lnTo>
                    <a:cubicBezTo>
                      <a:pt x="5406" y="16931"/>
                      <a:pt x="5001" y="10537"/>
                      <a:pt x="4548" y="5203"/>
                    </a:cubicBezTo>
                    <a:cubicBezTo>
                      <a:pt x="4429" y="3786"/>
                      <a:pt x="4203" y="2358"/>
                      <a:pt x="3632" y="1060"/>
                    </a:cubicBezTo>
                    <a:cubicBezTo>
                      <a:pt x="3420" y="542"/>
                      <a:pt x="3021" y="0"/>
                      <a:pt x="2459"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18"/>
              <p:cNvSpPr/>
              <p:nvPr/>
            </p:nvSpPr>
            <p:spPr>
              <a:xfrm flipH="1">
                <a:off x="1335103" y="4952569"/>
                <a:ext cx="968483" cy="801032"/>
              </a:xfrm>
              <a:custGeom>
                <a:avLst/>
                <a:gdLst/>
                <a:ahLst/>
                <a:cxnLst/>
                <a:rect l="l" t="t" r="r" b="b"/>
                <a:pathLst>
                  <a:path w="17158" h="14192" extrusionOk="0">
                    <a:moveTo>
                      <a:pt x="1081" y="0"/>
                    </a:moveTo>
                    <a:cubicBezTo>
                      <a:pt x="766" y="0"/>
                      <a:pt x="471" y="85"/>
                      <a:pt x="274" y="321"/>
                    </a:cubicBezTo>
                    <a:cubicBezTo>
                      <a:pt x="1" y="643"/>
                      <a:pt x="12" y="1119"/>
                      <a:pt x="131" y="1536"/>
                    </a:cubicBezTo>
                    <a:cubicBezTo>
                      <a:pt x="429" y="2667"/>
                      <a:pt x="1179" y="3607"/>
                      <a:pt x="1965" y="4453"/>
                    </a:cubicBezTo>
                    <a:cubicBezTo>
                      <a:pt x="4954" y="7632"/>
                      <a:pt x="8847" y="9787"/>
                      <a:pt x="12693" y="11799"/>
                    </a:cubicBezTo>
                    <a:cubicBezTo>
                      <a:pt x="13990" y="12477"/>
                      <a:pt x="15312" y="13168"/>
                      <a:pt x="16360" y="14192"/>
                    </a:cubicBezTo>
                    <a:lnTo>
                      <a:pt x="17157" y="14121"/>
                    </a:lnTo>
                    <a:cubicBezTo>
                      <a:pt x="14979" y="9203"/>
                      <a:pt x="9895" y="5322"/>
                      <a:pt x="5573" y="2167"/>
                    </a:cubicBezTo>
                    <a:cubicBezTo>
                      <a:pt x="4418" y="1333"/>
                      <a:pt x="3203" y="536"/>
                      <a:pt x="1846" y="131"/>
                    </a:cubicBezTo>
                    <a:cubicBezTo>
                      <a:pt x="1606" y="56"/>
                      <a:pt x="1337" y="0"/>
                      <a:pt x="1081"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8"/>
              <p:cNvSpPr/>
              <p:nvPr/>
            </p:nvSpPr>
            <p:spPr>
              <a:xfrm flipH="1">
                <a:off x="1434552" y="5084372"/>
                <a:ext cx="694274" cy="600718"/>
              </a:xfrm>
              <a:custGeom>
                <a:avLst/>
                <a:gdLst/>
                <a:ahLst/>
                <a:cxnLst/>
                <a:rect l="l" t="t" r="r" b="b"/>
                <a:pathLst>
                  <a:path w="12300" h="10643" extrusionOk="0">
                    <a:moveTo>
                      <a:pt x="55" y="0"/>
                    </a:moveTo>
                    <a:cubicBezTo>
                      <a:pt x="40" y="0"/>
                      <a:pt x="20" y="14"/>
                      <a:pt x="12" y="22"/>
                    </a:cubicBezTo>
                    <a:cubicBezTo>
                      <a:pt x="0" y="34"/>
                      <a:pt x="12" y="70"/>
                      <a:pt x="24" y="82"/>
                    </a:cubicBezTo>
                    <a:cubicBezTo>
                      <a:pt x="4644" y="2939"/>
                      <a:pt x="8739" y="6475"/>
                      <a:pt x="12216" y="10631"/>
                    </a:cubicBezTo>
                    <a:cubicBezTo>
                      <a:pt x="12216" y="10643"/>
                      <a:pt x="12240" y="10643"/>
                      <a:pt x="12252" y="10643"/>
                    </a:cubicBezTo>
                    <a:cubicBezTo>
                      <a:pt x="12252" y="10643"/>
                      <a:pt x="12264" y="10643"/>
                      <a:pt x="12275" y="10631"/>
                    </a:cubicBezTo>
                    <a:cubicBezTo>
                      <a:pt x="12299" y="10619"/>
                      <a:pt x="12299" y="10583"/>
                      <a:pt x="12275" y="10571"/>
                    </a:cubicBezTo>
                    <a:cubicBezTo>
                      <a:pt x="8799" y="6404"/>
                      <a:pt x="4691" y="2868"/>
                      <a:pt x="72" y="10"/>
                    </a:cubicBezTo>
                    <a:cubicBezTo>
                      <a:pt x="68" y="3"/>
                      <a:pt x="62" y="0"/>
                      <a:pt x="5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8"/>
              <p:cNvSpPr/>
              <p:nvPr/>
            </p:nvSpPr>
            <p:spPr>
              <a:xfrm flipH="1">
                <a:off x="1409030" y="4605478"/>
                <a:ext cx="463752" cy="856458"/>
              </a:xfrm>
              <a:custGeom>
                <a:avLst/>
                <a:gdLst/>
                <a:ahLst/>
                <a:cxnLst/>
                <a:rect l="l" t="t" r="r" b="b"/>
                <a:pathLst>
                  <a:path w="8216" h="15174" extrusionOk="0">
                    <a:moveTo>
                      <a:pt x="52" y="0"/>
                    </a:moveTo>
                    <a:cubicBezTo>
                      <a:pt x="45" y="0"/>
                      <a:pt x="40" y="2"/>
                      <a:pt x="36" y="5"/>
                    </a:cubicBezTo>
                    <a:cubicBezTo>
                      <a:pt x="24" y="17"/>
                      <a:pt x="0" y="53"/>
                      <a:pt x="24" y="65"/>
                    </a:cubicBezTo>
                    <a:cubicBezTo>
                      <a:pt x="989" y="2077"/>
                      <a:pt x="2227" y="4006"/>
                      <a:pt x="3418" y="5887"/>
                    </a:cubicBezTo>
                    <a:cubicBezTo>
                      <a:pt x="5275" y="8792"/>
                      <a:pt x="7180" y="11792"/>
                      <a:pt x="8132" y="15138"/>
                    </a:cubicBezTo>
                    <a:cubicBezTo>
                      <a:pt x="8144" y="15162"/>
                      <a:pt x="8156" y="15174"/>
                      <a:pt x="8180" y="15174"/>
                    </a:cubicBezTo>
                    <a:cubicBezTo>
                      <a:pt x="8204" y="15162"/>
                      <a:pt x="8216" y="15138"/>
                      <a:pt x="8204" y="15126"/>
                    </a:cubicBezTo>
                    <a:cubicBezTo>
                      <a:pt x="7251" y="11769"/>
                      <a:pt x="5346" y="8756"/>
                      <a:pt x="3489" y="5839"/>
                    </a:cubicBezTo>
                    <a:cubicBezTo>
                      <a:pt x="2298" y="3970"/>
                      <a:pt x="1060" y="2029"/>
                      <a:pt x="96" y="17"/>
                    </a:cubicBezTo>
                    <a:cubicBezTo>
                      <a:pt x="87" y="9"/>
                      <a:pt x="67" y="0"/>
                      <a:pt x="52"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8"/>
              <p:cNvSpPr/>
              <p:nvPr/>
            </p:nvSpPr>
            <p:spPr>
              <a:xfrm flipH="1">
                <a:off x="1245714" y="4550612"/>
                <a:ext cx="81337" cy="942928"/>
              </a:xfrm>
              <a:custGeom>
                <a:avLst/>
                <a:gdLst/>
                <a:ahLst/>
                <a:cxnLst/>
                <a:rect l="l" t="t" r="r" b="b"/>
                <a:pathLst>
                  <a:path w="1441" h="16706" extrusionOk="0">
                    <a:moveTo>
                      <a:pt x="36" y="1"/>
                    </a:moveTo>
                    <a:cubicBezTo>
                      <a:pt x="12" y="1"/>
                      <a:pt x="0" y="13"/>
                      <a:pt x="0" y="37"/>
                    </a:cubicBezTo>
                    <a:cubicBezTo>
                      <a:pt x="84" y="1811"/>
                      <a:pt x="322" y="3597"/>
                      <a:pt x="548" y="5323"/>
                    </a:cubicBezTo>
                    <a:cubicBezTo>
                      <a:pt x="679" y="6311"/>
                      <a:pt x="810" y="7335"/>
                      <a:pt x="917" y="8347"/>
                    </a:cubicBezTo>
                    <a:cubicBezTo>
                      <a:pt x="1155" y="10669"/>
                      <a:pt x="1346" y="13717"/>
                      <a:pt x="655" y="16646"/>
                    </a:cubicBezTo>
                    <a:cubicBezTo>
                      <a:pt x="655" y="16681"/>
                      <a:pt x="667" y="16705"/>
                      <a:pt x="691" y="16705"/>
                    </a:cubicBezTo>
                    <a:cubicBezTo>
                      <a:pt x="715" y="16705"/>
                      <a:pt x="727" y="16693"/>
                      <a:pt x="738" y="16681"/>
                    </a:cubicBezTo>
                    <a:cubicBezTo>
                      <a:pt x="1441" y="13729"/>
                      <a:pt x="1250" y="10681"/>
                      <a:pt x="1012" y="8347"/>
                    </a:cubicBezTo>
                    <a:cubicBezTo>
                      <a:pt x="905" y="7335"/>
                      <a:pt x="774" y="6323"/>
                      <a:pt x="631" y="5323"/>
                    </a:cubicBezTo>
                    <a:cubicBezTo>
                      <a:pt x="417" y="3597"/>
                      <a:pt x="179" y="1811"/>
                      <a:pt x="84" y="37"/>
                    </a:cubicBezTo>
                    <a:cubicBezTo>
                      <a:pt x="84" y="13"/>
                      <a:pt x="72"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8"/>
              <p:cNvSpPr/>
              <p:nvPr/>
            </p:nvSpPr>
            <p:spPr>
              <a:xfrm flipH="1">
                <a:off x="-398809" y="3406098"/>
                <a:ext cx="1772260" cy="2103894"/>
              </a:xfrm>
              <a:custGeom>
                <a:avLst/>
                <a:gdLst/>
                <a:ahLst/>
                <a:cxnLst/>
                <a:rect l="l" t="t" r="r" b="b"/>
                <a:pathLst>
                  <a:path w="31398" h="37275" extrusionOk="0">
                    <a:moveTo>
                      <a:pt x="7895" y="1"/>
                    </a:moveTo>
                    <a:cubicBezTo>
                      <a:pt x="8049" y="1108"/>
                      <a:pt x="7680" y="2215"/>
                      <a:pt x="7645" y="3334"/>
                    </a:cubicBezTo>
                    <a:cubicBezTo>
                      <a:pt x="7633" y="4120"/>
                      <a:pt x="7799" y="4918"/>
                      <a:pt x="7942" y="5704"/>
                    </a:cubicBezTo>
                    <a:cubicBezTo>
                      <a:pt x="7978" y="5870"/>
                      <a:pt x="8014" y="6049"/>
                      <a:pt x="8049" y="6204"/>
                    </a:cubicBezTo>
                    <a:cubicBezTo>
                      <a:pt x="7383" y="5394"/>
                      <a:pt x="6680" y="4573"/>
                      <a:pt x="5978" y="3787"/>
                    </a:cubicBezTo>
                    <a:cubicBezTo>
                      <a:pt x="5712" y="3485"/>
                      <a:pt x="5334" y="3168"/>
                      <a:pt x="4973" y="3168"/>
                    </a:cubicBezTo>
                    <a:cubicBezTo>
                      <a:pt x="4865" y="3168"/>
                      <a:pt x="4758" y="3197"/>
                      <a:pt x="4656" y="3263"/>
                    </a:cubicBezTo>
                    <a:cubicBezTo>
                      <a:pt x="5716" y="4477"/>
                      <a:pt x="6787" y="5692"/>
                      <a:pt x="7811" y="6942"/>
                    </a:cubicBezTo>
                    <a:cubicBezTo>
                      <a:pt x="7764" y="6906"/>
                      <a:pt x="7740" y="6882"/>
                      <a:pt x="7692" y="6835"/>
                    </a:cubicBezTo>
                    <a:cubicBezTo>
                      <a:pt x="7383" y="6585"/>
                      <a:pt x="7097" y="6299"/>
                      <a:pt x="6787" y="6049"/>
                    </a:cubicBezTo>
                    <a:cubicBezTo>
                      <a:pt x="5894" y="5346"/>
                      <a:pt x="4823" y="4882"/>
                      <a:pt x="3692" y="4739"/>
                    </a:cubicBezTo>
                    <a:cubicBezTo>
                      <a:pt x="3432" y="4703"/>
                      <a:pt x="3169" y="4685"/>
                      <a:pt x="2905" y="4685"/>
                    </a:cubicBezTo>
                    <a:cubicBezTo>
                      <a:pt x="2034" y="4685"/>
                      <a:pt x="1159" y="4882"/>
                      <a:pt x="382" y="5275"/>
                    </a:cubicBezTo>
                    <a:cubicBezTo>
                      <a:pt x="1227" y="5477"/>
                      <a:pt x="2084" y="5668"/>
                      <a:pt x="2942" y="5882"/>
                    </a:cubicBezTo>
                    <a:cubicBezTo>
                      <a:pt x="3168" y="5942"/>
                      <a:pt x="3394" y="5989"/>
                      <a:pt x="3608" y="6061"/>
                    </a:cubicBezTo>
                    <a:cubicBezTo>
                      <a:pt x="4608" y="6382"/>
                      <a:pt x="5466" y="7037"/>
                      <a:pt x="6430" y="7394"/>
                    </a:cubicBezTo>
                    <a:cubicBezTo>
                      <a:pt x="7097" y="7632"/>
                      <a:pt x="7799" y="7728"/>
                      <a:pt x="8502" y="7751"/>
                    </a:cubicBezTo>
                    <a:cubicBezTo>
                      <a:pt x="9669" y="9204"/>
                      <a:pt x="10800" y="10704"/>
                      <a:pt x="11836" y="12252"/>
                    </a:cubicBezTo>
                    <a:cubicBezTo>
                      <a:pt x="11728" y="12193"/>
                      <a:pt x="11633" y="12145"/>
                      <a:pt x="11597" y="12121"/>
                    </a:cubicBezTo>
                    <a:cubicBezTo>
                      <a:pt x="10312" y="11359"/>
                      <a:pt x="9359" y="10133"/>
                      <a:pt x="8121" y="9299"/>
                    </a:cubicBezTo>
                    <a:cubicBezTo>
                      <a:pt x="6984" y="8545"/>
                      <a:pt x="5613" y="8140"/>
                      <a:pt x="4220" y="8140"/>
                    </a:cubicBezTo>
                    <a:cubicBezTo>
                      <a:pt x="4008" y="8140"/>
                      <a:pt x="3796" y="8149"/>
                      <a:pt x="3585" y="8168"/>
                    </a:cubicBezTo>
                    <a:cubicBezTo>
                      <a:pt x="2627" y="8254"/>
                      <a:pt x="1655" y="8528"/>
                      <a:pt x="715" y="8528"/>
                    </a:cubicBezTo>
                    <a:cubicBezTo>
                      <a:pt x="475" y="8528"/>
                      <a:pt x="236" y="8510"/>
                      <a:pt x="1" y="8466"/>
                    </a:cubicBezTo>
                    <a:lnTo>
                      <a:pt x="1" y="8466"/>
                    </a:lnTo>
                    <a:cubicBezTo>
                      <a:pt x="298" y="8704"/>
                      <a:pt x="608" y="8930"/>
                      <a:pt x="941" y="9121"/>
                    </a:cubicBezTo>
                    <a:cubicBezTo>
                      <a:pt x="2668" y="10109"/>
                      <a:pt x="4906" y="9752"/>
                      <a:pt x="6787" y="10418"/>
                    </a:cubicBezTo>
                    <a:cubicBezTo>
                      <a:pt x="7764" y="10764"/>
                      <a:pt x="8621" y="11383"/>
                      <a:pt x="9490" y="11907"/>
                    </a:cubicBezTo>
                    <a:cubicBezTo>
                      <a:pt x="10121" y="12276"/>
                      <a:pt x="10776" y="12609"/>
                      <a:pt x="11502" y="12776"/>
                    </a:cubicBezTo>
                    <a:cubicBezTo>
                      <a:pt x="11592" y="12786"/>
                      <a:pt x="11888" y="12870"/>
                      <a:pt x="12109" y="12870"/>
                    </a:cubicBezTo>
                    <a:cubicBezTo>
                      <a:pt x="12152" y="12870"/>
                      <a:pt x="12193" y="12867"/>
                      <a:pt x="12228" y="12859"/>
                    </a:cubicBezTo>
                    <a:cubicBezTo>
                      <a:pt x="12348" y="13050"/>
                      <a:pt x="12467" y="13228"/>
                      <a:pt x="12586" y="13431"/>
                    </a:cubicBezTo>
                    <a:cubicBezTo>
                      <a:pt x="13288" y="14574"/>
                      <a:pt x="13931" y="15752"/>
                      <a:pt x="14526" y="16955"/>
                    </a:cubicBezTo>
                    <a:cubicBezTo>
                      <a:pt x="14514" y="16943"/>
                      <a:pt x="14491" y="16943"/>
                      <a:pt x="14479" y="16919"/>
                    </a:cubicBezTo>
                    <a:cubicBezTo>
                      <a:pt x="13741" y="16419"/>
                      <a:pt x="12990" y="15895"/>
                      <a:pt x="12252" y="15395"/>
                    </a:cubicBezTo>
                    <a:cubicBezTo>
                      <a:pt x="10966" y="14514"/>
                      <a:pt x="9657" y="13621"/>
                      <a:pt x="8216" y="13050"/>
                    </a:cubicBezTo>
                    <a:cubicBezTo>
                      <a:pt x="6180" y="12252"/>
                      <a:pt x="3882" y="12097"/>
                      <a:pt x="2013" y="10990"/>
                    </a:cubicBezTo>
                    <a:lnTo>
                      <a:pt x="2013" y="10990"/>
                    </a:lnTo>
                    <a:cubicBezTo>
                      <a:pt x="3692" y="13990"/>
                      <a:pt x="6799" y="16133"/>
                      <a:pt x="10193" y="16657"/>
                    </a:cubicBezTo>
                    <a:cubicBezTo>
                      <a:pt x="11145" y="16800"/>
                      <a:pt x="12098" y="16824"/>
                      <a:pt x="13038" y="17026"/>
                    </a:cubicBezTo>
                    <a:cubicBezTo>
                      <a:pt x="13645" y="17157"/>
                      <a:pt x="14253" y="17384"/>
                      <a:pt x="14776" y="17753"/>
                    </a:cubicBezTo>
                    <a:cubicBezTo>
                      <a:pt x="14824" y="17788"/>
                      <a:pt x="14907" y="17872"/>
                      <a:pt x="15015" y="17979"/>
                    </a:cubicBezTo>
                    <a:cubicBezTo>
                      <a:pt x="15729" y="19515"/>
                      <a:pt x="16396" y="21086"/>
                      <a:pt x="17027" y="22670"/>
                    </a:cubicBezTo>
                    <a:cubicBezTo>
                      <a:pt x="17027" y="22682"/>
                      <a:pt x="17027" y="22682"/>
                      <a:pt x="17039" y="22694"/>
                    </a:cubicBezTo>
                    <a:cubicBezTo>
                      <a:pt x="16479" y="22372"/>
                      <a:pt x="15955" y="21920"/>
                      <a:pt x="15479" y="21479"/>
                    </a:cubicBezTo>
                    <a:cubicBezTo>
                      <a:pt x="14895" y="20944"/>
                      <a:pt x="14336" y="20372"/>
                      <a:pt x="13741" y="19872"/>
                    </a:cubicBezTo>
                    <a:cubicBezTo>
                      <a:pt x="12026" y="18431"/>
                      <a:pt x="9942" y="17443"/>
                      <a:pt x="7740" y="17074"/>
                    </a:cubicBezTo>
                    <a:cubicBezTo>
                      <a:pt x="7110" y="16972"/>
                      <a:pt x="6471" y="16920"/>
                      <a:pt x="5832" y="16920"/>
                    </a:cubicBezTo>
                    <a:cubicBezTo>
                      <a:pt x="4238" y="16920"/>
                      <a:pt x="2645" y="17241"/>
                      <a:pt x="1191" y="17896"/>
                    </a:cubicBezTo>
                    <a:cubicBezTo>
                      <a:pt x="2858" y="18348"/>
                      <a:pt x="4513" y="18812"/>
                      <a:pt x="6180" y="19277"/>
                    </a:cubicBezTo>
                    <a:cubicBezTo>
                      <a:pt x="6609" y="19396"/>
                      <a:pt x="7049" y="19515"/>
                      <a:pt x="7466" y="19682"/>
                    </a:cubicBezTo>
                    <a:cubicBezTo>
                      <a:pt x="9407" y="20372"/>
                      <a:pt x="11026" y="21741"/>
                      <a:pt x="12931" y="22503"/>
                    </a:cubicBezTo>
                    <a:cubicBezTo>
                      <a:pt x="14253" y="23039"/>
                      <a:pt x="15681" y="23265"/>
                      <a:pt x="17110" y="23349"/>
                    </a:cubicBezTo>
                    <a:cubicBezTo>
                      <a:pt x="17158" y="23349"/>
                      <a:pt x="17229" y="23372"/>
                      <a:pt x="17324" y="23372"/>
                    </a:cubicBezTo>
                    <a:cubicBezTo>
                      <a:pt x="17741" y="24456"/>
                      <a:pt x="18170" y="25539"/>
                      <a:pt x="18598" y="26611"/>
                    </a:cubicBezTo>
                    <a:cubicBezTo>
                      <a:pt x="18360" y="26504"/>
                      <a:pt x="18146" y="26432"/>
                      <a:pt x="18051" y="26385"/>
                    </a:cubicBezTo>
                    <a:cubicBezTo>
                      <a:pt x="16074" y="25539"/>
                      <a:pt x="14455" y="23968"/>
                      <a:pt x="12514" y="23027"/>
                    </a:cubicBezTo>
                    <a:cubicBezTo>
                      <a:pt x="11163" y="22367"/>
                      <a:pt x="9656" y="22029"/>
                      <a:pt x="8127" y="22029"/>
                    </a:cubicBezTo>
                    <a:cubicBezTo>
                      <a:pt x="7339" y="22029"/>
                      <a:pt x="6545" y="22119"/>
                      <a:pt x="5763" y="22301"/>
                    </a:cubicBezTo>
                    <a:cubicBezTo>
                      <a:pt x="4142" y="22661"/>
                      <a:pt x="2563" y="23416"/>
                      <a:pt x="935" y="23416"/>
                    </a:cubicBezTo>
                    <a:cubicBezTo>
                      <a:pt x="842" y="23416"/>
                      <a:pt x="749" y="23413"/>
                      <a:pt x="656" y="23408"/>
                    </a:cubicBezTo>
                    <a:lnTo>
                      <a:pt x="656" y="23408"/>
                    </a:lnTo>
                    <a:cubicBezTo>
                      <a:pt x="1132" y="23682"/>
                      <a:pt x="1620" y="23968"/>
                      <a:pt x="2132" y="24158"/>
                    </a:cubicBezTo>
                    <a:cubicBezTo>
                      <a:pt x="3261" y="24610"/>
                      <a:pt x="4474" y="24702"/>
                      <a:pt x="5712" y="24702"/>
                    </a:cubicBezTo>
                    <a:cubicBezTo>
                      <a:pt x="6565" y="24702"/>
                      <a:pt x="7430" y="24658"/>
                      <a:pt x="8286" y="24658"/>
                    </a:cubicBezTo>
                    <a:cubicBezTo>
                      <a:pt x="9135" y="24658"/>
                      <a:pt x="9975" y="24701"/>
                      <a:pt x="10788" y="24873"/>
                    </a:cubicBezTo>
                    <a:cubicBezTo>
                      <a:pt x="12264" y="25182"/>
                      <a:pt x="13598" y="25897"/>
                      <a:pt x="14967" y="26480"/>
                    </a:cubicBezTo>
                    <a:cubicBezTo>
                      <a:pt x="15943" y="26897"/>
                      <a:pt x="16955" y="27242"/>
                      <a:pt x="18027" y="27325"/>
                    </a:cubicBezTo>
                    <a:cubicBezTo>
                      <a:pt x="18123" y="27335"/>
                      <a:pt x="18419" y="27368"/>
                      <a:pt x="18699" y="27368"/>
                    </a:cubicBezTo>
                    <a:cubicBezTo>
                      <a:pt x="18766" y="27368"/>
                      <a:pt x="18833" y="27366"/>
                      <a:pt x="18896" y="27361"/>
                    </a:cubicBezTo>
                    <a:cubicBezTo>
                      <a:pt x="19277" y="28218"/>
                      <a:pt x="19670" y="29087"/>
                      <a:pt x="20110" y="29921"/>
                    </a:cubicBezTo>
                    <a:cubicBezTo>
                      <a:pt x="19789" y="29778"/>
                      <a:pt x="19467" y="29695"/>
                      <a:pt x="19122" y="29599"/>
                    </a:cubicBezTo>
                    <a:cubicBezTo>
                      <a:pt x="17967" y="29302"/>
                      <a:pt x="16789" y="29004"/>
                      <a:pt x="15622" y="28706"/>
                    </a:cubicBezTo>
                    <a:cubicBezTo>
                      <a:pt x="13622" y="28206"/>
                      <a:pt x="11574" y="27683"/>
                      <a:pt x="9514" y="27635"/>
                    </a:cubicBezTo>
                    <a:cubicBezTo>
                      <a:pt x="9415" y="27633"/>
                      <a:pt x="9316" y="27632"/>
                      <a:pt x="9217" y="27632"/>
                    </a:cubicBezTo>
                    <a:cubicBezTo>
                      <a:pt x="7086" y="27632"/>
                      <a:pt x="4945" y="28079"/>
                      <a:pt x="2834" y="28079"/>
                    </a:cubicBezTo>
                    <a:cubicBezTo>
                      <a:pt x="2152" y="28079"/>
                      <a:pt x="1473" y="28032"/>
                      <a:pt x="798" y="27909"/>
                    </a:cubicBezTo>
                    <a:lnTo>
                      <a:pt x="798" y="27909"/>
                    </a:lnTo>
                    <a:cubicBezTo>
                      <a:pt x="3542" y="30250"/>
                      <a:pt x="7140" y="31530"/>
                      <a:pt x="10735" y="31530"/>
                    </a:cubicBezTo>
                    <a:cubicBezTo>
                      <a:pt x="11711" y="31530"/>
                      <a:pt x="12687" y="31436"/>
                      <a:pt x="13645" y="31242"/>
                    </a:cubicBezTo>
                    <a:cubicBezTo>
                      <a:pt x="14895" y="30992"/>
                      <a:pt x="16122" y="30576"/>
                      <a:pt x="17384" y="30409"/>
                    </a:cubicBezTo>
                    <a:cubicBezTo>
                      <a:pt x="17729" y="30365"/>
                      <a:pt x="18078" y="30339"/>
                      <a:pt x="18428" y="30339"/>
                    </a:cubicBezTo>
                    <a:cubicBezTo>
                      <a:pt x="18921" y="30339"/>
                      <a:pt x="19415" y="30391"/>
                      <a:pt x="19896" y="30516"/>
                    </a:cubicBezTo>
                    <a:cubicBezTo>
                      <a:pt x="20015" y="30540"/>
                      <a:pt x="20325" y="30707"/>
                      <a:pt x="20599" y="30790"/>
                    </a:cubicBezTo>
                    <a:cubicBezTo>
                      <a:pt x="20599" y="30814"/>
                      <a:pt x="20610" y="30814"/>
                      <a:pt x="20610" y="30826"/>
                    </a:cubicBezTo>
                    <a:cubicBezTo>
                      <a:pt x="20777" y="31112"/>
                      <a:pt x="21372" y="32028"/>
                      <a:pt x="22075" y="32981"/>
                    </a:cubicBezTo>
                    <a:cubicBezTo>
                      <a:pt x="20805" y="32712"/>
                      <a:pt x="19513" y="32530"/>
                      <a:pt x="18227" y="32530"/>
                    </a:cubicBezTo>
                    <a:cubicBezTo>
                      <a:pt x="17862" y="32530"/>
                      <a:pt x="17497" y="32544"/>
                      <a:pt x="17134" y="32576"/>
                    </a:cubicBezTo>
                    <a:cubicBezTo>
                      <a:pt x="14610" y="32814"/>
                      <a:pt x="12217" y="33862"/>
                      <a:pt x="9692" y="34005"/>
                    </a:cubicBezTo>
                    <a:cubicBezTo>
                      <a:pt x="9338" y="34027"/>
                      <a:pt x="8983" y="34036"/>
                      <a:pt x="8631" y="34036"/>
                    </a:cubicBezTo>
                    <a:cubicBezTo>
                      <a:pt x="8428" y="34036"/>
                      <a:pt x="8226" y="34033"/>
                      <a:pt x="8026" y="34029"/>
                    </a:cubicBezTo>
                    <a:cubicBezTo>
                      <a:pt x="5894" y="33981"/>
                      <a:pt x="3775" y="33945"/>
                      <a:pt x="1656" y="33909"/>
                    </a:cubicBezTo>
                    <a:lnTo>
                      <a:pt x="1656" y="33909"/>
                    </a:lnTo>
                    <a:cubicBezTo>
                      <a:pt x="3739" y="35695"/>
                      <a:pt x="6371" y="36826"/>
                      <a:pt x="9097" y="37160"/>
                    </a:cubicBezTo>
                    <a:cubicBezTo>
                      <a:pt x="9704" y="37237"/>
                      <a:pt x="10316" y="37275"/>
                      <a:pt x="10929" y="37275"/>
                    </a:cubicBezTo>
                    <a:cubicBezTo>
                      <a:pt x="13058" y="37275"/>
                      <a:pt x="15198" y="36817"/>
                      <a:pt x="17158" y="35957"/>
                    </a:cubicBezTo>
                    <a:cubicBezTo>
                      <a:pt x="18051" y="35576"/>
                      <a:pt x="18896" y="35100"/>
                      <a:pt x="19777" y="34683"/>
                    </a:cubicBezTo>
                    <a:cubicBezTo>
                      <a:pt x="20551" y="34302"/>
                      <a:pt x="21337" y="33945"/>
                      <a:pt x="22194" y="33755"/>
                    </a:cubicBezTo>
                    <a:cubicBezTo>
                      <a:pt x="22277" y="33743"/>
                      <a:pt x="22456" y="33731"/>
                      <a:pt x="22646" y="33707"/>
                    </a:cubicBezTo>
                    <a:cubicBezTo>
                      <a:pt x="23430" y="34715"/>
                      <a:pt x="24245" y="35587"/>
                      <a:pt x="24682" y="35587"/>
                    </a:cubicBezTo>
                    <a:cubicBezTo>
                      <a:pt x="24777" y="35587"/>
                      <a:pt x="24854" y="35546"/>
                      <a:pt x="24909" y="35457"/>
                    </a:cubicBezTo>
                    <a:cubicBezTo>
                      <a:pt x="25325" y="34755"/>
                      <a:pt x="23861" y="33564"/>
                      <a:pt x="23361" y="32993"/>
                    </a:cubicBezTo>
                    <a:cubicBezTo>
                      <a:pt x="23385" y="32933"/>
                      <a:pt x="23397" y="32862"/>
                      <a:pt x="23408" y="32778"/>
                    </a:cubicBezTo>
                    <a:cubicBezTo>
                      <a:pt x="23528" y="31719"/>
                      <a:pt x="24099" y="30754"/>
                      <a:pt x="24790" y="29957"/>
                    </a:cubicBezTo>
                    <a:cubicBezTo>
                      <a:pt x="25492" y="29171"/>
                      <a:pt x="26361" y="28516"/>
                      <a:pt x="27171" y="27849"/>
                    </a:cubicBezTo>
                    <a:cubicBezTo>
                      <a:pt x="28623" y="26682"/>
                      <a:pt x="30052" y="25408"/>
                      <a:pt x="30790" y="23694"/>
                    </a:cubicBezTo>
                    <a:cubicBezTo>
                      <a:pt x="31314" y="22337"/>
                      <a:pt x="31398" y="20813"/>
                      <a:pt x="31148" y="19348"/>
                    </a:cubicBezTo>
                    <a:cubicBezTo>
                      <a:pt x="30886" y="17896"/>
                      <a:pt x="30266"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6" y="31385"/>
                      <a:pt x="21599" y="30480"/>
                      <a:pt x="21087" y="29564"/>
                    </a:cubicBezTo>
                    <a:cubicBezTo>
                      <a:pt x="21051" y="29516"/>
                      <a:pt x="21039" y="29468"/>
                      <a:pt x="21027" y="29445"/>
                    </a:cubicBezTo>
                    <a:cubicBezTo>
                      <a:pt x="21039" y="29361"/>
                      <a:pt x="21075" y="29302"/>
                      <a:pt x="21087" y="29278"/>
                    </a:cubicBezTo>
                    <a:cubicBezTo>
                      <a:pt x="21384" y="28635"/>
                      <a:pt x="21813" y="28052"/>
                      <a:pt x="22242" y="27492"/>
                    </a:cubicBezTo>
                    <a:cubicBezTo>
                      <a:pt x="22742" y="26849"/>
                      <a:pt x="23277" y="26254"/>
                      <a:pt x="23730" y="25599"/>
                    </a:cubicBezTo>
                    <a:cubicBezTo>
                      <a:pt x="25063" y="23753"/>
                      <a:pt x="25909" y="21563"/>
                      <a:pt x="26099" y="19301"/>
                    </a:cubicBezTo>
                    <a:cubicBezTo>
                      <a:pt x="26302" y="17038"/>
                      <a:pt x="25849" y="14717"/>
                      <a:pt x="24766" y="12728"/>
                    </a:cubicBezTo>
                    <a:cubicBezTo>
                      <a:pt x="24420" y="14455"/>
                      <a:pt x="24099" y="16169"/>
                      <a:pt x="23754" y="17896"/>
                    </a:cubicBezTo>
                    <a:cubicBezTo>
                      <a:pt x="23658" y="18336"/>
                      <a:pt x="23575" y="18800"/>
                      <a:pt x="23456" y="19229"/>
                    </a:cubicBezTo>
                    <a:cubicBezTo>
                      <a:pt x="22885" y="21241"/>
                      <a:pt x="21634" y="22991"/>
                      <a:pt x="21015" y="24992"/>
                    </a:cubicBezTo>
                    <a:cubicBezTo>
                      <a:pt x="20670" y="26075"/>
                      <a:pt x="20539" y="27218"/>
                      <a:pt x="20491" y="28349"/>
                    </a:cubicBezTo>
                    <a:cubicBezTo>
                      <a:pt x="20122" y="27599"/>
                      <a:pt x="19777" y="26825"/>
                      <a:pt x="19432" y="26051"/>
                    </a:cubicBezTo>
                    <a:cubicBezTo>
                      <a:pt x="19527" y="25873"/>
                      <a:pt x="19598" y="25694"/>
                      <a:pt x="19610" y="25611"/>
                    </a:cubicBezTo>
                    <a:cubicBezTo>
                      <a:pt x="19956" y="24801"/>
                      <a:pt x="20075" y="23920"/>
                      <a:pt x="20146" y="23039"/>
                    </a:cubicBezTo>
                    <a:cubicBezTo>
                      <a:pt x="20241" y="21801"/>
                      <a:pt x="20229" y="20539"/>
                      <a:pt x="20551" y="19348"/>
                    </a:cubicBezTo>
                    <a:cubicBezTo>
                      <a:pt x="21194" y="17026"/>
                      <a:pt x="23087" y="15074"/>
                      <a:pt x="23325" y="12693"/>
                    </a:cubicBezTo>
                    <a:cubicBezTo>
                      <a:pt x="23361" y="12240"/>
                      <a:pt x="23349" y="11788"/>
                      <a:pt x="23325" y="11323"/>
                    </a:cubicBezTo>
                    <a:cubicBezTo>
                      <a:pt x="22742" y="12621"/>
                      <a:pt x="21492" y="13550"/>
                      <a:pt x="20551" y="14657"/>
                    </a:cubicBezTo>
                    <a:cubicBezTo>
                      <a:pt x="19289" y="16145"/>
                      <a:pt x="18575" y="18027"/>
                      <a:pt x="18527" y="19920"/>
                    </a:cubicBezTo>
                    <a:cubicBezTo>
                      <a:pt x="18503" y="21587"/>
                      <a:pt x="18956" y="23230"/>
                      <a:pt x="18932" y="24885"/>
                    </a:cubicBezTo>
                    <a:cubicBezTo>
                      <a:pt x="18444" y="23742"/>
                      <a:pt x="17967" y="22575"/>
                      <a:pt x="17455" y="21444"/>
                    </a:cubicBezTo>
                    <a:cubicBezTo>
                      <a:pt x="17229" y="20932"/>
                      <a:pt x="16991" y="20420"/>
                      <a:pt x="16741" y="19920"/>
                    </a:cubicBezTo>
                    <a:cubicBezTo>
                      <a:pt x="16753" y="19443"/>
                      <a:pt x="16848" y="18967"/>
                      <a:pt x="16979" y="18515"/>
                    </a:cubicBezTo>
                    <a:cubicBezTo>
                      <a:pt x="17265" y="17550"/>
                      <a:pt x="17741" y="16645"/>
                      <a:pt x="18098" y="15693"/>
                    </a:cubicBezTo>
                    <a:cubicBezTo>
                      <a:pt x="19360" y="12264"/>
                      <a:pt x="18979" y="8263"/>
                      <a:pt x="17051" y="5168"/>
                    </a:cubicBezTo>
                    <a:lnTo>
                      <a:pt x="17051" y="5168"/>
                    </a:lnTo>
                    <a:cubicBezTo>
                      <a:pt x="17110" y="7490"/>
                      <a:pt x="16074" y="9692"/>
                      <a:pt x="15777" y="12002"/>
                    </a:cubicBezTo>
                    <a:cubicBezTo>
                      <a:pt x="15550" y="13633"/>
                      <a:pt x="15717" y="15300"/>
                      <a:pt x="15860" y="16955"/>
                    </a:cubicBezTo>
                    <a:cubicBezTo>
                      <a:pt x="15908" y="17455"/>
                      <a:pt x="15955" y="17955"/>
                      <a:pt x="16015" y="18455"/>
                    </a:cubicBezTo>
                    <a:cubicBezTo>
                      <a:pt x="15562" y="17574"/>
                      <a:pt x="15110" y="16717"/>
                      <a:pt x="14634" y="15848"/>
                    </a:cubicBezTo>
                    <a:cubicBezTo>
                      <a:pt x="14610" y="15788"/>
                      <a:pt x="14598" y="15752"/>
                      <a:pt x="14586" y="15717"/>
                    </a:cubicBezTo>
                    <a:cubicBezTo>
                      <a:pt x="14479" y="15157"/>
                      <a:pt x="14538" y="14574"/>
                      <a:pt x="14657" y="14002"/>
                    </a:cubicBezTo>
                    <a:cubicBezTo>
                      <a:pt x="14848" y="13157"/>
                      <a:pt x="15193" y="12359"/>
                      <a:pt x="15431" y="11526"/>
                    </a:cubicBezTo>
                    <a:cubicBezTo>
                      <a:pt x="16312" y="8525"/>
                      <a:pt x="15717" y="5132"/>
                      <a:pt x="13883" y="2608"/>
                    </a:cubicBezTo>
                    <a:lnTo>
                      <a:pt x="13883" y="2608"/>
                    </a:lnTo>
                    <a:cubicBezTo>
                      <a:pt x="14074" y="4584"/>
                      <a:pt x="13336" y="6525"/>
                      <a:pt x="13217" y="8513"/>
                    </a:cubicBezTo>
                    <a:cubicBezTo>
                      <a:pt x="13121" y="9930"/>
                      <a:pt x="13360" y="11347"/>
                      <a:pt x="13598" y="12728"/>
                    </a:cubicBezTo>
                    <a:cubicBezTo>
                      <a:pt x="13705" y="13371"/>
                      <a:pt x="13812" y="13990"/>
                      <a:pt x="13931" y="14633"/>
                    </a:cubicBezTo>
                    <a:cubicBezTo>
                      <a:pt x="13455" y="13824"/>
                      <a:pt x="12979" y="13038"/>
                      <a:pt x="12467" y="12264"/>
                    </a:cubicBezTo>
                    <a:cubicBezTo>
                      <a:pt x="12514" y="12085"/>
                      <a:pt x="12526" y="11835"/>
                      <a:pt x="12550" y="11776"/>
                    </a:cubicBezTo>
                    <a:cubicBezTo>
                      <a:pt x="12609" y="11133"/>
                      <a:pt x="12502" y="10514"/>
                      <a:pt x="12348" y="9895"/>
                    </a:cubicBezTo>
                    <a:cubicBezTo>
                      <a:pt x="12145" y="9037"/>
                      <a:pt x="11859" y="8168"/>
                      <a:pt x="11836" y="7275"/>
                    </a:cubicBezTo>
                    <a:cubicBezTo>
                      <a:pt x="11776" y="5549"/>
                      <a:pt x="12645" y="3799"/>
                      <a:pt x="12288" y="2120"/>
                    </a:cubicBezTo>
                    <a:cubicBezTo>
                      <a:pt x="12217" y="1786"/>
                      <a:pt x="12109" y="1489"/>
                      <a:pt x="11990" y="1179"/>
                    </a:cubicBezTo>
                    <a:cubicBezTo>
                      <a:pt x="11871" y="2191"/>
                      <a:pt x="11216" y="3096"/>
                      <a:pt x="10824" y="4049"/>
                    </a:cubicBezTo>
                    <a:cubicBezTo>
                      <a:pt x="10288" y="5346"/>
                      <a:pt x="10193" y="6775"/>
                      <a:pt x="10562" y="8085"/>
                    </a:cubicBezTo>
                    <a:cubicBezTo>
                      <a:pt x="10895" y="9228"/>
                      <a:pt x="11574" y="10276"/>
                      <a:pt x="11919" y="11419"/>
                    </a:cubicBezTo>
                    <a:cubicBezTo>
                      <a:pt x="10847" y="9823"/>
                      <a:pt x="9728" y="8275"/>
                      <a:pt x="8526" y="6775"/>
                    </a:cubicBezTo>
                    <a:cubicBezTo>
                      <a:pt x="8526" y="6644"/>
                      <a:pt x="8538" y="6525"/>
                      <a:pt x="8573" y="6382"/>
                    </a:cubicBezTo>
                    <a:cubicBezTo>
                      <a:pt x="8657" y="5906"/>
                      <a:pt x="8835" y="5454"/>
                      <a:pt x="8954" y="4977"/>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8"/>
              <p:cNvSpPr/>
              <p:nvPr/>
            </p:nvSpPr>
            <p:spPr>
              <a:xfrm flipH="1">
                <a:off x="-279928" y="4633307"/>
                <a:ext cx="338106" cy="516167"/>
              </a:xfrm>
              <a:custGeom>
                <a:avLst/>
                <a:gdLst/>
                <a:ahLst/>
                <a:cxnLst/>
                <a:rect l="l" t="t" r="r" b="b"/>
                <a:pathLst>
                  <a:path w="5990" h="9145" extrusionOk="0">
                    <a:moveTo>
                      <a:pt x="5953" y="0"/>
                    </a:moveTo>
                    <a:cubicBezTo>
                      <a:pt x="5930" y="0"/>
                      <a:pt x="5918" y="0"/>
                      <a:pt x="5894"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60" y="9144"/>
                      <a:pt x="96" y="9132"/>
                      <a:pt x="96" y="9097"/>
                    </a:cubicBezTo>
                    <a:cubicBezTo>
                      <a:pt x="417" y="7716"/>
                      <a:pt x="1453" y="6608"/>
                      <a:pt x="2429" y="5561"/>
                    </a:cubicBezTo>
                    <a:cubicBezTo>
                      <a:pt x="2667" y="5287"/>
                      <a:pt x="2917" y="5025"/>
                      <a:pt x="3155" y="4751"/>
                    </a:cubicBezTo>
                    <a:cubicBezTo>
                      <a:pt x="4394" y="3334"/>
                      <a:pt x="5346" y="1762"/>
                      <a:pt x="5989" y="60"/>
                    </a:cubicBezTo>
                    <a:cubicBezTo>
                      <a:pt x="5989" y="36"/>
                      <a:pt x="5989" y="24"/>
                      <a:pt x="595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18"/>
              <p:cNvSpPr/>
              <p:nvPr/>
            </p:nvSpPr>
            <p:spPr>
              <a:xfrm flipH="1">
                <a:off x="-12430" y="4423607"/>
                <a:ext cx="203710" cy="547774"/>
              </a:xfrm>
              <a:custGeom>
                <a:avLst/>
                <a:gdLst/>
                <a:ahLst/>
                <a:cxnLst/>
                <a:rect l="l" t="t" r="r" b="b"/>
                <a:pathLst>
                  <a:path w="3609" h="9705" extrusionOk="0">
                    <a:moveTo>
                      <a:pt x="3466" y="1"/>
                    </a:moveTo>
                    <a:cubicBezTo>
                      <a:pt x="3430" y="1"/>
                      <a:pt x="3418" y="12"/>
                      <a:pt x="3418" y="48"/>
                    </a:cubicBezTo>
                    <a:cubicBezTo>
                      <a:pt x="3525" y="1489"/>
                      <a:pt x="3156" y="3049"/>
                      <a:pt x="2239" y="4989"/>
                    </a:cubicBezTo>
                    <a:cubicBezTo>
                      <a:pt x="1977" y="5549"/>
                      <a:pt x="1680" y="6120"/>
                      <a:pt x="1394" y="6668"/>
                    </a:cubicBezTo>
                    <a:cubicBezTo>
                      <a:pt x="906" y="7621"/>
                      <a:pt x="382" y="8621"/>
                      <a:pt x="1" y="9645"/>
                    </a:cubicBezTo>
                    <a:cubicBezTo>
                      <a:pt x="1" y="9680"/>
                      <a:pt x="1" y="9692"/>
                      <a:pt x="25" y="9704"/>
                    </a:cubicBezTo>
                    <a:lnTo>
                      <a:pt x="37" y="9704"/>
                    </a:lnTo>
                    <a:cubicBezTo>
                      <a:pt x="60" y="9704"/>
                      <a:pt x="72" y="9692"/>
                      <a:pt x="72" y="9668"/>
                    </a:cubicBezTo>
                    <a:cubicBezTo>
                      <a:pt x="453" y="8656"/>
                      <a:pt x="977" y="7668"/>
                      <a:pt x="1465" y="6716"/>
                    </a:cubicBezTo>
                    <a:cubicBezTo>
                      <a:pt x="1751" y="6156"/>
                      <a:pt x="2049" y="5596"/>
                      <a:pt x="2323" y="5025"/>
                    </a:cubicBezTo>
                    <a:cubicBezTo>
                      <a:pt x="3239" y="3096"/>
                      <a:pt x="3608" y="1501"/>
                      <a:pt x="3513" y="48"/>
                    </a:cubicBezTo>
                    <a:cubicBezTo>
                      <a:pt x="3513" y="12"/>
                      <a:pt x="3489" y="1"/>
                      <a:pt x="346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18"/>
              <p:cNvSpPr/>
              <p:nvPr/>
            </p:nvSpPr>
            <p:spPr>
              <a:xfrm flipH="1">
                <a:off x="232884" y="4298972"/>
                <a:ext cx="70613" cy="391485"/>
              </a:xfrm>
              <a:custGeom>
                <a:avLst/>
                <a:gdLst/>
                <a:ahLst/>
                <a:cxnLst/>
                <a:rect l="l" t="t" r="r" b="b"/>
                <a:pathLst>
                  <a:path w="1251" h="6936" extrusionOk="0">
                    <a:moveTo>
                      <a:pt x="1206" y="1"/>
                    </a:moveTo>
                    <a:cubicBezTo>
                      <a:pt x="1190" y="1"/>
                      <a:pt x="1176" y="9"/>
                      <a:pt x="1167" y="18"/>
                    </a:cubicBezTo>
                    <a:cubicBezTo>
                      <a:pt x="608" y="1066"/>
                      <a:pt x="274" y="2113"/>
                      <a:pt x="155" y="3125"/>
                    </a:cubicBezTo>
                    <a:cubicBezTo>
                      <a:pt x="1" y="4399"/>
                      <a:pt x="179" y="5661"/>
                      <a:pt x="358" y="6900"/>
                    </a:cubicBezTo>
                    <a:cubicBezTo>
                      <a:pt x="358" y="6923"/>
                      <a:pt x="393" y="6935"/>
                      <a:pt x="405" y="6935"/>
                    </a:cubicBezTo>
                    <a:cubicBezTo>
                      <a:pt x="441" y="6935"/>
                      <a:pt x="453" y="6923"/>
                      <a:pt x="453" y="6876"/>
                    </a:cubicBezTo>
                    <a:cubicBezTo>
                      <a:pt x="274" y="5661"/>
                      <a:pt x="96" y="4399"/>
                      <a:pt x="239" y="3149"/>
                    </a:cubicBezTo>
                    <a:cubicBezTo>
                      <a:pt x="358" y="2149"/>
                      <a:pt x="691" y="1101"/>
                      <a:pt x="1239" y="65"/>
                    </a:cubicBezTo>
                    <a:cubicBezTo>
                      <a:pt x="1251" y="54"/>
                      <a:pt x="1239" y="18"/>
                      <a:pt x="1227" y="6"/>
                    </a:cubicBezTo>
                    <a:cubicBezTo>
                      <a:pt x="1220" y="2"/>
                      <a:pt x="1213" y="1"/>
                      <a:pt x="120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18"/>
              <p:cNvSpPr/>
              <p:nvPr/>
            </p:nvSpPr>
            <p:spPr>
              <a:xfrm flipH="1">
                <a:off x="405611" y="3937713"/>
                <a:ext cx="39003" cy="433478"/>
              </a:xfrm>
              <a:custGeom>
                <a:avLst/>
                <a:gdLst/>
                <a:ahLst/>
                <a:cxnLst/>
                <a:rect l="l" t="t" r="r" b="b"/>
                <a:pathLst>
                  <a:path w="691" h="7680" extrusionOk="0">
                    <a:moveTo>
                      <a:pt x="619" y="0"/>
                    </a:moveTo>
                    <a:cubicBezTo>
                      <a:pt x="584" y="0"/>
                      <a:pt x="572" y="24"/>
                      <a:pt x="572" y="48"/>
                    </a:cubicBezTo>
                    <a:cubicBezTo>
                      <a:pt x="596" y="2584"/>
                      <a:pt x="405" y="5144"/>
                      <a:pt x="0" y="7644"/>
                    </a:cubicBezTo>
                    <a:cubicBezTo>
                      <a:pt x="0" y="7656"/>
                      <a:pt x="24" y="7680"/>
                      <a:pt x="48" y="7680"/>
                    </a:cubicBezTo>
                    <a:cubicBezTo>
                      <a:pt x="84" y="7680"/>
                      <a:pt x="95" y="7668"/>
                      <a:pt x="95" y="7656"/>
                    </a:cubicBezTo>
                    <a:cubicBezTo>
                      <a:pt x="500" y="5156"/>
                      <a:pt x="691" y="2596"/>
                      <a:pt x="655" y="48"/>
                    </a:cubicBezTo>
                    <a:cubicBezTo>
                      <a:pt x="655" y="24"/>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18"/>
              <p:cNvSpPr/>
              <p:nvPr/>
            </p:nvSpPr>
            <p:spPr>
              <a:xfrm flipH="1">
                <a:off x="546051" y="3873872"/>
                <a:ext cx="34996" cy="294404"/>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79"/>
                      <a:pt x="12" y="5215"/>
                      <a:pt x="36" y="5215"/>
                    </a:cubicBezTo>
                    <a:cubicBezTo>
                      <a:pt x="60" y="5215"/>
                      <a:pt x="72" y="5203"/>
                      <a:pt x="84" y="5168"/>
                    </a:cubicBezTo>
                    <a:cubicBezTo>
                      <a:pt x="286" y="3477"/>
                      <a:pt x="465" y="1750"/>
                      <a:pt x="619" y="48"/>
                    </a:cubicBezTo>
                    <a:cubicBezTo>
                      <a:pt x="619" y="36"/>
                      <a:pt x="607"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18"/>
              <p:cNvSpPr/>
              <p:nvPr/>
            </p:nvSpPr>
            <p:spPr>
              <a:xfrm flipH="1">
                <a:off x="690557" y="3748165"/>
                <a:ext cx="77330" cy="258112"/>
              </a:xfrm>
              <a:custGeom>
                <a:avLst/>
                <a:gdLst/>
                <a:ahLst/>
                <a:cxnLst/>
                <a:rect l="l" t="t" r="r" b="b"/>
                <a:pathLst>
                  <a:path w="1370" h="4573" extrusionOk="0">
                    <a:moveTo>
                      <a:pt x="274" y="1"/>
                    </a:moveTo>
                    <a:cubicBezTo>
                      <a:pt x="238" y="1"/>
                      <a:pt x="203" y="1"/>
                      <a:pt x="203" y="37"/>
                    </a:cubicBezTo>
                    <a:cubicBezTo>
                      <a:pt x="0" y="679"/>
                      <a:pt x="48" y="1477"/>
                      <a:pt x="346" y="2370"/>
                    </a:cubicBezTo>
                    <a:cubicBezTo>
                      <a:pt x="488" y="2799"/>
                      <a:pt x="691" y="3227"/>
                      <a:pt x="869" y="3632"/>
                    </a:cubicBezTo>
                    <a:cubicBezTo>
                      <a:pt x="1012" y="3930"/>
                      <a:pt x="1143" y="4228"/>
                      <a:pt x="1262" y="4537"/>
                    </a:cubicBezTo>
                    <a:cubicBezTo>
                      <a:pt x="1286" y="4549"/>
                      <a:pt x="1298" y="4573"/>
                      <a:pt x="1310" y="4573"/>
                    </a:cubicBezTo>
                    <a:lnTo>
                      <a:pt x="1322" y="4573"/>
                    </a:lnTo>
                    <a:cubicBezTo>
                      <a:pt x="1358" y="4549"/>
                      <a:pt x="1370" y="4537"/>
                      <a:pt x="1358" y="4513"/>
                    </a:cubicBezTo>
                    <a:cubicBezTo>
                      <a:pt x="1239" y="4216"/>
                      <a:pt x="1084" y="3894"/>
                      <a:pt x="953" y="3596"/>
                    </a:cubicBezTo>
                    <a:cubicBezTo>
                      <a:pt x="774" y="3204"/>
                      <a:pt x="584" y="2787"/>
                      <a:pt x="429" y="2346"/>
                    </a:cubicBezTo>
                    <a:cubicBezTo>
                      <a:pt x="131" y="1477"/>
                      <a:pt x="96" y="703"/>
                      <a:pt x="298" y="60"/>
                    </a:cubicBezTo>
                    <a:cubicBezTo>
                      <a:pt x="298" y="37"/>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18"/>
              <p:cNvSpPr/>
              <p:nvPr/>
            </p:nvSpPr>
            <p:spPr>
              <a:xfrm flipH="1">
                <a:off x="894893" y="3546537"/>
                <a:ext cx="14168" cy="199016"/>
              </a:xfrm>
              <a:custGeom>
                <a:avLst/>
                <a:gdLst/>
                <a:ahLst/>
                <a:cxnLst/>
                <a:rect l="l" t="t" r="r" b="b"/>
                <a:pathLst>
                  <a:path w="251" h="3526" extrusionOk="0">
                    <a:moveTo>
                      <a:pt x="108" y="1"/>
                    </a:moveTo>
                    <a:cubicBezTo>
                      <a:pt x="72" y="1"/>
                      <a:pt x="61" y="13"/>
                      <a:pt x="61" y="49"/>
                    </a:cubicBezTo>
                    <a:cubicBezTo>
                      <a:pt x="168" y="1192"/>
                      <a:pt x="156" y="2335"/>
                      <a:pt x="1" y="3478"/>
                    </a:cubicBezTo>
                    <a:cubicBezTo>
                      <a:pt x="1" y="3501"/>
                      <a:pt x="13" y="3525"/>
                      <a:pt x="49" y="3525"/>
                    </a:cubicBezTo>
                    <a:cubicBezTo>
                      <a:pt x="61" y="3525"/>
                      <a:pt x="72" y="3513"/>
                      <a:pt x="96" y="3513"/>
                    </a:cubicBezTo>
                    <a:cubicBezTo>
                      <a:pt x="239" y="2370"/>
                      <a:pt x="251" y="1192"/>
                      <a:pt x="156" y="49"/>
                    </a:cubicBezTo>
                    <a:cubicBezTo>
                      <a:pt x="156" y="13"/>
                      <a:pt x="132" y="1"/>
                      <a:pt x="10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8"/>
              <p:cNvSpPr/>
              <p:nvPr/>
            </p:nvSpPr>
            <p:spPr>
              <a:xfrm flipH="1">
                <a:off x="942599" y="3689686"/>
                <a:ext cx="221829" cy="108934"/>
              </a:xfrm>
              <a:custGeom>
                <a:avLst/>
                <a:gdLst/>
                <a:ahLst/>
                <a:cxnLst/>
                <a:rect l="l" t="t" r="r" b="b"/>
                <a:pathLst>
                  <a:path w="3930" h="1930" extrusionOk="0">
                    <a:moveTo>
                      <a:pt x="60" y="1"/>
                    </a:moveTo>
                    <a:cubicBezTo>
                      <a:pt x="36" y="1"/>
                      <a:pt x="13" y="1"/>
                      <a:pt x="1" y="25"/>
                    </a:cubicBezTo>
                    <a:cubicBezTo>
                      <a:pt x="1" y="49"/>
                      <a:pt x="1" y="72"/>
                      <a:pt x="36" y="84"/>
                    </a:cubicBezTo>
                    <a:cubicBezTo>
                      <a:pt x="691" y="346"/>
                      <a:pt x="1322" y="668"/>
                      <a:pt x="1918" y="1037"/>
                    </a:cubicBezTo>
                    <a:cubicBezTo>
                      <a:pt x="2001" y="1084"/>
                      <a:pt x="2084" y="1144"/>
                      <a:pt x="2156" y="1180"/>
                    </a:cubicBezTo>
                    <a:cubicBezTo>
                      <a:pt x="2691" y="1525"/>
                      <a:pt x="3251" y="1870"/>
                      <a:pt x="3882" y="1930"/>
                    </a:cubicBezTo>
                    <a:cubicBezTo>
                      <a:pt x="3906" y="1930"/>
                      <a:pt x="3918" y="1918"/>
                      <a:pt x="3930" y="1870"/>
                    </a:cubicBezTo>
                    <a:cubicBezTo>
                      <a:pt x="3930" y="1858"/>
                      <a:pt x="3918" y="1823"/>
                      <a:pt x="3882" y="1823"/>
                    </a:cubicBezTo>
                    <a:cubicBezTo>
                      <a:pt x="3275" y="1787"/>
                      <a:pt x="2727" y="1418"/>
                      <a:pt x="2203" y="1096"/>
                    </a:cubicBezTo>
                    <a:cubicBezTo>
                      <a:pt x="2132" y="1049"/>
                      <a:pt x="2037" y="989"/>
                      <a:pt x="1965" y="942"/>
                    </a:cubicBezTo>
                    <a:cubicBezTo>
                      <a:pt x="1358" y="572"/>
                      <a:pt x="715" y="263"/>
                      <a:pt x="6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18"/>
              <p:cNvSpPr/>
              <p:nvPr/>
            </p:nvSpPr>
            <p:spPr>
              <a:xfrm flipH="1">
                <a:off x="700670" y="3926029"/>
                <a:ext cx="325293" cy="176383"/>
              </a:xfrm>
              <a:custGeom>
                <a:avLst/>
                <a:gdLst/>
                <a:ahLst/>
                <a:cxnLst/>
                <a:rect l="l" t="t" r="r" b="b"/>
                <a:pathLst>
                  <a:path w="5763" h="3125" extrusionOk="0">
                    <a:moveTo>
                      <a:pt x="48" y="0"/>
                    </a:moveTo>
                    <a:cubicBezTo>
                      <a:pt x="37" y="0"/>
                      <a:pt x="24" y="11"/>
                      <a:pt x="24" y="29"/>
                    </a:cubicBezTo>
                    <a:cubicBezTo>
                      <a:pt x="0" y="53"/>
                      <a:pt x="24" y="76"/>
                      <a:pt x="48" y="76"/>
                    </a:cubicBezTo>
                    <a:cubicBezTo>
                      <a:pt x="1155" y="231"/>
                      <a:pt x="2084" y="946"/>
                      <a:pt x="2977" y="1612"/>
                    </a:cubicBezTo>
                    <a:cubicBezTo>
                      <a:pt x="3810" y="2231"/>
                      <a:pt x="4679" y="2886"/>
                      <a:pt x="5703" y="3124"/>
                    </a:cubicBezTo>
                    <a:cubicBezTo>
                      <a:pt x="5715" y="3124"/>
                      <a:pt x="5739" y="3112"/>
                      <a:pt x="5751" y="3112"/>
                    </a:cubicBezTo>
                    <a:cubicBezTo>
                      <a:pt x="5763" y="3089"/>
                      <a:pt x="5751" y="3053"/>
                      <a:pt x="5715" y="3053"/>
                    </a:cubicBezTo>
                    <a:cubicBezTo>
                      <a:pt x="4727" y="2815"/>
                      <a:pt x="3870" y="2172"/>
                      <a:pt x="3036" y="1553"/>
                    </a:cubicBezTo>
                    <a:cubicBezTo>
                      <a:pt x="2132" y="862"/>
                      <a:pt x="1191" y="172"/>
                      <a:pt x="60" y="5"/>
                    </a:cubicBezTo>
                    <a:cubicBezTo>
                      <a:pt x="57" y="2"/>
                      <a:pt x="53" y="0"/>
                      <a:pt x="4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18"/>
              <p:cNvSpPr/>
              <p:nvPr/>
            </p:nvSpPr>
            <p:spPr>
              <a:xfrm flipH="1">
                <a:off x="570958" y="4177048"/>
                <a:ext cx="421418" cy="176721"/>
              </a:xfrm>
              <a:custGeom>
                <a:avLst/>
                <a:gdLst/>
                <a:ahLst/>
                <a:cxnLst/>
                <a:rect l="l" t="t" r="r" b="b"/>
                <a:pathLst>
                  <a:path w="7466" h="3131" extrusionOk="0">
                    <a:moveTo>
                      <a:pt x="62" y="1"/>
                    </a:moveTo>
                    <a:cubicBezTo>
                      <a:pt x="47" y="1"/>
                      <a:pt x="33" y="15"/>
                      <a:pt x="24" y="23"/>
                    </a:cubicBezTo>
                    <a:cubicBezTo>
                      <a:pt x="1" y="35"/>
                      <a:pt x="24" y="70"/>
                      <a:pt x="36" y="82"/>
                    </a:cubicBezTo>
                    <a:cubicBezTo>
                      <a:pt x="1108" y="916"/>
                      <a:pt x="2441" y="1273"/>
                      <a:pt x="3739" y="1618"/>
                    </a:cubicBezTo>
                    <a:cubicBezTo>
                      <a:pt x="5025" y="1952"/>
                      <a:pt x="6347" y="2297"/>
                      <a:pt x="7406" y="3118"/>
                    </a:cubicBezTo>
                    <a:cubicBezTo>
                      <a:pt x="7418" y="3130"/>
                      <a:pt x="7418" y="3130"/>
                      <a:pt x="7430" y="3130"/>
                    </a:cubicBezTo>
                    <a:cubicBezTo>
                      <a:pt x="7442" y="3130"/>
                      <a:pt x="7466" y="3118"/>
                      <a:pt x="7442" y="3107"/>
                    </a:cubicBezTo>
                    <a:cubicBezTo>
                      <a:pt x="7466" y="3083"/>
                      <a:pt x="7442" y="3059"/>
                      <a:pt x="7430" y="3047"/>
                    </a:cubicBezTo>
                    <a:cubicBezTo>
                      <a:pt x="6370" y="2225"/>
                      <a:pt x="5037" y="1868"/>
                      <a:pt x="3739" y="1523"/>
                    </a:cubicBezTo>
                    <a:cubicBezTo>
                      <a:pt x="2465" y="1178"/>
                      <a:pt x="1132" y="821"/>
                      <a:pt x="84" y="11"/>
                    </a:cubicBezTo>
                    <a:cubicBezTo>
                      <a:pt x="77" y="4"/>
                      <a:pt x="69" y="1"/>
                      <a:pt x="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8"/>
              <p:cNvSpPr/>
              <p:nvPr/>
            </p:nvSpPr>
            <p:spPr>
              <a:xfrm flipH="1">
                <a:off x="458685" y="4439751"/>
                <a:ext cx="407984" cy="240614"/>
              </a:xfrm>
              <a:custGeom>
                <a:avLst/>
                <a:gdLst/>
                <a:ahLst/>
                <a:cxnLst/>
                <a:rect l="l" t="t" r="r" b="b"/>
                <a:pathLst>
                  <a:path w="7228" h="4263" extrusionOk="0">
                    <a:moveTo>
                      <a:pt x="60" y="0"/>
                    </a:moveTo>
                    <a:cubicBezTo>
                      <a:pt x="24" y="0"/>
                      <a:pt x="12" y="0"/>
                      <a:pt x="0" y="24"/>
                    </a:cubicBezTo>
                    <a:cubicBezTo>
                      <a:pt x="0" y="60"/>
                      <a:pt x="0" y="72"/>
                      <a:pt x="24" y="84"/>
                    </a:cubicBezTo>
                    <a:cubicBezTo>
                      <a:pt x="1143" y="488"/>
                      <a:pt x="2096" y="1274"/>
                      <a:pt x="3012" y="2048"/>
                    </a:cubicBezTo>
                    <a:cubicBezTo>
                      <a:pt x="3167" y="2179"/>
                      <a:pt x="3310" y="2298"/>
                      <a:pt x="3465" y="2417"/>
                    </a:cubicBezTo>
                    <a:cubicBezTo>
                      <a:pt x="4501" y="3275"/>
                      <a:pt x="5751" y="4167"/>
                      <a:pt x="7180" y="4263"/>
                    </a:cubicBezTo>
                    <a:cubicBezTo>
                      <a:pt x="7215" y="4263"/>
                      <a:pt x="7227" y="4251"/>
                      <a:pt x="7227" y="4227"/>
                    </a:cubicBezTo>
                    <a:cubicBezTo>
                      <a:pt x="7227" y="4215"/>
                      <a:pt x="7215" y="4179"/>
                      <a:pt x="7180" y="4179"/>
                    </a:cubicBezTo>
                    <a:cubicBezTo>
                      <a:pt x="5787" y="4072"/>
                      <a:pt x="4548" y="3191"/>
                      <a:pt x="3524" y="2346"/>
                    </a:cubicBezTo>
                    <a:cubicBezTo>
                      <a:pt x="3370" y="2215"/>
                      <a:pt x="3227" y="2096"/>
                      <a:pt x="3072"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18"/>
              <p:cNvSpPr/>
              <p:nvPr/>
            </p:nvSpPr>
            <p:spPr>
              <a:xfrm flipH="1">
                <a:off x="320959" y="4712614"/>
                <a:ext cx="545710" cy="221819"/>
              </a:xfrm>
              <a:custGeom>
                <a:avLst/>
                <a:gdLst/>
                <a:ahLst/>
                <a:cxnLst/>
                <a:rect l="l" t="t" r="r" b="b"/>
                <a:pathLst>
                  <a:path w="9668" h="3930" extrusionOk="0">
                    <a:moveTo>
                      <a:pt x="36" y="0"/>
                    </a:moveTo>
                    <a:cubicBezTo>
                      <a:pt x="12" y="0"/>
                      <a:pt x="0" y="12"/>
                      <a:pt x="0" y="48"/>
                    </a:cubicBezTo>
                    <a:cubicBezTo>
                      <a:pt x="0" y="72"/>
                      <a:pt x="12" y="84"/>
                      <a:pt x="36" y="84"/>
                    </a:cubicBezTo>
                    <a:cubicBezTo>
                      <a:pt x="2227" y="131"/>
                      <a:pt x="4239" y="1322"/>
                      <a:pt x="6108" y="2524"/>
                    </a:cubicBezTo>
                    <a:cubicBezTo>
                      <a:pt x="7120" y="3179"/>
                      <a:pt x="8287" y="3929"/>
                      <a:pt x="9549" y="3929"/>
                    </a:cubicBezTo>
                    <a:cubicBezTo>
                      <a:pt x="9585" y="3929"/>
                      <a:pt x="9597" y="3929"/>
                      <a:pt x="9620" y="3917"/>
                    </a:cubicBezTo>
                    <a:cubicBezTo>
                      <a:pt x="9656" y="3917"/>
                      <a:pt x="9668" y="3894"/>
                      <a:pt x="9668" y="3870"/>
                    </a:cubicBezTo>
                    <a:cubicBezTo>
                      <a:pt x="9668" y="3834"/>
                      <a:pt x="9656" y="3822"/>
                      <a:pt x="9620" y="3822"/>
                    </a:cubicBezTo>
                    <a:lnTo>
                      <a:pt x="9549" y="3822"/>
                    </a:lnTo>
                    <a:cubicBezTo>
                      <a:pt x="8299" y="3822"/>
                      <a:pt x="7168" y="3096"/>
                      <a:pt x="6156" y="2441"/>
                    </a:cubicBezTo>
                    <a:cubicBezTo>
                      <a:pt x="4263" y="1238"/>
                      <a:pt x="2262" y="48"/>
                      <a:pt x="36" y="0"/>
                    </a:cubicBezTo>
                    <a:close/>
                  </a:path>
                </a:pathLst>
              </a:custGeom>
              <a:solidFill>
                <a:srgbClr val="14757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18"/>
              <p:cNvSpPr/>
              <p:nvPr/>
            </p:nvSpPr>
            <p:spPr>
              <a:xfrm flipH="1">
                <a:off x="290702" y="5051012"/>
                <a:ext cx="498014" cy="44702"/>
              </a:xfrm>
              <a:custGeom>
                <a:avLst/>
                <a:gdLst/>
                <a:ahLst/>
                <a:cxnLst/>
                <a:rect l="l" t="t" r="r" b="b"/>
                <a:pathLst>
                  <a:path w="8823" h="792" extrusionOk="0">
                    <a:moveTo>
                      <a:pt x="1754"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75" y="792"/>
                      <a:pt x="8799" y="780"/>
                      <a:pt x="8811" y="744"/>
                    </a:cubicBezTo>
                    <a:cubicBezTo>
                      <a:pt x="8823" y="732"/>
                      <a:pt x="8811" y="697"/>
                      <a:pt x="8775" y="697"/>
                    </a:cubicBezTo>
                    <a:cubicBezTo>
                      <a:pt x="6465" y="236"/>
                      <a:pt x="4108" y="0"/>
                      <a:pt x="175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18"/>
              <p:cNvSpPr/>
              <p:nvPr/>
            </p:nvSpPr>
            <p:spPr>
              <a:xfrm flipH="1">
                <a:off x="133444" y="5284081"/>
                <a:ext cx="610904" cy="110740"/>
              </a:xfrm>
              <a:custGeom>
                <a:avLst/>
                <a:gdLst/>
                <a:ahLst/>
                <a:cxnLst/>
                <a:rect l="l" t="t" r="r" b="b"/>
                <a:pathLst>
                  <a:path w="10823" h="1962" extrusionOk="0">
                    <a:moveTo>
                      <a:pt x="8927" y="0"/>
                    </a:moveTo>
                    <a:cubicBezTo>
                      <a:pt x="7386" y="0"/>
                      <a:pt x="5847" y="264"/>
                      <a:pt x="4393" y="782"/>
                    </a:cubicBezTo>
                    <a:cubicBezTo>
                      <a:pt x="4108" y="890"/>
                      <a:pt x="3822" y="1009"/>
                      <a:pt x="3548" y="1116"/>
                    </a:cubicBezTo>
                    <a:cubicBezTo>
                      <a:pt x="2577" y="1490"/>
                      <a:pt x="1598" y="1881"/>
                      <a:pt x="595" y="1881"/>
                    </a:cubicBezTo>
                    <a:cubicBezTo>
                      <a:pt x="417" y="1881"/>
                      <a:pt x="239" y="1869"/>
                      <a:pt x="60" y="1842"/>
                    </a:cubicBezTo>
                    <a:cubicBezTo>
                      <a:pt x="57" y="1839"/>
                      <a:pt x="52" y="1838"/>
                      <a:pt x="47" y="1838"/>
                    </a:cubicBezTo>
                    <a:cubicBezTo>
                      <a:pt x="32" y="1838"/>
                      <a:pt x="12" y="1851"/>
                      <a:pt x="12" y="1878"/>
                    </a:cubicBezTo>
                    <a:cubicBezTo>
                      <a:pt x="0" y="1890"/>
                      <a:pt x="12" y="1913"/>
                      <a:pt x="48" y="1913"/>
                    </a:cubicBezTo>
                    <a:cubicBezTo>
                      <a:pt x="238" y="1949"/>
                      <a:pt x="417" y="1961"/>
                      <a:pt x="595" y="1961"/>
                    </a:cubicBezTo>
                    <a:cubicBezTo>
                      <a:pt x="1619" y="1961"/>
                      <a:pt x="2619" y="1568"/>
                      <a:pt x="3584" y="1199"/>
                    </a:cubicBezTo>
                    <a:cubicBezTo>
                      <a:pt x="3870" y="1080"/>
                      <a:pt x="4155" y="973"/>
                      <a:pt x="4441" y="878"/>
                    </a:cubicBezTo>
                    <a:cubicBezTo>
                      <a:pt x="5879" y="353"/>
                      <a:pt x="7394" y="93"/>
                      <a:pt x="8916" y="93"/>
                    </a:cubicBezTo>
                    <a:cubicBezTo>
                      <a:pt x="9536" y="93"/>
                      <a:pt x="10158" y="137"/>
                      <a:pt x="10775" y="223"/>
                    </a:cubicBezTo>
                    <a:cubicBezTo>
                      <a:pt x="10787"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8"/>
              <p:cNvSpPr/>
              <p:nvPr/>
            </p:nvSpPr>
            <p:spPr>
              <a:xfrm flipH="1">
                <a:off x="-633387" y="4872471"/>
                <a:ext cx="664696" cy="611724"/>
              </a:xfrm>
              <a:custGeom>
                <a:avLst/>
                <a:gdLst/>
                <a:ahLst/>
                <a:cxnLst/>
                <a:rect l="l" t="t" r="r" b="b"/>
                <a:pathLst>
                  <a:path w="11776" h="10838" extrusionOk="0">
                    <a:moveTo>
                      <a:pt x="6091" y="0"/>
                    </a:moveTo>
                    <a:cubicBezTo>
                      <a:pt x="6035" y="0"/>
                      <a:pt x="5980" y="10"/>
                      <a:pt x="5930" y="38"/>
                    </a:cubicBezTo>
                    <a:cubicBezTo>
                      <a:pt x="5775" y="133"/>
                      <a:pt x="5739" y="323"/>
                      <a:pt x="5704" y="502"/>
                    </a:cubicBezTo>
                    <a:cubicBezTo>
                      <a:pt x="5382" y="3050"/>
                      <a:pt x="6192" y="5598"/>
                      <a:pt x="7013" y="8015"/>
                    </a:cubicBezTo>
                    <a:cubicBezTo>
                      <a:pt x="6120" y="6705"/>
                      <a:pt x="5430" y="5264"/>
                      <a:pt x="4608" y="3931"/>
                    </a:cubicBezTo>
                    <a:cubicBezTo>
                      <a:pt x="3775" y="2586"/>
                      <a:pt x="2739" y="1300"/>
                      <a:pt x="1358" y="538"/>
                    </a:cubicBezTo>
                    <a:cubicBezTo>
                      <a:pt x="1279" y="485"/>
                      <a:pt x="1207" y="452"/>
                      <a:pt x="1132" y="452"/>
                    </a:cubicBezTo>
                    <a:cubicBezTo>
                      <a:pt x="1105" y="452"/>
                      <a:pt x="1077" y="457"/>
                      <a:pt x="1048" y="466"/>
                    </a:cubicBezTo>
                    <a:cubicBezTo>
                      <a:pt x="941" y="538"/>
                      <a:pt x="917" y="657"/>
                      <a:pt x="894" y="752"/>
                    </a:cubicBezTo>
                    <a:cubicBezTo>
                      <a:pt x="798" y="1431"/>
                      <a:pt x="953" y="2121"/>
                      <a:pt x="1191" y="2764"/>
                    </a:cubicBezTo>
                    <a:cubicBezTo>
                      <a:pt x="1882" y="4657"/>
                      <a:pt x="3084" y="6336"/>
                      <a:pt x="4632" y="7598"/>
                    </a:cubicBezTo>
                    <a:cubicBezTo>
                      <a:pt x="5346" y="8182"/>
                      <a:pt x="6156" y="8682"/>
                      <a:pt x="6751" y="9396"/>
                    </a:cubicBezTo>
                    <a:cubicBezTo>
                      <a:pt x="4787" y="8348"/>
                      <a:pt x="2763" y="7360"/>
                      <a:pt x="703" y="6503"/>
                    </a:cubicBezTo>
                    <a:cubicBezTo>
                      <a:pt x="601" y="6455"/>
                      <a:pt x="476" y="6412"/>
                      <a:pt x="363" y="6412"/>
                    </a:cubicBezTo>
                    <a:cubicBezTo>
                      <a:pt x="278" y="6412"/>
                      <a:pt x="200" y="6436"/>
                      <a:pt x="143" y="6503"/>
                    </a:cubicBezTo>
                    <a:cubicBezTo>
                      <a:pt x="1" y="6634"/>
                      <a:pt x="60" y="6860"/>
                      <a:pt x="155" y="7039"/>
                    </a:cubicBezTo>
                    <a:cubicBezTo>
                      <a:pt x="560" y="7836"/>
                      <a:pt x="1227" y="8491"/>
                      <a:pt x="1929" y="9039"/>
                    </a:cubicBezTo>
                    <a:cubicBezTo>
                      <a:pt x="2727" y="9682"/>
                      <a:pt x="3620" y="10229"/>
                      <a:pt x="4608" y="10551"/>
                    </a:cubicBezTo>
                    <a:cubicBezTo>
                      <a:pt x="5132" y="10716"/>
                      <a:pt x="5727" y="10838"/>
                      <a:pt x="6307" y="10838"/>
                    </a:cubicBezTo>
                    <a:cubicBezTo>
                      <a:pt x="6649" y="10838"/>
                      <a:pt x="6985" y="10795"/>
                      <a:pt x="7299" y="10694"/>
                    </a:cubicBezTo>
                    <a:cubicBezTo>
                      <a:pt x="8061" y="10479"/>
                      <a:pt x="8728" y="9765"/>
                      <a:pt x="9216" y="9170"/>
                    </a:cubicBezTo>
                    <a:cubicBezTo>
                      <a:pt x="10061" y="8122"/>
                      <a:pt x="10835" y="7039"/>
                      <a:pt x="11538" y="5907"/>
                    </a:cubicBezTo>
                    <a:cubicBezTo>
                      <a:pt x="11657" y="5717"/>
                      <a:pt x="11776" y="5455"/>
                      <a:pt x="11645" y="5264"/>
                    </a:cubicBezTo>
                    <a:cubicBezTo>
                      <a:pt x="11562" y="5165"/>
                      <a:pt x="11427" y="5123"/>
                      <a:pt x="11288" y="5123"/>
                    </a:cubicBezTo>
                    <a:cubicBezTo>
                      <a:pt x="11228" y="5123"/>
                      <a:pt x="11167" y="5131"/>
                      <a:pt x="11109" y="5145"/>
                    </a:cubicBezTo>
                    <a:cubicBezTo>
                      <a:pt x="10621" y="5253"/>
                      <a:pt x="10204" y="5562"/>
                      <a:pt x="9847" y="5919"/>
                    </a:cubicBezTo>
                    <a:cubicBezTo>
                      <a:pt x="9347" y="6431"/>
                      <a:pt x="8930" y="7003"/>
                      <a:pt x="8656" y="7646"/>
                    </a:cubicBezTo>
                    <a:cubicBezTo>
                      <a:pt x="8549" y="6253"/>
                      <a:pt x="8430" y="4836"/>
                      <a:pt x="8144" y="3455"/>
                    </a:cubicBezTo>
                    <a:cubicBezTo>
                      <a:pt x="7966" y="2597"/>
                      <a:pt x="7728" y="1752"/>
                      <a:pt x="7299" y="990"/>
                    </a:cubicBezTo>
                    <a:cubicBezTo>
                      <a:pt x="7061" y="573"/>
                      <a:pt x="6751" y="157"/>
                      <a:pt x="6287" y="26"/>
                    </a:cubicBezTo>
                    <a:cubicBezTo>
                      <a:pt x="6223" y="13"/>
                      <a:pt x="6156" y="0"/>
                      <a:pt x="6091"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8"/>
              <p:cNvSpPr/>
              <p:nvPr/>
            </p:nvSpPr>
            <p:spPr>
              <a:xfrm flipH="1">
                <a:off x="-339708" y="5320997"/>
                <a:ext cx="258800" cy="124230"/>
              </a:xfrm>
              <a:custGeom>
                <a:avLst/>
                <a:gdLst/>
                <a:ahLst/>
                <a:cxnLst/>
                <a:rect l="l" t="t" r="r" b="b"/>
                <a:pathLst>
                  <a:path w="4585" h="2201" extrusionOk="0">
                    <a:moveTo>
                      <a:pt x="38" y="0"/>
                    </a:moveTo>
                    <a:cubicBezTo>
                      <a:pt x="28" y="0"/>
                      <a:pt x="19" y="3"/>
                      <a:pt x="13" y="9"/>
                    </a:cubicBezTo>
                    <a:cubicBezTo>
                      <a:pt x="1" y="33"/>
                      <a:pt x="1" y="57"/>
                      <a:pt x="13" y="69"/>
                    </a:cubicBezTo>
                    <a:cubicBezTo>
                      <a:pt x="1263" y="1200"/>
                      <a:pt x="2858" y="1962"/>
                      <a:pt x="4537" y="2200"/>
                    </a:cubicBezTo>
                    <a:cubicBezTo>
                      <a:pt x="4549" y="2200"/>
                      <a:pt x="4561" y="2188"/>
                      <a:pt x="4585" y="2164"/>
                    </a:cubicBezTo>
                    <a:cubicBezTo>
                      <a:pt x="4585" y="2152"/>
                      <a:pt x="4561" y="2129"/>
                      <a:pt x="4537" y="2129"/>
                    </a:cubicBezTo>
                    <a:cubicBezTo>
                      <a:pt x="2894" y="1890"/>
                      <a:pt x="1311" y="1140"/>
                      <a:pt x="72" y="9"/>
                    </a:cubicBezTo>
                    <a:cubicBezTo>
                      <a:pt x="60" y="3"/>
                      <a:pt x="49" y="0"/>
                      <a:pt x="38"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8"/>
              <p:cNvSpPr/>
              <p:nvPr/>
            </p:nvSpPr>
            <p:spPr>
              <a:xfrm flipH="1">
                <a:off x="-365280" y="5071898"/>
                <a:ext cx="237295" cy="302024"/>
              </a:xfrm>
              <a:custGeom>
                <a:avLst/>
                <a:gdLst/>
                <a:ahLst/>
                <a:cxnLst/>
                <a:rect l="l" t="t" r="r" b="b"/>
                <a:pathLst>
                  <a:path w="4204" h="5351" extrusionOk="0">
                    <a:moveTo>
                      <a:pt x="40" y="0"/>
                    </a:moveTo>
                    <a:cubicBezTo>
                      <a:pt x="33" y="0"/>
                      <a:pt x="28" y="2"/>
                      <a:pt x="24" y="5"/>
                    </a:cubicBezTo>
                    <a:cubicBezTo>
                      <a:pt x="12" y="17"/>
                      <a:pt x="0" y="53"/>
                      <a:pt x="12" y="65"/>
                    </a:cubicBezTo>
                    <a:cubicBezTo>
                      <a:pt x="1036" y="2089"/>
                      <a:pt x="2620" y="3744"/>
                      <a:pt x="4132" y="5339"/>
                    </a:cubicBezTo>
                    <a:cubicBezTo>
                      <a:pt x="4132" y="5351"/>
                      <a:pt x="4144" y="5351"/>
                      <a:pt x="4168" y="5351"/>
                    </a:cubicBezTo>
                    <a:cubicBezTo>
                      <a:pt x="4168" y="5351"/>
                      <a:pt x="4179" y="5351"/>
                      <a:pt x="4191" y="5327"/>
                    </a:cubicBezTo>
                    <a:cubicBezTo>
                      <a:pt x="4203" y="5315"/>
                      <a:pt x="4203" y="5291"/>
                      <a:pt x="4191" y="5268"/>
                    </a:cubicBezTo>
                    <a:cubicBezTo>
                      <a:pt x="2691" y="3684"/>
                      <a:pt x="1108" y="2029"/>
                      <a:pt x="84" y="17"/>
                    </a:cubicBezTo>
                    <a:cubicBezTo>
                      <a:pt x="75" y="9"/>
                      <a:pt x="55" y="0"/>
                      <a:pt x="40"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8"/>
              <p:cNvSpPr/>
              <p:nvPr/>
            </p:nvSpPr>
            <p:spPr>
              <a:xfrm flipH="1">
                <a:off x="-413661" y="5009637"/>
                <a:ext cx="65250" cy="382454"/>
              </a:xfrm>
              <a:custGeom>
                <a:avLst/>
                <a:gdLst/>
                <a:ahLst/>
                <a:cxnLst/>
                <a:rect l="l" t="t" r="r" b="b"/>
                <a:pathLst>
                  <a:path w="1156" h="6776" extrusionOk="0">
                    <a:moveTo>
                      <a:pt x="36" y="1"/>
                    </a:moveTo>
                    <a:cubicBezTo>
                      <a:pt x="24" y="25"/>
                      <a:pt x="1" y="37"/>
                      <a:pt x="1" y="60"/>
                    </a:cubicBezTo>
                    <a:cubicBezTo>
                      <a:pt x="453" y="2251"/>
                      <a:pt x="810" y="4501"/>
                      <a:pt x="1060" y="6728"/>
                    </a:cubicBezTo>
                    <a:cubicBezTo>
                      <a:pt x="1060" y="6764"/>
                      <a:pt x="1096" y="6775"/>
                      <a:pt x="1108" y="6775"/>
                    </a:cubicBezTo>
                    <a:cubicBezTo>
                      <a:pt x="1132" y="6764"/>
                      <a:pt x="1155" y="6752"/>
                      <a:pt x="1155" y="6716"/>
                    </a:cubicBezTo>
                    <a:cubicBezTo>
                      <a:pt x="894" y="4489"/>
                      <a:pt x="536" y="2239"/>
                      <a:pt x="96" y="37"/>
                    </a:cubicBezTo>
                    <a:cubicBezTo>
                      <a:pt x="84" y="25"/>
                      <a:pt x="60"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18"/>
              <p:cNvSpPr/>
              <p:nvPr/>
            </p:nvSpPr>
            <p:spPr>
              <a:xfrm flipH="1">
                <a:off x="-546029" y="5248350"/>
                <a:ext cx="81337" cy="108821"/>
              </a:xfrm>
              <a:custGeom>
                <a:avLst/>
                <a:gdLst/>
                <a:ahLst/>
                <a:cxnLst/>
                <a:rect l="l" t="t" r="r" b="b"/>
                <a:pathLst>
                  <a:path w="1441" h="1928" extrusionOk="0">
                    <a:moveTo>
                      <a:pt x="1395" y="0"/>
                    </a:moveTo>
                    <a:cubicBezTo>
                      <a:pt x="1380" y="0"/>
                      <a:pt x="1366" y="14"/>
                      <a:pt x="1358" y="22"/>
                    </a:cubicBezTo>
                    <a:cubicBezTo>
                      <a:pt x="941" y="653"/>
                      <a:pt x="489" y="1272"/>
                      <a:pt x="12" y="1844"/>
                    </a:cubicBezTo>
                    <a:cubicBezTo>
                      <a:pt x="0" y="1868"/>
                      <a:pt x="0" y="1892"/>
                      <a:pt x="12" y="1915"/>
                    </a:cubicBezTo>
                    <a:cubicBezTo>
                      <a:pt x="24" y="1927"/>
                      <a:pt x="24" y="1927"/>
                      <a:pt x="48" y="1927"/>
                    </a:cubicBezTo>
                    <a:cubicBezTo>
                      <a:pt x="60" y="1927"/>
                      <a:pt x="72" y="1904"/>
                      <a:pt x="72" y="1892"/>
                    </a:cubicBezTo>
                    <a:cubicBezTo>
                      <a:pt x="560" y="1320"/>
                      <a:pt x="1012" y="689"/>
                      <a:pt x="1429" y="70"/>
                    </a:cubicBezTo>
                    <a:cubicBezTo>
                      <a:pt x="1441" y="46"/>
                      <a:pt x="1429" y="22"/>
                      <a:pt x="1417" y="10"/>
                    </a:cubicBezTo>
                    <a:cubicBezTo>
                      <a:pt x="1410" y="3"/>
                      <a:pt x="1402" y="0"/>
                      <a:pt x="139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18"/>
              <p:cNvSpPr/>
              <p:nvPr/>
            </p:nvSpPr>
            <p:spPr>
              <a:xfrm flipH="1">
                <a:off x="2622150" y="4186361"/>
                <a:ext cx="903910" cy="1669964"/>
              </a:xfrm>
              <a:custGeom>
                <a:avLst/>
                <a:gdLst/>
                <a:ahLst/>
                <a:cxnLst/>
                <a:rect l="l" t="t" r="r" b="b"/>
                <a:pathLst>
                  <a:path w="16014" h="29587" extrusionOk="0">
                    <a:moveTo>
                      <a:pt x="15276" y="1"/>
                    </a:moveTo>
                    <a:cubicBezTo>
                      <a:pt x="13323" y="4311"/>
                      <a:pt x="9466" y="7406"/>
                      <a:pt x="6870" y="11347"/>
                    </a:cubicBezTo>
                    <a:cubicBezTo>
                      <a:pt x="5001" y="14145"/>
                      <a:pt x="3810" y="17336"/>
                      <a:pt x="2631" y="20491"/>
                    </a:cubicBezTo>
                    <a:cubicBezTo>
                      <a:pt x="1953" y="22313"/>
                      <a:pt x="1262" y="24135"/>
                      <a:pt x="583" y="25968"/>
                    </a:cubicBezTo>
                    <a:cubicBezTo>
                      <a:pt x="333" y="26647"/>
                      <a:pt x="60" y="27349"/>
                      <a:pt x="12" y="28076"/>
                    </a:cubicBezTo>
                    <a:cubicBezTo>
                      <a:pt x="1" y="28347"/>
                      <a:pt x="43" y="29586"/>
                      <a:pt x="436" y="29586"/>
                    </a:cubicBezTo>
                    <a:cubicBezTo>
                      <a:pt x="456" y="29586"/>
                      <a:pt x="478" y="29583"/>
                      <a:pt x="500" y="29576"/>
                    </a:cubicBezTo>
                    <a:cubicBezTo>
                      <a:pt x="857" y="29480"/>
                      <a:pt x="976" y="28123"/>
                      <a:pt x="1095" y="27814"/>
                    </a:cubicBezTo>
                    <a:cubicBezTo>
                      <a:pt x="1572" y="26492"/>
                      <a:pt x="2357" y="25349"/>
                      <a:pt x="3274" y="24349"/>
                    </a:cubicBezTo>
                    <a:cubicBezTo>
                      <a:pt x="4679" y="22837"/>
                      <a:pt x="6346" y="21587"/>
                      <a:pt x="7834" y="20170"/>
                    </a:cubicBezTo>
                    <a:cubicBezTo>
                      <a:pt x="13192" y="15038"/>
                      <a:pt x="16014" y="7383"/>
                      <a:pt x="15276"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flipH="1">
                <a:off x="2720248" y="4385957"/>
                <a:ext cx="705675" cy="1227850"/>
              </a:xfrm>
              <a:custGeom>
                <a:avLst/>
                <a:gdLst/>
                <a:ahLst/>
                <a:cxnLst/>
                <a:rect l="l" t="t" r="r" b="b"/>
                <a:pathLst>
                  <a:path w="12502" h="21754" extrusionOk="0">
                    <a:moveTo>
                      <a:pt x="12454" y="1"/>
                    </a:moveTo>
                    <a:cubicBezTo>
                      <a:pt x="12430" y="1"/>
                      <a:pt x="12394" y="1"/>
                      <a:pt x="12394" y="25"/>
                    </a:cubicBezTo>
                    <a:cubicBezTo>
                      <a:pt x="11656" y="2823"/>
                      <a:pt x="9918" y="5251"/>
                      <a:pt x="8215" y="7585"/>
                    </a:cubicBezTo>
                    <a:cubicBezTo>
                      <a:pt x="8084" y="7764"/>
                      <a:pt x="7965" y="7942"/>
                      <a:pt x="7834" y="8121"/>
                    </a:cubicBezTo>
                    <a:cubicBezTo>
                      <a:pt x="4084" y="13336"/>
                      <a:pt x="1667" y="17515"/>
                      <a:pt x="0" y="21694"/>
                    </a:cubicBezTo>
                    <a:cubicBezTo>
                      <a:pt x="0" y="21730"/>
                      <a:pt x="0" y="21742"/>
                      <a:pt x="36" y="21753"/>
                    </a:cubicBezTo>
                    <a:lnTo>
                      <a:pt x="48" y="21753"/>
                    </a:lnTo>
                    <a:cubicBezTo>
                      <a:pt x="60" y="21753"/>
                      <a:pt x="72" y="21742"/>
                      <a:pt x="95" y="21742"/>
                    </a:cubicBezTo>
                    <a:cubicBezTo>
                      <a:pt x="1738" y="17563"/>
                      <a:pt x="4155" y="13383"/>
                      <a:pt x="7906" y="8180"/>
                    </a:cubicBezTo>
                    <a:cubicBezTo>
                      <a:pt x="8037" y="8002"/>
                      <a:pt x="8156" y="7823"/>
                      <a:pt x="8287" y="7645"/>
                    </a:cubicBezTo>
                    <a:cubicBezTo>
                      <a:pt x="9989" y="5299"/>
                      <a:pt x="11740" y="2870"/>
                      <a:pt x="12490" y="60"/>
                    </a:cubicBezTo>
                    <a:cubicBezTo>
                      <a:pt x="12502" y="25"/>
                      <a:pt x="12490" y="1"/>
                      <a:pt x="1245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flipH="1">
                <a:off x="3111355" y="4104965"/>
                <a:ext cx="309544" cy="320481"/>
              </a:xfrm>
              <a:custGeom>
                <a:avLst/>
                <a:gdLst/>
                <a:ahLst/>
                <a:cxnLst/>
                <a:rect l="l" t="t" r="r" b="b"/>
                <a:pathLst>
                  <a:path w="5484" h="5678" extrusionOk="0">
                    <a:moveTo>
                      <a:pt x="3046" y="1"/>
                    </a:moveTo>
                    <a:cubicBezTo>
                      <a:pt x="3037" y="1"/>
                      <a:pt x="3028" y="1"/>
                      <a:pt x="3019" y="2"/>
                    </a:cubicBezTo>
                    <a:cubicBezTo>
                      <a:pt x="2923" y="26"/>
                      <a:pt x="2840" y="109"/>
                      <a:pt x="2804" y="193"/>
                    </a:cubicBezTo>
                    <a:cubicBezTo>
                      <a:pt x="2352" y="990"/>
                      <a:pt x="2411" y="1955"/>
                      <a:pt x="2483" y="2860"/>
                    </a:cubicBezTo>
                    <a:cubicBezTo>
                      <a:pt x="2340" y="2145"/>
                      <a:pt x="2090" y="1455"/>
                      <a:pt x="1757" y="788"/>
                    </a:cubicBezTo>
                    <a:cubicBezTo>
                      <a:pt x="1649" y="597"/>
                      <a:pt x="1518" y="395"/>
                      <a:pt x="1292" y="371"/>
                    </a:cubicBezTo>
                    <a:lnTo>
                      <a:pt x="1292" y="371"/>
                    </a:lnTo>
                    <a:cubicBezTo>
                      <a:pt x="1173" y="824"/>
                      <a:pt x="1340" y="1288"/>
                      <a:pt x="1530" y="1705"/>
                    </a:cubicBezTo>
                    <a:cubicBezTo>
                      <a:pt x="1673" y="2002"/>
                      <a:pt x="2066" y="2990"/>
                      <a:pt x="2066" y="2990"/>
                    </a:cubicBezTo>
                    <a:cubicBezTo>
                      <a:pt x="2066" y="2990"/>
                      <a:pt x="865" y="2754"/>
                      <a:pt x="302" y="2754"/>
                    </a:cubicBezTo>
                    <a:cubicBezTo>
                      <a:pt x="117" y="2754"/>
                      <a:pt x="1" y="2780"/>
                      <a:pt x="18" y="2848"/>
                    </a:cubicBezTo>
                    <a:cubicBezTo>
                      <a:pt x="78" y="3026"/>
                      <a:pt x="280" y="3145"/>
                      <a:pt x="483" y="3205"/>
                    </a:cubicBezTo>
                    <a:cubicBezTo>
                      <a:pt x="881" y="3351"/>
                      <a:pt x="1304" y="3417"/>
                      <a:pt x="1724" y="3417"/>
                    </a:cubicBezTo>
                    <a:cubicBezTo>
                      <a:pt x="1818" y="3417"/>
                      <a:pt x="1913" y="3414"/>
                      <a:pt x="2007" y="3407"/>
                    </a:cubicBezTo>
                    <a:lnTo>
                      <a:pt x="2007" y="3407"/>
                    </a:lnTo>
                    <a:cubicBezTo>
                      <a:pt x="1578" y="3574"/>
                      <a:pt x="1149" y="3788"/>
                      <a:pt x="745" y="4003"/>
                    </a:cubicBezTo>
                    <a:cubicBezTo>
                      <a:pt x="518" y="4145"/>
                      <a:pt x="280" y="4288"/>
                      <a:pt x="161" y="4514"/>
                    </a:cubicBezTo>
                    <a:cubicBezTo>
                      <a:pt x="125" y="4598"/>
                      <a:pt x="90" y="4717"/>
                      <a:pt x="149" y="4800"/>
                    </a:cubicBezTo>
                    <a:cubicBezTo>
                      <a:pt x="193" y="4858"/>
                      <a:pt x="272" y="4877"/>
                      <a:pt x="354" y="4877"/>
                    </a:cubicBezTo>
                    <a:cubicBezTo>
                      <a:pt x="406" y="4877"/>
                      <a:pt x="460" y="4869"/>
                      <a:pt x="506" y="4860"/>
                    </a:cubicBezTo>
                    <a:cubicBezTo>
                      <a:pt x="1209" y="4693"/>
                      <a:pt x="1792" y="4205"/>
                      <a:pt x="2066" y="3574"/>
                    </a:cubicBezTo>
                    <a:lnTo>
                      <a:pt x="2066" y="3574"/>
                    </a:lnTo>
                    <a:cubicBezTo>
                      <a:pt x="2054" y="4205"/>
                      <a:pt x="2173" y="4824"/>
                      <a:pt x="2423" y="5407"/>
                    </a:cubicBezTo>
                    <a:cubicBezTo>
                      <a:pt x="2476" y="5533"/>
                      <a:pt x="2574" y="5678"/>
                      <a:pt x="2711" y="5678"/>
                    </a:cubicBezTo>
                    <a:cubicBezTo>
                      <a:pt x="2730" y="5678"/>
                      <a:pt x="2749" y="5675"/>
                      <a:pt x="2769" y="5669"/>
                    </a:cubicBezTo>
                    <a:cubicBezTo>
                      <a:pt x="2923" y="5634"/>
                      <a:pt x="2947" y="5431"/>
                      <a:pt x="2935" y="5288"/>
                    </a:cubicBezTo>
                    <a:cubicBezTo>
                      <a:pt x="2888" y="4776"/>
                      <a:pt x="2769" y="4264"/>
                      <a:pt x="2578" y="3788"/>
                    </a:cubicBezTo>
                    <a:lnTo>
                      <a:pt x="2578" y="3788"/>
                    </a:lnTo>
                    <a:cubicBezTo>
                      <a:pt x="3256" y="4208"/>
                      <a:pt x="4242" y="4681"/>
                      <a:pt x="4774" y="4681"/>
                    </a:cubicBezTo>
                    <a:cubicBezTo>
                      <a:pt x="4951" y="4681"/>
                      <a:pt x="5078" y="4628"/>
                      <a:pt x="5126" y="4503"/>
                    </a:cubicBezTo>
                    <a:cubicBezTo>
                      <a:pt x="5293" y="3979"/>
                      <a:pt x="3959" y="3371"/>
                      <a:pt x="2900" y="3193"/>
                    </a:cubicBezTo>
                    <a:cubicBezTo>
                      <a:pt x="3793" y="2550"/>
                      <a:pt x="4602" y="1824"/>
                      <a:pt x="5317" y="1002"/>
                    </a:cubicBezTo>
                    <a:cubicBezTo>
                      <a:pt x="5424" y="895"/>
                      <a:pt x="5483" y="693"/>
                      <a:pt x="5340" y="645"/>
                    </a:cubicBezTo>
                    <a:cubicBezTo>
                      <a:pt x="5329" y="643"/>
                      <a:pt x="5318" y="642"/>
                      <a:pt x="5306" y="642"/>
                    </a:cubicBezTo>
                    <a:cubicBezTo>
                      <a:pt x="5259" y="642"/>
                      <a:pt x="5214" y="659"/>
                      <a:pt x="5186" y="669"/>
                    </a:cubicBezTo>
                    <a:cubicBezTo>
                      <a:pt x="4114" y="1121"/>
                      <a:pt x="3221" y="1943"/>
                      <a:pt x="2721" y="2955"/>
                    </a:cubicBezTo>
                    <a:cubicBezTo>
                      <a:pt x="3054" y="2157"/>
                      <a:pt x="3245" y="1324"/>
                      <a:pt x="3304" y="478"/>
                    </a:cubicBezTo>
                    <a:cubicBezTo>
                      <a:pt x="3316" y="261"/>
                      <a:pt x="3251" y="1"/>
                      <a:pt x="3046"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18"/>
              <p:cNvSpPr/>
              <p:nvPr/>
            </p:nvSpPr>
            <p:spPr>
              <a:xfrm flipH="1">
                <a:off x="98495" y="2387855"/>
                <a:ext cx="379762" cy="315288"/>
              </a:xfrm>
              <a:custGeom>
                <a:avLst/>
                <a:gdLst/>
                <a:ahLst/>
                <a:cxnLst/>
                <a:rect l="l" t="t" r="r" b="b"/>
                <a:pathLst>
                  <a:path w="6728" h="5586" extrusionOk="0">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18"/>
              <p:cNvSpPr/>
              <p:nvPr/>
            </p:nvSpPr>
            <p:spPr>
              <a:xfrm flipH="1">
                <a:off x="2347227" y="2367930"/>
                <a:ext cx="209072" cy="237905"/>
              </a:xfrm>
              <a:custGeom>
                <a:avLst/>
                <a:gdLst/>
                <a:ahLst/>
                <a:cxnLst/>
                <a:rect l="l" t="t" r="r" b="b"/>
                <a:pathLst>
                  <a:path w="3704" h="4215" extrusionOk="0">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18"/>
              <p:cNvSpPr/>
              <p:nvPr/>
            </p:nvSpPr>
            <p:spPr>
              <a:xfrm flipH="1">
                <a:off x="4681991" y="5176098"/>
                <a:ext cx="211782" cy="198565"/>
              </a:xfrm>
              <a:custGeom>
                <a:avLst/>
                <a:gdLst/>
                <a:ahLst/>
                <a:cxnLst/>
                <a:rect l="l" t="t" r="r" b="b"/>
                <a:pathLst>
                  <a:path w="3752" h="3518" extrusionOk="0">
                    <a:moveTo>
                      <a:pt x="1444" y="1"/>
                    </a:moveTo>
                    <a:cubicBezTo>
                      <a:pt x="1439" y="1"/>
                      <a:pt x="1434" y="2"/>
                      <a:pt x="1430" y="5"/>
                    </a:cubicBezTo>
                    <a:cubicBezTo>
                      <a:pt x="1311" y="64"/>
                      <a:pt x="1287" y="219"/>
                      <a:pt x="1275" y="350"/>
                    </a:cubicBezTo>
                    <a:cubicBezTo>
                      <a:pt x="1239" y="695"/>
                      <a:pt x="1287" y="1028"/>
                      <a:pt x="1394" y="1362"/>
                    </a:cubicBezTo>
                    <a:cubicBezTo>
                      <a:pt x="1215" y="1112"/>
                      <a:pt x="1001" y="874"/>
                      <a:pt x="799" y="647"/>
                    </a:cubicBezTo>
                    <a:cubicBezTo>
                      <a:pt x="679" y="528"/>
                      <a:pt x="537" y="409"/>
                      <a:pt x="382" y="362"/>
                    </a:cubicBezTo>
                    <a:cubicBezTo>
                      <a:pt x="363" y="358"/>
                      <a:pt x="343" y="356"/>
                      <a:pt x="322" y="356"/>
                    </a:cubicBezTo>
                    <a:cubicBezTo>
                      <a:pt x="275" y="356"/>
                      <a:pt x="228" y="368"/>
                      <a:pt x="203" y="409"/>
                    </a:cubicBezTo>
                    <a:cubicBezTo>
                      <a:pt x="132" y="481"/>
                      <a:pt x="168" y="576"/>
                      <a:pt x="215" y="647"/>
                    </a:cubicBezTo>
                    <a:cubicBezTo>
                      <a:pt x="429" y="1064"/>
                      <a:pt x="834" y="1362"/>
                      <a:pt x="1287" y="1433"/>
                    </a:cubicBezTo>
                    <a:cubicBezTo>
                      <a:pt x="882" y="1529"/>
                      <a:pt x="513" y="1707"/>
                      <a:pt x="179" y="1957"/>
                    </a:cubicBezTo>
                    <a:cubicBezTo>
                      <a:pt x="96" y="2017"/>
                      <a:pt x="1" y="2136"/>
                      <a:pt x="60" y="2219"/>
                    </a:cubicBezTo>
                    <a:cubicBezTo>
                      <a:pt x="88" y="2274"/>
                      <a:pt x="142" y="2293"/>
                      <a:pt x="201" y="2293"/>
                    </a:cubicBezTo>
                    <a:cubicBezTo>
                      <a:pt x="246" y="2293"/>
                      <a:pt x="293" y="2282"/>
                      <a:pt x="334" y="2267"/>
                    </a:cubicBezTo>
                    <a:cubicBezTo>
                      <a:pt x="644" y="2148"/>
                      <a:pt x="941" y="1981"/>
                      <a:pt x="1227" y="1790"/>
                    </a:cubicBezTo>
                    <a:lnTo>
                      <a:pt x="1227" y="1790"/>
                    </a:lnTo>
                    <a:cubicBezTo>
                      <a:pt x="1001" y="2445"/>
                      <a:pt x="822" y="3493"/>
                      <a:pt x="1180" y="3517"/>
                    </a:cubicBezTo>
                    <a:cubicBezTo>
                      <a:pt x="1186" y="3518"/>
                      <a:pt x="1193" y="3518"/>
                      <a:pt x="1199" y="3518"/>
                    </a:cubicBezTo>
                    <a:cubicBezTo>
                      <a:pt x="1543" y="3518"/>
                      <a:pt x="1714" y="2587"/>
                      <a:pt x="1656" y="1898"/>
                    </a:cubicBezTo>
                    <a:lnTo>
                      <a:pt x="1656" y="1898"/>
                    </a:lnTo>
                    <a:cubicBezTo>
                      <a:pt x="2203" y="2362"/>
                      <a:pt x="2799" y="2743"/>
                      <a:pt x="3442" y="3076"/>
                    </a:cubicBezTo>
                    <a:cubicBezTo>
                      <a:pt x="3470" y="3090"/>
                      <a:pt x="3511" y="3099"/>
                      <a:pt x="3551" y="3099"/>
                    </a:cubicBezTo>
                    <a:cubicBezTo>
                      <a:pt x="3611" y="3099"/>
                      <a:pt x="3668" y="3079"/>
                      <a:pt x="3668" y="3029"/>
                    </a:cubicBezTo>
                    <a:cubicBezTo>
                      <a:pt x="3668" y="2981"/>
                      <a:pt x="3632" y="2957"/>
                      <a:pt x="3620" y="2922"/>
                    </a:cubicBezTo>
                    <a:cubicBezTo>
                      <a:pt x="3180" y="2314"/>
                      <a:pt x="2501" y="1886"/>
                      <a:pt x="1775" y="1731"/>
                    </a:cubicBezTo>
                    <a:lnTo>
                      <a:pt x="1775" y="1731"/>
                    </a:lnTo>
                    <a:cubicBezTo>
                      <a:pt x="2017" y="1763"/>
                      <a:pt x="2264" y="1778"/>
                      <a:pt x="2512" y="1778"/>
                    </a:cubicBezTo>
                    <a:cubicBezTo>
                      <a:pt x="2824" y="1778"/>
                      <a:pt x="3136" y="1754"/>
                      <a:pt x="3442" y="1707"/>
                    </a:cubicBezTo>
                    <a:cubicBezTo>
                      <a:pt x="3573" y="1683"/>
                      <a:pt x="3751" y="1588"/>
                      <a:pt x="3692" y="1445"/>
                    </a:cubicBezTo>
                    <a:cubicBezTo>
                      <a:pt x="3668" y="1386"/>
                      <a:pt x="3597" y="1362"/>
                      <a:pt x="3537" y="1350"/>
                    </a:cubicBezTo>
                    <a:cubicBezTo>
                      <a:pt x="3388" y="1310"/>
                      <a:pt x="3238" y="1293"/>
                      <a:pt x="3088" y="1293"/>
                    </a:cubicBezTo>
                    <a:cubicBezTo>
                      <a:pt x="2651" y="1293"/>
                      <a:pt x="2212" y="1437"/>
                      <a:pt x="1787" y="1588"/>
                    </a:cubicBezTo>
                    <a:cubicBezTo>
                      <a:pt x="2203" y="1374"/>
                      <a:pt x="2620" y="1088"/>
                      <a:pt x="2977" y="778"/>
                    </a:cubicBezTo>
                    <a:cubicBezTo>
                      <a:pt x="3085" y="683"/>
                      <a:pt x="3204" y="564"/>
                      <a:pt x="3180" y="421"/>
                    </a:cubicBezTo>
                    <a:cubicBezTo>
                      <a:pt x="2882" y="421"/>
                      <a:pt x="2608" y="600"/>
                      <a:pt x="2370" y="790"/>
                    </a:cubicBezTo>
                    <a:cubicBezTo>
                      <a:pt x="2203" y="921"/>
                      <a:pt x="1668" y="1326"/>
                      <a:pt x="1668" y="1326"/>
                    </a:cubicBezTo>
                    <a:cubicBezTo>
                      <a:pt x="1668" y="1326"/>
                      <a:pt x="1600" y="1"/>
                      <a:pt x="1444" y="1"/>
                    </a:cubicBezTo>
                    <a:close/>
                  </a:path>
                </a:pathLst>
              </a:custGeom>
              <a:solidFill>
                <a:srgbClr val="4DAAA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2" name="Google Shape;302;p18"/>
            <p:cNvSpPr/>
            <p:nvPr/>
          </p:nvSpPr>
          <p:spPr>
            <a:xfrm flipH="1">
              <a:off x="3567724" y="4780463"/>
              <a:ext cx="155280" cy="363659"/>
            </a:xfrm>
            <a:custGeom>
              <a:avLst/>
              <a:gdLst/>
              <a:ahLst/>
              <a:cxnLst/>
              <a:rect l="l" t="t" r="r" b="b"/>
              <a:pathLst>
                <a:path w="2751" h="6443" extrusionOk="0">
                  <a:moveTo>
                    <a:pt x="36" y="1"/>
                  </a:moveTo>
                  <a:cubicBezTo>
                    <a:pt x="12" y="1"/>
                    <a:pt x="1" y="13"/>
                    <a:pt x="1" y="48"/>
                  </a:cubicBezTo>
                  <a:cubicBezTo>
                    <a:pt x="36" y="1239"/>
                    <a:pt x="262" y="2322"/>
                    <a:pt x="655" y="3263"/>
                  </a:cubicBezTo>
                  <a:cubicBezTo>
                    <a:pt x="1144" y="4418"/>
                    <a:pt x="1917" y="5454"/>
                    <a:pt x="2679" y="6430"/>
                  </a:cubicBezTo>
                  <a:cubicBezTo>
                    <a:pt x="2679" y="6442"/>
                    <a:pt x="2691" y="6442"/>
                    <a:pt x="2703" y="6442"/>
                  </a:cubicBezTo>
                  <a:lnTo>
                    <a:pt x="2715" y="6442"/>
                  </a:lnTo>
                  <a:cubicBezTo>
                    <a:pt x="2751" y="6430"/>
                    <a:pt x="2751" y="6406"/>
                    <a:pt x="2727" y="6383"/>
                  </a:cubicBezTo>
                  <a:cubicBezTo>
                    <a:pt x="1989" y="5406"/>
                    <a:pt x="1215" y="4394"/>
                    <a:pt x="727" y="3227"/>
                  </a:cubicBezTo>
                  <a:cubicBezTo>
                    <a:pt x="334" y="2299"/>
                    <a:pt x="131" y="1227"/>
                    <a:pt x="84" y="48"/>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18"/>
            <p:cNvSpPr/>
            <p:nvPr/>
          </p:nvSpPr>
          <p:spPr>
            <a:xfrm flipH="1">
              <a:off x="3865540" y="4551685"/>
              <a:ext cx="188809" cy="394138"/>
            </a:xfrm>
            <a:custGeom>
              <a:avLst/>
              <a:gdLst/>
              <a:ahLst/>
              <a:cxnLst/>
              <a:rect l="l" t="t" r="r" b="b"/>
              <a:pathLst>
                <a:path w="3345" h="6983" extrusionOk="0">
                  <a:moveTo>
                    <a:pt x="50" y="1"/>
                  </a:moveTo>
                  <a:cubicBezTo>
                    <a:pt x="44" y="1"/>
                    <a:pt x="40" y="2"/>
                    <a:pt x="36" y="6"/>
                  </a:cubicBezTo>
                  <a:cubicBezTo>
                    <a:pt x="13" y="18"/>
                    <a:pt x="1" y="53"/>
                    <a:pt x="13" y="65"/>
                  </a:cubicBezTo>
                  <a:cubicBezTo>
                    <a:pt x="1299" y="2256"/>
                    <a:pt x="2382" y="4578"/>
                    <a:pt x="3263" y="6959"/>
                  </a:cubicBezTo>
                  <a:cubicBezTo>
                    <a:pt x="3275" y="6971"/>
                    <a:pt x="3287" y="6983"/>
                    <a:pt x="3311" y="6983"/>
                  </a:cubicBezTo>
                  <a:cubicBezTo>
                    <a:pt x="3317" y="6983"/>
                    <a:pt x="3320" y="6979"/>
                    <a:pt x="3320" y="6978"/>
                  </a:cubicBezTo>
                  <a:lnTo>
                    <a:pt x="3320" y="6978"/>
                  </a:lnTo>
                  <a:cubicBezTo>
                    <a:pt x="3337" y="6967"/>
                    <a:pt x="3345" y="6954"/>
                    <a:pt x="3334" y="6923"/>
                  </a:cubicBezTo>
                  <a:cubicBezTo>
                    <a:pt x="2453" y="4542"/>
                    <a:pt x="1370" y="2220"/>
                    <a:pt x="96" y="18"/>
                  </a:cubicBezTo>
                  <a:cubicBezTo>
                    <a:pt x="79" y="9"/>
                    <a:pt x="62" y="1"/>
                    <a:pt x="5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18"/>
            <p:cNvSpPr/>
            <p:nvPr/>
          </p:nvSpPr>
          <p:spPr>
            <a:xfrm flipH="1">
              <a:off x="4085173" y="4564441"/>
              <a:ext cx="121695" cy="271827"/>
            </a:xfrm>
            <a:custGeom>
              <a:avLst/>
              <a:gdLst/>
              <a:ahLst/>
              <a:cxnLst/>
              <a:rect l="l" t="t" r="r" b="b"/>
              <a:pathLst>
                <a:path w="2156" h="4816" extrusionOk="0">
                  <a:moveTo>
                    <a:pt x="39" y="1"/>
                  </a:moveTo>
                  <a:cubicBezTo>
                    <a:pt x="33" y="1"/>
                    <a:pt x="27" y="2"/>
                    <a:pt x="24" y="6"/>
                  </a:cubicBezTo>
                  <a:cubicBezTo>
                    <a:pt x="12" y="18"/>
                    <a:pt x="0" y="53"/>
                    <a:pt x="12" y="65"/>
                  </a:cubicBezTo>
                  <a:cubicBezTo>
                    <a:pt x="726" y="1625"/>
                    <a:pt x="1405" y="3209"/>
                    <a:pt x="2060" y="4780"/>
                  </a:cubicBezTo>
                  <a:cubicBezTo>
                    <a:pt x="2072" y="4804"/>
                    <a:pt x="2096" y="4816"/>
                    <a:pt x="2107" y="4816"/>
                  </a:cubicBezTo>
                  <a:cubicBezTo>
                    <a:pt x="2119" y="4816"/>
                    <a:pt x="2119" y="4816"/>
                    <a:pt x="2107" y="4804"/>
                  </a:cubicBezTo>
                  <a:cubicBezTo>
                    <a:pt x="2143" y="4780"/>
                    <a:pt x="2155" y="4768"/>
                    <a:pt x="2143" y="4733"/>
                  </a:cubicBezTo>
                  <a:cubicBezTo>
                    <a:pt x="1488" y="3161"/>
                    <a:pt x="798" y="1566"/>
                    <a:pt x="83" y="18"/>
                  </a:cubicBezTo>
                  <a:cubicBezTo>
                    <a:pt x="75" y="9"/>
                    <a:pt x="55" y="1"/>
                    <a:pt x="3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flipH="1">
              <a:off x="4265298" y="4554676"/>
              <a:ext cx="179495" cy="196251"/>
            </a:xfrm>
            <a:custGeom>
              <a:avLst/>
              <a:gdLst/>
              <a:ahLst/>
              <a:cxnLst/>
              <a:rect l="l" t="t" r="r" b="b"/>
              <a:pathLst>
                <a:path w="3180" h="3477" extrusionOk="0">
                  <a:moveTo>
                    <a:pt x="24" y="0"/>
                  </a:moveTo>
                  <a:cubicBezTo>
                    <a:pt x="12" y="0"/>
                    <a:pt x="0" y="12"/>
                    <a:pt x="0" y="48"/>
                  </a:cubicBezTo>
                  <a:cubicBezTo>
                    <a:pt x="131" y="727"/>
                    <a:pt x="560" y="1405"/>
                    <a:pt x="1262" y="2024"/>
                  </a:cubicBezTo>
                  <a:cubicBezTo>
                    <a:pt x="1596" y="2334"/>
                    <a:pt x="1977" y="2608"/>
                    <a:pt x="2334" y="2870"/>
                  </a:cubicBezTo>
                  <a:cubicBezTo>
                    <a:pt x="2596" y="3072"/>
                    <a:pt x="2870" y="3263"/>
                    <a:pt x="3120" y="3465"/>
                  </a:cubicBezTo>
                  <a:cubicBezTo>
                    <a:pt x="3143" y="3477"/>
                    <a:pt x="3143" y="3477"/>
                    <a:pt x="3155" y="3477"/>
                  </a:cubicBezTo>
                  <a:cubicBezTo>
                    <a:pt x="3155" y="3477"/>
                    <a:pt x="3167" y="3465"/>
                    <a:pt x="3167" y="3453"/>
                  </a:cubicBezTo>
                  <a:cubicBezTo>
                    <a:pt x="3179" y="3441"/>
                    <a:pt x="3179" y="3405"/>
                    <a:pt x="3167" y="3394"/>
                  </a:cubicBezTo>
                  <a:cubicBezTo>
                    <a:pt x="2917" y="3179"/>
                    <a:pt x="2643" y="2989"/>
                    <a:pt x="2381" y="2798"/>
                  </a:cubicBezTo>
                  <a:cubicBezTo>
                    <a:pt x="2024" y="2548"/>
                    <a:pt x="1643" y="2262"/>
                    <a:pt x="1310" y="1965"/>
                  </a:cubicBezTo>
                  <a:cubicBezTo>
                    <a:pt x="619" y="1334"/>
                    <a:pt x="203" y="703"/>
                    <a:pt x="72" y="24"/>
                  </a:cubicBezTo>
                  <a:cubicBezTo>
                    <a:pt x="72" y="12"/>
                    <a:pt x="60" y="0"/>
                    <a:pt x="2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18"/>
            <p:cNvSpPr/>
            <p:nvPr/>
          </p:nvSpPr>
          <p:spPr>
            <a:xfrm flipH="1">
              <a:off x="4577842" y="4452225"/>
              <a:ext cx="98835" cy="177060"/>
            </a:xfrm>
            <a:custGeom>
              <a:avLst/>
              <a:gdLst/>
              <a:ahLst/>
              <a:cxnLst/>
              <a:rect l="l" t="t" r="r" b="b"/>
              <a:pathLst>
                <a:path w="1751" h="3137" extrusionOk="0">
                  <a:moveTo>
                    <a:pt x="55" y="1"/>
                  </a:moveTo>
                  <a:cubicBezTo>
                    <a:pt x="46" y="1"/>
                    <a:pt x="35" y="7"/>
                    <a:pt x="24" y="17"/>
                  </a:cubicBezTo>
                  <a:cubicBezTo>
                    <a:pt x="1" y="29"/>
                    <a:pt x="1" y="53"/>
                    <a:pt x="12" y="77"/>
                  </a:cubicBezTo>
                  <a:cubicBezTo>
                    <a:pt x="667" y="1006"/>
                    <a:pt x="1215" y="2018"/>
                    <a:pt x="1656" y="3089"/>
                  </a:cubicBezTo>
                  <a:cubicBezTo>
                    <a:pt x="1667" y="3113"/>
                    <a:pt x="1679" y="3125"/>
                    <a:pt x="1691" y="3125"/>
                  </a:cubicBezTo>
                  <a:cubicBezTo>
                    <a:pt x="1715" y="3125"/>
                    <a:pt x="1715" y="3125"/>
                    <a:pt x="1715" y="3137"/>
                  </a:cubicBezTo>
                  <a:cubicBezTo>
                    <a:pt x="1739" y="3125"/>
                    <a:pt x="1751" y="3113"/>
                    <a:pt x="1739" y="3077"/>
                  </a:cubicBezTo>
                  <a:cubicBezTo>
                    <a:pt x="1310" y="2006"/>
                    <a:pt x="739" y="982"/>
                    <a:pt x="84" y="29"/>
                  </a:cubicBezTo>
                  <a:cubicBezTo>
                    <a:pt x="77" y="10"/>
                    <a:pt x="67" y="1"/>
                    <a:pt x="5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4584565" y="4688794"/>
              <a:ext cx="245987" cy="21166"/>
            </a:xfrm>
            <a:custGeom>
              <a:avLst/>
              <a:gdLst/>
              <a:ahLst/>
              <a:cxnLst/>
              <a:rect l="l" t="t" r="r" b="b"/>
              <a:pathLst>
                <a:path w="4358" h="375" extrusionOk="0">
                  <a:moveTo>
                    <a:pt x="4302" y="1"/>
                  </a:moveTo>
                  <a:cubicBezTo>
                    <a:pt x="4295" y="1"/>
                    <a:pt x="4290" y="2"/>
                    <a:pt x="4286" y="6"/>
                  </a:cubicBezTo>
                  <a:cubicBezTo>
                    <a:pt x="3909" y="174"/>
                    <a:pt x="3495" y="218"/>
                    <a:pt x="3071" y="218"/>
                  </a:cubicBezTo>
                  <a:cubicBezTo>
                    <a:pt x="2866" y="218"/>
                    <a:pt x="2659" y="208"/>
                    <a:pt x="2453" y="196"/>
                  </a:cubicBezTo>
                  <a:cubicBezTo>
                    <a:pt x="2369" y="196"/>
                    <a:pt x="2262" y="184"/>
                    <a:pt x="2179" y="184"/>
                  </a:cubicBezTo>
                  <a:cubicBezTo>
                    <a:pt x="2018" y="176"/>
                    <a:pt x="1857" y="172"/>
                    <a:pt x="1696" y="172"/>
                  </a:cubicBezTo>
                  <a:cubicBezTo>
                    <a:pt x="1143" y="172"/>
                    <a:pt x="592" y="217"/>
                    <a:pt x="48" y="291"/>
                  </a:cubicBezTo>
                  <a:cubicBezTo>
                    <a:pt x="12" y="291"/>
                    <a:pt x="0" y="303"/>
                    <a:pt x="0" y="327"/>
                  </a:cubicBezTo>
                  <a:cubicBezTo>
                    <a:pt x="0" y="363"/>
                    <a:pt x="36" y="375"/>
                    <a:pt x="48" y="375"/>
                  </a:cubicBezTo>
                  <a:cubicBezTo>
                    <a:pt x="662" y="302"/>
                    <a:pt x="1286" y="265"/>
                    <a:pt x="1911" y="265"/>
                  </a:cubicBezTo>
                  <a:cubicBezTo>
                    <a:pt x="2000" y="265"/>
                    <a:pt x="2090" y="266"/>
                    <a:pt x="2179" y="267"/>
                  </a:cubicBezTo>
                  <a:cubicBezTo>
                    <a:pt x="2262" y="267"/>
                    <a:pt x="2369" y="291"/>
                    <a:pt x="2453" y="291"/>
                  </a:cubicBezTo>
                  <a:cubicBezTo>
                    <a:pt x="2653" y="299"/>
                    <a:pt x="2855" y="307"/>
                    <a:pt x="3055" y="307"/>
                  </a:cubicBezTo>
                  <a:cubicBezTo>
                    <a:pt x="3497" y="307"/>
                    <a:pt x="3932" y="265"/>
                    <a:pt x="4334" y="77"/>
                  </a:cubicBezTo>
                  <a:cubicBezTo>
                    <a:pt x="4346" y="65"/>
                    <a:pt x="4358" y="29"/>
                    <a:pt x="4346" y="17"/>
                  </a:cubicBezTo>
                  <a:cubicBezTo>
                    <a:pt x="4337" y="9"/>
                    <a:pt x="4317" y="1"/>
                    <a:pt x="430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18"/>
            <p:cNvSpPr/>
            <p:nvPr/>
          </p:nvSpPr>
          <p:spPr>
            <a:xfrm flipH="1">
              <a:off x="4226356" y="4826129"/>
              <a:ext cx="368304" cy="23649"/>
            </a:xfrm>
            <a:custGeom>
              <a:avLst/>
              <a:gdLst/>
              <a:ahLst/>
              <a:cxnLst/>
              <a:rect l="l" t="t" r="r" b="b"/>
              <a:pathLst>
                <a:path w="6525" h="419" extrusionOk="0">
                  <a:moveTo>
                    <a:pt x="1592" y="1"/>
                  </a:moveTo>
                  <a:cubicBezTo>
                    <a:pt x="1064" y="1"/>
                    <a:pt x="545" y="68"/>
                    <a:pt x="48" y="263"/>
                  </a:cubicBezTo>
                  <a:cubicBezTo>
                    <a:pt x="12" y="275"/>
                    <a:pt x="0" y="299"/>
                    <a:pt x="12" y="323"/>
                  </a:cubicBezTo>
                  <a:cubicBezTo>
                    <a:pt x="30" y="350"/>
                    <a:pt x="41" y="363"/>
                    <a:pt x="61" y="363"/>
                  </a:cubicBezTo>
                  <a:cubicBezTo>
                    <a:pt x="67" y="363"/>
                    <a:pt x="75" y="362"/>
                    <a:pt x="83" y="359"/>
                  </a:cubicBezTo>
                  <a:cubicBezTo>
                    <a:pt x="585" y="163"/>
                    <a:pt x="1112" y="95"/>
                    <a:pt x="1649" y="95"/>
                  </a:cubicBezTo>
                  <a:cubicBezTo>
                    <a:pt x="2221" y="95"/>
                    <a:pt x="2804" y="172"/>
                    <a:pt x="3381" y="251"/>
                  </a:cubicBezTo>
                  <a:cubicBezTo>
                    <a:pt x="3977" y="335"/>
                    <a:pt x="4572" y="418"/>
                    <a:pt x="5167" y="418"/>
                  </a:cubicBezTo>
                  <a:cubicBezTo>
                    <a:pt x="5620" y="418"/>
                    <a:pt x="6060" y="370"/>
                    <a:pt x="6489" y="240"/>
                  </a:cubicBezTo>
                  <a:cubicBezTo>
                    <a:pt x="6525" y="228"/>
                    <a:pt x="6525" y="204"/>
                    <a:pt x="6525" y="180"/>
                  </a:cubicBezTo>
                  <a:cubicBezTo>
                    <a:pt x="6501" y="144"/>
                    <a:pt x="6489" y="144"/>
                    <a:pt x="6465" y="144"/>
                  </a:cubicBezTo>
                  <a:cubicBezTo>
                    <a:pt x="6035" y="274"/>
                    <a:pt x="5594" y="320"/>
                    <a:pt x="5148" y="320"/>
                  </a:cubicBezTo>
                  <a:cubicBezTo>
                    <a:pt x="4568" y="320"/>
                    <a:pt x="3979" y="242"/>
                    <a:pt x="3393" y="168"/>
                  </a:cubicBezTo>
                  <a:cubicBezTo>
                    <a:pt x="2794" y="86"/>
                    <a:pt x="2187" y="1"/>
                    <a:pt x="159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18"/>
            <p:cNvSpPr/>
            <p:nvPr/>
          </p:nvSpPr>
          <p:spPr>
            <a:xfrm flipH="1">
              <a:off x="3989112" y="4986494"/>
              <a:ext cx="450996" cy="66207"/>
            </a:xfrm>
            <a:custGeom>
              <a:avLst/>
              <a:gdLst/>
              <a:ahLst/>
              <a:cxnLst/>
              <a:rect l="l" t="t" r="r" b="b"/>
              <a:pathLst>
                <a:path w="7990" h="1173" extrusionOk="0">
                  <a:moveTo>
                    <a:pt x="7185" y="0"/>
                  </a:moveTo>
                  <a:cubicBezTo>
                    <a:pt x="6114" y="0"/>
                    <a:pt x="5036" y="285"/>
                    <a:pt x="3989" y="554"/>
                  </a:cubicBezTo>
                  <a:cubicBezTo>
                    <a:pt x="2958" y="821"/>
                    <a:pt x="1888" y="1096"/>
                    <a:pt x="829" y="1096"/>
                  </a:cubicBezTo>
                  <a:cubicBezTo>
                    <a:pt x="568" y="1096"/>
                    <a:pt x="307" y="1080"/>
                    <a:pt x="48" y="1042"/>
                  </a:cubicBezTo>
                  <a:cubicBezTo>
                    <a:pt x="45" y="1039"/>
                    <a:pt x="40" y="1037"/>
                    <a:pt x="35" y="1037"/>
                  </a:cubicBezTo>
                  <a:cubicBezTo>
                    <a:pt x="20" y="1037"/>
                    <a:pt x="1" y="1048"/>
                    <a:pt x="1" y="1066"/>
                  </a:cubicBezTo>
                  <a:cubicBezTo>
                    <a:pt x="1" y="1089"/>
                    <a:pt x="24" y="1113"/>
                    <a:pt x="48" y="1113"/>
                  </a:cubicBezTo>
                  <a:cubicBezTo>
                    <a:pt x="322" y="1161"/>
                    <a:pt x="584" y="1173"/>
                    <a:pt x="858" y="1173"/>
                  </a:cubicBezTo>
                  <a:cubicBezTo>
                    <a:pt x="1917" y="1173"/>
                    <a:pt x="2977" y="899"/>
                    <a:pt x="4025" y="625"/>
                  </a:cubicBezTo>
                  <a:cubicBezTo>
                    <a:pt x="5036" y="351"/>
                    <a:pt x="6093" y="77"/>
                    <a:pt x="7141" y="77"/>
                  </a:cubicBezTo>
                  <a:cubicBezTo>
                    <a:pt x="7413" y="77"/>
                    <a:pt x="7684" y="95"/>
                    <a:pt x="7954" y="137"/>
                  </a:cubicBezTo>
                  <a:cubicBezTo>
                    <a:pt x="7957" y="140"/>
                    <a:pt x="7961" y="141"/>
                    <a:pt x="7965" y="141"/>
                  </a:cubicBezTo>
                  <a:cubicBezTo>
                    <a:pt x="7976" y="141"/>
                    <a:pt x="7990" y="128"/>
                    <a:pt x="7990" y="101"/>
                  </a:cubicBezTo>
                  <a:cubicBezTo>
                    <a:pt x="7990" y="89"/>
                    <a:pt x="7978" y="54"/>
                    <a:pt x="7954" y="54"/>
                  </a:cubicBezTo>
                  <a:cubicBezTo>
                    <a:pt x="7698" y="17"/>
                    <a:pt x="7442" y="0"/>
                    <a:pt x="718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18"/>
            <p:cNvSpPr/>
            <p:nvPr/>
          </p:nvSpPr>
          <p:spPr>
            <a:xfrm flipH="1">
              <a:off x="3729005" y="5208442"/>
              <a:ext cx="472501" cy="39848"/>
            </a:xfrm>
            <a:custGeom>
              <a:avLst/>
              <a:gdLst/>
              <a:ahLst/>
              <a:cxnLst/>
              <a:rect l="l" t="t" r="r" b="b"/>
              <a:pathLst>
                <a:path w="8371" h="706" extrusionOk="0">
                  <a:moveTo>
                    <a:pt x="1055" y="0"/>
                  </a:moveTo>
                  <a:cubicBezTo>
                    <a:pt x="714" y="0"/>
                    <a:pt x="373" y="26"/>
                    <a:pt x="36" y="86"/>
                  </a:cubicBezTo>
                  <a:cubicBezTo>
                    <a:pt x="12" y="86"/>
                    <a:pt x="0" y="98"/>
                    <a:pt x="0" y="134"/>
                  </a:cubicBezTo>
                  <a:cubicBezTo>
                    <a:pt x="0" y="146"/>
                    <a:pt x="12" y="158"/>
                    <a:pt x="48" y="158"/>
                  </a:cubicBezTo>
                  <a:cubicBezTo>
                    <a:pt x="379" y="101"/>
                    <a:pt x="714" y="77"/>
                    <a:pt x="1049" y="77"/>
                  </a:cubicBezTo>
                  <a:cubicBezTo>
                    <a:pt x="1907" y="77"/>
                    <a:pt x="2773" y="233"/>
                    <a:pt x="3620" y="396"/>
                  </a:cubicBezTo>
                  <a:cubicBezTo>
                    <a:pt x="3810" y="432"/>
                    <a:pt x="3989" y="467"/>
                    <a:pt x="4179" y="503"/>
                  </a:cubicBezTo>
                  <a:cubicBezTo>
                    <a:pt x="4822" y="622"/>
                    <a:pt x="5501" y="706"/>
                    <a:pt x="6180" y="706"/>
                  </a:cubicBezTo>
                  <a:cubicBezTo>
                    <a:pt x="6906" y="706"/>
                    <a:pt x="7656" y="586"/>
                    <a:pt x="8335" y="289"/>
                  </a:cubicBezTo>
                  <a:cubicBezTo>
                    <a:pt x="8358" y="277"/>
                    <a:pt x="8370" y="253"/>
                    <a:pt x="8358" y="229"/>
                  </a:cubicBezTo>
                  <a:cubicBezTo>
                    <a:pt x="8342" y="221"/>
                    <a:pt x="8325" y="212"/>
                    <a:pt x="8312" y="212"/>
                  </a:cubicBezTo>
                  <a:cubicBezTo>
                    <a:pt x="8307" y="212"/>
                    <a:pt x="8302" y="214"/>
                    <a:pt x="8299" y="217"/>
                  </a:cubicBezTo>
                  <a:cubicBezTo>
                    <a:pt x="7637" y="524"/>
                    <a:pt x="6918" y="628"/>
                    <a:pt x="6197" y="628"/>
                  </a:cubicBezTo>
                  <a:cubicBezTo>
                    <a:pt x="5519" y="628"/>
                    <a:pt x="4838" y="536"/>
                    <a:pt x="4203" y="432"/>
                  </a:cubicBezTo>
                  <a:cubicBezTo>
                    <a:pt x="4013" y="396"/>
                    <a:pt x="3834" y="348"/>
                    <a:pt x="3632" y="325"/>
                  </a:cubicBezTo>
                  <a:cubicBezTo>
                    <a:pt x="2787" y="162"/>
                    <a:pt x="1918" y="0"/>
                    <a:pt x="10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18"/>
            <p:cNvSpPr/>
            <p:nvPr/>
          </p:nvSpPr>
          <p:spPr>
            <a:xfrm flipH="1">
              <a:off x="3485722" y="5372307"/>
              <a:ext cx="583416" cy="82970"/>
            </a:xfrm>
            <a:custGeom>
              <a:avLst/>
              <a:gdLst/>
              <a:ahLst/>
              <a:cxnLst/>
              <a:rect l="l" t="t" r="r" b="b"/>
              <a:pathLst>
                <a:path w="10336" h="1470" extrusionOk="0">
                  <a:moveTo>
                    <a:pt x="10278" y="0"/>
                  </a:moveTo>
                  <a:cubicBezTo>
                    <a:pt x="10272" y="0"/>
                    <a:pt x="10267" y="2"/>
                    <a:pt x="10264" y="5"/>
                  </a:cubicBezTo>
                  <a:cubicBezTo>
                    <a:pt x="9515" y="445"/>
                    <a:pt x="8627" y="550"/>
                    <a:pt x="7752" y="550"/>
                  </a:cubicBezTo>
                  <a:cubicBezTo>
                    <a:pt x="7347" y="550"/>
                    <a:pt x="6945" y="528"/>
                    <a:pt x="6561" y="505"/>
                  </a:cubicBezTo>
                  <a:cubicBezTo>
                    <a:pt x="5924" y="465"/>
                    <a:pt x="5280" y="434"/>
                    <a:pt x="4640" y="434"/>
                  </a:cubicBezTo>
                  <a:cubicBezTo>
                    <a:pt x="3020" y="434"/>
                    <a:pt x="1424" y="632"/>
                    <a:pt x="25" y="1374"/>
                  </a:cubicBezTo>
                  <a:cubicBezTo>
                    <a:pt x="13" y="1398"/>
                    <a:pt x="1" y="1422"/>
                    <a:pt x="13" y="1434"/>
                  </a:cubicBezTo>
                  <a:cubicBezTo>
                    <a:pt x="25" y="1458"/>
                    <a:pt x="37" y="1470"/>
                    <a:pt x="60" y="1470"/>
                  </a:cubicBezTo>
                  <a:cubicBezTo>
                    <a:pt x="72" y="1470"/>
                    <a:pt x="72" y="1458"/>
                    <a:pt x="84" y="1458"/>
                  </a:cubicBezTo>
                  <a:cubicBezTo>
                    <a:pt x="1451" y="710"/>
                    <a:pt x="3037" y="520"/>
                    <a:pt x="4637" y="520"/>
                  </a:cubicBezTo>
                  <a:cubicBezTo>
                    <a:pt x="5281" y="520"/>
                    <a:pt x="5926" y="551"/>
                    <a:pt x="6561" y="589"/>
                  </a:cubicBezTo>
                  <a:cubicBezTo>
                    <a:pt x="6974" y="612"/>
                    <a:pt x="7404" y="639"/>
                    <a:pt x="7835" y="639"/>
                  </a:cubicBezTo>
                  <a:cubicBezTo>
                    <a:pt x="8698" y="639"/>
                    <a:pt x="9565" y="533"/>
                    <a:pt x="10312" y="89"/>
                  </a:cubicBezTo>
                  <a:cubicBezTo>
                    <a:pt x="10324" y="65"/>
                    <a:pt x="10335" y="41"/>
                    <a:pt x="10324" y="29"/>
                  </a:cubicBezTo>
                  <a:cubicBezTo>
                    <a:pt x="10315" y="12"/>
                    <a:pt x="10293" y="0"/>
                    <a:pt x="1027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18"/>
            <p:cNvSpPr/>
            <p:nvPr/>
          </p:nvSpPr>
          <p:spPr>
            <a:xfrm flipH="1">
              <a:off x="3380218" y="5498635"/>
              <a:ext cx="453705" cy="214707"/>
            </a:xfrm>
            <a:custGeom>
              <a:avLst/>
              <a:gdLst/>
              <a:ahLst/>
              <a:cxnLst/>
              <a:rect l="l" t="t" r="r" b="b"/>
              <a:pathLst>
                <a:path w="8038" h="3804" extrusionOk="0">
                  <a:moveTo>
                    <a:pt x="7978" y="1"/>
                  </a:moveTo>
                  <a:cubicBezTo>
                    <a:pt x="7972" y="1"/>
                    <a:pt x="7964" y="2"/>
                    <a:pt x="7954" y="6"/>
                  </a:cubicBezTo>
                  <a:cubicBezTo>
                    <a:pt x="5168" y="910"/>
                    <a:pt x="2489" y="2161"/>
                    <a:pt x="25" y="3720"/>
                  </a:cubicBezTo>
                  <a:cubicBezTo>
                    <a:pt x="13" y="3744"/>
                    <a:pt x="1" y="3768"/>
                    <a:pt x="13" y="3780"/>
                  </a:cubicBezTo>
                  <a:cubicBezTo>
                    <a:pt x="25" y="3804"/>
                    <a:pt x="37" y="3804"/>
                    <a:pt x="61" y="3804"/>
                  </a:cubicBezTo>
                  <a:lnTo>
                    <a:pt x="84" y="3804"/>
                  </a:lnTo>
                  <a:cubicBezTo>
                    <a:pt x="2561" y="2256"/>
                    <a:pt x="5216" y="1006"/>
                    <a:pt x="7990" y="89"/>
                  </a:cubicBezTo>
                  <a:cubicBezTo>
                    <a:pt x="8014" y="77"/>
                    <a:pt x="8038" y="65"/>
                    <a:pt x="8014" y="29"/>
                  </a:cubicBezTo>
                  <a:cubicBezTo>
                    <a:pt x="8005" y="12"/>
                    <a:pt x="7996" y="1"/>
                    <a:pt x="797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13" name="Google Shape;313;p18"/>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1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09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1E2E10-22AB-49F8-948E-8507EFB0E14A}" type="datetimeFigureOut">
              <a:rPr lang="en-US" smtClean="0"/>
              <a:t>11/16/2021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2639089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3" name="Google Shape;333;p21"/>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4" name="Google Shape;334;p21"/>
          <p:cNvGrpSpPr/>
          <p:nvPr/>
        </p:nvGrpSpPr>
        <p:grpSpPr>
          <a:xfrm rot="-7285265" flipH="1">
            <a:off x="-2436152" y="-1291421"/>
            <a:ext cx="10045475" cy="10856095"/>
            <a:chOff x="3329550" y="-80475"/>
            <a:chExt cx="4897392" cy="5292587"/>
          </a:xfrm>
        </p:grpSpPr>
        <p:sp>
          <p:nvSpPr>
            <p:cNvPr id="335" name="Google Shape;335;p21"/>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1"/>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1"/>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1"/>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1"/>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1"/>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1"/>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1"/>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1"/>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1"/>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1"/>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1"/>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1"/>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1"/>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1"/>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1"/>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1"/>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1"/>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1"/>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1"/>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1"/>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1"/>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1"/>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1"/>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1"/>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1"/>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1"/>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1"/>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1"/>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1"/>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1"/>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1"/>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1"/>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1"/>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1"/>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1"/>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1"/>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1"/>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1"/>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1"/>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1"/>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1"/>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1"/>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1"/>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1"/>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1"/>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1"/>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1"/>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1"/>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1"/>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1"/>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1"/>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1"/>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1"/>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1"/>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1"/>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1"/>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1"/>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1"/>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1"/>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1"/>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1"/>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1"/>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89231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6525551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99975966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00199643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94339625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0950716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65015041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4999643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0095332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031365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1E2E10-22AB-49F8-948E-8507EFB0E14A}" type="datetimeFigureOut">
              <a:rPr lang="en-US" smtClean="0"/>
              <a:t>11/16/2021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2138715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2087996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3101956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8650287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3011880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ree columns">
  <p:cSld name="1_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3484054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ree columns">
  <p:cSld name="1_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5889945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237803779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3">
  <p:cSld name="1_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105576297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3">
  <p:cSld name="1_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53704184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78178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1E2E10-22AB-49F8-948E-8507EFB0E14A}" type="datetimeFigureOut">
              <a:rPr lang="en-US" smtClean="0"/>
              <a:t>11/16/2021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5614683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our columns 2">
  <p:cSld name="1_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7147122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our columns 2">
  <p:cSld name="1_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5458714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600"/>
        <p:cNvGrpSpPr/>
        <p:nvPr/>
      </p:nvGrpSpPr>
      <p:grpSpPr>
        <a:xfrm>
          <a:off x="0" y="0"/>
          <a:ext cx="0" cy="0"/>
          <a:chOff x="0" y="0"/>
          <a:chExt cx="0" cy="0"/>
        </a:xfrm>
      </p:grpSpPr>
      <p:sp>
        <p:nvSpPr>
          <p:cNvPr id="601" name="Google Shape;601;p29"/>
          <p:cNvSpPr/>
          <p:nvPr/>
        </p:nvSpPr>
        <p:spPr>
          <a:xfrm rot="5400000">
            <a:off x="5385445" y="4325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9"/>
          <p:cNvSpPr/>
          <p:nvPr/>
        </p:nvSpPr>
        <p:spPr>
          <a:xfrm rot="5400000">
            <a:off x="5385445" y="5341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9"/>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29"/>
          <p:cNvSpPr txBox="1">
            <a:spLocks noGrp="1"/>
          </p:cNvSpPr>
          <p:nvPr>
            <p:ph type="subTitle" idx="1"/>
          </p:nvPr>
        </p:nvSpPr>
        <p:spPr>
          <a:xfrm>
            <a:off x="6908800" y="1124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6" name="Google Shape;606;p29"/>
          <p:cNvSpPr txBox="1">
            <a:spLocks noGrp="1"/>
          </p:cNvSpPr>
          <p:nvPr>
            <p:ph type="subTitle" idx="2"/>
          </p:nvPr>
        </p:nvSpPr>
        <p:spPr>
          <a:xfrm>
            <a:off x="6908800" y="720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7" name="Google Shape;607;p29"/>
          <p:cNvSpPr txBox="1">
            <a:spLocks noGrp="1"/>
          </p:cNvSpPr>
          <p:nvPr>
            <p:ph type="subTitle" idx="3"/>
          </p:nvPr>
        </p:nvSpPr>
        <p:spPr>
          <a:xfrm>
            <a:off x="6908800" y="2880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8" name="Google Shape;608;p29"/>
          <p:cNvSpPr txBox="1">
            <a:spLocks noGrp="1"/>
          </p:cNvSpPr>
          <p:nvPr>
            <p:ph type="subTitle" idx="4"/>
          </p:nvPr>
        </p:nvSpPr>
        <p:spPr>
          <a:xfrm>
            <a:off x="6908800" y="2476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9" name="Google Shape;609;p29"/>
          <p:cNvSpPr txBox="1">
            <a:spLocks noGrp="1"/>
          </p:cNvSpPr>
          <p:nvPr>
            <p:ph type="subTitle" idx="5"/>
          </p:nvPr>
        </p:nvSpPr>
        <p:spPr>
          <a:xfrm>
            <a:off x="6908800" y="4636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10" name="Google Shape;610;p29"/>
          <p:cNvSpPr txBox="1">
            <a:spLocks noGrp="1"/>
          </p:cNvSpPr>
          <p:nvPr>
            <p:ph type="subTitle" idx="6"/>
          </p:nvPr>
        </p:nvSpPr>
        <p:spPr>
          <a:xfrm>
            <a:off x="6908800" y="4232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grpSp>
        <p:nvGrpSpPr>
          <p:cNvPr id="611" name="Google Shape;611;p29"/>
          <p:cNvGrpSpPr/>
          <p:nvPr/>
        </p:nvGrpSpPr>
        <p:grpSpPr>
          <a:xfrm>
            <a:off x="791840" y="3566767"/>
            <a:ext cx="3641781" cy="3335408"/>
            <a:chOff x="289080" y="2675075"/>
            <a:chExt cx="2731336" cy="2501556"/>
          </a:xfrm>
        </p:grpSpPr>
        <p:sp>
          <p:nvSpPr>
            <p:cNvPr id="612" name="Google Shape;612;p29"/>
            <p:cNvSpPr/>
            <p:nvPr/>
          </p:nvSpPr>
          <p:spPr>
            <a:xfrm>
              <a:off x="1168050" y="2675075"/>
              <a:ext cx="1070307" cy="2501511"/>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9"/>
            <p:cNvSpPr/>
            <p:nvPr/>
          </p:nvSpPr>
          <p:spPr>
            <a:xfrm>
              <a:off x="1668575" y="4011249"/>
              <a:ext cx="773984" cy="1164384"/>
            </a:xfrm>
            <a:custGeom>
              <a:avLst/>
              <a:gdLst/>
              <a:ahLst/>
              <a:cxnLst/>
              <a:rect l="l" t="t" r="r" b="b"/>
              <a:pathLst>
                <a:path w="7741" h="11645" extrusionOk="0">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avLst/>
                <a:gdLst/>
                <a:ahLst/>
                <a:cxnLst/>
                <a:rect l="l" t="t" r="r" b="b"/>
                <a:pathLst>
                  <a:path w="11788" h="9144" extrusionOk="0">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9"/>
              <p:cNvSpPr/>
              <p:nvPr/>
            </p:nvSpPr>
            <p:spPr>
              <a:xfrm>
                <a:off x="2081556" y="4454434"/>
                <a:ext cx="905211" cy="722197"/>
              </a:xfrm>
              <a:custGeom>
                <a:avLst/>
                <a:gdLst/>
                <a:ahLst/>
                <a:cxnLst/>
                <a:rect l="l" t="t" r="r" b="b"/>
                <a:pathLst>
                  <a:path w="10895" h="8692" extrusionOk="0">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avLst/>
                <a:gdLst/>
                <a:ahLst/>
                <a:cxnLst/>
                <a:rect l="l" t="t" r="r" b="b"/>
                <a:pathLst>
                  <a:path w="18455" h="14764" extrusionOk="0">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29"/>
              <p:cNvSpPr/>
              <p:nvPr/>
            </p:nvSpPr>
            <p:spPr>
              <a:xfrm>
                <a:off x="358290" y="4012243"/>
                <a:ext cx="1389929" cy="1164388"/>
              </a:xfrm>
              <a:custGeom>
                <a:avLst/>
                <a:gdLst/>
                <a:ahLst/>
                <a:cxnLst/>
                <a:rect l="l" t="t" r="r" b="b"/>
                <a:pathLst>
                  <a:path w="16729" h="14014" extrusionOk="0">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550384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620"/>
        <p:cNvGrpSpPr/>
        <p:nvPr/>
      </p:nvGrpSpPr>
      <p:grpSpPr>
        <a:xfrm>
          <a:off x="0" y="0"/>
          <a:ext cx="0" cy="0"/>
          <a:chOff x="0" y="0"/>
          <a:chExt cx="0" cy="0"/>
        </a:xfrm>
      </p:grpSpPr>
      <p:sp>
        <p:nvSpPr>
          <p:cNvPr id="621" name="Google Shape;621;p30"/>
          <p:cNvSpPr txBox="1">
            <a:spLocks noGrp="1"/>
          </p:cNvSpPr>
          <p:nvPr>
            <p:ph type="subTitle" idx="1"/>
          </p:nvPr>
        </p:nvSpPr>
        <p:spPr>
          <a:xfrm>
            <a:off x="5486400" y="12510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2" name="Google Shape;622;p30"/>
          <p:cNvSpPr txBox="1">
            <a:spLocks noGrp="1"/>
          </p:cNvSpPr>
          <p:nvPr>
            <p:ph type="subTitle" idx="2"/>
          </p:nvPr>
        </p:nvSpPr>
        <p:spPr>
          <a:xfrm>
            <a:off x="5486400" y="9041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3" name="Google Shape;623;p30"/>
          <p:cNvSpPr txBox="1">
            <a:spLocks noGrp="1"/>
          </p:cNvSpPr>
          <p:nvPr>
            <p:ph type="subTitle" idx="3"/>
          </p:nvPr>
        </p:nvSpPr>
        <p:spPr>
          <a:xfrm>
            <a:off x="5486400" y="30072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4" name="Google Shape;624;p30"/>
          <p:cNvSpPr txBox="1">
            <a:spLocks noGrp="1"/>
          </p:cNvSpPr>
          <p:nvPr>
            <p:ph type="subTitle" idx="4"/>
          </p:nvPr>
        </p:nvSpPr>
        <p:spPr>
          <a:xfrm>
            <a:off x="5486400" y="26604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5" name="Google Shape;625;p30"/>
          <p:cNvSpPr txBox="1">
            <a:spLocks noGrp="1"/>
          </p:cNvSpPr>
          <p:nvPr>
            <p:ph type="subTitle" idx="5"/>
          </p:nvPr>
        </p:nvSpPr>
        <p:spPr>
          <a:xfrm>
            <a:off x="5486400" y="47635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6" name="Google Shape;626;p30"/>
          <p:cNvSpPr txBox="1">
            <a:spLocks noGrp="1"/>
          </p:cNvSpPr>
          <p:nvPr>
            <p:ph type="subTitle" idx="6"/>
          </p:nvPr>
        </p:nvSpPr>
        <p:spPr>
          <a:xfrm>
            <a:off x="5486400" y="44166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7" name="Google Shape;627;p30"/>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08F9E"/>
              </a:solidFill>
              <a:cs typeface="Arial"/>
              <a:sym typeface="Arial"/>
            </a:endParaRPr>
          </a:p>
        </p:txBody>
      </p:sp>
      <p:sp>
        <p:nvSpPr>
          <p:cNvPr id="628" name="Google Shape;628;p30"/>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8F9E"/>
              </a:buClr>
              <a:buSzPts val="5200"/>
              <a:buNone/>
              <a:defRPr>
                <a:solidFill>
                  <a:srgbClr val="208F9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9254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629"/>
        <p:cNvGrpSpPr/>
        <p:nvPr/>
      </p:nvGrpSpPr>
      <p:grpSpPr>
        <a:xfrm>
          <a:off x="0" y="0"/>
          <a:ext cx="0" cy="0"/>
          <a:chOff x="0" y="0"/>
          <a:chExt cx="0" cy="0"/>
        </a:xfrm>
      </p:grpSpPr>
      <p:sp>
        <p:nvSpPr>
          <p:cNvPr id="630" name="Google Shape;630;p31"/>
          <p:cNvSpPr/>
          <p:nvPr/>
        </p:nvSpPr>
        <p:spPr>
          <a:xfrm>
            <a:off x="1676400" y="3657601"/>
            <a:ext cx="8813915" cy="3035348"/>
          </a:xfrm>
          <a:custGeom>
            <a:avLst/>
            <a:gdLst/>
            <a:ahLst/>
            <a:cxnLst/>
            <a:rect l="l" t="t" r="r" b="b"/>
            <a:pathLst>
              <a:path w="102547" h="46533" extrusionOk="0">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solidFill>
            <a:srgbClr val="208F9E">
              <a:alpha val="51440"/>
            </a:srgbClr>
          </a:solidFill>
          <a:ln>
            <a:noFill/>
          </a:ln>
        </p:spPr>
      </p:sp>
      <p:sp>
        <p:nvSpPr>
          <p:cNvPr id="631" name="Google Shape;631;p31"/>
          <p:cNvSpPr txBox="1">
            <a:spLocks noGrp="1"/>
          </p:cNvSpPr>
          <p:nvPr>
            <p:ph type="title"/>
          </p:nvPr>
        </p:nvSpPr>
        <p:spPr>
          <a:xfrm>
            <a:off x="960000" y="4025900"/>
            <a:ext cx="10272000" cy="2066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6400">
                <a:solidFill>
                  <a:schemeClr val="dk1"/>
                </a:solidFill>
              </a:defRPr>
            </a:lvl1pPr>
            <a:lvl2pPr lvl="1">
              <a:spcBef>
                <a:spcPts val="0"/>
              </a:spcBef>
              <a:spcAft>
                <a:spcPts val="0"/>
              </a:spcAft>
              <a:buNone/>
              <a:defRPr>
                <a:latin typeface="Zilla Slab SemiBold"/>
                <a:ea typeface="Zilla Slab SemiBold"/>
                <a:cs typeface="Zilla Slab SemiBold"/>
                <a:sym typeface="Zilla Slab SemiBold"/>
              </a:defRPr>
            </a:lvl2pPr>
            <a:lvl3pPr lvl="2">
              <a:spcBef>
                <a:spcPts val="0"/>
              </a:spcBef>
              <a:spcAft>
                <a:spcPts val="0"/>
              </a:spcAft>
              <a:buNone/>
              <a:defRPr>
                <a:latin typeface="Zilla Slab SemiBold"/>
                <a:ea typeface="Zilla Slab SemiBold"/>
                <a:cs typeface="Zilla Slab SemiBold"/>
                <a:sym typeface="Zilla Slab SemiBold"/>
              </a:defRPr>
            </a:lvl3pPr>
            <a:lvl4pPr lvl="3">
              <a:spcBef>
                <a:spcPts val="0"/>
              </a:spcBef>
              <a:spcAft>
                <a:spcPts val="0"/>
              </a:spcAft>
              <a:buNone/>
              <a:defRPr>
                <a:latin typeface="Zilla Slab SemiBold"/>
                <a:ea typeface="Zilla Slab SemiBold"/>
                <a:cs typeface="Zilla Slab SemiBold"/>
                <a:sym typeface="Zilla Slab SemiBold"/>
              </a:defRPr>
            </a:lvl4pPr>
            <a:lvl5pPr lvl="4">
              <a:spcBef>
                <a:spcPts val="0"/>
              </a:spcBef>
              <a:spcAft>
                <a:spcPts val="0"/>
              </a:spcAft>
              <a:buNone/>
              <a:defRPr>
                <a:latin typeface="Zilla Slab SemiBold"/>
                <a:ea typeface="Zilla Slab SemiBold"/>
                <a:cs typeface="Zilla Slab SemiBold"/>
                <a:sym typeface="Zilla Slab SemiBold"/>
              </a:defRPr>
            </a:lvl5pPr>
            <a:lvl6pPr lvl="5">
              <a:spcBef>
                <a:spcPts val="0"/>
              </a:spcBef>
              <a:spcAft>
                <a:spcPts val="0"/>
              </a:spcAft>
              <a:buNone/>
              <a:defRPr>
                <a:latin typeface="Zilla Slab SemiBold"/>
                <a:ea typeface="Zilla Slab SemiBold"/>
                <a:cs typeface="Zilla Slab SemiBold"/>
                <a:sym typeface="Zilla Slab SemiBold"/>
              </a:defRPr>
            </a:lvl6pPr>
            <a:lvl7pPr lvl="6">
              <a:spcBef>
                <a:spcPts val="0"/>
              </a:spcBef>
              <a:spcAft>
                <a:spcPts val="0"/>
              </a:spcAft>
              <a:buNone/>
              <a:defRPr>
                <a:latin typeface="Zilla Slab SemiBold"/>
                <a:ea typeface="Zilla Slab SemiBold"/>
                <a:cs typeface="Zilla Slab SemiBold"/>
                <a:sym typeface="Zilla Slab SemiBold"/>
              </a:defRPr>
            </a:lvl7pPr>
            <a:lvl8pPr lvl="7">
              <a:spcBef>
                <a:spcPts val="0"/>
              </a:spcBef>
              <a:spcAft>
                <a:spcPts val="0"/>
              </a:spcAft>
              <a:buNone/>
              <a:defRPr>
                <a:latin typeface="Zilla Slab SemiBold"/>
                <a:ea typeface="Zilla Slab SemiBold"/>
                <a:cs typeface="Zilla Slab SemiBold"/>
                <a:sym typeface="Zilla Slab SemiBold"/>
              </a:defRPr>
            </a:lvl8pPr>
            <a:lvl9pPr lvl="8">
              <a:spcBef>
                <a:spcPts val="0"/>
              </a:spcBef>
              <a:spcAft>
                <a:spcPts val="0"/>
              </a:spcAft>
              <a:buNone/>
              <a:defRPr>
                <a:latin typeface="Zilla Slab SemiBold"/>
                <a:ea typeface="Zilla Slab SemiBold"/>
                <a:cs typeface="Zilla Slab SemiBold"/>
                <a:sym typeface="Zilla Slab SemiBold"/>
              </a:defRPr>
            </a:lvl9pPr>
          </a:lstStyle>
          <a:p>
            <a:endParaRPr/>
          </a:p>
        </p:txBody>
      </p:sp>
      <p:sp>
        <p:nvSpPr>
          <p:cNvPr id="632" name="Google Shape;632;p31"/>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5828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51"/>
        <p:cNvGrpSpPr/>
        <p:nvPr/>
      </p:nvGrpSpPr>
      <p:grpSpPr>
        <a:xfrm>
          <a:off x="0" y="0"/>
          <a:ext cx="0" cy="0"/>
          <a:chOff x="0" y="0"/>
          <a:chExt cx="0" cy="0"/>
        </a:xfrm>
      </p:grpSpPr>
      <p:sp>
        <p:nvSpPr>
          <p:cNvPr id="652" name="Google Shape;652;p33"/>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33"/>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4" name="Google Shape;654;p33"/>
          <p:cNvGrpSpPr/>
          <p:nvPr/>
        </p:nvGrpSpPr>
        <p:grpSpPr>
          <a:xfrm rot="-5400000">
            <a:off x="10103745" y="-524986"/>
            <a:ext cx="1546068" cy="3070729"/>
            <a:chOff x="15558775" y="-2131075"/>
            <a:chExt cx="438775" cy="871475"/>
          </a:xfrm>
        </p:grpSpPr>
        <p:sp>
          <p:nvSpPr>
            <p:cNvPr id="655" name="Google Shape;655;p33"/>
            <p:cNvSpPr/>
            <p:nvPr/>
          </p:nvSpPr>
          <p:spPr>
            <a:xfrm>
              <a:off x="15558775" y="-2131075"/>
              <a:ext cx="438775" cy="871475"/>
            </a:xfrm>
            <a:custGeom>
              <a:avLst/>
              <a:gdLst/>
              <a:ahLst/>
              <a:cxnLst/>
              <a:rect l="l" t="t" r="r" b="b"/>
              <a:pathLst>
                <a:path w="17551" h="34859" extrusionOk="0">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33"/>
            <p:cNvSpPr/>
            <p:nvPr/>
          </p:nvSpPr>
          <p:spPr>
            <a:xfrm>
              <a:off x="15651650" y="-2085250"/>
              <a:ext cx="181600" cy="746250"/>
            </a:xfrm>
            <a:custGeom>
              <a:avLst/>
              <a:gdLst/>
              <a:ahLst/>
              <a:cxnLst/>
              <a:rect l="l" t="t" r="r" b="b"/>
              <a:pathLst>
                <a:path w="7264" h="29850" extrusionOk="0">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65720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60"/>
        <p:cNvGrpSpPr/>
        <p:nvPr/>
      </p:nvGrpSpPr>
      <p:grpSpPr>
        <a:xfrm>
          <a:off x="0" y="0"/>
          <a:ext cx="0" cy="0"/>
          <a:chOff x="0" y="0"/>
          <a:chExt cx="0" cy="0"/>
        </a:xfrm>
      </p:grpSpPr>
      <p:sp>
        <p:nvSpPr>
          <p:cNvPr id="661" name="Google Shape;661;p3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35"/>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63" name="Google Shape;663;p35"/>
          <p:cNvGrpSpPr/>
          <p:nvPr/>
        </p:nvGrpSpPr>
        <p:grpSpPr>
          <a:xfrm>
            <a:off x="7898440" y="1809081"/>
            <a:ext cx="3751867" cy="5091433"/>
            <a:chOff x="8538550" y="-2979400"/>
            <a:chExt cx="1464200" cy="1986875"/>
          </a:xfrm>
        </p:grpSpPr>
        <p:sp>
          <p:nvSpPr>
            <p:cNvPr id="664" name="Google Shape;664;p35"/>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35"/>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35"/>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35"/>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35"/>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35"/>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35"/>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35"/>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35"/>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35"/>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35"/>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35"/>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88434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676"/>
        <p:cNvGrpSpPr/>
        <p:nvPr/>
      </p:nvGrpSpPr>
      <p:grpSpPr>
        <a:xfrm>
          <a:off x="0" y="0"/>
          <a:ext cx="0" cy="0"/>
          <a:chOff x="0" y="0"/>
          <a:chExt cx="0" cy="0"/>
        </a:xfrm>
      </p:grpSpPr>
      <p:sp>
        <p:nvSpPr>
          <p:cNvPr id="677" name="Google Shape;677;p36"/>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36"/>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3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56301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204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0765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1E2E10-22AB-49F8-948E-8507EFB0E14A}" type="datetimeFigureOut">
              <a:rPr lang="en-US" smtClean="0"/>
              <a:t>11/16/2021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73225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16215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37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107288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0168240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9803941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439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C4BC7-4FF7-394A-84AD-314A20675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E2FD8A-7AFA-9F40-AF41-F934E6652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81D9DC-0A30-A64F-ACE5-0F38111BEF92}"/>
              </a:ext>
            </a:extLst>
          </p:cNvPr>
          <p:cNvSpPr>
            <a:spLocks noGrp="1"/>
          </p:cNvSpPr>
          <p:nvPr>
            <p:ph type="dt" sz="half" idx="10"/>
          </p:nvPr>
        </p:nvSpPr>
        <p:spPr/>
        <p:txBody>
          <a:bodyPr/>
          <a:lstStyle/>
          <a:p>
            <a:fld id="{90EB6AEF-083F-EA43-8AD9-AD9BACF1DE00}"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27504B-CCB0-2145-9C93-906384548F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0B03C8B-1D72-E148-BDA9-1825AE7C7882}"/>
              </a:ext>
            </a:extLst>
          </p:cNvPr>
          <p:cNvSpPr>
            <a:spLocks noGrp="1"/>
          </p:cNvSpPr>
          <p:nvPr>
            <p:ph type="sldNum" sz="quarter" idx="12"/>
          </p:nvPr>
        </p:nvSpPr>
        <p:spPr/>
        <p:txBody>
          <a:bodyPr/>
          <a:lstStyle/>
          <a:p>
            <a:fld id="{0E488F4F-E62C-FF49-9735-5313EA2456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847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4254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0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63383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E2E10-22AB-49F8-948E-8507EFB0E14A}" type="datetimeFigureOut">
              <a:rPr lang="en-US" smtClean="0"/>
              <a:t>11/16/2021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225304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10198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1031971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9739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14323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11/16/2021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60929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C4BC7-4FF7-394A-84AD-314A20675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E2FD8A-7AFA-9F40-AF41-F934E6652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81D9DC-0A30-A64F-ACE5-0F38111BEF92}"/>
              </a:ext>
            </a:extLst>
          </p:cNvPr>
          <p:cNvSpPr>
            <a:spLocks noGrp="1"/>
          </p:cNvSpPr>
          <p:nvPr>
            <p:ph type="dt" sz="half" idx="10"/>
          </p:nvPr>
        </p:nvSpPr>
        <p:spPr/>
        <p:txBody>
          <a:bodyPr/>
          <a:lstStyle/>
          <a:p>
            <a:fld id="{90EB6AEF-083F-EA43-8AD9-AD9BACF1DE00}"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27504B-CCB0-2145-9C93-906384548F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0B03C8B-1D72-E148-BDA9-1825AE7C7882}"/>
              </a:ext>
            </a:extLst>
          </p:cNvPr>
          <p:cNvSpPr>
            <a:spLocks noGrp="1"/>
          </p:cNvSpPr>
          <p:nvPr>
            <p:ph type="sldNum" sz="quarter" idx="12"/>
          </p:nvPr>
        </p:nvSpPr>
        <p:spPr/>
        <p:txBody>
          <a:bodyPr/>
          <a:lstStyle/>
          <a:p>
            <a:fld id="{0E488F4F-E62C-FF49-9735-5313EA2456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022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127013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246358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4406719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397222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theme" Target="../theme/theme4.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theme" Target="../theme/theme5.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6.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E2E10-22AB-49F8-948E-8507EFB0E14A}" type="datetimeFigureOut">
              <a:rPr lang="en-US" smtClean="0"/>
              <a:t>11/16/2021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54765-74C7-4532-8EBA-DCCE2B5892EA}" type="slidenum">
              <a:rPr lang="en-US" smtClean="0"/>
              <a:t>‹#›</a:t>
            </a:fld>
            <a:endParaRPr lang="en-US"/>
          </a:p>
        </p:txBody>
      </p:sp>
    </p:spTree>
    <p:extLst>
      <p:ext uri="{BB962C8B-B14F-4D97-AF65-F5344CB8AC3E}">
        <p14:creationId xmlns:p14="http://schemas.microsoft.com/office/powerpoint/2010/main" val="1731958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60" r:id="rId3"/>
    <p:sldLayoutId id="2147483737"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8A9F99A-A5ED-4F72-8752-AF20B15EE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5774DEC-3659-4505-8E46-55AB38C82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62B6C9-A8FA-4975-966B-3487F49F1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A3FC5-365A-4E15-B4BF-B0C447403491}" type="datetimeFigureOut">
              <a:rPr lang="zh-CN" altLang="en-US" smtClean="0">
                <a:solidFill>
                  <a:srgbClr val="000000">
                    <a:tint val="75000"/>
                  </a:srgbClr>
                </a:solidFill>
              </a:rPr>
              <a:pPr/>
              <a:t>2021/11/16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4E3EC6DC-ECF0-4D74-8517-8456CDCFB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F8FE130A-6CC3-4E0B-9099-C8E46A238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98520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80"/>
        <p:cNvGrpSpPr/>
        <p:nvPr/>
      </p:nvGrpSpPr>
      <p:grpSpPr>
        <a:xfrm>
          <a:off x="0" y="0"/>
          <a:ext cx="0" cy="0"/>
          <a:chOff x="0" y="0"/>
          <a:chExt cx="0" cy="0"/>
        </a:xfrm>
      </p:grpSpPr>
      <p:sp>
        <p:nvSpPr>
          <p:cNvPr id="681" name="Google Shape;681;p3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682" name="Google Shape;682;p3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026811336"/>
      </p:ext>
    </p:extLst>
  </p:cSld>
  <p:clrMap bg1="lt1" tx1="dk1" bg2="dk2" tx2="lt2" accent1="accent1" accent2="accent2" accent3="accent3" accent4="accent4" accent5="accent5" accent6="accent6" hlink="hlink" folHlink="folHlink"/>
  <p:sldLayoutIdLst>
    <p:sldLayoutId id="2147483673" r:id="rId1"/>
    <p:sldLayoutId id="2147483750" r:id="rId2"/>
    <p:sldLayoutId id="214748374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1A129"/>
              </a:buClr>
              <a:buSzPts val="5200"/>
              <a:buFont typeface="Archivo Narrow"/>
              <a:buNone/>
              <a:defRPr sz="5200" b="1">
                <a:solidFill>
                  <a:srgbClr val="F1A129"/>
                </a:solidFill>
                <a:latin typeface="Archivo Narrow"/>
                <a:ea typeface="Archivo Narrow"/>
                <a:cs typeface="Archivo Narrow"/>
                <a:sym typeface="Archivo Narr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Zilla Slab Medium"/>
              <a:buChar char="●"/>
              <a:defRPr sz="1800">
                <a:solidFill>
                  <a:schemeClr val="dk2"/>
                </a:solidFill>
                <a:latin typeface="Zilla Slab Medium"/>
                <a:ea typeface="Zilla Slab Medium"/>
                <a:cs typeface="Zilla Slab Medium"/>
                <a:sym typeface="Zilla Slab Medium"/>
              </a:defRPr>
            </a:lvl1pPr>
            <a:lvl2pPr marL="914400" lvl="1"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2pPr>
            <a:lvl3pPr marL="1371600" lvl="2"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3pPr>
            <a:lvl4pPr marL="1828800" lvl="3"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4pPr>
            <a:lvl5pPr marL="2286000" lvl="4"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5pPr>
            <a:lvl6pPr marL="2743200" lvl="5"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6pPr>
            <a:lvl7pPr marL="3200400" lvl="6"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7pPr>
            <a:lvl8pPr marL="3657600" lvl="7"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8pPr>
            <a:lvl9pPr marL="4114800" lvl="8" indent="-317500">
              <a:lnSpc>
                <a:spcPct val="115000"/>
              </a:lnSpc>
              <a:spcBef>
                <a:spcPts val="1600"/>
              </a:spcBef>
              <a:spcAft>
                <a:spcPts val="160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4075718424"/>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767" r:id="rId4"/>
    <p:sldLayoutId id="2147483759" r:id="rId5"/>
    <p:sldLayoutId id="2147483758" r:id="rId6"/>
    <p:sldLayoutId id="2147483678" r:id="rId7"/>
    <p:sldLayoutId id="2147483679" r:id="rId8"/>
    <p:sldLayoutId id="2147483763" r:id="rId9"/>
    <p:sldLayoutId id="2147483761" r:id="rId10"/>
    <p:sldLayoutId id="2147483738" r:id="rId11"/>
    <p:sldLayoutId id="2147483680" r:id="rId12"/>
    <p:sldLayoutId id="2147483681" r:id="rId13"/>
    <p:sldLayoutId id="2147483682" r:id="rId14"/>
    <p:sldLayoutId id="2147483752" r:id="rId15"/>
    <p:sldLayoutId id="2147483751" r:id="rId16"/>
    <p:sldLayoutId id="2147483683" r:id="rId17"/>
    <p:sldLayoutId id="2147483684" r:id="rId18"/>
    <p:sldLayoutId id="2147483685" r:id="rId19"/>
    <p:sldLayoutId id="2147483757" r:id="rId20"/>
    <p:sldLayoutId id="2147483736" r:id="rId21"/>
    <p:sldLayoutId id="2147483686" r:id="rId22"/>
    <p:sldLayoutId id="2147483687" r:id="rId23"/>
    <p:sldLayoutId id="2147483688" r:id="rId24"/>
    <p:sldLayoutId id="2147483756" r:id="rId25"/>
    <p:sldLayoutId id="2147483755" r:id="rId26"/>
    <p:sldLayoutId id="2147483754" r:id="rId27"/>
    <p:sldLayoutId id="2147483753" r:id="rId28"/>
    <p:sldLayoutId id="2147483735" r:id="rId29"/>
    <p:sldLayoutId id="2147483734" r:id="rId30"/>
    <p:sldLayoutId id="2147483733" r:id="rId31"/>
    <p:sldLayoutId id="2147483732" r:id="rId32"/>
    <p:sldLayoutId id="2147483731" r:id="rId33"/>
    <p:sldLayoutId id="2147483730" r:id="rId34"/>
    <p:sldLayoutId id="2147483729" r:id="rId35"/>
    <p:sldLayoutId id="2147483689" r:id="rId36"/>
    <p:sldLayoutId id="2147483746" r:id="rId37"/>
    <p:sldLayoutId id="2147483726" r:id="rId38"/>
    <p:sldLayoutId id="2147483690" r:id="rId39"/>
    <p:sldLayoutId id="2147483745" r:id="rId40"/>
    <p:sldLayoutId id="2147483744" r:id="rId41"/>
    <p:sldLayoutId id="2147483691" r:id="rId42"/>
    <p:sldLayoutId id="2147483747" r:id="rId43"/>
    <p:sldLayoutId id="2147483727"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E6D4439-76A2-424E-B440-82865D2FD153}"/>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434452"/>
      </p:ext>
    </p:extLst>
  </p:cSld>
  <p:clrMap bg1="lt1" tx1="dk1" bg2="lt2" tx2="dk2" accent1="accent1" accent2="accent2" accent3="accent3" accent4="accent4" accent5="accent5" accent6="accent6" hlink="hlink" folHlink="folHlink"/>
  <p:sldLayoutIdLst>
    <p:sldLayoutId id="2147483699" r:id="rId1"/>
    <p:sldLayoutId id="2147483766" r:id="rId2"/>
    <p:sldLayoutId id="2147483743" r:id="rId3"/>
    <p:sldLayoutId id="2147483700" r:id="rId4"/>
    <p:sldLayoutId id="2147483701" r:id="rId5"/>
    <p:sldLayoutId id="2147483702" r:id="rId6"/>
    <p:sldLayoutId id="2147483703" r:id="rId7"/>
    <p:sldLayoutId id="2147483704" r:id="rId8"/>
    <p:sldLayoutId id="214748370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E6D4439-76A2-424E-B440-82865D2FD153}"/>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449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64" r:id="rId7"/>
    <p:sldLayoutId id="2147483762" r:id="rId8"/>
    <p:sldLayoutId id="2147483713" r:id="rId9"/>
    <p:sldLayoutId id="2147483739" r:id="rId10"/>
    <p:sldLayoutId id="2147483765" r:id="rId11"/>
    <p:sldLayoutId id="2147483742" r:id="rId12"/>
    <p:sldLayoutId id="2147483741"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AA3B8-92EB-4A12-BAD9-E5F404CEEB5A}" type="datetimeFigureOut">
              <a:rPr lang="en-US" smtClean="0">
                <a:solidFill>
                  <a:prstClr val="black">
                    <a:tint val="75000"/>
                  </a:prstClr>
                </a:solidFill>
              </a:rPr>
              <a:pPr/>
              <a:t>11/16/2021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236881"/>
      </p:ext>
    </p:extLst>
  </p:cSld>
  <p:clrMap bg1="lt1" tx1="dk1" bg2="lt2" tx2="dk2" accent1="accent1" accent2="accent2" accent3="accent3" accent4="accent4" accent5="accent5" accent6="accent6" hlink="hlink" folHlink="folHlink"/>
  <p:sldLayoutIdLst>
    <p:sldLayoutId id="2147483715" r:id="rId1"/>
    <p:sldLayoutId id="2147483748" r:id="rId2"/>
    <p:sldLayoutId id="2147483728"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92.xml"/><Relationship Id="rId6" Type="http://schemas.microsoft.com/office/2007/relationships/hdphoto" Target="../media/hdphoto4.wdp"/><Relationship Id="rId5" Type="http://schemas.openxmlformats.org/officeDocument/2006/relationships/image" Target="../media/image44.png"/><Relationship Id="rId10" Type="http://schemas.openxmlformats.org/officeDocument/2006/relationships/image" Target="../media/image47.jpeg"/><Relationship Id="rId4" Type="http://schemas.openxmlformats.org/officeDocument/2006/relationships/image" Target="../media/image43.jpe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openxmlformats.org/officeDocument/2006/relationships/image" Target="../media/image33.gif"/><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18" Type="http://schemas.openxmlformats.org/officeDocument/2006/relationships/image" Target="../media/image59.png"/><Relationship Id="rId3" Type="http://schemas.openxmlformats.org/officeDocument/2006/relationships/image" Target="../media/image49.png"/><Relationship Id="rId21" Type="http://schemas.microsoft.com/office/2007/relationships/hdphoto" Target="../media/hdphoto12.wdp"/><Relationship Id="rId7" Type="http://schemas.openxmlformats.org/officeDocument/2006/relationships/image" Target="../media/image52.jpeg"/><Relationship Id="rId12" Type="http://schemas.microsoft.com/office/2007/relationships/hdphoto" Target="../media/hdphoto8.wdp"/><Relationship Id="rId17" Type="http://schemas.openxmlformats.org/officeDocument/2006/relationships/image" Target="../media/image58.jpeg"/><Relationship Id="rId2" Type="http://schemas.openxmlformats.org/officeDocument/2006/relationships/notesSlide" Target="../notesSlides/notesSlide8.xml"/><Relationship Id="rId16" Type="http://schemas.microsoft.com/office/2007/relationships/hdphoto" Target="../media/hdphoto10.wdp"/><Relationship Id="rId20" Type="http://schemas.openxmlformats.org/officeDocument/2006/relationships/image" Target="../media/image60.png"/><Relationship Id="rId1" Type="http://schemas.openxmlformats.org/officeDocument/2006/relationships/slideLayout" Target="../slideLayouts/slideLayout78.xml"/><Relationship Id="rId6" Type="http://schemas.openxmlformats.org/officeDocument/2006/relationships/image" Target="../media/image51.jpeg"/><Relationship Id="rId11" Type="http://schemas.openxmlformats.org/officeDocument/2006/relationships/image" Target="../media/image55.png"/><Relationship Id="rId5" Type="http://schemas.microsoft.com/office/2007/relationships/hdphoto" Target="../media/hdphoto6.wdp"/><Relationship Id="rId15" Type="http://schemas.openxmlformats.org/officeDocument/2006/relationships/image" Target="../media/image57.png"/><Relationship Id="rId23" Type="http://schemas.microsoft.com/office/2007/relationships/hdphoto" Target="../media/hdphoto13.wdp"/><Relationship Id="rId10" Type="http://schemas.openxmlformats.org/officeDocument/2006/relationships/image" Target="../media/image54.jpeg"/><Relationship Id="rId19" Type="http://schemas.microsoft.com/office/2007/relationships/hdphoto" Target="../media/hdphoto11.wdp"/><Relationship Id="rId4" Type="http://schemas.openxmlformats.org/officeDocument/2006/relationships/image" Target="../media/image50.png"/><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63.emf"/><Relationship Id="rId5" Type="http://schemas.openxmlformats.org/officeDocument/2006/relationships/customXml" Target="../ink/ink1.xml"/><Relationship Id="rId4" Type="http://schemas.openxmlformats.org/officeDocument/2006/relationships/image" Target="../media/image6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microsoft.com/office/2007/relationships/hdphoto" Target="../media/hdphoto14.wdp"/><Relationship Id="rId7" Type="http://schemas.openxmlformats.org/officeDocument/2006/relationships/image" Target="../media/image72.jpeg"/><Relationship Id="rId12"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101.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0.jpeg"/><Relationship Id="rId10" Type="http://schemas.openxmlformats.org/officeDocument/2006/relationships/image" Target="../media/image74.png"/><Relationship Id="rId4" Type="http://schemas.openxmlformats.org/officeDocument/2006/relationships/image" Target="../media/image69.jpe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81.jpeg"/><Relationship Id="rId2" Type="http://schemas.openxmlformats.org/officeDocument/2006/relationships/slideLayout" Target="../slideLayouts/slideLayout63.xml"/><Relationship Id="rId1" Type="http://schemas.openxmlformats.org/officeDocument/2006/relationships/tags" Target="../tags/tag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 Id="rId9" Type="http://schemas.openxmlformats.org/officeDocument/2006/relationships/image" Target="file:///C:\Program%20Files\Inknoe%20ClassPoint\Images\short_answer_without%20result_default.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69.xml"/><Relationship Id="rId5" Type="http://schemas.openxmlformats.org/officeDocument/2006/relationships/image" Target="../media/image84.pn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6.emf"/><Relationship Id="rId2" Type="http://schemas.openxmlformats.org/officeDocument/2006/relationships/slideLayout" Target="../slideLayouts/slideLayout101.xml"/><Relationship Id="rId1" Type="http://schemas.openxmlformats.org/officeDocument/2006/relationships/tags" Target="../tags/tag4.xml"/><Relationship Id="rId6" Type="http://schemas.openxmlformats.org/officeDocument/2006/relationships/customXml" Target="../ink/ink2.xml"/><Relationship Id="rId5" Type="http://schemas.openxmlformats.org/officeDocument/2006/relationships/image" Target="file:///C:\Program%20Files\Inknoe%20ClassPoint\Images\short_answer_without%20result_default.png"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16.jp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file:///C:\Program%20Files\Inknoe%20ClassPoint\Images\short_answer_without%20result_default.png" TargetMode="External"/><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lowchart: Stored Data 84">
            <a:extLst>
              <a:ext uri="{FF2B5EF4-FFF2-40B4-BE49-F238E27FC236}">
                <a16:creationId xmlns="" xmlns:a16="http://schemas.microsoft.com/office/drawing/2014/main" id="{6D23FACF-877D-461B-A070-D36D24946495}"/>
              </a:ext>
            </a:extLst>
          </p:cNvPr>
          <p:cNvSpPr/>
          <p:nvPr/>
        </p:nvSpPr>
        <p:spPr>
          <a:xfrm rot="5400000">
            <a:off x="3805872" y="1232734"/>
            <a:ext cx="4560429" cy="9463172"/>
          </a:xfrm>
          <a:prstGeom prst="flowChartOnlineStorag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Stored Data 83">
            <a:extLst>
              <a:ext uri="{FF2B5EF4-FFF2-40B4-BE49-F238E27FC236}">
                <a16:creationId xmlns="" xmlns:a16="http://schemas.microsoft.com/office/drawing/2014/main" id="{2A9AE215-E3B6-4B80-8E22-E4B628167297}"/>
              </a:ext>
            </a:extLst>
          </p:cNvPr>
          <p:cNvSpPr/>
          <p:nvPr/>
        </p:nvSpPr>
        <p:spPr>
          <a:xfrm rot="5400000">
            <a:off x="3311007" y="-2760676"/>
            <a:ext cx="5550156" cy="9463172"/>
          </a:xfrm>
          <a:prstGeom prst="flowChartOnlineStorag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 xmlns:a16="http://schemas.microsoft.com/office/drawing/2014/main" id="{3726543A-BBFF-4801-97BF-2126309243C4}"/>
              </a:ext>
            </a:extLst>
          </p:cNvPr>
          <p:cNvSpPr/>
          <p:nvPr/>
        </p:nvSpPr>
        <p:spPr>
          <a:xfrm rot="10800000">
            <a:off x="974350" y="3354732"/>
            <a:ext cx="11363880" cy="3464214"/>
          </a:xfrm>
          <a:custGeom>
            <a:avLst/>
            <a:gdLst>
              <a:gd name="connsiteX0" fmla="*/ 3850973 w 7372198"/>
              <a:gd name="connsiteY0" fmla="*/ 625 h 4100030"/>
              <a:gd name="connsiteX1" fmla="*/ 4031952 w 7372198"/>
              <a:gd name="connsiteY1" fmla="*/ 70973 h 4100030"/>
              <a:gd name="connsiteX2" fmla="*/ 4090693 w 7372198"/>
              <a:gd name="connsiteY2" fmla="*/ 132410 h 4100030"/>
              <a:gd name="connsiteX3" fmla="*/ 4094324 w 7372198"/>
              <a:gd name="connsiteY3" fmla="*/ 136207 h 4100030"/>
              <a:gd name="connsiteX4" fmla="*/ 4348475 w 7372198"/>
              <a:gd name="connsiteY4" fmla="*/ 1545 h 4100030"/>
              <a:gd name="connsiteX5" fmla="*/ 4521344 w 7372198"/>
              <a:gd name="connsiteY5" fmla="*/ 31956 h 4100030"/>
              <a:gd name="connsiteX6" fmla="*/ 4737888 w 7372198"/>
              <a:gd name="connsiteY6" fmla="*/ 316362 h 4100030"/>
              <a:gd name="connsiteX7" fmla="*/ 4739067 w 7372198"/>
              <a:gd name="connsiteY7" fmla="*/ 316869 h 4100030"/>
              <a:gd name="connsiteX8" fmla="*/ 4830630 w 7372198"/>
              <a:gd name="connsiteY8" fmla="*/ 356265 h 4100030"/>
              <a:gd name="connsiteX9" fmla="*/ 4943754 w 7372198"/>
              <a:gd name="connsiteY9" fmla="*/ 455558 h 4100030"/>
              <a:gd name="connsiteX10" fmla="*/ 4953935 w 7372198"/>
              <a:gd name="connsiteY10" fmla="*/ 471228 h 4100030"/>
              <a:gd name="connsiteX11" fmla="*/ 4954130 w 7372198"/>
              <a:gd name="connsiteY11" fmla="*/ 471248 h 4100030"/>
              <a:gd name="connsiteX12" fmla="*/ 5118220 w 7372198"/>
              <a:gd name="connsiteY12" fmla="*/ 535436 h 4100030"/>
              <a:gd name="connsiteX13" fmla="*/ 5118342 w 7372198"/>
              <a:gd name="connsiteY13" fmla="*/ 535253 h 4100030"/>
              <a:gd name="connsiteX14" fmla="*/ 5174286 w 7372198"/>
              <a:gd name="connsiteY14" fmla="*/ 451122 h 4100030"/>
              <a:gd name="connsiteX15" fmla="*/ 5759204 w 7372198"/>
              <a:gd name="connsiteY15" fmla="*/ 432407 h 4100030"/>
              <a:gd name="connsiteX16" fmla="*/ 5762063 w 7372198"/>
              <a:gd name="connsiteY16" fmla="*/ 427891 h 4100030"/>
              <a:gd name="connsiteX17" fmla="*/ 5803585 w 7372198"/>
              <a:gd name="connsiteY17" fmla="*/ 362305 h 4100030"/>
              <a:gd name="connsiteX18" fmla="*/ 6008969 w 7372198"/>
              <a:gd name="connsiteY18" fmla="*/ 244278 h 4100030"/>
              <a:gd name="connsiteX19" fmla="*/ 6075379 w 7372198"/>
              <a:gd name="connsiteY19" fmla="*/ 241469 h 4100030"/>
              <a:gd name="connsiteX20" fmla="*/ 6256357 w 7372198"/>
              <a:gd name="connsiteY20" fmla="*/ 311817 h 4100030"/>
              <a:gd name="connsiteX21" fmla="*/ 6315098 w 7372198"/>
              <a:gd name="connsiteY21" fmla="*/ 373254 h 4100030"/>
              <a:gd name="connsiteX22" fmla="*/ 6318729 w 7372198"/>
              <a:gd name="connsiteY22" fmla="*/ 377051 h 4100030"/>
              <a:gd name="connsiteX23" fmla="*/ 6572880 w 7372198"/>
              <a:gd name="connsiteY23" fmla="*/ 242389 h 4100030"/>
              <a:gd name="connsiteX24" fmla="*/ 6745749 w 7372198"/>
              <a:gd name="connsiteY24" fmla="*/ 272800 h 4100030"/>
              <a:gd name="connsiteX25" fmla="*/ 6962293 w 7372198"/>
              <a:gd name="connsiteY25" fmla="*/ 557206 h 4100030"/>
              <a:gd name="connsiteX26" fmla="*/ 6963472 w 7372198"/>
              <a:gd name="connsiteY26" fmla="*/ 557713 h 4100030"/>
              <a:gd name="connsiteX27" fmla="*/ 7055035 w 7372198"/>
              <a:gd name="connsiteY27" fmla="*/ 597110 h 4100030"/>
              <a:gd name="connsiteX28" fmla="*/ 7240197 w 7372198"/>
              <a:gd name="connsiteY28" fmla="*/ 833230 h 4100030"/>
              <a:gd name="connsiteX29" fmla="*/ 7227758 w 7372198"/>
              <a:gd name="connsiteY29" fmla="*/ 1132537 h 4100030"/>
              <a:gd name="connsiteX30" fmla="*/ 7318623 w 7372198"/>
              <a:gd name="connsiteY30" fmla="*/ 1590171 h 4100030"/>
              <a:gd name="connsiteX31" fmla="*/ 7105044 w 7372198"/>
              <a:gd name="connsiteY31" fmla="*/ 1906198 h 4100030"/>
              <a:gd name="connsiteX32" fmla="*/ 7066338 w 7372198"/>
              <a:gd name="connsiteY32" fmla="*/ 1929041 h 4100030"/>
              <a:gd name="connsiteX33" fmla="*/ 7093135 w 7372198"/>
              <a:gd name="connsiteY33" fmla="*/ 1940570 h 4100030"/>
              <a:gd name="connsiteX34" fmla="*/ 7278297 w 7372198"/>
              <a:gd name="connsiteY34" fmla="*/ 2176691 h 4100030"/>
              <a:gd name="connsiteX35" fmla="*/ 7265858 w 7372198"/>
              <a:gd name="connsiteY35" fmla="*/ 2475998 h 4100030"/>
              <a:gd name="connsiteX36" fmla="*/ 7356723 w 7372198"/>
              <a:gd name="connsiteY36" fmla="*/ 2933632 h 4100030"/>
              <a:gd name="connsiteX37" fmla="*/ 6931069 w 7372198"/>
              <a:gd name="connsiteY37" fmla="*/ 3334222 h 4100030"/>
              <a:gd name="connsiteX38" fmla="*/ 6778692 w 7372198"/>
              <a:gd name="connsiteY38" fmla="*/ 3677476 h 4100030"/>
              <a:gd name="connsiteX39" fmla="*/ 6259897 w 7372198"/>
              <a:gd name="connsiteY39" fmla="*/ 3719037 h 4100030"/>
              <a:gd name="connsiteX40" fmla="*/ 5889155 w 7372198"/>
              <a:gd name="connsiteY40" fmla="*/ 4085226 h 4100030"/>
              <a:gd name="connsiteX41" fmla="*/ 5344041 w 7372198"/>
              <a:gd name="connsiteY41" fmla="*/ 3861706 h 4100030"/>
              <a:gd name="connsiteX42" fmla="*/ 4534297 w 7372198"/>
              <a:gd name="connsiteY42" fmla="*/ 3640863 h 4100030"/>
              <a:gd name="connsiteX43" fmla="*/ 4268474 w 7372198"/>
              <a:gd name="connsiteY43" fmla="*/ 3548997 h 4100030"/>
              <a:gd name="connsiteX44" fmla="*/ 4246049 w 7372198"/>
              <a:gd name="connsiteY44" fmla="*/ 3522729 h 4100030"/>
              <a:gd name="connsiteX45" fmla="*/ 4230191 w 7372198"/>
              <a:gd name="connsiteY45" fmla="*/ 3534810 h 4100030"/>
              <a:gd name="connsiteX46" fmla="*/ 3768791 w 7372198"/>
              <a:gd name="connsiteY46" fmla="*/ 3532645 h 4100030"/>
              <a:gd name="connsiteX47" fmla="*/ 3398050 w 7372198"/>
              <a:gd name="connsiteY47" fmla="*/ 3898834 h 4100030"/>
              <a:gd name="connsiteX48" fmla="*/ 2852936 w 7372198"/>
              <a:gd name="connsiteY48" fmla="*/ 3675314 h 4100030"/>
              <a:gd name="connsiteX49" fmla="*/ 2043191 w 7372198"/>
              <a:gd name="connsiteY49" fmla="*/ 3454471 h 4100030"/>
              <a:gd name="connsiteX50" fmla="*/ 1687164 w 7372198"/>
              <a:gd name="connsiteY50" fmla="*/ 3208716 h 4100030"/>
              <a:gd name="connsiteX51" fmla="*/ 1674029 w 7372198"/>
              <a:gd name="connsiteY51" fmla="*/ 3120089 h 4100030"/>
              <a:gd name="connsiteX52" fmla="*/ 1674669 w 7372198"/>
              <a:gd name="connsiteY52" fmla="*/ 3113823 h 4100030"/>
              <a:gd name="connsiteX53" fmla="*/ 1641502 w 7372198"/>
              <a:gd name="connsiteY53" fmla="*/ 3113962 h 4100030"/>
              <a:gd name="connsiteX54" fmla="*/ 1252736 w 7372198"/>
              <a:gd name="connsiteY54" fmla="*/ 2877040 h 4100030"/>
              <a:gd name="connsiteX55" fmla="*/ 442991 w 7372198"/>
              <a:gd name="connsiteY55" fmla="*/ 2656197 h 4100030"/>
              <a:gd name="connsiteX56" fmla="*/ 86965 w 7372198"/>
              <a:gd name="connsiteY56" fmla="*/ 2410442 h 4100030"/>
              <a:gd name="connsiteX57" fmla="*/ 163039 w 7372198"/>
              <a:gd name="connsiteY57" fmla="*/ 2078712 h 4100030"/>
              <a:gd name="connsiteX58" fmla="*/ 2395 w 7372198"/>
              <a:gd name="connsiteY58" fmla="*/ 1738368 h 4100030"/>
              <a:gd name="connsiteX59" fmla="*/ 295772 w 7372198"/>
              <a:gd name="connsiteY59" fmla="*/ 1435859 h 4100030"/>
              <a:gd name="connsiteX60" fmla="*/ 298578 w 7372198"/>
              <a:gd name="connsiteY60" fmla="*/ 1427885 h 4100030"/>
              <a:gd name="connsiteX61" fmla="*/ 429263 w 7372198"/>
              <a:gd name="connsiteY61" fmla="*/ 993476 h 4100030"/>
              <a:gd name="connsiteX62" fmla="*/ 1065014 w 7372198"/>
              <a:gd name="connsiteY62" fmla="*/ 894231 h 4100030"/>
              <a:gd name="connsiteX63" fmla="*/ 1065137 w 7372198"/>
              <a:gd name="connsiteY63" fmla="*/ 894047 h 4100030"/>
              <a:gd name="connsiteX64" fmla="*/ 1121081 w 7372198"/>
              <a:gd name="connsiteY64" fmla="*/ 809917 h 4100030"/>
              <a:gd name="connsiteX65" fmla="*/ 1705999 w 7372198"/>
              <a:gd name="connsiteY65" fmla="*/ 791202 h 4100030"/>
              <a:gd name="connsiteX66" fmla="*/ 1708858 w 7372198"/>
              <a:gd name="connsiteY66" fmla="*/ 786686 h 4100030"/>
              <a:gd name="connsiteX67" fmla="*/ 1750380 w 7372198"/>
              <a:gd name="connsiteY67" fmla="*/ 721100 h 4100030"/>
              <a:gd name="connsiteX68" fmla="*/ 1955764 w 7372198"/>
              <a:gd name="connsiteY68" fmla="*/ 603073 h 4100030"/>
              <a:gd name="connsiteX69" fmla="*/ 2086745 w 7372198"/>
              <a:gd name="connsiteY69" fmla="*/ 611098 h 4100030"/>
              <a:gd name="connsiteX70" fmla="*/ 2139487 w 7372198"/>
              <a:gd name="connsiteY70" fmla="*/ 631619 h 4100030"/>
              <a:gd name="connsiteX71" fmla="*/ 2146274 w 7372198"/>
              <a:gd name="connsiteY71" fmla="*/ 595784 h 4100030"/>
              <a:gd name="connsiteX72" fmla="*/ 2258063 w 7372198"/>
              <a:gd name="connsiteY72" fmla="*/ 393837 h 4100030"/>
              <a:gd name="connsiteX73" fmla="*/ 2893815 w 7372198"/>
              <a:gd name="connsiteY73" fmla="*/ 294592 h 4100030"/>
              <a:gd name="connsiteX74" fmla="*/ 2893936 w 7372198"/>
              <a:gd name="connsiteY74" fmla="*/ 294409 h 4100030"/>
              <a:gd name="connsiteX75" fmla="*/ 2949881 w 7372198"/>
              <a:gd name="connsiteY75" fmla="*/ 210278 h 4100030"/>
              <a:gd name="connsiteX76" fmla="*/ 3534799 w 7372198"/>
              <a:gd name="connsiteY76" fmla="*/ 191563 h 4100030"/>
              <a:gd name="connsiteX77" fmla="*/ 3537658 w 7372198"/>
              <a:gd name="connsiteY77" fmla="*/ 187047 h 4100030"/>
              <a:gd name="connsiteX78" fmla="*/ 3579179 w 7372198"/>
              <a:gd name="connsiteY78" fmla="*/ 121461 h 4100030"/>
              <a:gd name="connsiteX79" fmla="*/ 3784564 w 7372198"/>
              <a:gd name="connsiteY79" fmla="*/ 3434 h 4100030"/>
              <a:gd name="connsiteX80" fmla="*/ 3850973 w 7372198"/>
              <a:gd name="connsiteY80" fmla="*/ 625 h 410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372198" h="4100030">
                <a:moveTo>
                  <a:pt x="3850973" y="625"/>
                </a:moveTo>
                <a:cubicBezTo>
                  <a:pt x="3916765" y="4766"/>
                  <a:pt x="3979800" y="29372"/>
                  <a:pt x="4031952" y="70973"/>
                </a:cubicBezTo>
                <a:lnTo>
                  <a:pt x="4090693" y="132410"/>
                </a:lnTo>
                <a:lnTo>
                  <a:pt x="4094324" y="136207"/>
                </a:lnTo>
                <a:cubicBezTo>
                  <a:pt x="4159837" y="55661"/>
                  <a:pt x="4252134" y="8926"/>
                  <a:pt x="4348475" y="1545"/>
                </a:cubicBezTo>
                <a:cubicBezTo>
                  <a:pt x="4406279" y="-2884"/>
                  <a:pt x="4465540" y="6854"/>
                  <a:pt x="4521344" y="31956"/>
                </a:cubicBezTo>
                <a:cubicBezTo>
                  <a:pt x="4634736" y="82946"/>
                  <a:pt x="4716044" y="189701"/>
                  <a:pt x="4737888" y="316362"/>
                </a:cubicBezTo>
                <a:lnTo>
                  <a:pt x="4739067" y="316869"/>
                </a:lnTo>
                <a:lnTo>
                  <a:pt x="4830630" y="356265"/>
                </a:lnTo>
                <a:cubicBezTo>
                  <a:pt x="4873949" y="381883"/>
                  <a:pt x="4912275" y="415593"/>
                  <a:pt x="4943754" y="455558"/>
                </a:cubicBezTo>
                <a:lnTo>
                  <a:pt x="4953935" y="471228"/>
                </a:lnTo>
                <a:lnTo>
                  <a:pt x="4954130" y="471248"/>
                </a:lnTo>
                <a:cubicBezTo>
                  <a:pt x="5010725" y="482372"/>
                  <a:pt x="5066245" y="503640"/>
                  <a:pt x="5118220" y="535436"/>
                </a:cubicBezTo>
                <a:lnTo>
                  <a:pt x="5118342" y="535253"/>
                </a:lnTo>
                <a:lnTo>
                  <a:pt x="5174286" y="451122"/>
                </a:lnTo>
                <a:cubicBezTo>
                  <a:pt x="5323427" y="276548"/>
                  <a:pt x="5590501" y="258728"/>
                  <a:pt x="5759204" y="432407"/>
                </a:cubicBezTo>
                <a:lnTo>
                  <a:pt x="5762063" y="427891"/>
                </a:lnTo>
                <a:lnTo>
                  <a:pt x="5803585" y="362305"/>
                </a:lnTo>
                <a:cubicBezTo>
                  <a:pt x="5855407" y="298815"/>
                  <a:pt x="5928135" y="256240"/>
                  <a:pt x="6008969" y="244278"/>
                </a:cubicBezTo>
                <a:cubicBezTo>
                  <a:pt x="6031212" y="240982"/>
                  <a:pt x="6053448" y="240088"/>
                  <a:pt x="6075379" y="241469"/>
                </a:cubicBezTo>
                <a:cubicBezTo>
                  <a:pt x="6141171" y="245610"/>
                  <a:pt x="6204205" y="270216"/>
                  <a:pt x="6256357" y="311817"/>
                </a:cubicBezTo>
                <a:lnTo>
                  <a:pt x="6315098" y="373254"/>
                </a:lnTo>
                <a:lnTo>
                  <a:pt x="6318729" y="377051"/>
                </a:lnTo>
                <a:cubicBezTo>
                  <a:pt x="6384242" y="296505"/>
                  <a:pt x="6476539" y="249770"/>
                  <a:pt x="6572880" y="242389"/>
                </a:cubicBezTo>
                <a:cubicBezTo>
                  <a:pt x="6630684" y="237960"/>
                  <a:pt x="6689945" y="247698"/>
                  <a:pt x="6745749" y="272800"/>
                </a:cubicBezTo>
                <a:cubicBezTo>
                  <a:pt x="6859141" y="323791"/>
                  <a:pt x="6940449" y="430544"/>
                  <a:pt x="6962293" y="557206"/>
                </a:cubicBezTo>
                <a:lnTo>
                  <a:pt x="6963472" y="557713"/>
                </a:lnTo>
                <a:lnTo>
                  <a:pt x="7055035" y="597110"/>
                </a:lnTo>
                <a:cubicBezTo>
                  <a:pt x="7141672" y="648345"/>
                  <a:pt x="7208341" y="731947"/>
                  <a:pt x="7240197" y="833230"/>
                </a:cubicBezTo>
                <a:cubicBezTo>
                  <a:pt x="7271067" y="931253"/>
                  <a:pt x="7266668" y="1037716"/>
                  <a:pt x="7227758" y="1132537"/>
                </a:cubicBezTo>
                <a:cubicBezTo>
                  <a:pt x="7323402" y="1262574"/>
                  <a:pt x="7356850" y="1431146"/>
                  <a:pt x="7318623" y="1590171"/>
                </a:cubicBezTo>
                <a:cubicBezTo>
                  <a:pt x="7286862" y="1722304"/>
                  <a:pt x="7209237" y="1833700"/>
                  <a:pt x="7105044" y="1906198"/>
                </a:cubicBezTo>
                <a:lnTo>
                  <a:pt x="7066338" y="1929041"/>
                </a:lnTo>
                <a:lnTo>
                  <a:pt x="7093135" y="1940570"/>
                </a:lnTo>
                <a:cubicBezTo>
                  <a:pt x="7179772" y="1991807"/>
                  <a:pt x="7246441" y="2075408"/>
                  <a:pt x="7278297" y="2176691"/>
                </a:cubicBezTo>
                <a:cubicBezTo>
                  <a:pt x="7309167" y="2274714"/>
                  <a:pt x="7304768" y="2381177"/>
                  <a:pt x="7265858" y="2475998"/>
                </a:cubicBezTo>
                <a:cubicBezTo>
                  <a:pt x="7361502" y="2606035"/>
                  <a:pt x="7394950" y="2774607"/>
                  <a:pt x="7356723" y="2933632"/>
                </a:cubicBezTo>
                <a:cubicBezTo>
                  <a:pt x="7305906" y="3145045"/>
                  <a:pt x="7137676" y="3303371"/>
                  <a:pt x="6931069" y="3334222"/>
                </a:cubicBezTo>
                <a:cubicBezTo>
                  <a:pt x="6930083" y="3466180"/>
                  <a:pt x="6874487" y="3591328"/>
                  <a:pt x="6778692" y="3677476"/>
                </a:cubicBezTo>
                <a:cubicBezTo>
                  <a:pt x="6633141" y="3808387"/>
                  <a:pt x="6422892" y="3825209"/>
                  <a:pt x="6259897" y="3719037"/>
                </a:cubicBezTo>
                <a:cubicBezTo>
                  <a:pt x="6207183" y="3901404"/>
                  <a:pt x="6066031" y="4040813"/>
                  <a:pt x="5889155" y="4085226"/>
                </a:cubicBezTo>
                <a:cubicBezTo>
                  <a:pt x="5680727" y="4137555"/>
                  <a:pt x="5463197" y="4048380"/>
                  <a:pt x="5344041" y="3861706"/>
                </a:cubicBezTo>
                <a:cubicBezTo>
                  <a:pt x="5062800" y="4038892"/>
                  <a:pt x="4697520" y="3939297"/>
                  <a:pt x="4534297" y="3640863"/>
                </a:cubicBezTo>
                <a:cubicBezTo>
                  <a:pt x="4434084" y="3653123"/>
                  <a:pt x="4337692" y="3617134"/>
                  <a:pt x="4268474" y="3548997"/>
                </a:cubicBezTo>
                <a:lnTo>
                  <a:pt x="4246049" y="3522729"/>
                </a:lnTo>
                <a:lnTo>
                  <a:pt x="4230191" y="3534810"/>
                </a:lnTo>
                <a:cubicBezTo>
                  <a:pt x="4090212" y="3624279"/>
                  <a:pt x="3911412" y="3625546"/>
                  <a:pt x="3768791" y="3532645"/>
                </a:cubicBezTo>
                <a:cubicBezTo>
                  <a:pt x="3716077" y="3715012"/>
                  <a:pt x="3574926" y="3854421"/>
                  <a:pt x="3398050" y="3898834"/>
                </a:cubicBezTo>
                <a:cubicBezTo>
                  <a:pt x="3189622" y="3951163"/>
                  <a:pt x="2972092" y="3861988"/>
                  <a:pt x="2852936" y="3675314"/>
                </a:cubicBezTo>
                <a:cubicBezTo>
                  <a:pt x="2571695" y="3852500"/>
                  <a:pt x="2206415" y="3752905"/>
                  <a:pt x="2043191" y="3454471"/>
                </a:cubicBezTo>
                <a:cubicBezTo>
                  <a:pt x="1882850" y="3474087"/>
                  <a:pt x="1732294" y="3370186"/>
                  <a:pt x="1687164" y="3208716"/>
                </a:cubicBezTo>
                <a:cubicBezTo>
                  <a:pt x="1678992" y="3179510"/>
                  <a:pt x="1674669" y="3149725"/>
                  <a:pt x="1674029" y="3120089"/>
                </a:cubicBezTo>
                <a:lnTo>
                  <a:pt x="1674669" y="3113823"/>
                </a:lnTo>
                <a:lnTo>
                  <a:pt x="1641502" y="3113962"/>
                </a:lnTo>
                <a:cubicBezTo>
                  <a:pt x="1486805" y="3102208"/>
                  <a:pt x="1342103" y="3017045"/>
                  <a:pt x="1252736" y="2877040"/>
                </a:cubicBezTo>
                <a:cubicBezTo>
                  <a:pt x="971495" y="3054226"/>
                  <a:pt x="606215" y="2954631"/>
                  <a:pt x="442991" y="2656197"/>
                </a:cubicBezTo>
                <a:cubicBezTo>
                  <a:pt x="282650" y="2675813"/>
                  <a:pt x="132094" y="2571912"/>
                  <a:pt x="86965" y="2410442"/>
                </a:cubicBezTo>
                <a:cubicBezTo>
                  <a:pt x="54274" y="2293617"/>
                  <a:pt x="83172" y="2167538"/>
                  <a:pt x="163039" y="2078712"/>
                </a:cubicBezTo>
                <a:cubicBezTo>
                  <a:pt x="49724" y="2009037"/>
                  <a:pt x="-13381" y="1875332"/>
                  <a:pt x="2395" y="1738368"/>
                </a:cubicBezTo>
                <a:cubicBezTo>
                  <a:pt x="20902" y="1578004"/>
                  <a:pt x="142712" y="1452391"/>
                  <a:pt x="295772" y="1435859"/>
                </a:cubicBezTo>
                <a:cubicBezTo>
                  <a:pt x="296682" y="1433182"/>
                  <a:pt x="297668" y="1430562"/>
                  <a:pt x="298578" y="1427885"/>
                </a:cubicBezTo>
                <a:cubicBezTo>
                  <a:pt x="278024" y="1269966"/>
                  <a:pt x="325959" y="1110708"/>
                  <a:pt x="429263" y="993476"/>
                </a:cubicBezTo>
                <a:cubicBezTo>
                  <a:pt x="592486" y="808315"/>
                  <a:pt x="857117" y="767046"/>
                  <a:pt x="1065014" y="894231"/>
                </a:cubicBezTo>
                <a:lnTo>
                  <a:pt x="1065137" y="894047"/>
                </a:lnTo>
                <a:lnTo>
                  <a:pt x="1121081" y="809917"/>
                </a:lnTo>
                <a:cubicBezTo>
                  <a:pt x="1270221" y="635343"/>
                  <a:pt x="1537296" y="617523"/>
                  <a:pt x="1705999" y="791202"/>
                </a:cubicBezTo>
                <a:lnTo>
                  <a:pt x="1708858" y="786686"/>
                </a:lnTo>
                <a:lnTo>
                  <a:pt x="1750380" y="721100"/>
                </a:lnTo>
                <a:cubicBezTo>
                  <a:pt x="1802202" y="657610"/>
                  <a:pt x="1874930" y="615034"/>
                  <a:pt x="1955764" y="603073"/>
                </a:cubicBezTo>
                <a:cubicBezTo>
                  <a:pt x="2000248" y="596481"/>
                  <a:pt x="2044712" y="599498"/>
                  <a:pt x="2086745" y="611098"/>
                </a:cubicBezTo>
                <a:lnTo>
                  <a:pt x="2139487" y="631619"/>
                </a:lnTo>
                <a:lnTo>
                  <a:pt x="2146274" y="595784"/>
                </a:lnTo>
                <a:cubicBezTo>
                  <a:pt x="2168601" y="521575"/>
                  <a:pt x="2206411" y="452453"/>
                  <a:pt x="2258063" y="393837"/>
                </a:cubicBezTo>
                <a:cubicBezTo>
                  <a:pt x="2421286" y="208676"/>
                  <a:pt x="2685917" y="167407"/>
                  <a:pt x="2893815" y="294592"/>
                </a:cubicBezTo>
                <a:lnTo>
                  <a:pt x="2893936" y="294409"/>
                </a:lnTo>
                <a:lnTo>
                  <a:pt x="2949881" y="210278"/>
                </a:lnTo>
                <a:cubicBezTo>
                  <a:pt x="3099021" y="35704"/>
                  <a:pt x="3366096" y="17884"/>
                  <a:pt x="3534799" y="191563"/>
                </a:cubicBezTo>
                <a:lnTo>
                  <a:pt x="3537658" y="187047"/>
                </a:lnTo>
                <a:lnTo>
                  <a:pt x="3579179" y="121461"/>
                </a:lnTo>
                <a:cubicBezTo>
                  <a:pt x="3631002" y="57971"/>
                  <a:pt x="3703730" y="15396"/>
                  <a:pt x="3784564" y="3434"/>
                </a:cubicBezTo>
                <a:cubicBezTo>
                  <a:pt x="3806806" y="138"/>
                  <a:pt x="3829043" y="-756"/>
                  <a:pt x="3850973" y="625"/>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2">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88024804-2841-408C-89BF-54626FDDD7E5}"/>
              </a:ext>
            </a:extLst>
          </p:cNvPr>
          <p:cNvSpPr txBox="1"/>
          <p:nvPr/>
        </p:nvSpPr>
        <p:spPr>
          <a:xfrm>
            <a:off x="2392263" y="2619852"/>
            <a:ext cx="7407477" cy="2462213"/>
          </a:xfrm>
          <a:prstGeom prst="rect">
            <a:avLst/>
          </a:prstGeom>
          <a:noFill/>
        </p:spPr>
        <p:txBody>
          <a:bodyPr spcFirstLastPara="1" wrap="none" lIns="0" tIns="0" rIns="0" bIns="0" numCol="1" rtlCol="0">
            <a:prstTxWarp prst="textArchUp">
              <a:avLst/>
            </a:prstTxWarp>
            <a:spAutoFit/>
          </a:bodyPr>
          <a:lstStyle/>
          <a:p>
            <a:pPr algn="ctr"/>
            <a:r>
              <a:rPr lang="en-US" sz="8000" dirty="0" err="1">
                <a:solidFill>
                  <a:schemeClr val="tx2">
                    <a:lumMod val="75000"/>
                  </a:schemeClr>
                </a:solidFill>
                <a:latin typeface="#9Slide07 Pattaya" panose="00000500000000000000" pitchFamily="2" charset="-34"/>
                <a:cs typeface="#9Slide07 Pattaya" panose="00000500000000000000" pitchFamily="2" charset="-34"/>
              </a:rPr>
              <a:t>Kính</a:t>
            </a:r>
            <a:r>
              <a:rPr lang="en-US" sz="8000" dirty="0">
                <a:solidFill>
                  <a:schemeClr val="tx2">
                    <a:lumMod val="75000"/>
                  </a:schemeClr>
                </a:solidFill>
                <a:latin typeface="#9Slide07 Pattaya" panose="00000500000000000000" pitchFamily="2" charset="-34"/>
                <a:cs typeface="#9Slide07 Pattaya" panose="00000500000000000000" pitchFamily="2" charset="-34"/>
              </a:rPr>
              <a:t> </a:t>
            </a:r>
            <a:r>
              <a:rPr lang="en-US" sz="8000" dirty="0" err="1" smtClean="0">
                <a:solidFill>
                  <a:schemeClr val="tx2">
                    <a:lumMod val="75000"/>
                  </a:schemeClr>
                </a:solidFill>
                <a:latin typeface="#9Slide07 Pattaya" panose="00000500000000000000" pitchFamily="2" charset="-34"/>
                <a:cs typeface="#9Slide07 Pattaya" panose="00000500000000000000" pitchFamily="2" charset="-34"/>
              </a:rPr>
              <a:t>chào</a:t>
            </a:r>
            <a:r>
              <a:rPr lang="en-US" sz="8000" dirty="0" smtClean="0">
                <a:solidFill>
                  <a:schemeClr val="tx2">
                    <a:lumMod val="75000"/>
                  </a:schemeClr>
                </a:solidFill>
                <a:latin typeface="#9Slide07 Pattaya" panose="00000500000000000000" pitchFamily="2" charset="-34"/>
                <a:cs typeface="#9Slide07 Pattaya" panose="00000500000000000000" pitchFamily="2" charset="-34"/>
              </a:rPr>
              <a:t> </a:t>
            </a:r>
            <a:r>
              <a:rPr lang="en-US" sz="8000" dirty="0" err="1">
                <a:solidFill>
                  <a:schemeClr val="tx2">
                    <a:lumMod val="75000"/>
                  </a:schemeClr>
                </a:solidFill>
                <a:latin typeface="#9Slide07 Pattaya" panose="00000500000000000000" pitchFamily="2" charset="-34"/>
                <a:cs typeface="#9Slide07 Pattaya" panose="00000500000000000000" pitchFamily="2" charset="-34"/>
              </a:rPr>
              <a:t>các</a:t>
            </a:r>
            <a:r>
              <a:rPr lang="en-US" sz="8000" dirty="0">
                <a:solidFill>
                  <a:schemeClr val="tx2">
                    <a:lumMod val="75000"/>
                  </a:schemeClr>
                </a:solidFill>
                <a:latin typeface="#9Slide07 Pattaya" panose="00000500000000000000" pitchFamily="2" charset="-34"/>
                <a:cs typeface="#9Slide07 Pattaya" panose="00000500000000000000" pitchFamily="2" charset="-34"/>
              </a:rPr>
              <a:t> </a:t>
            </a:r>
            <a:r>
              <a:rPr lang="en-US" sz="8000" dirty="0" err="1">
                <a:solidFill>
                  <a:schemeClr val="tx2">
                    <a:lumMod val="75000"/>
                  </a:schemeClr>
                </a:solidFill>
                <a:latin typeface="#9Slide07 Pattaya" panose="00000500000000000000" pitchFamily="2" charset="-34"/>
                <a:cs typeface="#9Slide07 Pattaya" panose="00000500000000000000" pitchFamily="2" charset="-34"/>
              </a:rPr>
              <a:t>em</a:t>
            </a:r>
            <a:r>
              <a:rPr lang="en-US" sz="8000" dirty="0">
                <a:solidFill>
                  <a:schemeClr val="tx2">
                    <a:lumMod val="75000"/>
                  </a:schemeClr>
                </a:solidFill>
                <a:latin typeface="#9Slide07 Pattaya" panose="00000500000000000000" pitchFamily="2" charset="-34"/>
                <a:cs typeface="#9Slide07 Pattaya" panose="00000500000000000000" pitchFamily="2" charset="-34"/>
              </a:rPr>
              <a:t> </a:t>
            </a:r>
            <a:r>
              <a:rPr lang="en-US" sz="8000" dirty="0" err="1">
                <a:solidFill>
                  <a:schemeClr val="tx2">
                    <a:lumMod val="75000"/>
                  </a:schemeClr>
                </a:solidFill>
                <a:latin typeface="#9Slide07 Pattaya" panose="00000500000000000000" pitchFamily="2" charset="-34"/>
                <a:cs typeface="#9Slide07 Pattaya" panose="00000500000000000000" pitchFamily="2" charset="-34"/>
              </a:rPr>
              <a:t>học</a:t>
            </a:r>
            <a:r>
              <a:rPr lang="en-US" sz="8000" dirty="0">
                <a:solidFill>
                  <a:schemeClr val="tx2">
                    <a:lumMod val="75000"/>
                  </a:schemeClr>
                </a:solidFill>
                <a:latin typeface="#9Slide07 Pattaya" panose="00000500000000000000" pitchFamily="2" charset="-34"/>
                <a:cs typeface="#9Slide07 Pattaya" panose="00000500000000000000" pitchFamily="2" charset="-34"/>
              </a:rPr>
              <a:t> </a:t>
            </a:r>
            <a:r>
              <a:rPr lang="en-US" sz="8000" dirty="0" err="1">
                <a:solidFill>
                  <a:schemeClr val="tx2">
                    <a:lumMod val="75000"/>
                  </a:schemeClr>
                </a:solidFill>
                <a:latin typeface="#9Slide07 Pattaya" panose="00000500000000000000" pitchFamily="2" charset="-34"/>
                <a:cs typeface="#9Slide07 Pattaya" panose="00000500000000000000" pitchFamily="2" charset="-34"/>
              </a:rPr>
              <a:t>sinh</a:t>
            </a:r>
            <a:endParaRPr lang="en-US" sz="8000" dirty="0">
              <a:solidFill>
                <a:schemeClr val="tx2">
                  <a:lumMod val="75000"/>
                </a:schemeClr>
              </a:solidFill>
              <a:latin typeface="#9Slide07 Pattaya" panose="00000500000000000000" pitchFamily="2" charset="-34"/>
              <a:cs typeface="#9Slide07 Pattaya" panose="00000500000000000000" pitchFamily="2" charset="-34"/>
            </a:endParaRPr>
          </a:p>
        </p:txBody>
      </p:sp>
      <p:sp>
        <p:nvSpPr>
          <p:cNvPr id="2" name="TextBox 1">
            <a:extLst>
              <a:ext uri="{FF2B5EF4-FFF2-40B4-BE49-F238E27FC236}">
                <a16:creationId xmlns="" xmlns:a16="http://schemas.microsoft.com/office/drawing/2014/main" id="{9A76E323-7D40-4532-B782-21CC25C61A94}"/>
              </a:ext>
            </a:extLst>
          </p:cNvPr>
          <p:cNvSpPr txBox="1"/>
          <p:nvPr/>
        </p:nvSpPr>
        <p:spPr>
          <a:xfrm>
            <a:off x="2675560" y="4114800"/>
            <a:ext cx="7976253" cy="1477328"/>
          </a:xfrm>
          <a:prstGeom prst="rect">
            <a:avLst/>
          </a:prstGeom>
          <a:noFill/>
        </p:spPr>
        <p:txBody>
          <a:bodyPr wrap="square" lIns="0" tIns="0" rIns="0" bIns="0" rtlCol="0">
            <a:spAutoFit/>
          </a:bodyPr>
          <a:lstStyle/>
          <a:p>
            <a:r>
              <a:rPr lang="en-US" sz="3200" dirty="0" err="1">
                <a:solidFill>
                  <a:schemeClr val="tx2">
                    <a:lumMod val="75000"/>
                  </a:schemeClr>
                </a:solidFill>
                <a:latin typeface="FS Ahkio Light" pitchFamily="50" charset="0"/>
                <a:cs typeface="Arial" panose="020B0604020202020204" pitchFamily="34" charset="0"/>
              </a:rPr>
              <a:t>Giáo</a:t>
            </a:r>
            <a:r>
              <a:rPr lang="en-US" sz="3200" dirty="0">
                <a:solidFill>
                  <a:schemeClr val="tx2">
                    <a:lumMod val="75000"/>
                  </a:schemeClr>
                </a:solidFill>
                <a:latin typeface="FS Ahkio Light" pitchFamily="50" charset="0"/>
                <a:cs typeface="Arial" panose="020B0604020202020204" pitchFamily="34" charset="0"/>
              </a:rPr>
              <a:t> </a:t>
            </a:r>
            <a:r>
              <a:rPr lang="en-US" sz="3200" dirty="0" err="1">
                <a:solidFill>
                  <a:schemeClr val="tx2">
                    <a:lumMod val="75000"/>
                  </a:schemeClr>
                </a:solidFill>
                <a:latin typeface="FS Ahkio Light" pitchFamily="50" charset="0"/>
                <a:cs typeface="Arial" panose="020B0604020202020204" pitchFamily="34" charset="0"/>
              </a:rPr>
              <a:t>viên</a:t>
            </a:r>
            <a:r>
              <a:rPr lang="en-US" sz="3200" dirty="0">
                <a:solidFill>
                  <a:schemeClr val="tx2">
                    <a:lumMod val="75000"/>
                  </a:schemeClr>
                </a:solidFill>
                <a:latin typeface="FS Ahkio Light" pitchFamily="50" charset="0"/>
                <a:cs typeface="Arial" panose="020B0604020202020204" pitchFamily="34" charset="0"/>
              </a:rPr>
              <a:t>:</a:t>
            </a:r>
            <a:r>
              <a:rPr lang="vi-VN" sz="3200" dirty="0">
                <a:solidFill>
                  <a:schemeClr val="tx2">
                    <a:lumMod val="75000"/>
                  </a:schemeClr>
                </a:solidFill>
                <a:latin typeface="FS Ahkio Light" pitchFamily="50" charset="0"/>
                <a:cs typeface="Arial" panose="020B0604020202020204" pitchFamily="34" charset="0"/>
              </a:rPr>
              <a:t> Vũ Thị Út Hạnh</a:t>
            </a:r>
            <a:endParaRPr lang="en-US" sz="3200" dirty="0">
              <a:solidFill>
                <a:schemeClr val="tx2">
                  <a:lumMod val="75000"/>
                </a:schemeClr>
              </a:solidFill>
              <a:latin typeface="FS Ahkio Light" pitchFamily="50" charset="0"/>
              <a:cs typeface="Arial" panose="020B0604020202020204" pitchFamily="34" charset="0"/>
            </a:endParaRPr>
          </a:p>
          <a:p>
            <a:r>
              <a:rPr lang="en-US" sz="3200" dirty="0" err="1">
                <a:solidFill>
                  <a:schemeClr val="tx2">
                    <a:lumMod val="75000"/>
                  </a:schemeClr>
                </a:solidFill>
                <a:latin typeface="FS Ahkio Light" pitchFamily="50" charset="0"/>
                <a:cs typeface="Arial" panose="020B0604020202020204" pitchFamily="34" charset="0"/>
              </a:rPr>
              <a:t>Môn</a:t>
            </a:r>
            <a:r>
              <a:rPr lang="en-US" sz="3200" dirty="0">
                <a:solidFill>
                  <a:schemeClr val="tx2">
                    <a:lumMod val="75000"/>
                  </a:schemeClr>
                </a:solidFill>
                <a:latin typeface="FS Ahkio Light" pitchFamily="50" charset="0"/>
                <a:cs typeface="Arial" panose="020B0604020202020204" pitchFamily="34" charset="0"/>
              </a:rPr>
              <a:t> </a:t>
            </a:r>
            <a:r>
              <a:rPr lang="en-US" sz="3200" dirty="0" err="1">
                <a:solidFill>
                  <a:schemeClr val="tx2">
                    <a:lumMod val="75000"/>
                  </a:schemeClr>
                </a:solidFill>
                <a:latin typeface="FS Ahkio Light" pitchFamily="50" charset="0"/>
                <a:cs typeface="Arial" panose="020B0604020202020204" pitchFamily="34" charset="0"/>
              </a:rPr>
              <a:t>học</a:t>
            </a:r>
            <a:r>
              <a:rPr lang="en-US" sz="3200" dirty="0">
                <a:solidFill>
                  <a:schemeClr val="tx2">
                    <a:lumMod val="75000"/>
                  </a:schemeClr>
                </a:solidFill>
                <a:latin typeface="FS Ahkio Light" pitchFamily="50" charset="0"/>
                <a:cs typeface="Arial" panose="020B0604020202020204" pitchFamily="34" charset="0"/>
              </a:rPr>
              <a:t>: </a:t>
            </a:r>
            <a:r>
              <a:rPr lang="vi-VN" sz="3200" smtClean="0">
                <a:solidFill>
                  <a:schemeClr val="tx2">
                    <a:lumMod val="75000"/>
                  </a:schemeClr>
                </a:solidFill>
                <a:latin typeface="FS Ahkio Light" pitchFamily="50" charset="0"/>
                <a:cs typeface="Arial" panose="020B0604020202020204" pitchFamily="34" charset="0"/>
              </a:rPr>
              <a:t>KHTN 6</a:t>
            </a:r>
            <a:endParaRPr lang="en-US" sz="3200" dirty="0">
              <a:solidFill>
                <a:schemeClr val="tx2">
                  <a:lumMod val="75000"/>
                </a:schemeClr>
              </a:solidFill>
              <a:latin typeface="FS Ahkio Light" pitchFamily="50" charset="0"/>
              <a:cs typeface="Arial" panose="020B0604020202020204" pitchFamily="34" charset="0"/>
            </a:endParaRPr>
          </a:p>
          <a:p>
            <a:r>
              <a:rPr lang="en-US" sz="3200" dirty="0" err="1">
                <a:solidFill>
                  <a:schemeClr val="tx2">
                    <a:lumMod val="75000"/>
                  </a:schemeClr>
                </a:solidFill>
                <a:latin typeface="FS Ahkio Light" pitchFamily="50" charset="0"/>
                <a:cs typeface="Arial" panose="020B0604020202020204" pitchFamily="34" charset="0"/>
              </a:rPr>
              <a:t>Trường</a:t>
            </a:r>
            <a:r>
              <a:rPr lang="en-US" sz="3200" dirty="0">
                <a:solidFill>
                  <a:schemeClr val="tx2">
                    <a:lumMod val="75000"/>
                  </a:schemeClr>
                </a:solidFill>
                <a:latin typeface="FS Ahkio Light" pitchFamily="50" charset="0"/>
                <a:cs typeface="Arial" panose="020B0604020202020204" pitchFamily="34" charset="0"/>
              </a:rPr>
              <a:t>:</a:t>
            </a:r>
            <a:r>
              <a:rPr lang="vi-VN" sz="3200" dirty="0">
                <a:solidFill>
                  <a:schemeClr val="tx2">
                    <a:lumMod val="75000"/>
                  </a:schemeClr>
                </a:solidFill>
                <a:latin typeface="FS Ahkio Light" pitchFamily="50" charset="0"/>
                <a:cs typeface="Arial" panose="020B0604020202020204" pitchFamily="34" charset="0"/>
              </a:rPr>
              <a:t>THCS Bồ Đề</a:t>
            </a:r>
            <a:endParaRPr lang="en-US" sz="3200" dirty="0">
              <a:solidFill>
                <a:schemeClr val="tx2">
                  <a:lumMod val="75000"/>
                </a:schemeClr>
              </a:solidFill>
              <a:latin typeface="FS Ahkio Light" pitchFamily="50" charset="0"/>
              <a:cs typeface="Arial" panose="020B0604020202020204" pitchFamily="34" charset="0"/>
            </a:endParaRPr>
          </a:p>
        </p:txBody>
      </p:sp>
      <p:grpSp>
        <p:nvGrpSpPr>
          <p:cNvPr id="4" name="Google Shape;9;p2">
            <a:extLst>
              <a:ext uri="{FF2B5EF4-FFF2-40B4-BE49-F238E27FC236}">
                <a16:creationId xmlns="" xmlns:a16="http://schemas.microsoft.com/office/drawing/2014/main" id="{8C9BC7E5-1BDA-4855-886F-DB85E3F0AB54}"/>
              </a:ext>
            </a:extLst>
          </p:cNvPr>
          <p:cNvGrpSpPr/>
          <p:nvPr/>
        </p:nvGrpSpPr>
        <p:grpSpPr>
          <a:xfrm>
            <a:off x="1581836" y="20277"/>
            <a:ext cx="8842791" cy="4117201"/>
            <a:chOff x="151480" y="268278"/>
            <a:chExt cx="8842791" cy="4117201"/>
          </a:xfrm>
          <a:solidFill>
            <a:schemeClr val="accent2">
              <a:lumMod val="40000"/>
              <a:lumOff val="60000"/>
            </a:schemeClr>
          </a:solidFill>
        </p:grpSpPr>
        <p:sp>
          <p:nvSpPr>
            <p:cNvPr id="5" name="Google Shape;10;p2">
              <a:extLst>
                <a:ext uri="{FF2B5EF4-FFF2-40B4-BE49-F238E27FC236}">
                  <a16:creationId xmlns="" xmlns:a16="http://schemas.microsoft.com/office/drawing/2014/main" id="{945542E9-4DD5-4C45-AF53-652C127D34C9}"/>
                </a:ext>
              </a:extLst>
            </p:cNvPr>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grpFill/>
            <a:ln>
              <a:noFill/>
            </a:ln>
          </p:spPr>
          <p:txBody>
            <a:bodyPr spcFirstLastPara="1" wrap="square" lIns="91425" tIns="91425" rIns="91425" bIns="91425" anchor="ctr" anchorCtr="0">
              <a:noAutofit/>
            </a:bodyPr>
            <a:lstStyle/>
            <a:p>
              <a:endParaRPr/>
            </a:p>
          </p:txBody>
        </p:sp>
        <p:sp>
          <p:nvSpPr>
            <p:cNvPr id="6" name="Google Shape;11;p2">
              <a:extLst>
                <a:ext uri="{FF2B5EF4-FFF2-40B4-BE49-F238E27FC236}">
                  <a16:creationId xmlns="" xmlns:a16="http://schemas.microsoft.com/office/drawing/2014/main" id="{54E17D19-5398-4819-A0B7-ECDAD78AEF5C}"/>
                </a:ext>
              </a:extLst>
            </p:cNvPr>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grpFill/>
            <a:ln>
              <a:noFill/>
            </a:ln>
          </p:spPr>
          <p:txBody>
            <a:bodyPr spcFirstLastPara="1" wrap="square" lIns="91425" tIns="91425" rIns="91425" bIns="91425" anchor="ctr" anchorCtr="0">
              <a:noAutofit/>
            </a:bodyPr>
            <a:lstStyle/>
            <a:p>
              <a:endParaRPr/>
            </a:p>
          </p:txBody>
        </p:sp>
        <p:sp>
          <p:nvSpPr>
            <p:cNvPr id="7" name="Google Shape;12;p2">
              <a:extLst>
                <a:ext uri="{FF2B5EF4-FFF2-40B4-BE49-F238E27FC236}">
                  <a16:creationId xmlns="" xmlns:a16="http://schemas.microsoft.com/office/drawing/2014/main" id="{73748687-0E55-4F20-BDEE-1163B33CEA09}"/>
                </a:ext>
              </a:extLst>
            </p:cNvPr>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grpFill/>
            <a:ln>
              <a:noFill/>
            </a:ln>
          </p:spPr>
          <p:txBody>
            <a:bodyPr spcFirstLastPara="1" wrap="square" lIns="91425" tIns="91425" rIns="91425" bIns="91425" anchor="ctr" anchorCtr="0">
              <a:noAutofit/>
            </a:bodyPr>
            <a:lstStyle/>
            <a:p>
              <a:endParaRPr/>
            </a:p>
          </p:txBody>
        </p:sp>
        <p:sp>
          <p:nvSpPr>
            <p:cNvPr id="9" name="Google Shape;14;p2">
              <a:extLst>
                <a:ext uri="{FF2B5EF4-FFF2-40B4-BE49-F238E27FC236}">
                  <a16:creationId xmlns="" xmlns:a16="http://schemas.microsoft.com/office/drawing/2014/main" id="{845D2F19-41EA-4990-894D-7F98E1995AE1}"/>
                </a:ext>
              </a:extLst>
            </p:cNvPr>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grpFill/>
            <a:ln>
              <a:noFill/>
            </a:ln>
          </p:spPr>
          <p:txBody>
            <a:bodyPr spcFirstLastPara="1" wrap="square" lIns="91425" tIns="91425" rIns="91425" bIns="91425" anchor="ctr" anchorCtr="0">
              <a:noAutofit/>
            </a:bodyPr>
            <a:lstStyle/>
            <a:p>
              <a:endParaRPr/>
            </a:p>
          </p:txBody>
        </p:sp>
        <p:sp>
          <p:nvSpPr>
            <p:cNvPr id="10" name="Google Shape;15;p2">
              <a:extLst>
                <a:ext uri="{FF2B5EF4-FFF2-40B4-BE49-F238E27FC236}">
                  <a16:creationId xmlns="" xmlns:a16="http://schemas.microsoft.com/office/drawing/2014/main" id="{D4BA9F3D-B40C-42A4-B6EC-8497EAE5A466}"/>
                </a:ext>
              </a:extLst>
            </p:cNvPr>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grpFill/>
            <a:ln>
              <a:noFill/>
            </a:ln>
          </p:spPr>
          <p:txBody>
            <a:bodyPr spcFirstLastPara="1" wrap="square" lIns="91425" tIns="91425" rIns="91425" bIns="91425" anchor="ctr" anchorCtr="0">
              <a:noAutofit/>
            </a:bodyPr>
            <a:lstStyle/>
            <a:p>
              <a:endParaRPr/>
            </a:p>
          </p:txBody>
        </p:sp>
      </p:grpSp>
      <p:grpSp>
        <p:nvGrpSpPr>
          <p:cNvPr id="12" name="Google Shape;67;p6">
            <a:extLst>
              <a:ext uri="{FF2B5EF4-FFF2-40B4-BE49-F238E27FC236}">
                <a16:creationId xmlns="" xmlns:a16="http://schemas.microsoft.com/office/drawing/2014/main" id="{D6695EB8-14ED-4E6B-B2A8-1FD36409A3F6}"/>
              </a:ext>
            </a:extLst>
          </p:cNvPr>
          <p:cNvGrpSpPr/>
          <p:nvPr/>
        </p:nvGrpSpPr>
        <p:grpSpPr>
          <a:xfrm rot="1365313">
            <a:off x="9844844" y="5246847"/>
            <a:ext cx="762736" cy="1210640"/>
            <a:chOff x="2190225" y="236575"/>
            <a:chExt cx="3165475" cy="5024350"/>
          </a:xfrm>
        </p:grpSpPr>
        <p:sp>
          <p:nvSpPr>
            <p:cNvPr id="19" name="Google Shape;68;p6">
              <a:extLst>
                <a:ext uri="{FF2B5EF4-FFF2-40B4-BE49-F238E27FC236}">
                  <a16:creationId xmlns="" xmlns:a16="http://schemas.microsoft.com/office/drawing/2014/main" id="{AE38A8CF-622A-42D8-A564-FB6064E824CE}"/>
                </a:ext>
              </a:extLst>
            </p:cNvPr>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endParaRPr/>
            </a:p>
          </p:txBody>
        </p:sp>
        <p:sp>
          <p:nvSpPr>
            <p:cNvPr id="20" name="Google Shape;69;p6">
              <a:extLst>
                <a:ext uri="{FF2B5EF4-FFF2-40B4-BE49-F238E27FC236}">
                  <a16:creationId xmlns="" xmlns:a16="http://schemas.microsoft.com/office/drawing/2014/main" id="{CB0E299A-A780-4536-8012-C52E633BF5AD}"/>
                </a:ext>
              </a:extLst>
            </p:cNvPr>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endParaRPr/>
            </a:p>
          </p:txBody>
        </p:sp>
        <p:sp>
          <p:nvSpPr>
            <p:cNvPr id="21" name="Google Shape;70;p6">
              <a:extLst>
                <a:ext uri="{FF2B5EF4-FFF2-40B4-BE49-F238E27FC236}">
                  <a16:creationId xmlns="" xmlns:a16="http://schemas.microsoft.com/office/drawing/2014/main" id="{668024C4-EB21-4179-A2F7-A9C975E24710}"/>
                </a:ext>
              </a:extLst>
            </p:cNvPr>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22" name="Google Shape;71;p6">
              <a:extLst>
                <a:ext uri="{FF2B5EF4-FFF2-40B4-BE49-F238E27FC236}">
                  <a16:creationId xmlns="" xmlns:a16="http://schemas.microsoft.com/office/drawing/2014/main" id="{0BFEF879-E65D-4796-8C89-646B39FCC768}"/>
                </a:ext>
              </a:extLst>
            </p:cNvPr>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23" name="Google Shape;72;p6">
              <a:extLst>
                <a:ext uri="{FF2B5EF4-FFF2-40B4-BE49-F238E27FC236}">
                  <a16:creationId xmlns="" xmlns:a16="http://schemas.microsoft.com/office/drawing/2014/main" id="{AC89713A-558B-4619-B4D6-AE5E7F66BD2A}"/>
                </a:ext>
              </a:extLst>
            </p:cNvPr>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13" name="Google Shape;73;p6">
            <a:extLst>
              <a:ext uri="{FF2B5EF4-FFF2-40B4-BE49-F238E27FC236}">
                <a16:creationId xmlns="" xmlns:a16="http://schemas.microsoft.com/office/drawing/2014/main" id="{4BF4C794-783A-428B-B3AA-E36AD92DCFDC}"/>
              </a:ext>
            </a:extLst>
          </p:cNvPr>
          <p:cNvGrpSpPr/>
          <p:nvPr/>
        </p:nvGrpSpPr>
        <p:grpSpPr>
          <a:xfrm rot="19546184">
            <a:off x="1692457" y="5232877"/>
            <a:ext cx="801896" cy="1238575"/>
            <a:chOff x="2144500" y="237375"/>
            <a:chExt cx="3245200" cy="5012400"/>
          </a:xfrm>
        </p:grpSpPr>
        <p:sp>
          <p:nvSpPr>
            <p:cNvPr id="14" name="Google Shape;74;p6">
              <a:extLst>
                <a:ext uri="{FF2B5EF4-FFF2-40B4-BE49-F238E27FC236}">
                  <a16:creationId xmlns="" xmlns:a16="http://schemas.microsoft.com/office/drawing/2014/main" id="{9EFE2177-2AF0-456C-BBA8-D39E236B9982}"/>
                </a:ext>
              </a:extLst>
            </p:cNvPr>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endParaRPr/>
            </a:p>
          </p:txBody>
        </p:sp>
        <p:sp>
          <p:nvSpPr>
            <p:cNvPr id="15" name="Google Shape;75;p6">
              <a:extLst>
                <a:ext uri="{FF2B5EF4-FFF2-40B4-BE49-F238E27FC236}">
                  <a16:creationId xmlns="" xmlns:a16="http://schemas.microsoft.com/office/drawing/2014/main" id="{F5B37E3D-0438-476A-9E2E-BA254537AA25}"/>
                </a:ext>
              </a:extLst>
            </p:cNvPr>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FFC000"/>
            </a:solidFill>
            <a:ln>
              <a:noFill/>
            </a:ln>
          </p:spPr>
          <p:txBody>
            <a:bodyPr spcFirstLastPara="1" wrap="square" lIns="91425" tIns="91425" rIns="91425" bIns="91425" anchor="ctr" anchorCtr="0">
              <a:noAutofit/>
            </a:bodyPr>
            <a:lstStyle/>
            <a:p>
              <a:endParaRPr/>
            </a:p>
          </p:txBody>
        </p:sp>
        <p:sp>
          <p:nvSpPr>
            <p:cNvPr id="16" name="Google Shape;76;p6">
              <a:extLst>
                <a:ext uri="{FF2B5EF4-FFF2-40B4-BE49-F238E27FC236}">
                  <a16:creationId xmlns="" xmlns:a16="http://schemas.microsoft.com/office/drawing/2014/main" id="{62ABE790-6426-4936-A5EC-7A72CAA84B24}"/>
                </a:ext>
              </a:extLst>
            </p:cNvPr>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17" name="Google Shape;77;p6">
              <a:extLst>
                <a:ext uri="{FF2B5EF4-FFF2-40B4-BE49-F238E27FC236}">
                  <a16:creationId xmlns="" xmlns:a16="http://schemas.microsoft.com/office/drawing/2014/main" id="{1C3F0C5B-9060-46FD-A58C-94D46C316AC1}"/>
                </a:ext>
              </a:extLst>
            </p:cNvPr>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18" name="Google Shape;78;p6">
              <a:extLst>
                <a:ext uri="{FF2B5EF4-FFF2-40B4-BE49-F238E27FC236}">
                  <a16:creationId xmlns="" xmlns:a16="http://schemas.microsoft.com/office/drawing/2014/main" id="{540B5A77-38FD-4F72-9CAD-55DF4BC3D09B}"/>
                </a:ext>
              </a:extLst>
            </p:cNvPr>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25" name="Google Shape;177;p11">
            <a:extLst>
              <a:ext uri="{FF2B5EF4-FFF2-40B4-BE49-F238E27FC236}">
                <a16:creationId xmlns="" xmlns:a16="http://schemas.microsoft.com/office/drawing/2014/main" id="{D274FD68-8E7E-4054-823B-7CF2F732A1C3}"/>
              </a:ext>
            </a:extLst>
          </p:cNvPr>
          <p:cNvGrpSpPr/>
          <p:nvPr/>
        </p:nvGrpSpPr>
        <p:grpSpPr>
          <a:xfrm>
            <a:off x="10036401" y="1819256"/>
            <a:ext cx="1528010" cy="1421425"/>
            <a:chOff x="920750" y="240450"/>
            <a:chExt cx="5619750" cy="5227750"/>
          </a:xfrm>
        </p:grpSpPr>
        <p:sp>
          <p:nvSpPr>
            <p:cNvPr id="56" name="Google Shape;178;p11">
              <a:extLst>
                <a:ext uri="{FF2B5EF4-FFF2-40B4-BE49-F238E27FC236}">
                  <a16:creationId xmlns="" xmlns:a16="http://schemas.microsoft.com/office/drawing/2014/main" id="{644A1AE0-56D1-4A29-8BBE-7E1E4D852AE4}"/>
                </a:ext>
              </a:extLst>
            </p:cNvPr>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endParaRPr/>
            </a:p>
          </p:txBody>
        </p:sp>
        <p:sp>
          <p:nvSpPr>
            <p:cNvPr id="57" name="Google Shape;179;p11">
              <a:extLst>
                <a:ext uri="{FF2B5EF4-FFF2-40B4-BE49-F238E27FC236}">
                  <a16:creationId xmlns="" xmlns:a16="http://schemas.microsoft.com/office/drawing/2014/main" id="{EE8C95BC-71E3-4BC2-84DD-67A12A7BDE56}"/>
                </a:ext>
              </a:extLst>
            </p:cNvPr>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58" name="Google Shape;180;p11">
              <a:extLst>
                <a:ext uri="{FF2B5EF4-FFF2-40B4-BE49-F238E27FC236}">
                  <a16:creationId xmlns="" xmlns:a16="http://schemas.microsoft.com/office/drawing/2014/main" id="{DB6758D3-2BDB-4CDB-A7A0-93D9A6203FD1}"/>
                </a:ext>
              </a:extLst>
            </p:cNvPr>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59" name="Google Shape;181;p11">
              <a:extLst>
                <a:ext uri="{FF2B5EF4-FFF2-40B4-BE49-F238E27FC236}">
                  <a16:creationId xmlns="" xmlns:a16="http://schemas.microsoft.com/office/drawing/2014/main" id="{39C605C6-0000-4170-A769-BB2DE8562405}"/>
                </a:ext>
              </a:extLst>
            </p:cNvPr>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60" name="Google Shape;182;p11">
              <a:extLst>
                <a:ext uri="{FF2B5EF4-FFF2-40B4-BE49-F238E27FC236}">
                  <a16:creationId xmlns="" xmlns:a16="http://schemas.microsoft.com/office/drawing/2014/main" id="{3F5656BD-6E2C-490A-A967-46BC7DD69FAD}"/>
                </a:ext>
              </a:extLst>
            </p:cNvPr>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61" name="Google Shape;183;p11">
              <a:extLst>
                <a:ext uri="{FF2B5EF4-FFF2-40B4-BE49-F238E27FC236}">
                  <a16:creationId xmlns="" xmlns:a16="http://schemas.microsoft.com/office/drawing/2014/main" id="{80498811-F4B5-4D1A-969A-FD60044C094A}"/>
                </a:ext>
              </a:extLst>
            </p:cNvPr>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62" name="Google Shape;184;p11">
              <a:extLst>
                <a:ext uri="{FF2B5EF4-FFF2-40B4-BE49-F238E27FC236}">
                  <a16:creationId xmlns="" xmlns:a16="http://schemas.microsoft.com/office/drawing/2014/main" id="{5096E007-E595-4BF7-819B-5687BBA92FE0}"/>
                </a:ext>
              </a:extLst>
            </p:cNvPr>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63" name="Google Shape;185;p11">
              <a:extLst>
                <a:ext uri="{FF2B5EF4-FFF2-40B4-BE49-F238E27FC236}">
                  <a16:creationId xmlns="" xmlns:a16="http://schemas.microsoft.com/office/drawing/2014/main" id="{DCC176A6-95E5-4445-AA1C-454636D62045}"/>
                </a:ext>
              </a:extLst>
            </p:cNvPr>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p>
              <a:endParaRPr/>
            </a:p>
          </p:txBody>
        </p:sp>
        <p:sp>
          <p:nvSpPr>
            <p:cNvPr id="64" name="Google Shape;186;p11">
              <a:extLst>
                <a:ext uri="{FF2B5EF4-FFF2-40B4-BE49-F238E27FC236}">
                  <a16:creationId xmlns="" xmlns:a16="http://schemas.microsoft.com/office/drawing/2014/main" id="{0E431DA0-7A25-47BC-BFCD-D6F0DAC69A39}"/>
                </a:ext>
              </a:extLst>
            </p:cNvPr>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5" name="Google Shape;187;p11">
              <a:extLst>
                <a:ext uri="{FF2B5EF4-FFF2-40B4-BE49-F238E27FC236}">
                  <a16:creationId xmlns="" xmlns:a16="http://schemas.microsoft.com/office/drawing/2014/main" id="{00FD0B76-5685-488F-B117-81D9AC5AA3C8}"/>
                </a:ext>
              </a:extLst>
            </p:cNvPr>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6" name="Google Shape;188;p11">
              <a:extLst>
                <a:ext uri="{FF2B5EF4-FFF2-40B4-BE49-F238E27FC236}">
                  <a16:creationId xmlns="" xmlns:a16="http://schemas.microsoft.com/office/drawing/2014/main" id="{686C2DC8-4B00-4B15-9A87-9053AA514E5B}"/>
                </a:ext>
              </a:extLst>
            </p:cNvPr>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7" name="Google Shape;189;p11">
              <a:extLst>
                <a:ext uri="{FF2B5EF4-FFF2-40B4-BE49-F238E27FC236}">
                  <a16:creationId xmlns="" xmlns:a16="http://schemas.microsoft.com/office/drawing/2014/main" id="{3506EE03-B10B-4030-88F2-9B0135308994}"/>
                </a:ext>
              </a:extLst>
            </p:cNvPr>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8" name="Google Shape;190;p11">
              <a:extLst>
                <a:ext uri="{FF2B5EF4-FFF2-40B4-BE49-F238E27FC236}">
                  <a16:creationId xmlns="" xmlns:a16="http://schemas.microsoft.com/office/drawing/2014/main" id="{AE37E844-1321-44BD-9956-34F277EB8687}"/>
                </a:ext>
              </a:extLst>
            </p:cNvPr>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69" name="Google Shape;191;p11">
              <a:extLst>
                <a:ext uri="{FF2B5EF4-FFF2-40B4-BE49-F238E27FC236}">
                  <a16:creationId xmlns="" xmlns:a16="http://schemas.microsoft.com/office/drawing/2014/main" id="{7C5AD9E8-44EA-4BF3-892C-9E0BABFF8446}"/>
                </a:ext>
              </a:extLst>
            </p:cNvPr>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0" name="Google Shape;192;p11">
              <a:extLst>
                <a:ext uri="{FF2B5EF4-FFF2-40B4-BE49-F238E27FC236}">
                  <a16:creationId xmlns="" xmlns:a16="http://schemas.microsoft.com/office/drawing/2014/main" id="{5FB9B015-CB7B-4188-ACBC-F04D41016590}"/>
                </a:ext>
              </a:extLst>
            </p:cNvPr>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1" name="Google Shape;193;p11">
              <a:extLst>
                <a:ext uri="{FF2B5EF4-FFF2-40B4-BE49-F238E27FC236}">
                  <a16:creationId xmlns="" xmlns:a16="http://schemas.microsoft.com/office/drawing/2014/main" id="{1D71B06E-8B74-4FA1-A0E0-1905CA38834A}"/>
                </a:ext>
              </a:extLst>
            </p:cNvPr>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2" name="Google Shape;194;p11">
              <a:extLst>
                <a:ext uri="{FF2B5EF4-FFF2-40B4-BE49-F238E27FC236}">
                  <a16:creationId xmlns="" xmlns:a16="http://schemas.microsoft.com/office/drawing/2014/main" id="{2B5DDE05-598C-477E-8D80-9A5AEB5AF2A8}"/>
                </a:ext>
              </a:extLst>
            </p:cNvPr>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3" name="Google Shape;195;p11">
              <a:extLst>
                <a:ext uri="{FF2B5EF4-FFF2-40B4-BE49-F238E27FC236}">
                  <a16:creationId xmlns="" xmlns:a16="http://schemas.microsoft.com/office/drawing/2014/main" id="{EAE40977-7F51-408A-BA4C-D83AD012B8D4}"/>
                </a:ext>
              </a:extLst>
            </p:cNvPr>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4" name="Google Shape;196;p11">
              <a:extLst>
                <a:ext uri="{FF2B5EF4-FFF2-40B4-BE49-F238E27FC236}">
                  <a16:creationId xmlns="" xmlns:a16="http://schemas.microsoft.com/office/drawing/2014/main" id="{7763AC4B-1A91-48E3-AAAB-93CE1FA24BA1}"/>
                </a:ext>
              </a:extLst>
            </p:cNvPr>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5" name="Google Shape;197;p11">
              <a:extLst>
                <a:ext uri="{FF2B5EF4-FFF2-40B4-BE49-F238E27FC236}">
                  <a16:creationId xmlns="" xmlns:a16="http://schemas.microsoft.com/office/drawing/2014/main" id="{1C621B61-2A16-4208-84AE-D4EC94735454}"/>
                </a:ext>
              </a:extLst>
            </p:cNvPr>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6" name="Google Shape;198;p11">
              <a:extLst>
                <a:ext uri="{FF2B5EF4-FFF2-40B4-BE49-F238E27FC236}">
                  <a16:creationId xmlns="" xmlns:a16="http://schemas.microsoft.com/office/drawing/2014/main" id="{44FE048D-30C2-4498-A840-D9C4B48220C4}"/>
                </a:ext>
              </a:extLst>
            </p:cNvPr>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7" name="Google Shape;199;p11">
              <a:extLst>
                <a:ext uri="{FF2B5EF4-FFF2-40B4-BE49-F238E27FC236}">
                  <a16:creationId xmlns="" xmlns:a16="http://schemas.microsoft.com/office/drawing/2014/main" id="{4F2BED05-BB01-4C9A-AA61-02D5C3CCDC4B}"/>
                </a:ext>
              </a:extLst>
            </p:cNvPr>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8" name="Google Shape;200;p11">
              <a:extLst>
                <a:ext uri="{FF2B5EF4-FFF2-40B4-BE49-F238E27FC236}">
                  <a16:creationId xmlns="" xmlns:a16="http://schemas.microsoft.com/office/drawing/2014/main" id="{2F8D61E9-C96C-4759-AE3A-CD09136CC106}"/>
                </a:ext>
              </a:extLst>
            </p:cNvPr>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79" name="Google Shape;201;p11">
              <a:extLst>
                <a:ext uri="{FF2B5EF4-FFF2-40B4-BE49-F238E27FC236}">
                  <a16:creationId xmlns="" xmlns:a16="http://schemas.microsoft.com/office/drawing/2014/main" id="{B270297E-ACDF-4486-89F4-F1BAEFB75770}"/>
                </a:ext>
              </a:extLst>
            </p:cNvPr>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26" name="Google Shape;202;p11">
            <a:extLst>
              <a:ext uri="{FF2B5EF4-FFF2-40B4-BE49-F238E27FC236}">
                <a16:creationId xmlns="" xmlns:a16="http://schemas.microsoft.com/office/drawing/2014/main" id="{3AFB547F-ACA7-4090-B930-8610993D5543}"/>
              </a:ext>
            </a:extLst>
          </p:cNvPr>
          <p:cNvGrpSpPr/>
          <p:nvPr/>
        </p:nvGrpSpPr>
        <p:grpSpPr>
          <a:xfrm>
            <a:off x="581899" y="2765171"/>
            <a:ext cx="1412536" cy="1759606"/>
            <a:chOff x="1728250" y="237500"/>
            <a:chExt cx="4090750" cy="5095875"/>
          </a:xfrm>
        </p:grpSpPr>
        <p:sp>
          <p:nvSpPr>
            <p:cNvPr id="27" name="Google Shape;203;p11">
              <a:extLst>
                <a:ext uri="{FF2B5EF4-FFF2-40B4-BE49-F238E27FC236}">
                  <a16:creationId xmlns="" xmlns:a16="http://schemas.microsoft.com/office/drawing/2014/main" id="{EC2FA185-3F90-407F-947E-DE21AD7F20B2}"/>
                </a:ext>
              </a:extLst>
            </p:cNvPr>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endParaRPr/>
            </a:p>
          </p:txBody>
        </p:sp>
        <p:sp>
          <p:nvSpPr>
            <p:cNvPr id="28" name="Google Shape;204;p11">
              <a:extLst>
                <a:ext uri="{FF2B5EF4-FFF2-40B4-BE49-F238E27FC236}">
                  <a16:creationId xmlns="" xmlns:a16="http://schemas.microsoft.com/office/drawing/2014/main" id="{CE6A4304-08A6-4F22-B676-C0C0644C1F61}"/>
                </a:ext>
              </a:extLst>
            </p:cNvPr>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p>
          </p:txBody>
        </p:sp>
        <p:sp>
          <p:nvSpPr>
            <p:cNvPr id="29" name="Google Shape;205;p11">
              <a:extLst>
                <a:ext uri="{FF2B5EF4-FFF2-40B4-BE49-F238E27FC236}">
                  <a16:creationId xmlns="" xmlns:a16="http://schemas.microsoft.com/office/drawing/2014/main" id="{09779EA0-77A1-4226-B1A3-4F43905D3B1F}"/>
                </a:ext>
              </a:extLst>
            </p:cNvPr>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endParaRPr/>
            </a:p>
          </p:txBody>
        </p:sp>
        <p:sp>
          <p:nvSpPr>
            <p:cNvPr id="30" name="Google Shape;206;p11">
              <a:extLst>
                <a:ext uri="{FF2B5EF4-FFF2-40B4-BE49-F238E27FC236}">
                  <a16:creationId xmlns="" xmlns:a16="http://schemas.microsoft.com/office/drawing/2014/main" id="{465DAD88-CAB3-4B74-B65A-461F526D704C}"/>
                </a:ext>
              </a:extLst>
            </p:cNvPr>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1" name="Google Shape;207;p11">
              <a:extLst>
                <a:ext uri="{FF2B5EF4-FFF2-40B4-BE49-F238E27FC236}">
                  <a16:creationId xmlns="" xmlns:a16="http://schemas.microsoft.com/office/drawing/2014/main" id="{DC3D3E7B-46DB-4355-B158-10C0FF7A536F}"/>
                </a:ext>
              </a:extLst>
            </p:cNvPr>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2" name="Google Shape;208;p11">
              <a:extLst>
                <a:ext uri="{FF2B5EF4-FFF2-40B4-BE49-F238E27FC236}">
                  <a16:creationId xmlns="" xmlns:a16="http://schemas.microsoft.com/office/drawing/2014/main" id="{0336032C-0DE2-4F6D-9E30-0856D98BE85A}"/>
                </a:ext>
              </a:extLst>
            </p:cNvPr>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3" name="Google Shape;209;p11">
              <a:extLst>
                <a:ext uri="{FF2B5EF4-FFF2-40B4-BE49-F238E27FC236}">
                  <a16:creationId xmlns="" xmlns:a16="http://schemas.microsoft.com/office/drawing/2014/main" id="{11C3EBFA-4C5A-415D-9950-3A249ECFC0E7}"/>
                </a:ext>
              </a:extLst>
            </p:cNvPr>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4" name="Google Shape;210;p11">
              <a:extLst>
                <a:ext uri="{FF2B5EF4-FFF2-40B4-BE49-F238E27FC236}">
                  <a16:creationId xmlns="" xmlns:a16="http://schemas.microsoft.com/office/drawing/2014/main" id="{A24E0CF9-E9B9-4C74-9592-A06F4E85161B}"/>
                </a:ext>
              </a:extLst>
            </p:cNvPr>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5" name="Google Shape;211;p11">
              <a:extLst>
                <a:ext uri="{FF2B5EF4-FFF2-40B4-BE49-F238E27FC236}">
                  <a16:creationId xmlns="" xmlns:a16="http://schemas.microsoft.com/office/drawing/2014/main" id="{CD042692-6BDD-47AA-8100-0192BD71901B}"/>
                </a:ext>
              </a:extLst>
            </p:cNvPr>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6" name="Google Shape;212;p11">
              <a:extLst>
                <a:ext uri="{FF2B5EF4-FFF2-40B4-BE49-F238E27FC236}">
                  <a16:creationId xmlns="" xmlns:a16="http://schemas.microsoft.com/office/drawing/2014/main" id="{C47EEA77-E02C-4363-9A1A-29E52922D739}"/>
                </a:ext>
              </a:extLst>
            </p:cNvPr>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7" name="Google Shape;213;p11">
              <a:extLst>
                <a:ext uri="{FF2B5EF4-FFF2-40B4-BE49-F238E27FC236}">
                  <a16:creationId xmlns="" xmlns:a16="http://schemas.microsoft.com/office/drawing/2014/main" id="{A0FEA449-509F-4F68-966B-6DD0093917FB}"/>
                </a:ext>
              </a:extLst>
            </p:cNvPr>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8" name="Google Shape;214;p11">
              <a:extLst>
                <a:ext uri="{FF2B5EF4-FFF2-40B4-BE49-F238E27FC236}">
                  <a16:creationId xmlns="" xmlns:a16="http://schemas.microsoft.com/office/drawing/2014/main" id="{E0E58156-F6E9-43D8-8069-F011725B086D}"/>
                </a:ext>
              </a:extLst>
            </p:cNvPr>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39" name="Google Shape;215;p11">
              <a:extLst>
                <a:ext uri="{FF2B5EF4-FFF2-40B4-BE49-F238E27FC236}">
                  <a16:creationId xmlns="" xmlns:a16="http://schemas.microsoft.com/office/drawing/2014/main" id="{99C7534A-B633-4C7E-A5C2-BEB19B260035}"/>
                </a:ext>
              </a:extLst>
            </p:cNvPr>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0" name="Google Shape;216;p11">
              <a:extLst>
                <a:ext uri="{FF2B5EF4-FFF2-40B4-BE49-F238E27FC236}">
                  <a16:creationId xmlns="" xmlns:a16="http://schemas.microsoft.com/office/drawing/2014/main" id="{E8189ADE-A039-400F-BD96-B7267E0F3AFB}"/>
                </a:ext>
              </a:extLst>
            </p:cNvPr>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1" name="Google Shape;217;p11">
              <a:extLst>
                <a:ext uri="{FF2B5EF4-FFF2-40B4-BE49-F238E27FC236}">
                  <a16:creationId xmlns="" xmlns:a16="http://schemas.microsoft.com/office/drawing/2014/main" id="{DD833B84-2D3D-40B3-9E6A-6C86CD8537CA}"/>
                </a:ext>
              </a:extLst>
            </p:cNvPr>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2" name="Google Shape;218;p11">
              <a:extLst>
                <a:ext uri="{FF2B5EF4-FFF2-40B4-BE49-F238E27FC236}">
                  <a16:creationId xmlns="" xmlns:a16="http://schemas.microsoft.com/office/drawing/2014/main" id="{0B84C059-B222-4F22-847D-B718CE6CDAC6}"/>
                </a:ext>
              </a:extLst>
            </p:cNvPr>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3" name="Google Shape;219;p11">
              <a:extLst>
                <a:ext uri="{FF2B5EF4-FFF2-40B4-BE49-F238E27FC236}">
                  <a16:creationId xmlns="" xmlns:a16="http://schemas.microsoft.com/office/drawing/2014/main" id="{0E65177C-ED6B-43AD-B087-6E1CF0BA9B96}"/>
                </a:ext>
              </a:extLst>
            </p:cNvPr>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4" name="Google Shape;220;p11">
              <a:extLst>
                <a:ext uri="{FF2B5EF4-FFF2-40B4-BE49-F238E27FC236}">
                  <a16:creationId xmlns="" xmlns:a16="http://schemas.microsoft.com/office/drawing/2014/main" id="{C4C425BD-285A-410B-A907-D97BE632A08A}"/>
                </a:ext>
              </a:extLst>
            </p:cNvPr>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5" name="Google Shape;221;p11">
              <a:extLst>
                <a:ext uri="{FF2B5EF4-FFF2-40B4-BE49-F238E27FC236}">
                  <a16:creationId xmlns="" xmlns:a16="http://schemas.microsoft.com/office/drawing/2014/main" id="{5A0B7492-786F-4A25-8860-B450AA00CA9E}"/>
                </a:ext>
              </a:extLst>
            </p:cNvPr>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6" name="Google Shape;222;p11">
              <a:extLst>
                <a:ext uri="{FF2B5EF4-FFF2-40B4-BE49-F238E27FC236}">
                  <a16:creationId xmlns="" xmlns:a16="http://schemas.microsoft.com/office/drawing/2014/main" id="{DCA11C2B-2A62-4877-B248-21884B72B13F}"/>
                </a:ext>
              </a:extLst>
            </p:cNvPr>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7" name="Google Shape;223;p11">
              <a:extLst>
                <a:ext uri="{FF2B5EF4-FFF2-40B4-BE49-F238E27FC236}">
                  <a16:creationId xmlns="" xmlns:a16="http://schemas.microsoft.com/office/drawing/2014/main" id="{F6CC12D9-6033-4A82-87F5-E158A3FA8350}"/>
                </a:ext>
              </a:extLst>
            </p:cNvPr>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8" name="Google Shape;224;p11">
              <a:extLst>
                <a:ext uri="{FF2B5EF4-FFF2-40B4-BE49-F238E27FC236}">
                  <a16:creationId xmlns="" xmlns:a16="http://schemas.microsoft.com/office/drawing/2014/main" id="{CD0BAB6B-EE9E-42C3-A007-5284F9F2D085}"/>
                </a:ext>
              </a:extLst>
            </p:cNvPr>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49" name="Google Shape;225;p11">
              <a:extLst>
                <a:ext uri="{FF2B5EF4-FFF2-40B4-BE49-F238E27FC236}">
                  <a16:creationId xmlns="" xmlns:a16="http://schemas.microsoft.com/office/drawing/2014/main" id="{D9CF0282-130B-4C04-898D-C5755D307CE9}"/>
                </a:ext>
              </a:extLst>
            </p:cNvPr>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0" name="Google Shape;226;p11">
              <a:extLst>
                <a:ext uri="{FF2B5EF4-FFF2-40B4-BE49-F238E27FC236}">
                  <a16:creationId xmlns="" xmlns:a16="http://schemas.microsoft.com/office/drawing/2014/main" id="{C26868C3-7EC5-40BF-B344-A367040A6EE4}"/>
                </a:ext>
              </a:extLst>
            </p:cNvPr>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1" name="Google Shape;227;p11">
              <a:extLst>
                <a:ext uri="{FF2B5EF4-FFF2-40B4-BE49-F238E27FC236}">
                  <a16:creationId xmlns="" xmlns:a16="http://schemas.microsoft.com/office/drawing/2014/main" id="{A1BF1FFF-B8F1-429B-94A1-72A202E9F200}"/>
                </a:ext>
              </a:extLst>
            </p:cNvPr>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2" name="Google Shape;228;p11">
              <a:extLst>
                <a:ext uri="{FF2B5EF4-FFF2-40B4-BE49-F238E27FC236}">
                  <a16:creationId xmlns="" xmlns:a16="http://schemas.microsoft.com/office/drawing/2014/main" id="{908E4EC6-2088-4BDF-B036-C979A2E055F7}"/>
                </a:ext>
              </a:extLst>
            </p:cNvPr>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3" name="Google Shape;229;p11">
              <a:extLst>
                <a:ext uri="{FF2B5EF4-FFF2-40B4-BE49-F238E27FC236}">
                  <a16:creationId xmlns="" xmlns:a16="http://schemas.microsoft.com/office/drawing/2014/main" id="{31CEDC27-9469-43F2-8657-53D097D4731F}"/>
                </a:ext>
              </a:extLst>
            </p:cNvPr>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4" name="Google Shape;230;p11">
              <a:extLst>
                <a:ext uri="{FF2B5EF4-FFF2-40B4-BE49-F238E27FC236}">
                  <a16:creationId xmlns="" xmlns:a16="http://schemas.microsoft.com/office/drawing/2014/main" id="{37738164-C376-4DB9-85D0-CAE65CCE24A9}"/>
                </a:ext>
              </a:extLst>
            </p:cNvPr>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55" name="Google Shape;231;p11">
              <a:extLst>
                <a:ext uri="{FF2B5EF4-FFF2-40B4-BE49-F238E27FC236}">
                  <a16:creationId xmlns="" xmlns:a16="http://schemas.microsoft.com/office/drawing/2014/main" id="{FC4BCB47-6695-4F7D-88B5-5B1F7F3B0A82}"/>
                </a:ext>
              </a:extLst>
            </p:cNvPr>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80" name="Google Shape;269;p13">
            <a:extLst>
              <a:ext uri="{FF2B5EF4-FFF2-40B4-BE49-F238E27FC236}">
                <a16:creationId xmlns="" xmlns:a16="http://schemas.microsoft.com/office/drawing/2014/main" id="{3CF4731C-EF1E-45C2-B12A-A7BE2906BD83}"/>
              </a:ext>
            </a:extLst>
          </p:cNvPr>
          <p:cNvGrpSpPr/>
          <p:nvPr/>
        </p:nvGrpSpPr>
        <p:grpSpPr>
          <a:xfrm rot="-1609825">
            <a:off x="1259871" y="-233557"/>
            <a:ext cx="1357442" cy="1384042"/>
            <a:chOff x="1301600" y="238450"/>
            <a:chExt cx="4846600" cy="4941575"/>
          </a:xfrm>
        </p:grpSpPr>
        <p:sp>
          <p:nvSpPr>
            <p:cNvPr id="81" name="Google Shape;270;p13">
              <a:extLst>
                <a:ext uri="{FF2B5EF4-FFF2-40B4-BE49-F238E27FC236}">
                  <a16:creationId xmlns="" xmlns:a16="http://schemas.microsoft.com/office/drawing/2014/main" id="{14960637-6756-4565-8294-B14F86A5D51C}"/>
                </a:ext>
              </a:extLst>
            </p:cNvPr>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endParaRPr dirty="0"/>
            </a:p>
          </p:txBody>
        </p:sp>
        <p:sp>
          <p:nvSpPr>
            <p:cNvPr id="82" name="Google Shape;271;p13">
              <a:extLst>
                <a:ext uri="{FF2B5EF4-FFF2-40B4-BE49-F238E27FC236}">
                  <a16:creationId xmlns="" xmlns:a16="http://schemas.microsoft.com/office/drawing/2014/main" id="{E67DD01E-35E9-491C-9280-DA5DE12CD9A9}"/>
                </a:ext>
              </a:extLst>
            </p:cNvPr>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83" name="Google Shape;272;p13">
              <a:extLst>
                <a:ext uri="{FF2B5EF4-FFF2-40B4-BE49-F238E27FC236}">
                  <a16:creationId xmlns="" xmlns:a16="http://schemas.microsoft.com/office/drawing/2014/main" id="{A400663F-C8C4-481B-A9AD-8C561A20C28D}"/>
                </a:ext>
              </a:extLst>
            </p:cNvPr>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87" name="Google Shape;958;p33">
            <a:extLst>
              <a:ext uri="{FF2B5EF4-FFF2-40B4-BE49-F238E27FC236}">
                <a16:creationId xmlns="" xmlns:a16="http://schemas.microsoft.com/office/drawing/2014/main" id="{9B10E40C-5F82-4F70-B37D-C6D4E09DA040}"/>
              </a:ext>
            </a:extLst>
          </p:cNvPr>
          <p:cNvGrpSpPr/>
          <p:nvPr/>
        </p:nvGrpSpPr>
        <p:grpSpPr>
          <a:xfrm rot="-3226582">
            <a:off x="3777313" y="6181709"/>
            <a:ext cx="1259793" cy="1015566"/>
            <a:chOff x="750100" y="236175"/>
            <a:chExt cx="6175375" cy="4978200"/>
          </a:xfrm>
        </p:grpSpPr>
        <p:sp>
          <p:nvSpPr>
            <p:cNvPr id="88" name="Google Shape;959;p33">
              <a:extLst>
                <a:ext uri="{FF2B5EF4-FFF2-40B4-BE49-F238E27FC236}">
                  <a16:creationId xmlns="" xmlns:a16="http://schemas.microsoft.com/office/drawing/2014/main" id="{4DB59B40-F03D-4D3A-935B-02F62D43D678}"/>
                </a:ext>
              </a:extLst>
            </p:cNvPr>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endParaRPr/>
            </a:p>
          </p:txBody>
        </p:sp>
        <p:sp>
          <p:nvSpPr>
            <p:cNvPr id="89" name="Google Shape;960;p33">
              <a:extLst>
                <a:ext uri="{FF2B5EF4-FFF2-40B4-BE49-F238E27FC236}">
                  <a16:creationId xmlns="" xmlns:a16="http://schemas.microsoft.com/office/drawing/2014/main" id="{14CE6CD0-03C9-4C41-B89C-8A44BBC6E980}"/>
                </a:ext>
              </a:extLst>
            </p:cNvPr>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0" name="Google Shape;961;p33">
              <a:extLst>
                <a:ext uri="{FF2B5EF4-FFF2-40B4-BE49-F238E27FC236}">
                  <a16:creationId xmlns="" xmlns:a16="http://schemas.microsoft.com/office/drawing/2014/main" id="{F1618622-F98B-4BE2-81C2-3E4BD9D4C41D}"/>
                </a:ext>
              </a:extLst>
            </p:cNvPr>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1" name="Google Shape;962;p33">
              <a:extLst>
                <a:ext uri="{FF2B5EF4-FFF2-40B4-BE49-F238E27FC236}">
                  <a16:creationId xmlns="" xmlns:a16="http://schemas.microsoft.com/office/drawing/2014/main" id="{C9DB4285-34D7-4953-885C-9E8D743487B4}"/>
                </a:ext>
              </a:extLst>
            </p:cNvPr>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2" name="Google Shape;963;p33">
              <a:extLst>
                <a:ext uri="{FF2B5EF4-FFF2-40B4-BE49-F238E27FC236}">
                  <a16:creationId xmlns="" xmlns:a16="http://schemas.microsoft.com/office/drawing/2014/main" id="{BAF02A6E-5E50-477F-AAE0-6624E8CF9552}"/>
                </a:ext>
              </a:extLst>
            </p:cNvPr>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3" name="Google Shape;964;p33">
              <a:extLst>
                <a:ext uri="{FF2B5EF4-FFF2-40B4-BE49-F238E27FC236}">
                  <a16:creationId xmlns="" xmlns:a16="http://schemas.microsoft.com/office/drawing/2014/main" id="{EFDFCF4C-0165-47D3-9E88-E68A3CBF2000}"/>
                </a:ext>
              </a:extLst>
            </p:cNvPr>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grpSp>
        <p:nvGrpSpPr>
          <p:cNvPr id="94" name="Google Shape;990;p33">
            <a:extLst>
              <a:ext uri="{FF2B5EF4-FFF2-40B4-BE49-F238E27FC236}">
                <a16:creationId xmlns="" xmlns:a16="http://schemas.microsoft.com/office/drawing/2014/main" id="{6F501F7E-797B-4DE7-820E-1F5B73C5D1E3}"/>
              </a:ext>
            </a:extLst>
          </p:cNvPr>
          <p:cNvGrpSpPr/>
          <p:nvPr/>
        </p:nvGrpSpPr>
        <p:grpSpPr>
          <a:xfrm rot="15707217" flipH="1">
            <a:off x="7159283" y="6039060"/>
            <a:ext cx="889155" cy="1181848"/>
            <a:chOff x="1806625" y="239525"/>
            <a:chExt cx="3845825" cy="5111800"/>
          </a:xfrm>
        </p:grpSpPr>
        <p:sp>
          <p:nvSpPr>
            <p:cNvPr id="95" name="Google Shape;991;p33">
              <a:extLst>
                <a:ext uri="{FF2B5EF4-FFF2-40B4-BE49-F238E27FC236}">
                  <a16:creationId xmlns="" xmlns:a16="http://schemas.microsoft.com/office/drawing/2014/main" id="{8F648A04-B457-434F-BDD5-3276F55F6F49}"/>
                </a:ext>
              </a:extLst>
            </p:cNvPr>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endParaRPr/>
            </a:p>
          </p:txBody>
        </p:sp>
        <p:sp>
          <p:nvSpPr>
            <p:cNvPr id="96" name="Google Shape;992;p33">
              <a:extLst>
                <a:ext uri="{FF2B5EF4-FFF2-40B4-BE49-F238E27FC236}">
                  <a16:creationId xmlns="" xmlns:a16="http://schemas.microsoft.com/office/drawing/2014/main" id="{210FA381-08E7-42E8-9AC7-F23DC88E4C83}"/>
                </a:ext>
              </a:extLst>
            </p:cNvPr>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endParaRPr/>
            </a:p>
          </p:txBody>
        </p:sp>
        <p:sp>
          <p:nvSpPr>
            <p:cNvPr id="97" name="Google Shape;993;p33">
              <a:extLst>
                <a:ext uri="{FF2B5EF4-FFF2-40B4-BE49-F238E27FC236}">
                  <a16:creationId xmlns="" xmlns:a16="http://schemas.microsoft.com/office/drawing/2014/main" id="{32E79A76-6832-46B6-9C84-98B3B1DFA19F}"/>
                </a:ext>
              </a:extLst>
            </p:cNvPr>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2031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99" name="Google Shape;799;p44"/>
          <p:cNvSpPr/>
          <p:nvPr/>
        </p:nvSpPr>
        <p:spPr>
          <a:xfrm>
            <a:off x="6433467" y="-1677164"/>
            <a:ext cx="6511763" cy="2741867"/>
          </a:xfrm>
          <a:custGeom>
            <a:avLst/>
            <a:gdLst/>
            <a:ahLst/>
            <a:cxnLst/>
            <a:rect l="l" t="t" r="r" b="b"/>
            <a:pathLst>
              <a:path w="49840" h="52369" extrusionOk="0">
                <a:moveTo>
                  <a:pt x="59" y="1"/>
                </a:moveTo>
                <a:cubicBezTo>
                  <a:pt x="54" y="1"/>
                  <a:pt x="51" y="2"/>
                  <a:pt x="48" y="5"/>
                </a:cubicBezTo>
                <a:cubicBezTo>
                  <a:pt x="12" y="17"/>
                  <a:pt x="0" y="41"/>
                  <a:pt x="12" y="65"/>
                </a:cubicBezTo>
                <a:cubicBezTo>
                  <a:pt x="1989" y="5006"/>
                  <a:pt x="2322" y="10459"/>
                  <a:pt x="2631" y="15733"/>
                </a:cubicBezTo>
                <a:cubicBezTo>
                  <a:pt x="2727" y="17126"/>
                  <a:pt x="2798" y="18555"/>
                  <a:pt x="2917" y="19948"/>
                </a:cubicBezTo>
                <a:cubicBezTo>
                  <a:pt x="3358" y="25485"/>
                  <a:pt x="4572" y="33414"/>
                  <a:pt x="9894" y="38439"/>
                </a:cubicBezTo>
                <a:cubicBezTo>
                  <a:pt x="15193" y="43415"/>
                  <a:pt x="23086" y="44273"/>
                  <a:pt x="30052" y="45011"/>
                </a:cubicBezTo>
                <a:cubicBezTo>
                  <a:pt x="37076" y="45773"/>
                  <a:pt x="44958" y="47023"/>
                  <a:pt x="49768" y="52345"/>
                </a:cubicBezTo>
                <a:cubicBezTo>
                  <a:pt x="49768" y="52369"/>
                  <a:pt x="49780" y="52369"/>
                  <a:pt x="49792" y="52369"/>
                </a:cubicBezTo>
                <a:cubicBezTo>
                  <a:pt x="49792" y="52369"/>
                  <a:pt x="49807" y="52354"/>
                  <a:pt x="49820" y="52354"/>
                </a:cubicBezTo>
                <a:cubicBezTo>
                  <a:pt x="49823" y="52354"/>
                  <a:pt x="49825" y="52355"/>
                  <a:pt x="49828" y="52357"/>
                </a:cubicBezTo>
                <a:cubicBezTo>
                  <a:pt x="49840" y="52333"/>
                  <a:pt x="49840" y="52309"/>
                  <a:pt x="49828" y="52297"/>
                </a:cubicBezTo>
                <a:cubicBezTo>
                  <a:pt x="45006" y="46940"/>
                  <a:pt x="37100" y="45689"/>
                  <a:pt x="30063" y="44927"/>
                </a:cubicBezTo>
                <a:cubicBezTo>
                  <a:pt x="23110" y="44165"/>
                  <a:pt x="15240" y="43320"/>
                  <a:pt x="9966" y="38367"/>
                </a:cubicBezTo>
                <a:cubicBezTo>
                  <a:pt x="4656" y="33378"/>
                  <a:pt x="3453" y="25461"/>
                  <a:pt x="3001" y="19936"/>
                </a:cubicBezTo>
                <a:cubicBezTo>
                  <a:pt x="2881" y="18555"/>
                  <a:pt x="2810" y="17126"/>
                  <a:pt x="2727" y="15733"/>
                </a:cubicBezTo>
                <a:cubicBezTo>
                  <a:pt x="2405" y="10459"/>
                  <a:pt x="2096" y="4994"/>
                  <a:pt x="107" y="41"/>
                </a:cubicBezTo>
                <a:cubicBezTo>
                  <a:pt x="89" y="14"/>
                  <a:pt x="72" y="1"/>
                  <a:pt x="59" y="1"/>
                </a:cubicBezTo>
                <a:close/>
              </a:path>
            </a:pathLst>
          </a:cu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5 FS Blonde Script"/>
              <a:cs typeface="Arial"/>
              <a:sym typeface="Arial"/>
            </a:endParaRPr>
          </a:p>
        </p:txBody>
      </p:sp>
      <p:sp>
        <p:nvSpPr>
          <p:cNvPr id="15" name="Rectangle 14"/>
          <p:cNvSpPr/>
          <p:nvPr/>
        </p:nvSpPr>
        <p:spPr>
          <a:xfrm>
            <a:off x="3952804" y="1315616"/>
            <a:ext cx="6413503" cy="3564294"/>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5 FS Blonde Script"/>
            </a:endParaRPr>
          </a:p>
        </p:txBody>
      </p:sp>
      <p:sp>
        <p:nvSpPr>
          <p:cNvPr id="16" name="Rectangle 15"/>
          <p:cNvSpPr/>
          <p:nvPr/>
        </p:nvSpPr>
        <p:spPr>
          <a:xfrm>
            <a:off x="4348442" y="1994512"/>
            <a:ext cx="2626573" cy="244267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5 FS Blonde Script"/>
            </a:endParaRPr>
          </a:p>
        </p:txBody>
      </p:sp>
      <p:sp>
        <p:nvSpPr>
          <p:cNvPr id="17" name="TextBox 16"/>
          <p:cNvSpPr txBox="1"/>
          <p:nvPr/>
        </p:nvSpPr>
        <p:spPr>
          <a:xfrm>
            <a:off x="8089641" y="1483567"/>
            <a:ext cx="1791477" cy="400110"/>
          </a:xfrm>
          <a:prstGeom prst="rect">
            <a:avLst/>
          </a:prstGeom>
          <a:noFill/>
        </p:spPr>
        <p:txBody>
          <a:bodyPr wrap="square" rtlCol="0">
            <a:spAutoFit/>
          </a:bodyPr>
          <a:lstStyle/>
          <a:p>
            <a:pPr algn="ctr"/>
            <a:r>
              <a:rPr lang="vi-VN" sz="2000" dirty="0">
                <a:solidFill>
                  <a:srgbClr val="FFFFFF"/>
                </a:solidFill>
                <a:latin typeface="#9Slide05 FS Blonde Script"/>
              </a:rPr>
              <a:t>CƠ THỂ</a:t>
            </a:r>
          </a:p>
        </p:txBody>
      </p:sp>
      <p:sp>
        <p:nvSpPr>
          <p:cNvPr id="32" name="TextBox 31"/>
          <p:cNvSpPr txBox="1"/>
          <p:nvPr/>
        </p:nvSpPr>
        <p:spPr>
          <a:xfrm>
            <a:off x="4765989" y="2046641"/>
            <a:ext cx="1791477" cy="369332"/>
          </a:xfrm>
          <a:prstGeom prst="rect">
            <a:avLst/>
          </a:prstGeom>
          <a:noFill/>
        </p:spPr>
        <p:txBody>
          <a:bodyPr wrap="square" rtlCol="0">
            <a:spAutoFit/>
          </a:bodyPr>
          <a:lstStyle/>
          <a:p>
            <a:pPr algn="ctr"/>
            <a:r>
              <a:rPr lang="vi-VN" dirty="0">
                <a:solidFill>
                  <a:srgbClr val="002E47"/>
                </a:solidFill>
                <a:latin typeface="#9Slide05 FS Blonde Script"/>
              </a:rPr>
              <a:t>TẾ BÀO</a:t>
            </a:r>
          </a:p>
        </p:txBody>
      </p:sp>
      <p:grpSp>
        <p:nvGrpSpPr>
          <p:cNvPr id="18" name="Group 17"/>
          <p:cNvGrpSpPr/>
          <p:nvPr/>
        </p:nvGrpSpPr>
        <p:grpSpPr>
          <a:xfrm>
            <a:off x="4065756" y="2738995"/>
            <a:ext cx="3097763" cy="1602295"/>
            <a:chOff x="4907902" y="2787748"/>
            <a:chExt cx="3097763" cy="1602295"/>
          </a:xfrm>
        </p:grpSpPr>
        <p:sp>
          <p:nvSpPr>
            <p:cNvPr id="33" name="TextBox 32"/>
            <p:cNvSpPr txBox="1"/>
            <p:nvPr/>
          </p:nvSpPr>
          <p:spPr>
            <a:xfrm>
              <a:off x="5070986" y="2787748"/>
              <a:ext cx="1791477" cy="369332"/>
            </a:xfrm>
            <a:prstGeom prst="rect">
              <a:avLst/>
            </a:prstGeom>
            <a:noFill/>
          </p:spPr>
          <p:txBody>
            <a:bodyPr wrap="square" rtlCol="0">
              <a:spAutoFit/>
            </a:bodyPr>
            <a:lstStyle/>
            <a:p>
              <a:pPr algn="ctr"/>
              <a:r>
                <a:rPr lang="vi-VN" dirty="0">
                  <a:solidFill>
                    <a:srgbClr val="C00000"/>
                  </a:solidFill>
                  <a:latin typeface="#9Slide05 FS Blonde Script"/>
                </a:rPr>
                <a:t>Trao đổi chất</a:t>
              </a:r>
            </a:p>
          </p:txBody>
        </p:sp>
        <p:sp>
          <p:nvSpPr>
            <p:cNvPr id="34" name="TextBox 33"/>
            <p:cNvSpPr txBox="1"/>
            <p:nvPr/>
          </p:nvSpPr>
          <p:spPr>
            <a:xfrm>
              <a:off x="4907902" y="3427218"/>
              <a:ext cx="1791477" cy="369332"/>
            </a:xfrm>
            <a:prstGeom prst="rect">
              <a:avLst/>
            </a:prstGeom>
            <a:noFill/>
          </p:spPr>
          <p:txBody>
            <a:bodyPr wrap="square" rtlCol="0">
              <a:spAutoFit/>
            </a:bodyPr>
            <a:lstStyle/>
            <a:p>
              <a:pPr algn="ctr"/>
              <a:r>
                <a:rPr lang="vi-VN" dirty="0">
                  <a:solidFill>
                    <a:srgbClr val="C00000"/>
                  </a:solidFill>
                  <a:latin typeface="#9Slide05 FS Blonde Script"/>
                </a:rPr>
                <a:t>Lớn lên</a:t>
              </a:r>
            </a:p>
          </p:txBody>
        </p:sp>
        <p:sp>
          <p:nvSpPr>
            <p:cNvPr id="35" name="TextBox 34"/>
            <p:cNvSpPr txBox="1"/>
            <p:nvPr/>
          </p:nvSpPr>
          <p:spPr>
            <a:xfrm>
              <a:off x="6214188" y="3416926"/>
              <a:ext cx="1791477" cy="369332"/>
            </a:xfrm>
            <a:prstGeom prst="rect">
              <a:avLst/>
            </a:prstGeom>
            <a:noFill/>
          </p:spPr>
          <p:txBody>
            <a:bodyPr wrap="square" rtlCol="0">
              <a:spAutoFit/>
            </a:bodyPr>
            <a:lstStyle/>
            <a:p>
              <a:pPr algn="ctr"/>
              <a:r>
                <a:rPr lang="vi-VN" dirty="0">
                  <a:solidFill>
                    <a:srgbClr val="C00000"/>
                  </a:solidFill>
                  <a:latin typeface="#9Slide05 FS Blonde Script"/>
                </a:rPr>
                <a:t>Phân chia</a:t>
              </a:r>
            </a:p>
          </p:txBody>
        </p:sp>
        <p:sp>
          <p:nvSpPr>
            <p:cNvPr id="36" name="TextBox 35"/>
            <p:cNvSpPr txBox="1"/>
            <p:nvPr/>
          </p:nvSpPr>
          <p:spPr>
            <a:xfrm>
              <a:off x="4945227" y="4020711"/>
              <a:ext cx="1791477" cy="369332"/>
            </a:xfrm>
            <a:prstGeom prst="rect">
              <a:avLst/>
            </a:prstGeom>
            <a:noFill/>
          </p:spPr>
          <p:txBody>
            <a:bodyPr wrap="square" rtlCol="0">
              <a:spAutoFit/>
            </a:bodyPr>
            <a:lstStyle/>
            <a:p>
              <a:pPr algn="ctr"/>
              <a:r>
                <a:rPr lang="vi-VN" dirty="0">
                  <a:solidFill>
                    <a:srgbClr val="C00000"/>
                  </a:solidFill>
                  <a:latin typeface="#9Slide05 FS Blonde Script"/>
                </a:rPr>
                <a:t>Cảm ứng</a:t>
              </a:r>
            </a:p>
          </p:txBody>
        </p:sp>
      </p:grpSp>
      <p:sp>
        <p:nvSpPr>
          <p:cNvPr id="38" name="TextBox 37"/>
          <p:cNvSpPr txBox="1"/>
          <p:nvPr/>
        </p:nvSpPr>
        <p:spPr>
          <a:xfrm>
            <a:off x="6975015" y="2902172"/>
            <a:ext cx="3391292" cy="646331"/>
          </a:xfrm>
          <a:prstGeom prst="rect">
            <a:avLst/>
          </a:prstGeom>
          <a:noFill/>
        </p:spPr>
        <p:txBody>
          <a:bodyPr wrap="square" rtlCol="0">
            <a:spAutoFit/>
          </a:bodyPr>
          <a:lstStyle/>
          <a:p>
            <a:pPr algn="ctr"/>
            <a:r>
              <a:rPr lang="vi-VN" dirty="0">
                <a:solidFill>
                  <a:srgbClr val="F1A129"/>
                </a:solidFill>
                <a:latin typeface="#9Slide05 FS Blonde Script"/>
              </a:rPr>
              <a:t>Năng lượng cho cơ thể hoạt động</a:t>
            </a:r>
          </a:p>
        </p:txBody>
      </p:sp>
      <p:sp>
        <p:nvSpPr>
          <p:cNvPr id="39" name="TextBox 38"/>
          <p:cNvSpPr txBox="1"/>
          <p:nvPr/>
        </p:nvSpPr>
        <p:spPr>
          <a:xfrm>
            <a:off x="10274621" y="1683622"/>
            <a:ext cx="1787331" cy="646331"/>
          </a:xfrm>
          <a:prstGeom prst="rect">
            <a:avLst/>
          </a:prstGeom>
          <a:noFill/>
        </p:spPr>
        <p:txBody>
          <a:bodyPr wrap="square" rtlCol="0">
            <a:spAutoFit/>
          </a:bodyPr>
          <a:lstStyle/>
          <a:p>
            <a:pPr algn="ctr"/>
            <a:r>
              <a:rPr lang="vi-VN" dirty="0">
                <a:solidFill>
                  <a:srgbClr val="002E47"/>
                </a:solidFill>
                <a:latin typeface="#9Slide05 FS Blonde Script"/>
              </a:rPr>
              <a:t>Carbonic và chất bài tiết</a:t>
            </a:r>
          </a:p>
        </p:txBody>
      </p:sp>
      <p:sp>
        <p:nvSpPr>
          <p:cNvPr id="40" name="TextBox 39"/>
          <p:cNvSpPr txBox="1"/>
          <p:nvPr/>
        </p:nvSpPr>
        <p:spPr>
          <a:xfrm>
            <a:off x="7088538" y="3398996"/>
            <a:ext cx="3249776" cy="369332"/>
          </a:xfrm>
          <a:prstGeom prst="rect">
            <a:avLst/>
          </a:prstGeom>
          <a:noFill/>
        </p:spPr>
        <p:txBody>
          <a:bodyPr wrap="square" rtlCol="0">
            <a:spAutoFit/>
          </a:bodyPr>
          <a:lstStyle/>
          <a:p>
            <a:r>
              <a:rPr lang="vi-VN" dirty="0">
                <a:solidFill>
                  <a:srgbClr val="F1A129"/>
                </a:solidFill>
                <a:latin typeface="#9Slide05 FS Blonde Script"/>
              </a:rPr>
              <a:t>Cơ thể lớn lên và sinh sản</a:t>
            </a:r>
          </a:p>
        </p:txBody>
      </p:sp>
      <p:sp>
        <p:nvSpPr>
          <p:cNvPr id="42" name="TextBox 41"/>
          <p:cNvSpPr txBox="1"/>
          <p:nvPr/>
        </p:nvSpPr>
        <p:spPr>
          <a:xfrm>
            <a:off x="7099455" y="4057563"/>
            <a:ext cx="3277770" cy="646331"/>
          </a:xfrm>
          <a:prstGeom prst="rect">
            <a:avLst/>
          </a:prstGeom>
          <a:noFill/>
        </p:spPr>
        <p:txBody>
          <a:bodyPr wrap="square" rtlCol="0">
            <a:spAutoFit/>
          </a:bodyPr>
          <a:lstStyle/>
          <a:p>
            <a:r>
              <a:rPr lang="vi-VN" dirty="0">
                <a:solidFill>
                  <a:srgbClr val="F1A129"/>
                </a:solidFill>
                <a:latin typeface="#9Slide05 FS Blonde Script"/>
              </a:rPr>
              <a:t>Cơ thể phản ứng với kích thích</a:t>
            </a:r>
          </a:p>
        </p:txBody>
      </p:sp>
      <p:sp>
        <p:nvSpPr>
          <p:cNvPr id="43" name="TextBox 42"/>
          <p:cNvSpPr txBox="1"/>
          <p:nvPr/>
        </p:nvSpPr>
        <p:spPr>
          <a:xfrm>
            <a:off x="1631833" y="1193034"/>
            <a:ext cx="1791477" cy="369332"/>
          </a:xfrm>
          <a:prstGeom prst="rect">
            <a:avLst/>
          </a:prstGeom>
          <a:noFill/>
        </p:spPr>
        <p:txBody>
          <a:bodyPr wrap="square" rtlCol="0">
            <a:spAutoFit/>
          </a:bodyPr>
          <a:lstStyle/>
          <a:p>
            <a:pPr algn="ctr"/>
            <a:r>
              <a:rPr lang="en-US" dirty="0">
                <a:solidFill>
                  <a:srgbClr val="002E47"/>
                </a:solidFill>
                <a:latin typeface="#9Slide05 FS Blonde Script"/>
              </a:rPr>
              <a:t>MÔI TRƯỜNG</a:t>
            </a:r>
            <a:endParaRPr lang="vi-VN" dirty="0">
              <a:solidFill>
                <a:srgbClr val="002E47"/>
              </a:solidFill>
              <a:latin typeface="#9Slide05 FS Blonde Script"/>
            </a:endParaRPr>
          </a:p>
        </p:txBody>
      </p:sp>
      <p:sp>
        <p:nvSpPr>
          <p:cNvPr id="44" name="TextBox 43"/>
          <p:cNvSpPr txBox="1"/>
          <p:nvPr/>
        </p:nvSpPr>
        <p:spPr>
          <a:xfrm>
            <a:off x="1254720" y="1994512"/>
            <a:ext cx="2519779" cy="369332"/>
          </a:xfrm>
          <a:prstGeom prst="rect">
            <a:avLst/>
          </a:prstGeom>
          <a:noFill/>
        </p:spPr>
        <p:txBody>
          <a:bodyPr wrap="square" rtlCol="0">
            <a:spAutoFit/>
          </a:bodyPr>
          <a:lstStyle/>
          <a:p>
            <a:pPr algn="ctr"/>
            <a:r>
              <a:rPr lang="vi-VN" dirty="0">
                <a:solidFill>
                  <a:srgbClr val="004B5F">
                    <a:lumMod val="75000"/>
                    <a:lumOff val="25000"/>
                  </a:srgbClr>
                </a:solidFill>
                <a:latin typeface="#9Slide05 FS Blonde Script"/>
              </a:rPr>
              <a:t>Nước và muối khoáng</a:t>
            </a:r>
          </a:p>
        </p:txBody>
      </p:sp>
      <p:sp>
        <p:nvSpPr>
          <p:cNvPr id="45" name="TextBox 44"/>
          <p:cNvSpPr txBox="1"/>
          <p:nvPr/>
        </p:nvSpPr>
        <p:spPr>
          <a:xfrm>
            <a:off x="1267683" y="2509584"/>
            <a:ext cx="2519779" cy="369332"/>
          </a:xfrm>
          <a:prstGeom prst="rect">
            <a:avLst/>
          </a:prstGeom>
          <a:noFill/>
        </p:spPr>
        <p:txBody>
          <a:bodyPr wrap="square" rtlCol="0">
            <a:spAutoFit/>
          </a:bodyPr>
          <a:lstStyle/>
          <a:p>
            <a:pPr algn="ctr"/>
            <a:r>
              <a:rPr lang="vi-VN" dirty="0">
                <a:solidFill>
                  <a:srgbClr val="004B5F">
                    <a:lumMod val="75000"/>
                    <a:lumOff val="25000"/>
                  </a:srgbClr>
                </a:solidFill>
                <a:latin typeface="#9Slide05 FS Blonde Script"/>
              </a:rPr>
              <a:t>Oxygen </a:t>
            </a:r>
          </a:p>
        </p:txBody>
      </p:sp>
      <p:sp>
        <p:nvSpPr>
          <p:cNvPr id="46" name="TextBox 45"/>
          <p:cNvSpPr txBox="1"/>
          <p:nvPr/>
        </p:nvSpPr>
        <p:spPr>
          <a:xfrm>
            <a:off x="1300382" y="3064784"/>
            <a:ext cx="2519779" cy="369332"/>
          </a:xfrm>
          <a:prstGeom prst="rect">
            <a:avLst/>
          </a:prstGeom>
          <a:noFill/>
        </p:spPr>
        <p:txBody>
          <a:bodyPr wrap="square" rtlCol="0">
            <a:spAutoFit/>
          </a:bodyPr>
          <a:lstStyle/>
          <a:p>
            <a:pPr algn="ctr"/>
            <a:r>
              <a:rPr lang="vi-VN" dirty="0">
                <a:solidFill>
                  <a:srgbClr val="004B5F">
                    <a:lumMod val="75000"/>
                    <a:lumOff val="25000"/>
                  </a:srgbClr>
                </a:solidFill>
                <a:latin typeface="#9Slide05 FS Blonde Script"/>
              </a:rPr>
              <a:t>Chất hữu cơ</a:t>
            </a:r>
          </a:p>
        </p:txBody>
      </p:sp>
      <p:sp>
        <p:nvSpPr>
          <p:cNvPr id="47" name="TextBox 46"/>
          <p:cNvSpPr txBox="1"/>
          <p:nvPr/>
        </p:nvSpPr>
        <p:spPr>
          <a:xfrm>
            <a:off x="1309728" y="3980924"/>
            <a:ext cx="2519779" cy="369332"/>
          </a:xfrm>
          <a:prstGeom prst="rect">
            <a:avLst/>
          </a:prstGeom>
          <a:noFill/>
        </p:spPr>
        <p:txBody>
          <a:bodyPr wrap="square" rtlCol="0">
            <a:spAutoFit/>
          </a:bodyPr>
          <a:lstStyle/>
          <a:p>
            <a:pPr algn="ctr"/>
            <a:r>
              <a:rPr lang="vi-VN" dirty="0">
                <a:solidFill>
                  <a:srgbClr val="FF0000"/>
                </a:solidFill>
                <a:latin typeface="#9Slide05 FS Blonde Script"/>
              </a:rPr>
              <a:t>Kích thích</a:t>
            </a:r>
          </a:p>
        </p:txBody>
      </p:sp>
      <p:sp>
        <p:nvSpPr>
          <p:cNvPr id="48" name="TextBox 47"/>
          <p:cNvSpPr txBox="1"/>
          <p:nvPr/>
        </p:nvSpPr>
        <p:spPr>
          <a:xfrm>
            <a:off x="3952804" y="5001586"/>
            <a:ext cx="7057317" cy="584775"/>
          </a:xfrm>
          <a:prstGeom prst="rect">
            <a:avLst/>
          </a:prstGeom>
          <a:noFill/>
        </p:spPr>
        <p:txBody>
          <a:bodyPr wrap="square" rtlCol="0">
            <a:spAutoFit/>
          </a:bodyPr>
          <a:lstStyle/>
          <a:p>
            <a:pPr algn="ctr"/>
            <a:r>
              <a:rPr lang="vi-VN" sz="1600" dirty="0">
                <a:solidFill>
                  <a:srgbClr val="002E47"/>
                </a:solidFill>
                <a:latin typeface="#9Slide05 FS Blonde Script"/>
              </a:rPr>
              <a:t>Hình. Sơ đồ mối quan hệ giữa chức năng của tế bào với cơ thể và môi trường</a:t>
            </a:r>
          </a:p>
        </p:txBody>
      </p:sp>
      <p:cxnSp>
        <p:nvCxnSpPr>
          <p:cNvPr id="20" name="Straight Arrow Connector 19"/>
          <p:cNvCxnSpPr>
            <a:endCxn id="39" idx="1"/>
          </p:cNvCxnSpPr>
          <p:nvPr/>
        </p:nvCxnSpPr>
        <p:spPr>
          <a:xfrm flipV="1">
            <a:off x="6020317" y="2006788"/>
            <a:ext cx="4254304" cy="908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20317" y="2915043"/>
            <a:ext cx="908855" cy="16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124578" y="3108327"/>
            <a:ext cx="0" cy="259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042" y="3552839"/>
            <a:ext cx="289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6758830" y="3543509"/>
            <a:ext cx="289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72" name="Straight Arrow Connector 7171"/>
          <p:cNvCxnSpPr/>
          <p:nvPr/>
        </p:nvCxnSpPr>
        <p:spPr>
          <a:xfrm flipV="1">
            <a:off x="5661727" y="4177180"/>
            <a:ext cx="1267445" cy="134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3243927" y="4191882"/>
            <a:ext cx="1267445" cy="237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179" name="Straight Connector 7178"/>
          <p:cNvCxnSpPr>
            <a:endCxn id="45" idx="3"/>
          </p:cNvCxnSpPr>
          <p:nvPr/>
        </p:nvCxnSpPr>
        <p:spPr>
          <a:xfrm>
            <a:off x="2939145" y="2694250"/>
            <a:ext cx="8483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1" name="Straight Connector 7180"/>
          <p:cNvCxnSpPr>
            <a:endCxn id="44" idx="3"/>
          </p:cNvCxnSpPr>
          <p:nvPr/>
        </p:nvCxnSpPr>
        <p:spPr>
          <a:xfrm>
            <a:off x="3526971" y="2179178"/>
            <a:ext cx="2475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3" name="Straight Connector 7182"/>
          <p:cNvCxnSpPr/>
          <p:nvPr/>
        </p:nvCxnSpPr>
        <p:spPr>
          <a:xfrm>
            <a:off x="3215934" y="3271504"/>
            <a:ext cx="530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9" name="Straight Connector 7188"/>
          <p:cNvCxnSpPr/>
          <p:nvPr/>
        </p:nvCxnSpPr>
        <p:spPr>
          <a:xfrm>
            <a:off x="3746506" y="2188860"/>
            <a:ext cx="0" cy="1092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91" name="Straight Arrow Connector 7190"/>
          <p:cNvCxnSpPr>
            <a:stCxn id="45" idx="3"/>
          </p:cNvCxnSpPr>
          <p:nvPr/>
        </p:nvCxnSpPr>
        <p:spPr>
          <a:xfrm>
            <a:off x="3787462" y="2694250"/>
            <a:ext cx="723910" cy="229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578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179"/>
                                        </p:tgtEl>
                                        <p:attrNameLst>
                                          <p:attrName>style.visibility</p:attrName>
                                        </p:attrNameLst>
                                      </p:cBhvr>
                                      <p:to>
                                        <p:strVal val="visible"/>
                                      </p:to>
                                    </p:set>
                                    <p:anim calcmode="lin" valueType="num">
                                      <p:cBhvr additive="base">
                                        <p:cTn id="50" dur="500" fill="hold"/>
                                        <p:tgtEl>
                                          <p:spTgt spid="7179"/>
                                        </p:tgtEl>
                                        <p:attrNameLst>
                                          <p:attrName>ppt_x</p:attrName>
                                        </p:attrNameLst>
                                      </p:cBhvr>
                                      <p:tavLst>
                                        <p:tav tm="0">
                                          <p:val>
                                            <p:strVal val="#ppt_x"/>
                                          </p:val>
                                        </p:tav>
                                        <p:tav tm="100000">
                                          <p:val>
                                            <p:strVal val="#ppt_x"/>
                                          </p:val>
                                        </p:tav>
                                      </p:tavLst>
                                    </p:anim>
                                    <p:anim calcmode="lin" valueType="num">
                                      <p:cBhvr additive="base">
                                        <p:cTn id="51" dur="500" fill="hold"/>
                                        <p:tgtEl>
                                          <p:spTgt spid="717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7181"/>
                                        </p:tgtEl>
                                        <p:attrNameLst>
                                          <p:attrName>style.visibility</p:attrName>
                                        </p:attrNameLst>
                                      </p:cBhvr>
                                      <p:to>
                                        <p:strVal val="visible"/>
                                      </p:to>
                                    </p:set>
                                    <p:anim calcmode="lin" valueType="num">
                                      <p:cBhvr additive="base">
                                        <p:cTn id="54" dur="500" fill="hold"/>
                                        <p:tgtEl>
                                          <p:spTgt spid="7181"/>
                                        </p:tgtEl>
                                        <p:attrNameLst>
                                          <p:attrName>ppt_x</p:attrName>
                                        </p:attrNameLst>
                                      </p:cBhvr>
                                      <p:tavLst>
                                        <p:tav tm="0">
                                          <p:val>
                                            <p:strVal val="#ppt_x"/>
                                          </p:val>
                                        </p:tav>
                                        <p:tav tm="100000">
                                          <p:val>
                                            <p:strVal val="#ppt_x"/>
                                          </p:val>
                                        </p:tav>
                                      </p:tavLst>
                                    </p:anim>
                                    <p:anim calcmode="lin" valueType="num">
                                      <p:cBhvr additive="base">
                                        <p:cTn id="55" dur="500" fill="hold"/>
                                        <p:tgtEl>
                                          <p:spTgt spid="718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7183"/>
                                        </p:tgtEl>
                                        <p:attrNameLst>
                                          <p:attrName>style.visibility</p:attrName>
                                        </p:attrNameLst>
                                      </p:cBhvr>
                                      <p:to>
                                        <p:strVal val="visible"/>
                                      </p:to>
                                    </p:set>
                                    <p:anim calcmode="lin" valueType="num">
                                      <p:cBhvr additive="base">
                                        <p:cTn id="58" dur="500" fill="hold"/>
                                        <p:tgtEl>
                                          <p:spTgt spid="7183"/>
                                        </p:tgtEl>
                                        <p:attrNameLst>
                                          <p:attrName>ppt_x</p:attrName>
                                        </p:attrNameLst>
                                      </p:cBhvr>
                                      <p:tavLst>
                                        <p:tav tm="0">
                                          <p:val>
                                            <p:strVal val="#ppt_x"/>
                                          </p:val>
                                        </p:tav>
                                        <p:tav tm="100000">
                                          <p:val>
                                            <p:strVal val="#ppt_x"/>
                                          </p:val>
                                        </p:tav>
                                      </p:tavLst>
                                    </p:anim>
                                    <p:anim calcmode="lin" valueType="num">
                                      <p:cBhvr additive="base">
                                        <p:cTn id="59" dur="500" fill="hold"/>
                                        <p:tgtEl>
                                          <p:spTgt spid="7183"/>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7189"/>
                                        </p:tgtEl>
                                        <p:attrNameLst>
                                          <p:attrName>style.visibility</p:attrName>
                                        </p:attrNameLst>
                                      </p:cBhvr>
                                      <p:to>
                                        <p:strVal val="visible"/>
                                      </p:to>
                                    </p:set>
                                    <p:anim calcmode="lin" valueType="num">
                                      <p:cBhvr additive="base">
                                        <p:cTn id="62" dur="500" fill="hold"/>
                                        <p:tgtEl>
                                          <p:spTgt spid="7189"/>
                                        </p:tgtEl>
                                        <p:attrNameLst>
                                          <p:attrName>ppt_x</p:attrName>
                                        </p:attrNameLst>
                                      </p:cBhvr>
                                      <p:tavLst>
                                        <p:tav tm="0">
                                          <p:val>
                                            <p:strVal val="#ppt_x"/>
                                          </p:val>
                                        </p:tav>
                                        <p:tav tm="100000">
                                          <p:val>
                                            <p:strVal val="#ppt_x"/>
                                          </p:val>
                                        </p:tav>
                                      </p:tavLst>
                                    </p:anim>
                                    <p:anim calcmode="lin" valueType="num">
                                      <p:cBhvr additive="base">
                                        <p:cTn id="63" dur="500" fill="hold"/>
                                        <p:tgtEl>
                                          <p:spTgt spid="718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191"/>
                                        </p:tgtEl>
                                        <p:attrNameLst>
                                          <p:attrName>style.visibility</p:attrName>
                                        </p:attrNameLst>
                                      </p:cBhvr>
                                      <p:to>
                                        <p:strVal val="visible"/>
                                      </p:to>
                                    </p:set>
                                    <p:anim calcmode="lin" valueType="num">
                                      <p:cBhvr additive="base">
                                        <p:cTn id="66" dur="500" fill="hold"/>
                                        <p:tgtEl>
                                          <p:spTgt spid="7191"/>
                                        </p:tgtEl>
                                        <p:attrNameLst>
                                          <p:attrName>ppt_x</p:attrName>
                                        </p:attrNameLst>
                                      </p:cBhvr>
                                      <p:tavLst>
                                        <p:tav tm="0">
                                          <p:val>
                                            <p:strVal val="#ppt_x"/>
                                          </p:val>
                                        </p:tav>
                                        <p:tav tm="100000">
                                          <p:val>
                                            <p:strVal val="#ppt_x"/>
                                          </p:val>
                                        </p:tav>
                                      </p:tavLst>
                                    </p:anim>
                                    <p:anim calcmode="lin" valueType="num">
                                      <p:cBhvr additive="base">
                                        <p:cTn id="67" dur="500" fill="hold"/>
                                        <p:tgtEl>
                                          <p:spTgt spid="719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par>
                                <p:cTn id="73" presetID="22" presetClass="entr" presetSubtype="4"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wipe(down)">
                                      <p:cBhvr>
                                        <p:cTn id="75" dur="500"/>
                                        <p:tgtEl>
                                          <p:spTgt spid="7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1000"/>
                                        <p:tgtEl>
                                          <p:spTgt spid="38"/>
                                        </p:tgtEl>
                                      </p:cBhvr>
                                    </p:animEffect>
                                    <p:anim calcmode="lin" valueType="num">
                                      <p:cBhvr>
                                        <p:cTn id="96" dur="1000" fill="hold"/>
                                        <p:tgtEl>
                                          <p:spTgt spid="38"/>
                                        </p:tgtEl>
                                        <p:attrNameLst>
                                          <p:attrName>ppt_x</p:attrName>
                                        </p:attrNameLst>
                                      </p:cBhvr>
                                      <p:tavLst>
                                        <p:tav tm="0">
                                          <p:val>
                                            <p:strVal val="#ppt_x"/>
                                          </p:val>
                                        </p:tav>
                                        <p:tav tm="100000">
                                          <p:val>
                                            <p:strVal val="#ppt_x"/>
                                          </p:val>
                                        </p:tav>
                                      </p:tavLst>
                                    </p:anim>
                                    <p:anim calcmode="lin" valueType="num">
                                      <p:cBhvr>
                                        <p:cTn id="9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64"/>
                                        </p:tgtEl>
                                        <p:attrNameLst>
                                          <p:attrName>style.visibility</p:attrName>
                                        </p:attrNameLst>
                                      </p:cBhvr>
                                      <p:to>
                                        <p:strVal val="visible"/>
                                      </p:to>
                                    </p:set>
                                    <p:anim calcmode="lin" valueType="num">
                                      <p:cBhvr additive="base">
                                        <p:cTn id="102" dur="500" fill="hold"/>
                                        <p:tgtEl>
                                          <p:spTgt spid="64"/>
                                        </p:tgtEl>
                                        <p:attrNameLst>
                                          <p:attrName>ppt_x</p:attrName>
                                        </p:attrNameLst>
                                      </p:cBhvr>
                                      <p:tavLst>
                                        <p:tav tm="0">
                                          <p:val>
                                            <p:strVal val="#ppt_x"/>
                                          </p:val>
                                        </p:tav>
                                        <p:tav tm="100000">
                                          <p:val>
                                            <p:strVal val="#ppt_x"/>
                                          </p:val>
                                        </p:tav>
                                      </p:tavLst>
                                    </p:anim>
                                    <p:anim calcmode="lin" valueType="num">
                                      <p:cBhvr additive="base">
                                        <p:cTn id="103" dur="500" fill="hold"/>
                                        <p:tgtEl>
                                          <p:spTgt spid="64"/>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40"/>
                                        </p:tgtEl>
                                        <p:attrNameLst>
                                          <p:attrName>style.visibility</p:attrName>
                                        </p:attrNameLst>
                                      </p:cBhvr>
                                      <p:to>
                                        <p:strVal val="visible"/>
                                      </p:to>
                                    </p:set>
                                    <p:anim calcmode="lin" valueType="num">
                                      <p:cBhvr additive="base">
                                        <p:cTn id="106" dur="500" fill="hold"/>
                                        <p:tgtEl>
                                          <p:spTgt spid="40"/>
                                        </p:tgtEl>
                                        <p:attrNameLst>
                                          <p:attrName>ppt_x</p:attrName>
                                        </p:attrNameLst>
                                      </p:cBhvr>
                                      <p:tavLst>
                                        <p:tav tm="0">
                                          <p:val>
                                            <p:strVal val="#ppt_x"/>
                                          </p:val>
                                        </p:tav>
                                        <p:tav tm="100000">
                                          <p:val>
                                            <p:strVal val="#ppt_x"/>
                                          </p:val>
                                        </p:tav>
                                      </p:tavLst>
                                    </p:anim>
                                    <p:anim calcmode="lin" valueType="num">
                                      <p:cBhvr additive="base">
                                        <p:cTn id="10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7172"/>
                                        </p:tgtEl>
                                        <p:attrNameLst>
                                          <p:attrName>style.visibility</p:attrName>
                                        </p:attrNameLst>
                                      </p:cBhvr>
                                      <p:to>
                                        <p:strVal val="visible"/>
                                      </p:to>
                                    </p:set>
                                    <p:animEffect transition="in" filter="fade">
                                      <p:cBhvr>
                                        <p:cTn id="112" dur="1000"/>
                                        <p:tgtEl>
                                          <p:spTgt spid="7172"/>
                                        </p:tgtEl>
                                      </p:cBhvr>
                                    </p:animEffect>
                                    <p:anim calcmode="lin" valueType="num">
                                      <p:cBhvr>
                                        <p:cTn id="113" dur="1000" fill="hold"/>
                                        <p:tgtEl>
                                          <p:spTgt spid="7172"/>
                                        </p:tgtEl>
                                        <p:attrNameLst>
                                          <p:attrName>ppt_x</p:attrName>
                                        </p:attrNameLst>
                                      </p:cBhvr>
                                      <p:tavLst>
                                        <p:tav tm="0">
                                          <p:val>
                                            <p:strVal val="#ppt_x"/>
                                          </p:val>
                                        </p:tav>
                                        <p:tav tm="100000">
                                          <p:val>
                                            <p:strVal val="#ppt_x"/>
                                          </p:val>
                                        </p:tav>
                                      </p:tavLst>
                                    </p:anim>
                                    <p:anim calcmode="lin" valueType="num">
                                      <p:cBhvr>
                                        <p:cTn id="114" dur="1000" fill="hold"/>
                                        <p:tgtEl>
                                          <p:spTgt spid="717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1000"/>
                                        <p:tgtEl>
                                          <p:spTgt spid="42"/>
                                        </p:tgtEl>
                                      </p:cBhvr>
                                    </p:animEffect>
                                    <p:anim calcmode="lin" valueType="num">
                                      <p:cBhvr>
                                        <p:cTn id="118" dur="1000" fill="hold"/>
                                        <p:tgtEl>
                                          <p:spTgt spid="42"/>
                                        </p:tgtEl>
                                        <p:attrNameLst>
                                          <p:attrName>ppt_x</p:attrName>
                                        </p:attrNameLst>
                                      </p:cBhvr>
                                      <p:tavLst>
                                        <p:tav tm="0">
                                          <p:val>
                                            <p:strVal val="#ppt_x"/>
                                          </p:val>
                                        </p:tav>
                                        <p:tav tm="100000">
                                          <p:val>
                                            <p:strVal val="#ppt_x"/>
                                          </p:val>
                                        </p:tav>
                                      </p:tavLst>
                                    </p:anim>
                                    <p:anim calcmode="lin" valueType="num">
                                      <p:cBhvr>
                                        <p:cTn id="1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32" grpId="0"/>
      <p:bldP spid="38" grpId="0"/>
      <p:bldP spid="39" grpId="0"/>
      <p:bldP spid="40" grpId="0"/>
      <p:bldP spid="42" grpId="0"/>
      <p:bldP spid="43" grpId="0"/>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3"/>
          <p:cNvSpPr txBox="1">
            <a:spLocks noGrp="1"/>
          </p:cNvSpPr>
          <p:nvPr>
            <p:ph type="title"/>
          </p:nvPr>
        </p:nvSpPr>
        <p:spPr>
          <a:xfrm>
            <a:off x="270456" y="1645756"/>
            <a:ext cx="7499281" cy="282810"/>
          </a:xfrm>
          <a:prstGeom prst="rect">
            <a:avLst/>
          </a:prstGeom>
        </p:spPr>
        <p:txBody>
          <a:bodyPr spcFirstLastPara="1" wrap="square" lIns="121900" tIns="121900" rIns="121900" bIns="121900" anchor="b" anchorCtr="0">
            <a:noAutofit/>
          </a:bodyPr>
          <a:lstStyle/>
          <a:p>
            <a:r>
              <a:rPr lang="en" dirty="0" smtClean="0">
                <a:solidFill>
                  <a:schemeClr val="bg1"/>
                </a:solidFill>
                <a:latin typeface="#9Slide02 Tieu de rat dai 01"/>
                <a:ea typeface="#9Slide03 Roboto Condensed" panose="020B0604020202020204" charset="0"/>
              </a:rPr>
              <a:t>I. TẾ BÀO LÀ GÌ?</a:t>
            </a:r>
            <a:endParaRPr dirty="0">
              <a:solidFill>
                <a:schemeClr val="bg1"/>
              </a:solidFill>
              <a:latin typeface="#9Slide02 Tieu de rat dai 01"/>
              <a:ea typeface="#9Slide03 Roboto Condensed" panose="020B0604020202020204" charset="0"/>
            </a:endParaRPr>
          </a:p>
        </p:txBody>
      </p:sp>
      <p:sp>
        <p:nvSpPr>
          <p:cNvPr id="775" name="Google Shape;775;p43"/>
          <p:cNvSpPr txBox="1">
            <a:spLocks noGrp="1"/>
          </p:cNvSpPr>
          <p:nvPr>
            <p:ph type="body" idx="1"/>
          </p:nvPr>
        </p:nvSpPr>
        <p:spPr>
          <a:xfrm>
            <a:off x="416458" y="1765233"/>
            <a:ext cx="6536603" cy="2923200"/>
          </a:xfrm>
          <a:prstGeom prst="rect">
            <a:avLst/>
          </a:prstGeom>
        </p:spPr>
        <p:txBody>
          <a:bodyPr spcFirstLastPara="1" wrap="square" lIns="121900" tIns="121900" rIns="121900" bIns="121900" anchor="t" anchorCtr="0">
            <a:noAutofit/>
          </a:bodyPr>
          <a:lstStyle/>
          <a:p>
            <a:pPr marL="0" indent="0" algn="just">
              <a:lnSpc>
                <a:spcPct val="120000"/>
              </a:lnSpc>
              <a:buNone/>
            </a:pPr>
            <a:r>
              <a:rPr lang="vi-VN" sz="2200" dirty="0" smtClean="0">
                <a:latin typeface="#9Slide02 Tieu de rat dai 01"/>
                <a:ea typeface="#9Slide03 Roboto Condensed" panose="020B0604020202020204" charset="0"/>
              </a:rPr>
              <a:t>Mọi cơ thể sinh vật đều được cấu tạo từ tế bào.</a:t>
            </a:r>
          </a:p>
          <a:p>
            <a:pPr marL="0" indent="0" algn="just">
              <a:lnSpc>
                <a:spcPct val="120000"/>
              </a:lnSpc>
              <a:buNone/>
            </a:pPr>
            <a:r>
              <a:rPr lang="vi-VN" sz="2200" dirty="0" smtClean="0">
                <a:latin typeface="#9Slide02 Tieu de rat dai 01"/>
                <a:ea typeface="#9Slide03 Roboto Condensed" panose="020B0604020202020204" charset="0"/>
              </a:rPr>
              <a:t>Tế </a:t>
            </a:r>
            <a:r>
              <a:rPr lang="en-US" sz="2200" dirty="0" smtClean="0">
                <a:latin typeface="#9Slide02 Tieu de rat dai 01"/>
                <a:ea typeface="#9Slide03 Roboto Condensed" panose="020B0604020202020204" charset="0"/>
              </a:rPr>
              <a:t>BÀO CÓ THỂ</a:t>
            </a:r>
            <a:r>
              <a:rPr lang="vi-VN" sz="2200" dirty="0" smtClean="0">
                <a:latin typeface="#9Slide02 Tieu de rat dai 01"/>
                <a:ea typeface="#9Slide03 Roboto Condensed" panose="020B0604020202020204" charset="0"/>
              </a:rPr>
              <a:t> thực hiện các chức năng của cơ thể như:</a:t>
            </a:r>
          </a:p>
          <a:p>
            <a:pPr marL="0" indent="0" algn="just">
              <a:lnSpc>
                <a:spcPct val="120000"/>
              </a:lnSpc>
              <a:buNone/>
            </a:pPr>
            <a:endParaRPr lang="vi-VN" sz="2200" dirty="0">
              <a:latin typeface="#9Slide02 Tieu de rat dai 01"/>
              <a:ea typeface="#9Slide03 Roboto Condensed" panose="020B0604020202020204" charset="0"/>
            </a:endParaRPr>
          </a:p>
        </p:txBody>
      </p:sp>
      <p:grpSp>
        <p:nvGrpSpPr>
          <p:cNvPr id="776" name="Google Shape;776;p43"/>
          <p:cNvGrpSpPr/>
          <p:nvPr/>
        </p:nvGrpSpPr>
        <p:grpSpPr>
          <a:xfrm flipH="1">
            <a:off x="572106" y="4674001"/>
            <a:ext cx="1548807" cy="2835652"/>
            <a:chOff x="16755950" y="3077300"/>
            <a:chExt cx="448600" cy="821325"/>
          </a:xfrm>
        </p:grpSpPr>
        <p:sp>
          <p:nvSpPr>
            <p:cNvPr id="777" name="Google Shape;777;p43"/>
            <p:cNvSpPr/>
            <p:nvPr/>
          </p:nvSpPr>
          <p:spPr>
            <a:xfrm>
              <a:off x="16755950" y="3102300"/>
              <a:ext cx="410750" cy="731850"/>
            </a:xfrm>
            <a:custGeom>
              <a:avLst/>
              <a:gdLst/>
              <a:ahLst/>
              <a:cxnLst/>
              <a:rect l="l" t="t" r="r" b="b"/>
              <a:pathLst>
                <a:path w="16430" h="29274" extrusionOk="0">
                  <a:moveTo>
                    <a:pt x="596" y="0"/>
                  </a:moveTo>
                  <a:cubicBezTo>
                    <a:pt x="1" y="7394"/>
                    <a:pt x="2977" y="15002"/>
                    <a:pt x="8430" y="20015"/>
                  </a:cubicBezTo>
                  <a:cubicBezTo>
                    <a:pt x="9954" y="21396"/>
                    <a:pt x="11645" y="22622"/>
                    <a:pt x="13074" y="24110"/>
                  </a:cubicBezTo>
                  <a:cubicBezTo>
                    <a:pt x="14014" y="25087"/>
                    <a:pt x="14836" y="26218"/>
                    <a:pt x="15324" y="27516"/>
                  </a:cubicBezTo>
                  <a:cubicBezTo>
                    <a:pt x="15443" y="27825"/>
                    <a:pt x="15598" y="29183"/>
                    <a:pt x="15955" y="29266"/>
                  </a:cubicBezTo>
                  <a:cubicBezTo>
                    <a:pt x="15974" y="29271"/>
                    <a:pt x="15992" y="29273"/>
                    <a:pt x="16010" y="29273"/>
                  </a:cubicBezTo>
                  <a:cubicBezTo>
                    <a:pt x="16409" y="29273"/>
                    <a:pt x="16430" y="28027"/>
                    <a:pt x="16395" y="27754"/>
                  </a:cubicBezTo>
                  <a:cubicBezTo>
                    <a:pt x="16336" y="27028"/>
                    <a:pt x="16050" y="26325"/>
                    <a:pt x="15788" y="25634"/>
                  </a:cubicBezTo>
                  <a:cubicBezTo>
                    <a:pt x="15074" y="23837"/>
                    <a:pt x="14348" y="22027"/>
                    <a:pt x="13633" y="20205"/>
                  </a:cubicBezTo>
                  <a:cubicBezTo>
                    <a:pt x="12395" y="17086"/>
                    <a:pt x="11133" y="13931"/>
                    <a:pt x="9228" y="11157"/>
                  </a:cubicBezTo>
                  <a:cubicBezTo>
                    <a:pt x="6549" y="7287"/>
                    <a:pt x="2632" y="4251"/>
                    <a:pt x="596" y="0"/>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2 Tieu de rat dai 01"/>
                <a:ea typeface="#9Slide03 Roboto Condensed" panose="020B0604020202020204" charset="0"/>
                <a:cs typeface="Arial"/>
                <a:sym typeface="Arial"/>
              </a:endParaRPr>
            </a:p>
          </p:txBody>
        </p:sp>
        <p:sp>
          <p:nvSpPr>
            <p:cNvPr id="778" name="Google Shape;778;p43"/>
            <p:cNvSpPr/>
            <p:nvPr/>
          </p:nvSpPr>
          <p:spPr>
            <a:xfrm>
              <a:off x="16797925" y="3189500"/>
              <a:ext cx="323275" cy="538200"/>
            </a:xfrm>
            <a:custGeom>
              <a:avLst/>
              <a:gdLst/>
              <a:ahLst/>
              <a:cxnLst/>
              <a:rect l="l" t="t" r="r" b="b"/>
              <a:pathLst>
                <a:path w="12931" h="21528" extrusionOk="0">
                  <a:moveTo>
                    <a:pt x="24" y="1"/>
                  </a:moveTo>
                  <a:cubicBezTo>
                    <a:pt x="0" y="13"/>
                    <a:pt x="0" y="37"/>
                    <a:pt x="0" y="60"/>
                  </a:cubicBezTo>
                  <a:cubicBezTo>
                    <a:pt x="798" y="2858"/>
                    <a:pt x="2608" y="5252"/>
                    <a:pt x="4346" y="7561"/>
                  </a:cubicBezTo>
                  <a:lnTo>
                    <a:pt x="4739" y="8097"/>
                  </a:lnTo>
                  <a:cubicBezTo>
                    <a:pt x="8585" y="13217"/>
                    <a:pt x="11085" y="17360"/>
                    <a:pt x="12823" y="21492"/>
                  </a:cubicBezTo>
                  <a:cubicBezTo>
                    <a:pt x="12847" y="21515"/>
                    <a:pt x="12859" y="21527"/>
                    <a:pt x="12871" y="21527"/>
                  </a:cubicBezTo>
                  <a:cubicBezTo>
                    <a:pt x="12883" y="21527"/>
                    <a:pt x="12883" y="21527"/>
                    <a:pt x="12883" y="21515"/>
                  </a:cubicBezTo>
                  <a:cubicBezTo>
                    <a:pt x="12919" y="21492"/>
                    <a:pt x="12931" y="21480"/>
                    <a:pt x="12919" y="21456"/>
                  </a:cubicBezTo>
                  <a:cubicBezTo>
                    <a:pt x="11157" y="17313"/>
                    <a:pt x="8668" y="13181"/>
                    <a:pt x="4822" y="8038"/>
                  </a:cubicBezTo>
                  <a:lnTo>
                    <a:pt x="4418" y="7502"/>
                  </a:lnTo>
                  <a:cubicBezTo>
                    <a:pt x="2679" y="5204"/>
                    <a:pt x="870" y="2823"/>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2 Tieu de rat dai 01"/>
                <a:ea typeface="#9Slide03 Roboto Condensed" panose="020B0604020202020204" charset="0"/>
                <a:cs typeface="Arial"/>
                <a:sym typeface="Arial"/>
              </a:endParaRPr>
            </a:p>
          </p:txBody>
        </p:sp>
        <p:sp>
          <p:nvSpPr>
            <p:cNvPr id="779" name="Google Shape;779;p43"/>
            <p:cNvSpPr/>
            <p:nvPr/>
          </p:nvSpPr>
          <p:spPr>
            <a:xfrm>
              <a:off x="16994975" y="3077300"/>
              <a:ext cx="209575" cy="821325"/>
            </a:xfrm>
            <a:custGeom>
              <a:avLst/>
              <a:gdLst/>
              <a:ahLst/>
              <a:cxnLst/>
              <a:rect l="l" t="t" r="r" b="b"/>
              <a:pathLst>
                <a:path w="8383" h="32853" extrusionOk="0">
                  <a:moveTo>
                    <a:pt x="3179" y="0"/>
                  </a:moveTo>
                  <a:cubicBezTo>
                    <a:pt x="0" y="6715"/>
                    <a:pt x="107" y="14883"/>
                    <a:pt x="3453" y="21503"/>
                  </a:cubicBezTo>
                  <a:cubicBezTo>
                    <a:pt x="4394" y="23348"/>
                    <a:pt x="5561" y="25075"/>
                    <a:pt x="6358" y="26980"/>
                  </a:cubicBezTo>
                  <a:cubicBezTo>
                    <a:pt x="6882" y="28242"/>
                    <a:pt x="7251" y="29587"/>
                    <a:pt x="7251" y="30945"/>
                  </a:cubicBezTo>
                  <a:cubicBezTo>
                    <a:pt x="7251" y="31278"/>
                    <a:pt x="6930" y="32611"/>
                    <a:pt x="7227" y="32814"/>
                  </a:cubicBezTo>
                  <a:cubicBezTo>
                    <a:pt x="7265" y="32841"/>
                    <a:pt x="7303" y="32853"/>
                    <a:pt x="7342" y="32853"/>
                  </a:cubicBezTo>
                  <a:cubicBezTo>
                    <a:pt x="7700" y="32853"/>
                    <a:pt x="8105" y="31810"/>
                    <a:pt x="8180" y="31552"/>
                  </a:cubicBezTo>
                  <a:cubicBezTo>
                    <a:pt x="8382" y="30837"/>
                    <a:pt x="8370" y="30087"/>
                    <a:pt x="8358" y="29361"/>
                  </a:cubicBezTo>
                  <a:cubicBezTo>
                    <a:pt x="8323" y="27408"/>
                    <a:pt x="8275" y="25468"/>
                    <a:pt x="8251" y="23515"/>
                  </a:cubicBezTo>
                  <a:cubicBezTo>
                    <a:pt x="8192" y="20146"/>
                    <a:pt x="8132" y="16752"/>
                    <a:pt x="7311" y="13502"/>
                  </a:cubicBezTo>
                  <a:cubicBezTo>
                    <a:pt x="6180" y="8918"/>
                    <a:pt x="3572" y="4703"/>
                    <a:pt x="3179" y="0"/>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2 Tieu de rat dai 01"/>
                <a:ea typeface="#9Slide03 Roboto Condensed" panose="020B0604020202020204" charset="0"/>
                <a:cs typeface="Arial"/>
                <a:sym typeface="Arial"/>
              </a:endParaRPr>
            </a:p>
          </p:txBody>
        </p:sp>
        <p:sp>
          <p:nvSpPr>
            <p:cNvPr id="780" name="Google Shape;780;p43"/>
            <p:cNvSpPr/>
            <p:nvPr/>
          </p:nvSpPr>
          <p:spPr>
            <a:xfrm>
              <a:off x="17061950" y="3169575"/>
              <a:ext cx="119975" cy="616750"/>
            </a:xfrm>
            <a:custGeom>
              <a:avLst/>
              <a:gdLst/>
              <a:ahLst/>
              <a:cxnLst/>
              <a:rect l="l" t="t" r="r" b="b"/>
              <a:pathLst>
                <a:path w="4799" h="24670" extrusionOk="0">
                  <a:moveTo>
                    <a:pt x="286" y="0"/>
                  </a:moveTo>
                  <a:cubicBezTo>
                    <a:pt x="274" y="0"/>
                    <a:pt x="238" y="12"/>
                    <a:pt x="238" y="48"/>
                  </a:cubicBezTo>
                  <a:cubicBezTo>
                    <a:pt x="0" y="2941"/>
                    <a:pt x="846" y="5822"/>
                    <a:pt x="1667" y="8596"/>
                  </a:cubicBezTo>
                  <a:cubicBezTo>
                    <a:pt x="1739" y="8811"/>
                    <a:pt x="1810" y="9037"/>
                    <a:pt x="1869" y="9239"/>
                  </a:cubicBezTo>
                  <a:cubicBezTo>
                    <a:pt x="3667" y="15383"/>
                    <a:pt x="4525" y="20134"/>
                    <a:pt x="4703" y="24634"/>
                  </a:cubicBezTo>
                  <a:cubicBezTo>
                    <a:pt x="4703" y="24658"/>
                    <a:pt x="4727" y="24670"/>
                    <a:pt x="4751" y="24670"/>
                  </a:cubicBezTo>
                  <a:cubicBezTo>
                    <a:pt x="4787" y="24670"/>
                    <a:pt x="4798" y="24646"/>
                    <a:pt x="4787" y="24610"/>
                  </a:cubicBezTo>
                  <a:cubicBezTo>
                    <a:pt x="4620" y="20122"/>
                    <a:pt x="3739" y="15371"/>
                    <a:pt x="1941" y="9216"/>
                  </a:cubicBezTo>
                  <a:cubicBezTo>
                    <a:pt x="1869" y="9001"/>
                    <a:pt x="1798" y="8775"/>
                    <a:pt x="1739" y="8573"/>
                  </a:cubicBezTo>
                  <a:cubicBezTo>
                    <a:pt x="941" y="5787"/>
                    <a:pt x="95" y="2929"/>
                    <a:pt x="334" y="48"/>
                  </a:cubicBezTo>
                  <a:cubicBezTo>
                    <a:pt x="334" y="24"/>
                    <a:pt x="310"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2 Tieu de rat dai 01"/>
                <a:ea typeface="#9Slide03 Roboto Condensed" panose="020B0604020202020204" charset="0"/>
                <a:cs typeface="Arial"/>
                <a:sym typeface="Arial"/>
              </a:endParaRPr>
            </a:p>
          </p:txBody>
        </p:sp>
      </p:grpSp>
      <p:pic>
        <p:nvPicPr>
          <p:cNvPr id="9220" name="Picture 4" descr="Drawing Love GIF by Ai and Aik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59979" y="936197"/>
            <a:ext cx="4038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04982" y="3053592"/>
            <a:ext cx="6096000" cy="1938992"/>
          </a:xfrm>
          <a:prstGeom prst="rect">
            <a:avLst/>
          </a:prstGeom>
        </p:spPr>
        <p:txBody>
          <a:bodyPr>
            <a:spAutoFit/>
          </a:bodyPr>
          <a:lstStyle/>
          <a:p>
            <a:pPr marL="342900" indent="-342900" algn="just">
              <a:lnSpc>
                <a:spcPct val="120000"/>
              </a:lnSpc>
              <a:buFont typeface="Wingdings" panose="05000000000000000000" pitchFamily="2" charset="2"/>
              <a:buChar char="q"/>
            </a:pPr>
            <a:r>
              <a:rPr lang="vi-VN" sz="2000" dirty="0">
                <a:solidFill>
                  <a:srgbClr val="FFFF00"/>
                </a:solidFill>
                <a:latin typeface="#9Slide02 Tieu de rat dai 01"/>
                <a:ea typeface="#9Slide03 Roboto Condensed" panose="020B0604020202020204" charset="0"/>
              </a:rPr>
              <a:t>Trao đổi chất và chuyển hóa năng lượng</a:t>
            </a:r>
          </a:p>
          <a:p>
            <a:pPr marL="342900" indent="-342900" algn="just">
              <a:lnSpc>
                <a:spcPct val="120000"/>
              </a:lnSpc>
              <a:buFont typeface="Wingdings" panose="05000000000000000000" pitchFamily="2" charset="2"/>
              <a:buChar char="q"/>
            </a:pPr>
            <a:r>
              <a:rPr lang="vi-VN" sz="2000" dirty="0">
                <a:solidFill>
                  <a:srgbClr val="FFFF00"/>
                </a:solidFill>
                <a:latin typeface="#9Slide02 Tieu de rat dai 01"/>
                <a:ea typeface="#9Slide03 Roboto Condensed" panose="020B0604020202020204" charset="0"/>
              </a:rPr>
              <a:t>Sinh trưởng và phát triển</a:t>
            </a:r>
          </a:p>
          <a:p>
            <a:pPr marL="342900" indent="-342900" algn="just">
              <a:lnSpc>
                <a:spcPct val="120000"/>
              </a:lnSpc>
              <a:buFont typeface="Wingdings" panose="05000000000000000000" pitchFamily="2" charset="2"/>
              <a:buChar char="q"/>
            </a:pPr>
            <a:r>
              <a:rPr lang="vi-VN" sz="2000" dirty="0">
                <a:solidFill>
                  <a:srgbClr val="FFFF00"/>
                </a:solidFill>
                <a:latin typeface="#9Slide02 Tieu de rat dai 01"/>
                <a:ea typeface="#9Slide03 Roboto Condensed" panose="020B0604020202020204" charset="0"/>
              </a:rPr>
              <a:t>Vận động</a:t>
            </a:r>
          </a:p>
          <a:p>
            <a:pPr marL="342900" indent="-342900" algn="just">
              <a:lnSpc>
                <a:spcPct val="120000"/>
              </a:lnSpc>
              <a:buFont typeface="Wingdings" panose="05000000000000000000" pitchFamily="2" charset="2"/>
              <a:buChar char="q"/>
            </a:pPr>
            <a:r>
              <a:rPr lang="vi-VN" sz="2000" dirty="0">
                <a:solidFill>
                  <a:srgbClr val="FFFF00"/>
                </a:solidFill>
                <a:latin typeface="#9Slide02 Tieu de rat dai 01"/>
                <a:ea typeface="#9Slide03 Roboto Condensed" panose="020B0604020202020204" charset="0"/>
              </a:rPr>
              <a:t>Cảm ứng</a:t>
            </a:r>
          </a:p>
          <a:p>
            <a:pPr marL="342900" indent="-342900" algn="just">
              <a:lnSpc>
                <a:spcPct val="120000"/>
              </a:lnSpc>
              <a:buFont typeface="Wingdings" panose="05000000000000000000" pitchFamily="2" charset="2"/>
              <a:buChar char="q"/>
            </a:pPr>
            <a:r>
              <a:rPr lang="vi-VN" sz="2000" dirty="0">
                <a:solidFill>
                  <a:srgbClr val="FFFF00"/>
                </a:solidFill>
                <a:latin typeface="#9Slide02 Tieu de rat dai 01"/>
                <a:ea typeface="#9Slide03 Roboto Condensed" panose="020B0604020202020204" charset="0"/>
              </a:rPr>
              <a:t>Sinh sản</a:t>
            </a:r>
          </a:p>
        </p:txBody>
      </p:sp>
    </p:spTree>
    <p:extLst>
      <p:ext uri="{BB962C8B-B14F-4D97-AF65-F5344CB8AC3E}">
        <p14:creationId xmlns:p14="http://schemas.microsoft.com/office/powerpoint/2010/main" val="32553761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purple and black heart shaped sto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700" y="-1740487"/>
            <a:ext cx="12700000" cy="952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5492" y="365125"/>
            <a:ext cx="8947053" cy="2554545"/>
          </a:xfrm>
          <a:prstGeom prst="rect">
            <a:avLst/>
          </a:prstGeom>
          <a:noFill/>
        </p:spPr>
        <p:txBody>
          <a:bodyPr wrap="square" rtlCol="0">
            <a:spAutoFit/>
          </a:bodyPr>
          <a:lstStyle/>
          <a:p>
            <a:r>
              <a:rPr lang="en-US" sz="8000" dirty="0" smtClean="0">
                <a:solidFill>
                  <a:schemeClr val="bg1"/>
                </a:solidFill>
                <a:latin typeface="#9Slide07 Crocante" panose="02000000000000000000" pitchFamily="2" charset="0"/>
                <a:ea typeface="#9Slide03 Roboto Condensed" panose="02000000000000000000" pitchFamily="2" charset="0"/>
              </a:rPr>
              <a:t>II. HÌNH DẠNG TẾ BÀO</a:t>
            </a:r>
            <a:endParaRPr lang="en-US" sz="8000" dirty="0">
              <a:solidFill>
                <a:schemeClr val="bg1"/>
              </a:solidFill>
              <a:latin typeface="#9Slide07 Crocante"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5187812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60384" y="1888517"/>
            <a:ext cx="10074513" cy="3159820"/>
            <a:chOff x="1339763" y="1110304"/>
            <a:chExt cx="10074513" cy="3159820"/>
          </a:xfrm>
        </p:grpSpPr>
        <p:pic>
          <p:nvPicPr>
            <p:cNvPr id="4" name="Picture 3"/>
            <p:cNvPicPr>
              <a:picLocks noChangeAspect="1"/>
            </p:cNvPicPr>
            <p:nvPr/>
          </p:nvPicPr>
          <p:blipFill rotWithShape="1">
            <a:blip r:embed="rId2"/>
            <a:srcRect b="26365"/>
            <a:stretch/>
          </p:blipFill>
          <p:spPr>
            <a:xfrm>
              <a:off x="1339763" y="1110304"/>
              <a:ext cx="9984642" cy="2333288"/>
            </a:xfrm>
            <a:prstGeom prst="rect">
              <a:avLst/>
            </a:prstGeom>
          </p:spPr>
        </p:pic>
        <p:sp>
          <p:nvSpPr>
            <p:cNvPr id="5" name="TextBox 4"/>
            <p:cNvSpPr txBox="1"/>
            <p:nvPr/>
          </p:nvSpPr>
          <p:spPr>
            <a:xfrm>
              <a:off x="1611944" y="3356043"/>
              <a:ext cx="2607012" cy="338554"/>
            </a:xfrm>
            <a:prstGeom prst="rect">
              <a:avLst/>
            </a:prstGeom>
            <a:noFill/>
          </p:spPr>
          <p:txBody>
            <a:bodyPr wrap="square" rtlCol="0">
              <a:spAutoFit/>
            </a:bodyPr>
            <a:lstStyle/>
            <a:p>
              <a:pPr algn="ctr"/>
              <a:r>
                <a:rPr lang="vi-VN" sz="1600" i="1" dirty="0" smtClean="0">
                  <a:latin typeface="Arial" panose="020B0604020202020204" pitchFamily="34" charset="0"/>
                  <a:cs typeface="Arial" panose="020B0604020202020204" pitchFamily="34" charset="0"/>
                </a:rPr>
                <a:t>a) Tế bào da ở người</a:t>
              </a:r>
              <a:endParaRPr lang="vi-VN" sz="1600" i="1" dirty="0">
                <a:latin typeface="Arial" panose="020B0604020202020204" pitchFamily="34" charset="0"/>
                <a:cs typeface="Arial" panose="020B0604020202020204" pitchFamily="34" charset="0"/>
              </a:endParaRPr>
            </a:p>
          </p:txBody>
        </p:sp>
        <p:sp>
          <p:nvSpPr>
            <p:cNvPr id="6" name="TextBox 5"/>
            <p:cNvSpPr txBox="1"/>
            <p:nvPr/>
          </p:nvSpPr>
          <p:spPr>
            <a:xfrm>
              <a:off x="3888215" y="3356043"/>
              <a:ext cx="2940601" cy="338554"/>
            </a:xfrm>
            <a:prstGeom prst="rect">
              <a:avLst/>
            </a:prstGeom>
            <a:noFill/>
          </p:spPr>
          <p:txBody>
            <a:bodyPr wrap="square" rtlCol="0">
              <a:spAutoFit/>
            </a:bodyPr>
            <a:lstStyle/>
            <a:p>
              <a:pPr algn="ctr"/>
              <a:r>
                <a:rPr lang="vi-VN" sz="1600" i="1" dirty="0" smtClean="0">
                  <a:latin typeface="Arial" panose="020B0604020202020204" pitchFamily="34" charset="0"/>
                  <a:cs typeface="Arial" panose="020B0604020202020204" pitchFamily="34" charset="0"/>
                </a:rPr>
                <a:t>b) Tế bào thần kinh ở người</a:t>
              </a:r>
              <a:endParaRPr lang="vi-VN" sz="1600" i="1" dirty="0">
                <a:latin typeface="Arial" panose="020B0604020202020204" pitchFamily="34" charset="0"/>
                <a:cs typeface="Arial" panose="020B0604020202020204" pitchFamily="34" charset="0"/>
              </a:endParaRPr>
            </a:p>
          </p:txBody>
        </p:sp>
        <p:sp>
          <p:nvSpPr>
            <p:cNvPr id="7" name="TextBox 6"/>
            <p:cNvSpPr txBox="1"/>
            <p:nvPr/>
          </p:nvSpPr>
          <p:spPr>
            <a:xfrm>
              <a:off x="6332084" y="3356043"/>
              <a:ext cx="2940601" cy="338554"/>
            </a:xfrm>
            <a:prstGeom prst="rect">
              <a:avLst/>
            </a:prstGeom>
            <a:noFill/>
          </p:spPr>
          <p:txBody>
            <a:bodyPr wrap="square" rtlCol="0">
              <a:spAutoFit/>
            </a:bodyPr>
            <a:lstStyle/>
            <a:p>
              <a:pPr algn="ctr"/>
              <a:r>
                <a:rPr lang="vi-VN" sz="1600" i="1" dirty="0" smtClean="0">
                  <a:latin typeface="Arial" panose="020B0604020202020204" pitchFamily="34" charset="0"/>
                  <a:cs typeface="Arial" panose="020B0604020202020204" pitchFamily="34" charset="0"/>
                </a:rPr>
                <a:t>c) Tế bào vi khuẩn</a:t>
              </a:r>
              <a:endParaRPr lang="vi-VN" sz="1600" i="1" dirty="0">
                <a:latin typeface="Arial" panose="020B0604020202020204" pitchFamily="34" charset="0"/>
                <a:cs typeface="Arial" panose="020B0604020202020204" pitchFamily="34" charset="0"/>
              </a:endParaRPr>
            </a:p>
          </p:txBody>
        </p:sp>
        <p:sp>
          <p:nvSpPr>
            <p:cNvPr id="8" name="TextBox 7"/>
            <p:cNvSpPr txBox="1"/>
            <p:nvPr/>
          </p:nvSpPr>
          <p:spPr>
            <a:xfrm>
              <a:off x="8473675" y="3356043"/>
              <a:ext cx="2940601" cy="338554"/>
            </a:xfrm>
            <a:prstGeom prst="rect">
              <a:avLst/>
            </a:prstGeom>
            <a:noFill/>
          </p:spPr>
          <p:txBody>
            <a:bodyPr wrap="square" rtlCol="0">
              <a:spAutoFit/>
            </a:bodyPr>
            <a:lstStyle/>
            <a:p>
              <a:pPr algn="ctr"/>
              <a:r>
                <a:rPr lang="vi-VN" sz="1600" i="1" dirty="0" smtClean="0">
                  <a:latin typeface="Arial" panose="020B0604020202020204" pitchFamily="34" charset="0"/>
                  <a:cs typeface="Arial" panose="020B0604020202020204" pitchFamily="34" charset="0"/>
                </a:rPr>
                <a:t>d) Tế bào ở lá cây</a:t>
              </a:r>
              <a:endParaRPr lang="vi-VN" sz="1600" i="1" dirty="0">
                <a:latin typeface="Arial" panose="020B0604020202020204" pitchFamily="34" charset="0"/>
                <a:cs typeface="Arial" panose="020B0604020202020204" pitchFamily="34" charset="0"/>
              </a:endParaRPr>
            </a:p>
          </p:txBody>
        </p:sp>
        <p:sp>
          <p:nvSpPr>
            <p:cNvPr id="9" name="TextBox 8"/>
            <p:cNvSpPr txBox="1"/>
            <p:nvPr/>
          </p:nvSpPr>
          <p:spPr>
            <a:xfrm>
              <a:off x="4397786" y="3900792"/>
              <a:ext cx="4347380" cy="369332"/>
            </a:xfrm>
            <a:prstGeom prst="rect">
              <a:avLst/>
            </a:prstGeom>
            <a:noFill/>
          </p:spPr>
          <p:txBody>
            <a:bodyPr wrap="square" rtlCol="0">
              <a:spAutoFit/>
            </a:bodyPr>
            <a:lstStyle/>
            <a:p>
              <a:pPr algn="ctr"/>
              <a:r>
                <a:rPr lang="vi-VN" b="1" i="1" dirty="0" smtClean="0">
                  <a:latin typeface="Arial" panose="020B0604020202020204" pitchFamily="34" charset="0"/>
                  <a:cs typeface="Arial" panose="020B0604020202020204" pitchFamily="34" charset="0"/>
                </a:rPr>
                <a:t>Hình 18.1. </a:t>
              </a:r>
              <a:r>
                <a:rPr lang="vi-VN" i="1" dirty="0" smtClean="0">
                  <a:latin typeface="Arial" panose="020B0604020202020204" pitchFamily="34" charset="0"/>
                  <a:cs typeface="Arial" panose="020B0604020202020204" pitchFamily="34" charset="0"/>
                </a:rPr>
                <a:t>Hình dạng một số loại tế bào</a:t>
              </a:r>
              <a:endParaRPr lang="vi-VN" i="1" dirty="0">
                <a:latin typeface="Arial" panose="020B0604020202020204" pitchFamily="34" charset="0"/>
                <a:cs typeface="Arial" panose="020B0604020202020204" pitchFamily="34" charset="0"/>
              </a:endParaRPr>
            </a:p>
          </p:txBody>
        </p:sp>
      </p:grpSp>
      <p:sp>
        <p:nvSpPr>
          <p:cNvPr id="11" name="Rounded Rectangle 10"/>
          <p:cNvSpPr/>
          <p:nvPr/>
        </p:nvSpPr>
        <p:spPr>
          <a:xfrm>
            <a:off x="1285460" y="466930"/>
            <a:ext cx="9659566" cy="778212"/>
          </a:xfrm>
          <a:prstGeom prst="roundRect">
            <a:avLst>
              <a:gd name="adj" fmla="val 50000"/>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9Slide03 Roboto Condensed" panose="02000000000000000000" pitchFamily="2" charset="0"/>
                <a:ea typeface="#9Slide03 Roboto Condensed" panose="02000000000000000000" pitchFamily="2" charset="0"/>
              </a:rPr>
              <a:t>Quan sát Hình 18.1, nêu nhận xét về hình dạng tế bào</a:t>
            </a:r>
            <a:endParaRPr lang="vi-VN" sz="2400" dirty="0">
              <a:solidFill>
                <a:schemeClr val="tx1"/>
              </a:solidFill>
              <a:latin typeface="#9Slide03 Roboto Condensed" panose="02000000000000000000" pitchFamily="2" charset="0"/>
              <a:ea typeface="#9Slide03 Roboto Condensed" panose="02000000000000000000" pitchFamily="2" charset="0"/>
            </a:endParaRPr>
          </a:p>
        </p:txBody>
      </p:sp>
      <p:pic>
        <p:nvPicPr>
          <p:cNvPr id="4098" name="Picture 2" descr="Research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768" y="99134"/>
            <a:ext cx="1789383" cy="178938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1812805" y="5334961"/>
            <a:ext cx="6903177" cy="640326"/>
          </a:xfrm>
          <a:prstGeom prst="rect">
            <a:avLst/>
          </a:prstGeom>
          <a:solidFill>
            <a:schemeClr val="bg1"/>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400" b="1" dirty="0" smtClean="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Có nhiều loại tế bào với các hình dạng khác nhau.</a:t>
            </a:r>
            <a:endParaRPr lang="vi-VN" sz="2400" b="1" dirty="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4" name="Title 1"/>
          <p:cNvSpPr txBox="1">
            <a:spLocks/>
          </p:cNvSpPr>
          <p:nvPr/>
        </p:nvSpPr>
        <p:spPr>
          <a:xfrm>
            <a:off x="1812805" y="5975288"/>
            <a:ext cx="8576336" cy="581156"/>
          </a:xfrm>
          <a:prstGeom prst="rect">
            <a:avLst/>
          </a:prstGeom>
          <a:noFill/>
          <a:ln>
            <a:noFill/>
          </a:ln>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10000"/>
              </a:lnSpc>
            </a:pPr>
            <a:r>
              <a:rPr lang="vi-VN" sz="2300" b="1"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Mỗi loại tế bào có hình dạng khác nhau do chúng có chức năng khác nhau.</a:t>
            </a:r>
            <a:endParaRPr lang="vi-VN" sz="2300" b="1"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2" name="Chevron 11"/>
          <p:cNvSpPr/>
          <p:nvPr/>
        </p:nvSpPr>
        <p:spPr>
          <a:xfrm>
            <a:off x="1200617" y="5859056"/>
            <a:ext cx="484632"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entagon 14"/>
          <p:cNvSpPr/>
          <p:nvPr/>
        </p:nvSpPr>
        <p:spPr>
          <a:xfrm>
            <a:off x="390768" y="5859056"/>
            <a:ext cx="978408" cy="48463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403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grpSp>
        <p:nvGrpSpPr>
          <p:cNvPr id="4" name="Group 3"/>
          <p:cNvGrpSpPr/>
          <p:nvPr/>
        </p:nvGrpSpPr>
        <p:grpSpPr>
          <a:xfrm>
            <a:off x="5442486" y="1457186"/>
            <a:ext cx="6724235" cy="4567972"/>
            <a:chOff x="4953334" y="1359082"/>
            <a:chExt cx="6724235" cy="4567972"/>
          </a:xfrm>
        </p:grpSpPr>
        <p:pic>
          <p:nvPicPr>
            <p:cNvPr id="20" name="Picture 2" descr="Tế bào gốc là gì? Y học trong lĩnh vực này đã tiến bộ đến đâu? - VnReview -  Tin n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819" y="1359082"/>
              <a:ext cx="6381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53334" y="5456274"/>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thần kinh</a:t>
              </a:r>
            </a:p>
          </p:txBody>
        </p:sp>
        <p:sp>
          <p:nvSpPr>
            <p:cNvPr id="22" name="Rectangle 21"/>
            <p:cNvSpPr/>
            <p:nvPr/>
          </p:nvSpPr>
          <p:spPr>
            <a:xfrm>
              <a:off x="6817602" y="5456274"/>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hồng cầu</a:t>
              </a:r>
            </a:p>
          </p:txBody>
        </p:sp>
        <p:sp>
          <p:nvSpPr>
            <p:cNvPr id="23" name="Rectangle 22"/>
            <p:cNvSpPr/>
            <p:nvPr/>
          </p:nvSpPr>
          <p:spPr>
            <a:xfrm>
              <a:off x="8486694" y="5456274"/>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gan</a:t>
              </a:r>
            </a:p>
          </p:txBody>
        </p:sp>
        <p:sp>
          <p:nvSpPr>
            <p:cNvPr id="24" name="Rectangle 23"/>
            <p:cNvSpPr/>
            <p:nvPr/>
          </p:nvSpPr>
          <p:spPr>
            <a:xfrm>
              <a:off x="10138481" y="5448704"/>
              <a:ext cx="1539088"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cơ vân</a:t>
              </a:r>
            </a:p>
          </p:txBody>
        </p:sp>
      </p:grpSp>
      <p:pic>
        <p:nvPicPr>
          <p:cNvPr id="14340" name="Picture 4" descr="Lục lạp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35" y="3804933"/>
            <a:ext cx="2859377" cy="19062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14742" y="5697315"/>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biểu bì lá</a:t>
            </a:r>
          </a:p>
        </p:txBody>
      </p:sp>
      <p:grpSp>
        <p:nvGrpSpPr>
          <p:cNvPr id="12" name="Group 11"/>
          <p:cNvGrpSpPr/>
          <p:nvPr/>
        </p:nvGrpSpPr>
        <p:grpSpPr>
          <a:xfrm>
            <a:off x="252128" y="2491567"/>
            <a:ext cx="5943105" cy="1330035"/>
            <a:chOff x="227326" y="2854306"/>
            <a:chExt cx="5943105" cy="1330035"/>
          </a:xfrm>
        </p:grpSpPr>
        <p:sp>
          <p:nvSpPr>
            <p:cNvPr id="30" name="Rectangle 29"/>
            <p:cNvSpPr/>
            <p:nvPr/>
          </p:nvSpPr>
          <p:spPr>
            <a:xfrm>
              <a:off x="2219088"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trùng roi</a:t>
              </a:r>
            </a:p>
          </p:txBody>
        </p:sp>
        <p:pic>
          <p:nvPicPr>
            <p:cNvPr id="5" name="Picture 4"/>
            <p:cNvPicPr>
              <a:picLocks noChangeAspect="1"/>
            </p:cNvPicPr>
            <p:nvPr/>
          </p:nvPicPr>
          <p:blipFill rotWithShape="1">
            <a:blip r:embed="rId5"/>
            <a:srcRect l="4321" r="3636"/>
            <a:stretch/>
          </p:blipFill>
          <p:spPr>
            <a:xfrm>
              <a:off x="304280" y="2854306"/>
              <a:ext cx="5821378" cy="1019175"/>
            </a:xfrm>
            <a:prstGeom prst="rect">
              <a:avLst/>
            </a:prstGeom>
          </p:spPr>
        </p:pic>
        <p:sp>
          <p:nvSpPr>
            <p:cNvPr id="32" name="Rectangle 31"/>
            <p:cNvSpPr/>
            <p:nvPr/>
          </p:nvSpPr>
          <p:spPr>
            <a:xfrm>
              <a:off x="227326"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a:t>
              </a:r>
              <a:r>
                <a:rPr lang="en-US" dirty="0">
                  <a:solidFill>
                    <a:srgbClr val="004B63"/>
                  </a:solidFill>
                  <a:latin typeface="#9Slide03 Reso" pitchFamily="2" charset="0"/>
                </a:rPr>
                <a:t>vi </a:t>
              </a:r>
              <a:r>
                <a:rPr lang="vi-VN" dirty="0">
                  <a:solidFill>
                    <a:srgbClr val="004B63"/>
                  </a:solidFill>
                  <a:latin typeface="#9Slide03 Reso" pitchFamily="2" charset="0"/>
                </a:rPr>
                <a:t>khuẩn E.coli</a:t>
              </a:r>
            </a:p>
          </p:txBody>
        </p:sp>
        <p:sp>
          <p:nvSpPr>
            <p:cNvPr id="33" name="Rectangle 32"/>
            <p:cNvSpPr/>
            <p:nvPr/>
          </p:nvSpPr>
          <p:spPr>
            <a:xfrm>
              <a:off x="4178669"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nấm men</a:t>
              </a:r>
            </a:p>
          </p:txBody>
        </p:sp>
      </p:grpSp>
      <p:pic>
        <p:nvPicPr>
          <p:cNvPr id="35" name="Picture 8" descr="Cấu tạo tế bào - chia sẻ kiến thức sinh lý"/>
          <p:cNvPicPr>
            <a:picLocks noChangeAspect="1" noChangeArrowheads="1"/>
          </p:cNvPicPr>
          <p:nvPr/>
        </p:nvPicPr>
        <p:blipFill rotWithShape="1">
          <a:blip r:embed="rId6">
            <a:extLst>
              <a:ext uri="{28A0092B-C50C-407E-A947-70E740481C1C}">
                <a14:useLocalDpi xmlns:a14="http://schemas.microsoft.com/office/drawing/2010/main" val="0"/>
              </a:ext>
            </a:extLst>
          </a:blip>
          <a:srcRect l="46216" t="16330" r="5080" b="68956"/>
          <a:stretch/>
        </p:blipFill>
        <p:spPr bwMode="auto">
          <a:xfrm>
            <a:off x="3223681" y="4639977"/>
            <a:ext cx="2616453" cy="9053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833228" y="37600"/>
            <a:ext cx="755243" cy="2145672"/>
            <a:chOff x="4197003" y="799087"/>
            <a:chExt cx="755243" cy="2145672"/>
          </a:xfrm>
        </p:grpSpPr>
        <p:pic>
          <p:nvPicPr>
            <p:cNvPr id="14344" name="Picture 8" descr="Cấu tạo tế bào - chia sẻ kiến thức sinh lý"/>
            <p:cNvPicPr>
              <a:picLocks noChangeAspect="1" noChangeArrowheads="1"/>
            </p:cNvPicPr>
            <p:nvPr/>
          </p:nvPicPr>
          <p:blipFill rotWithShape="1">
            <a:blip r:embed="rId6">
              <a:extLst>
                <a:ext uri="{28A0092B-C50C-407E-A947-70E740481C1C}">
                  <a14:useLocalDpi xmlns:a14="http://schemas.microsoft.com/office/drawing/2010/main" val="0"/>
                </a:ext>
              </a:extLst>
            </a:blip>
            <a:srcRect l="79710" t="62102" r="8544" b="3027"/>
            <a:stretch/>
          </p:blipFill>
          <p:spPr bwMode="auto">
            <a:xfrm>
              <a:off x="4321281" y="799087"/>
              <a:ext cx="630965" cy="21456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97003" y="2221378"/>
              <a:ext cx="420989" cy="52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8" name="Rectangle 37"/>
          <p:cNvSpPr/>
          <p:nvPr/>
        </p:nvSpPr>
        <p:spPr>
          <a:xfrm>
            <a:off x="3440355" y="212731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tinh trùng</a:t>
            </a:r>
          </a:p>
        </p:txBody>
      </p:sp>
      <p:sp>
        <p:nvSpPr>
          <p:cNvPr id="39" name="Rectangle 38"/>
          <p:cNvSpPr/>
          <p:nvPr/>
        </p:nvSpPr>
        <p:spPr>
          <a:xfrm>
            <a:off x="3299464" y="5554378"/>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biểu mô</a:t>
            </a:r>
          </a:p>
        </p:txBody>
      </p:sp>
      <p:pic>
        <p:nvPicPr>
          <p:cNvPr id="14346" name="Picture 10" descr="Cấu tạo tế bào - chia sẻ kiến thức sinh lý"/>
          <p:cNvPicPr>
            <a:picLocks noChangeAspect="1" noChangeArrowheads="1"/>
          </p:cNvPicPr>
          <p:nvPr/>
        </p:nvPicPr>
        <p:blipFill rotWithShape="1">
          <a:blip r:embed="rId6">
            <a:extLst>
              <a:ext uri="{28A0092B-C50C-407E-A947-70E740481C1C}">
                <a14:useLocalDpi xmlns:a14="http://schemas.microsoft.com/office/drawing/2010/main" val="0"/>
              </a:ext>
            </a:extLst>
          </a:blip>
          <a:srcRect t="36581" r="65483" b="36493"/>
          <a:stretch/>
        </p:blipFill>
        <p:spPr bwMode="auto">
          <a:xfrm>
            <a:off x="879595" y="377106"/>
            <a:ext cx="1854294" cy="165678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811383" y="2130725"/>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trứng</a:t>
            </a:r>
          </a:p>
        </p:txBody>
      </p:sp>
      <p:grpSp>
        <p:nvGrpSpPr>
          <p:cNvPr id="11" name="Group 10"/>
          <p:cNvGrpSpPr/>
          <p:nvPr/>
        </p:nvGrpSpPr>
        <p:grpSpPr>
          <a:xfrm>
            <a:off x="2528993" y="6159566"/>
            <a:ext cx="9609882" cy="830997"/>
            <a:chOff x="2256265" y="6297586"/>
            <a:chExt cx="9609882" cy="830997"/>
          </a:xfrm>
        </p:grpSpPr>
        <p:sp>
          <p:nvSpPr>
            <p:cNvPr id="9" name="TextBox 8"/>
            <p:cNvSpPr txBox="1"/>
            <p:nvPr/>
          </p:nvSpPr>
          <p:spPr>
            <a:xfrm>
              <a:off x="3167627" y="6297586"/>
              <a:ext cx="8698520" cy="830997"/>
            </a:xfrm>
            <a:prstGeom prst="rect">
              <a:avLst/>
            </a:prstGeom>
            <a:noFill/>
          </p:spPr>
          <p:txBody>
            <a:bodyPr wrap="square" rtlCol="0">
              <a:spAutoFit/>
            </a:bodyPr>
            <a:lstStyle/>
            <a:p>
              <a:r>
                <a:rPr lang="vi-VN" sz="2400" dirty="0">
                  <a:solidFill>
                    <a:srgbClr val="FF0000"/>
                  </a:solidFill>
                  <a:latin typeface="#9Slide07 IcielNabila"/>
                </a:rPr>
                <a:t>Hình cầu, hình sợi, hình đĩa, hình nhiều cạnh, hình thoi,</a:t>
              </a:r>
              <a:r>
                <a:rPr lang="en-US" sz="2400" dirty="0">
                  <a:solidFill>
                    <a:srgbClr val="FF0000"/>
                  </a:solidFill>
                  <a:latin typeface="#9Slide07 IcielNabila"/>
                </a:rPr>
                <a:t> </a:t>
              </a:r>
              <a:r>
                <a:rPr lang="vi-VN" sz="2400" dirty="0">
                  <a:solidFill>
                    <a:srgbClr val="FF0000"/>
                  </a:solidFill>
                  <a:latin typeface="#9Slide07 IcielNabila"/>
                </a:rPr>
                <a:t>hình cầu….</a:t>
              </a:r>
            </a:p>
          </p:txBody>
        </p:sp>
        <p:sp>
          <p:nvSpPr>
            <p:cNvPr id="10" name="Right Arrow 9"/>
            <p:cNvSpPr/>
            <p:nvPr/>
          </p:nvSpPr>
          <p:spPr>
            <a:xfrm>
              <a:off x="2256265" y="6305156"/>
              <a:ext cx="978408" cy="484632"/>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394488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036715" y="1032816"/>
            <a:ext cx="9878310" cy="2679209"/>
            <a:chOff x="637881" y="954995"/>
            <a:chExt cx="9878310" cy="2679209"/>
          </a:xfrm>
        </p:grpSpPr>
        <p:pic>
          <p:nvPicPr>
            <p:cNvPr id="1026" name="Picture 2" descr="Biology 109 Lab Review for Practicum #1 - onion root tip4">
              <a:extLst>
                <a:ext uri="{FF2B5EF4-FFF2-40B4-BE49-F238E27FC236}">
                  <a16:creationId xmlns:a16="http://schemas.microsoft.com/office/drawing/2014/main" xmlns="" id="{BAFFC5A0-7AC9-1842-B480-297F2E339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81" y="954995"/>
              <a:ext cx="2914650" cy="218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ot Hair Cells Wall Art - Photograph - Smilax Root by Dr Keith Wheeler/science Photo Library">
              <a:extLst>
                <a:ext uri="{FF2B5EF4-FFF2-40B4-BE49-F238E27FC236}">
                  <a16:creationId xmlns:a16="http://schemas.microsoft.com/office/drawing/2014/main" xmlns="" id="{50911BDC-EFC7-7843-9784-676EA1696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106" y="954995"/>
              <a:ext cx="3278982" cy="2185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ại sao lá cây có màu xanh?">
              <a:extLst>
                <a:ext uri="{FF2B5EF4-FFF2-40B4-BE49-F238E27FC236}">
                  <a16:creationId xmlns:a16="http://schemas.microsoft.com/office/drawing/2014/main" xmlns="" id="{058C8AA7-290C-2747-9510-AB4BE1EA0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0663" y="954995"/>
              <a:ext cx="2865528" cy="2185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CFC6ABC-FD58-944B-9EE1-219D28AB8540}"/>
                </a:ext>
              </a:extLst>
            </p:cNvPr>
            <p:cNvSpPr txBox="1"/>
            <p:nvPr/>
          </p:nvSpPr>
          <p:spPr>
            <a:xfrm>
              <a:off x="1047456" y="3234094"/>
              <a:ext cx="2095500" cy="400110"/>
            </a:xfrm>
            <a:prstGeom prst="rect">
              <a:avLst/>
            </a:prstGeom>
            <a:noFill/>
          </p:spPr>
          <p:txBody>
            <a:bodyPr wrap="square" rtlCol="0">
              <a:spAutoFit/>
            </a:bodyPr>
            <a:lstStyle/>
            <a:p>
              <a:pPr algn="ctr"/>
              <a:r>
                <a:rPr lang="x-none" sz="2000" b="1" dirty="0">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rPr>
                <a:t>Tế bào rễ hành</a:t>
              </a:r>
            </a:p>
          </p:txBody>
        </p:sp>
        <p:sp>
          <p:nvSpPr>
            <p:cNvPr id="7" name="TextBox 6">
              <a:extLst>
                <a:ext uri="{FF2B5EF4-FFF2-40B4-BE49-F238E27FC236}">
                  <a16:creationId xmlns:a16="http://schemas.microsoft.com/office/drawing/2014/main" xmlns="" id="{483DF82E-013C-724E-9994-ACF3F10A2C58}"/>
                </a:ext>
              </a:extLst>
            </p:cNvPr>
            <p:cNvSpPr txBox="1"/>
            <p:nvPr/>
          </p:nvSpPr>
          <p:spPr>
            <a:xfrm>
              <a:off x="4480724" y="3234094"/>
              <a:ext cx="2241746"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Tế bào lông hút</a:t>
              </a:r>
            </a:p>
          </p:txBody>
        </p:sp>
        <p:sp>
          <p:nvSpPr>
            <p:cNvPr id="8" name="TextBox 7">
              <a:extLst>
                <a:ext uri="{FF2B5EF4-FFF2-40B4-BE49-F238E27FC236}">
                  <a16:creationId xmlns:a16="http://schemas.microsoft.com/office/drawing/2014/main" xmlns="" id="{4CD3C201-560D-1C41-8930-3588582F6BDA}"/>
                </a:ext>
              </a:extLst>
            </p:cNvPr>
            <p:cNvSpPr txBox="1"/>
            <p:nvPr/>
          </p:nvSpPr>
          <p:spPr>
            <a:xfrm>
              <a:off x="8169027" y="3234094"/>
              <a:ext cx="1828800"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Tế bào lá cây</a:t>
              </a:r>
            </a:p>
          </p:txBody>
        </p:sp>
      </p:grpSp>
      <p:sp>
        <p:nvSpPr>
          <p:cNvPr id="9" name="Rectangle 6">
            <a:extLst>
              <a:ext uri="{FF2B5EF4-FFF2-40B4-BE49-F238E27FC236}">
                <a16:creationId xmlns:a16="http://schemas.microsoft.com/office/drawing/2014/main" xmlns="" id="{908D2002-512A-ED49-9C28-A95CD8023CE2}"/>
              </a:ext>
            </a:extLst>
          </p:cNvPr>
          <p:cNvSpPr>
            <a:spLocks noChangeArrowheads="1"/>
          </p:cNvSpPr>
          <p:nvPr/>
        </p:nvSpPr>
        <p:spPr bwMode="auto">
          <a:xfrm>
            <a:off x="2859878" y="95021"/>
            <a:ext cx="5562600" cy="844684"/>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600" b="1" dirty="0" smtClean="0">
                <a:solidFill>
                  <a:srgbClr val="FFFF00"/>
                </a:solidFill>
                <a:latin typeface="#9Slide03 Swiss Condensed Bold" panose="02000500000000000000" pitchFamily="2" charset="0"/>
                <a:ea typeface="#9Slide02 Tieu de rat dai 01" panose="02000000000000000000" pitchFamily="2" charset="0"/>
                <a:cs typeface="Calibri" panose="020F0502020204030204" pitchFamily="34" charset="0"/>
              </a:rPr>
              <a:t>MỘT SỐ HÌNH DẠNG TẾ BÀO</a:t>
            </a:r>
            <a:endParaRPr lang="en-US" sz="3600" b="1" dirty="0">
              <a:solidFill>
                <a:srgbClr val="FFFF00"/>
              </a:solidFill>
              <a:latin typeface="#9Slide03 Swiss Condensed Bold" panose="02000500000000000000" pitchFamily="2" charset="0"/>
              <a:ea typeface="#9Slide02 Tieu de rat dai 01" panose="020000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4CD3C201-560D-1C41-8930-3588582F6BDA}"/>
              </a:ext>
            </a:extLst>
          </p:cNvPr>
          <p:cNvSpPr txBox="1"/>
          <p:nvPr/>
        </p:nvSpPr>
        <p:spPr>
          <a:xfrm>
            <a:off x="4220647" y="5739368"/>
            <a:ext cx="1317821"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Vi khuẩn</a:t>
            </a:r>
          </a:p>
        </p:txBody>
      </p:sp>
      <p:sp>
        <p:nvSpPr>
          <p:cNvPr id="11" name="TextBox 10">
            <a:extLst>
              <a:ext uri="{FF2B5EF4-FFF2-40B4-BE49-F238E27FC236}">
                <a16:creationId xmlns:a16="http://schemas.microsoft.com/office/drawing/2014/main" xmlns="" id="{D17DE3BB-41D6-5242-97B9-74DC2365860E}"/>
              </a:ext>
            </a:extLst>
          </p:cNvPr>
          <p:cNvSpPr txBox="1"/>
          <p:nvPr/>
        </p:nvSpPr>
        <p:spPr>
          <a:xfrm>
            <a:off x="563842" y="5731324"/>
            <a:ext cx="2034248"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Trùng roi xanh</a:t>
            </a:r>
          </a:p>
        </p:txBody>
      </p:sp>
      <p:pic>
        <p:nvPicPr>
          <p:cNvPr id="12" name="Picture 11" descr="Vi khuẩn Ecoli là gì? Nhiễm khuẩn Ecoli là gì? - Máy lọc nước nano, máy lọc  nước nhập khẩu Nga">
            <a:extLst>
              <a:ext uri="{FF2B5EF4-FFF2-40B4-BE49-F238E27FC236}">
                <a16:creationId xmlns:a16="http://schemas.microsoft.com/office/drawing/2014/main" xmlns="" id="{65FC6348-05A2-A346-A8F5-E24C378DE5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67" b="94667" l="15067" r="96267">
                        <a14:foregroundMark x1="56800" y1="25867" x2="56800" y2="25867"/>
                        <a14:foregroundMark x1="42267" y1="54400" x2="42267" y2="54400"/>
                        <a14:foregroundMark x1="37467" y1="65867" x2="37467" y2="65867"/>
                        <a14:foregroundMark x1="28933" y1="71733" x2="28933" y2="71733"/>
                        <a14:foregroundMark x1="24800" y1="77333" x2="24800" y2="77333"/>
                        <a14:foregroundMark x1="29600" y1="65067" x2="29600" y2="65067"/>
                        <a14:foregroundMark x1="33200" y1="66400" x2="33200" y2="66400"/>
                        <a14:foregroundMark x1="82667" y1="52000" x2="82667" y2="52000"/>
                        <a14:foregroundMark x1="86400" y1="48267" x2="86400" y2="48267"/>
                        <a14:foregroundMark x1="91467" y1="40533" x2="91467" y2="40533"/>
                        <a14:foregroundMark x1="95333" y1="29600" x2="95333" y2="29600"/>
                        <a14:foregroundMark x1="96267" y1="24267" x2="96267" y2="24267"/>
                        <a14:foregroundMark x1="93333" y1="9600" x2="93333" y2="9600"/>
                        <a14:foregroundMark x1="88133" y1="7200" x2="88133" y2="7200"/>
                        <a14:foregroundMark x1="83333" y1="6133" x2="83333" y2="6133"/>
                        <a14:foregroundMark x1="61867" y1="18133" x2="61867" y2="18133"/>
                        <a14:foregroundMark x1="67333" y1="15733" x2="67333" y2="15733"/>
                        <a14:foregroundMark x1="81867" y1="54933" x2="81867" y2="54933"/>
                        <a14:foregroundMark x1="66133" y1="68267" x2="66133" y2="68267"/>
                        <a14:foregroundMark x1="64267" y1="70133" x2="64267" y2="70133"/>
                        <a14:foregroundMark x1="60667" y1="70667" x2="60667" y2="70667"/>
                        <a14:foregroundMark x1="60933" y1="74933" x2="60933" y2="74933"/>
                        <a14:foregroundMark x1="59200" y1="71733" x2="59200" y2="71733"/>
                        <a14:foregroundMark x1="54400" y1="65067" x2="54400" y2="65067"/>
                        <a14:foregroundMark x1="54000" y1="67733" x2="54000" y2="67733"/>
                        <a14:foregroundMark x1="20267" y1="92267" x2="20267" y2="92267"/>
                        <a14:foregroundMark x1="26267" y1="72533" x2="26267" y2="72533"/>
                        <a14:foregroundMark x1="25067" y1="77333" x2="25067" y2="77333"/>
                        <a14:foregroundMark x1="18400" y1="86400" x2="18400" y2="86400"/>
                        <a14:foregroundMark x1="21067" y1="79200" x2="21067" y2="79200"/>
                        <a14:foregroundMark x1="75200" y1="6667" x2="75200" y2="6667"/>
                        <a14:foregroundMark x1="78533" y1="5333" x2="78533" y2="5333"/>
                        <a14:foregroundMark x1="78533" y1="10133" x2="78533" y2="10133"/>
                        <a14:foregroundMark x1="88800" y1="49600" x2="88800" y2="49600"/>
                        <a14:foregroundMark x1="54400" y1="33867" x2="54400" y2="33867"/>
                        <a14:foregroundMark x1="56400" y1="31467" x2="56400" y2="31467"/>
                        <a14:foregroundMark x1="52267" y1="29600" x2="52267" y2="29600"/>
                        <a14:foregroundMark x1="51867" y1="39733" x2="51867" y2="39733"/>
                        <a14:foregroundMark x1="26267" y1="94667" x2="26267" y2="94667"/>
                        <a14:foregroundMark x1="15067" y1="94133" x2="15067" y2="94133"/>
                        <a14:foregroundMark x1="22933" y1="81600" x2="22933" y2="81600"/>
                        <a14:foregroundMark x1="24800" y1="72533" x2="24800" y2="72533"/>
                        <a14:foregroundMark x1="95733" y1="35733" x2="95733" y2="35733"/>
                        <a14:foregroundMark x1="90800" y1="45333" x2="90800" y2="45333"/>
                      </a14:backgroundRemoval>
                    </a14:imgEffect>
                  </a14:imgLayer>
                </a14:imgProps>
              </a:ext>
              <a:ext uri="{28A0092B-C50C-407E-A947-70E740481C1C}">
                <a14:useLocalDpi xmlns:a14="http://schemas.microsoft.com/office/drawing/2010/main" val="0"/>
              </a:ext>
            </a:extLst>
          </a:blip>
          <a:srcRect l="11792"/>
          <a:stretch/>
        </p:blipFill>
        <p:spPr bwMode="auto">
          <a:xfrm>
            <a:off x="2438081" y="4112134"/>
            <a:ext cx="35623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rùng roi xanh - Cảnh 3D - Giáo dục và học tập kỹ thuật số Mozaik">
            <a:extLst>
              <a:ext uri="{FF2B5EF4-FFF2-40B4-BE49-F238E27FC236}">
                <a16:creationId xmlns:a16="http://schemas.microsoft.com/office/drawing/2014/main" xmlns="" id="{19223437-D353-134C-80BC-121C27731E3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22718" y1="70644" x2="19424" y2="75943"/>
                        <a14:foregroundMark x1="15088" y1="72159" x2="14523" y2="71212"/>
                        <a14:foregroundMark x1="16893" y1="75189" x2="16505" y2="74537"/>
                        <a14:foregroundMark x1="14523" y1="71212" x2="20747" y2="55114"/>
                        <a14:foregroundMark x1="20747" y1="55114" x2="21888" y2="53409"/>
                        <a14:foregroundMark x1="27103" y1="26290" x2="27386" y2="24811"/>
                        <a14:foregroundMark x1="23755" y1="43750" x2="27011" y2="26769"/>
                        <a14:foregroundMark x1="27386" y1="24811" x2="28619" y2="25937"/>
                        <a14:foregroundMark x1="16711" y1="76999" x2="17054" y2="77181"/>
                        <a14:foregroundMark x1="15106" y1="76151" x2="16499" y2="76887"/>
                        <a14:foregroundMark x1="14004" y1="75568" x2="15088" y2="76141"/>
                        <a14:foregroundMark x1="17168" y1="77901" x2="14523" y2="77462"/>
                        <a14:foregroundMark x1="18093" y1="78055" x2="17187" y2="77904"/>
                        <a14:backgroundMark x1="30705" y1="27462" x2="30705" y2="29545"/>
                        <a14:backgroundMark x1="29876" y1="27083" x2="32365" y2="29356"/>
                        <a14:backgroundMark x1="29149" y1="26326" x2="30083" y2="27083"/>
                        <a14:backgroundMark x1="28112" y1="27841" x2="30083" y2="25947"/>
                        <a14:backgroundMark x1="28734" y1="25947" x2="29046" y2="30871"/>
                        <a14:backgroundMark x1="29876" y1="26705" x2="32884" y2="32765"/>
                        <a14:backgroundMark x1="32054" y1="28977" x2="35166" y2="37500"/>
                        <a14:backgroundMark x1="35166" y1="37500" x2="35581" y2="38258"/>
                        <a14:backgroundMark x1="34751" y1="27083" x2="38589" y2="30492"/>
                        <a14:backgroundMark x1="45851" y1="31439" x2="51245" y2="42803"/>
                        <a14:backgroundMark x1="37137" y1="30114" x2="42324" y2="30114"/>
                        <a14:backgroundMark x1="42324" y1="30114" x2="45954" y2="25568"/>
                        <a14:backgroundMark x1="43257" y1="28977" x2="46473" y2="29735"/>
                        <a14:backgroundMark x1="47822" y1="30682" x2="47822" y2="32386"/>
                        <a14:backgroundMark x1="48755" y1="33333" x2="43257" y2="52083"/>
                        <a14:backgroundMark x1="51971" y1="25379" x2="50207" y2="34470"/>
                        <a14:backgroundMark x1="50207" y1="34470" x2="45332" y2="47538"/>
                        <a14:backgroundMark x1="45332" y1="47538" x2="45332" y2="47538"/>
                        <a14:backgroundMark x1="15560" y1="71780" x2="16598" y2="74432"/>
                        <a14:backgroundMark x1="16701" y1="75000" x2="16079" y2="75379"/>
                        <a14:backgroundMark x1="16805" y1="75568" x2="17220" y2="74811"/>
                        <a14:backgroundMark x1="14938" y1="72159" x2="14938" y2="74053"/>
                        <a14:backgroundMark x1="16598" y1="75000" x2="16390" y2="75568"/>
                        <a14:backgroundMark x1="20436" y1="78220" x2="18672" y2="79356"/>
                      </a14:backgroundRemoval>
                    </a14:imgEffect>
                  </a14:imgLayer>
                </a14:imgProps>
              </a:ext>
              <a:ext uri="{28A0092B-C50C-407E-A947-70E740481C1C}">
                <a14:useLocalDpi xmlns:a14="http://schemas.microsoft.com/office/drawing/2010/main" val="0"/>
              </a:ext>
            </a:extLst>
          </a:blip>
          <a:srcRect l="12500" r="9167" b="11949"/>
          <a:stretch/>
        </p:blipFill>
        <p:spPr bwMode="auto">
          <a:xfrm>
            <a:off x="18866" y="3759903"/>
            <a:ext cx="3124200" cy="1923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iải VBT Sinh học 6 Bài 6: Quan sát tế bào thực vật | Giải vở bài tập Sinh  học 6 hay nhất tại VietJack">
            <a:extLst>
              <a:ext uri="{FF2B5EF4-FFF2-40B4-BE49-F238E27FC236}">
                <a16:creationId xmlns:a16="http://schemas.microsoft.com/office/drawing/2014/main" xmlns="" id="{7C767169-577B-A241-90B6-93F22CD066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24" t="4124" r="7216" b="7216"/>
          <a:stretch/>
        </p:blipFill>
        <p:spPr bwMode="auto">
          <a:xfrm>
            <a:off x="9152187" y="3860688"/>
            <a:ext cx="2730884" cy="2522192"/>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descr="Onion bulb Epidermis w.m.-Slide (CBS 176) – Blades Biogical Ltd – Kent">
            <a:extLst>
              <a:ext uri="{FF2B5EF4-FFF2-40B4-BE49-F238E27FC236}">
                <a16:creationId xmlns:a16="http://schemas.microsoft.com/office/drawing/2014/main" xmlns="" id="{10932F28-0976-DB48-9894-D8D97FE0C34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70" t="9091"/>
          <a:stretch/>
        </p:blipFill>
        <p:spPr bwMode="auto">
          <a:xfrm>
            <a:off x="6248016" y="3860688"/>
            <a:ext cx="2578241" cy="252219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ltVert">
          <a:fgClr>
            <a:schemeClr val="bg1"/>
          </a:fgClr>
          <a:bgClr>
            <a:schemeClr val="bg1"/>
          </a:bgClr>
        </a:pattFill>
        <a:effectLst/>
      </p:bgPr>
    </p:bg>
    <p:spTree>
      <p:nvGrpSpPr>
        <p:cNvPr id="1" name="Shape 858"/>
        <p:cNvGrpSpPr/>
        <p:nvPr/>
      </p:nvGrpSpPr>
      <p:grpSpPr>
        <a:xfrm>
          <a:off x="0" y="0"/>
          <a:ext cx="0" cy="0"/>
          <a:chOff x="0" y="0"/>
          <a:chExt cx="0" cy="0"/>
        </a:xfrm>
      </p:grpSpPr>
      <p:pic>
        <p:nvPicPr>
          <p:cNvPr id="14340" name="Picture 4" descr="Lục lạp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35" y="3804933"/>
            <a:ext cx="2859377" cy="19062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14742" y="5697315"/>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biểu bì lá</a:t>
            </a:r>
          </a:p>
        </p:txBody>
      </p:sp>
      <p:grpSp>
        <p:nvGrpSpPr>
          <p:cNvPr id="12" name="Group 11"/>
          <p:cNvGrpSpPr/>
          <p:nvPr/>
        </p:nvGrpSpPr>
        <p:grpSpPr>
          <a:xfrm>
            <a:off x="252128" y="2491567"/>
            <a:ext cx="5943105" cy="1330035"/>
            <a:chOff x="227326" y="2854306"/>
            <a:chExt cx="5943105" cy="1330035"/>
          </a:xfrm>
        </p:grpSpPr>
        <p:sp>
          <p:nvSpPr>
            <p:cNvPr id="30" name="Rectangle 29"/>
            <p:cNvSpPr/>
            <p:nvPr/>
          </p:nvSpPr>
          <p:spPr>
            <a:xfrm>
              <a:off x="2219088"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trùng roi</a:t>
              </a:r>
            </a:p>
          </p:txBody>
        </p:sp>
        <p:pic>
          <p:nvPicPr>
            <p:cNvPr id="5" name="Picture 4"/>
            <p:cNvPicPr>
              <a:picLocks noChangeAspect="1"/>
            </p:cNvPicPr>
            <p:nvPr/>
          </p:nvPicPr>
          <p:blipFill rotWithShape="1">
            <a:blip r:embed="rId4"/>
            <a:srcRect l="4321" r="3636"/>
            <a:stretch/>
          </p:blipFill>
          <p:spPr>
            <a:xfrm>
              <a:off x="304280" y="2854306"/>
              <a:ext cx="5821378" cy="1019175"/>
            </a:xfrm>
            <a:prstGeom prst="rect">
              <a:avLst/>
            </a:prstGeom>
          </p:spPr>
        </p:pic>
        <p:sp>
          <p:nvSpPr>
            <p:cNvPr id="32" name="Rectangle 31"/>
            <p:cNvSpPr/>
            <p:nvPr/>
          </p:nvSpPr>
          <p:spPr>
            <a:xfrm>
              <a:off x="227326"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a:t>
              </a:r>
              <a:r>
                <a:rPr lang="en-US" dirty="0">
                  <a:solidFill>
                    <a:srgbClr val="004B63"/>
                  </a:solidFill>
                  <a:latin typeface="#9Slide03 Reso" pitchFamily="2" charset="0"/>
                </a:rPr>
                <a:t>vi </a:t>
              </a:r>
              <a:r>
                <a:rPr lang="vi-VN" dirty="0">
                  <a:solidFill>
                    <a:srgbClr val="004B63"/>
                  </a:solidFill>
                  <a:latin typeface="#9Slide03 Reso" pitchFamily="2" charset="0"/>
                </a:rPr>
                <a:t>khuẩn E.coli</a:t>
              </a:r>
            </a:p>
          </p:txBody>
        </p:sp>
        <p:sp>
          <p:nvSpPr>
            <p:cNvPr id="33" name="Rectangle 32"/>
            <p:cNvSpPr/>
            <p:nvPr/>
          </p:nvSpPr>
          <p:spPr>
            <a:xfrm>
              <a:off x="4178669"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nấm men</a:t>
              </a:r>
            </a:p>
          </p:txBody>
        </p:sp>
      </p:grpSp>
      <p:pic>
        <p:nvPicPr>
          <p:cNvPr id="35" name="Picture 8" descr="Cấu tạo tế bào - chia sẻ kiến thức sinh lý"/>
          <p:cNvPicPr>
            <a:picLocks noChangeAspect="1" noChangeArrowheads="1"/>
          </p:cNvPicPr>
          <p:nvPr/>
        </p:nvPicPr>
        <p:blipFill rotWithShape="1">
          <a:blip r:embed="rId5">
            <a:extLst>
              <a:ext uri="{28A0092B-C50C-407E-A947-70E740481C1C}">
                <a14:useLocalDpi xmlns:a14="http://schemas.microsoft.com/office/drawing/2010/main" val="0"/>
              </a:ext>
            </a:extLst>
          </a:blip>
          <a:srcRect l="46216" t="16330" r="5080" b="68956"/>
          <a:stretch/>
        </p:blipFill>
        <p:spPr bwMode="auto">
          <a:xfrm>
            <a:off x="3223681" y="4639977"/>
            <a:ext cx="2616453" cy="9053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833228" y="37600"/>
            <a:ext cx="755243" cy="2145672"/>
            <a:chOff x="4197003" y="799087"/>
            <a:chExt cx="755243" cy="2145672"/>
          </a:xfrm>
        </p:grpSpPr>
        <p:pic>
          <p:nvPicPr>
            <p:cNvPr id="14344" name="Picture 8" descr="Cấu tạo tế bào - chia sẻ kiến thức sinh lý"/>
            <p:cNvPicPr>
              <a:picLocks noChangeAspect="1" noChangeArrowheads="1"/>
            </p:cNvPicPr>
            <p:nvPr/>
          </p:nvPicPr>
          <p:blipFill rotWithShape="1">
            <a:blip r:embed="rId5">
              <a:extLst>
                <a:ext uri="{28A0092B-C50C-407E-A947-70E740481C1C}">
                  <a14:useLocalDpi xmlns:a14="http://schemas.microsoft.com/office/drawing/2010/main" val="0"/>
                </a:ext>
              </a:extLst>
            </a:blip>
            <a:srcRect l="79710" t="62102" r="8544" b="3027"/>
            <a:stretch/>
          </p:blipFill>
          <p:spPr bwMode="auto">
            <a:xfrm>
              <a:off x="4321281" y="799087"/>
              <a:ext cx="630965" cy="21456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97003" y="2221378"/>
              <a:ext cx="420989" cy="52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8" name="Rectangle 37"/>
          <p:cNvSpPr/>
          <p:nvPr/>
        </p:nvSpPr>
        <p:spPr>
          <a:xfrm>
            <a:off x="3440355" y="212731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tinh trùng</a:t>
            </a:r>
          </a:p>
        </p:txBody>
      </p:sp>
      <p:sp>
        <p:nvSpPr>
          <p:cNvPr id="39" name="Rectangle 38"/>
          <p:cNvSpPr/>
          <p:nvPr/>
        </p:nvSpPr>
        <p:spPr>
          <a:xfrm>
            <a:off x="3299464" y="5554378"/>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biểu mô</a:t>
            </a:r>
          </a:p>
        </p:txBody>
      </p:sp>
      <p:pic>
        <p:nvPicPr>
          <p:cNvPr id="14346" name="Picture 10" descr="Cấu tạo tế bào - chia sẻ kiến thức sinh lý"/>
          <p:cNvPicPr>
            <a:picLocks noChangeAspect="1" noChangeArrowheads="1"/>
          </p:cNvPicPr>
          <p:nvPr/>
        </p:nvPicPr>
        <p:blipFill rotWithShape="1">
          <a:blip r:embed="rId5">
            <a:extLst>
              <a:ext uri="{28A0092B-C50C-407E-A947-70E740481C1C}">
                <a14:useLocalDpi xmlns:a14="http://schemas.microsoft.com/office/drawing/2010/main" val="0"/>
              </a:ext>
            </a:extLst>
          </a:blip>
          <a:srcRect t="36581" r="65483" b="36493"/>
          <a:stretch/>
        </p:blipFill>
        <p:spPr bwMode="auto">
          <a:xfrm>
            <a:off x="879595" y="377106"/>
            <a:ext cx="1854294" cy="165678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811383" y="2130725"/>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trứng</a:t>
            </a:r>
          </a:p>
        </p:txBody>
      </p:sp>
      <p:grpSp>
        <p:nvGrpSpPr>
          <p:cNvPr id="11" name="Group 10"/>
          <p:cNvGrpSpPr/>
          <p:nvPr/>
        </p:nvGrpSpPr>
        <p:grpSpPr>
          <a:xfrm>
            <a:off x="2528993" y="1214294"/>
            <a:ext cx="9002211" cy="5437474"/>
            <a:chOff x="2256265" y="1352314"/>
            <a:chExt cx="9002211" cy="5437474"/>
          </a:xfrm>
        </p:grpSpPr>
        <p:sp>
          <p:nvSpPr>
            <p:cNvPr id="9" name="TextBox 8"/>
            <p:cNvSpPr txBox="1"/>
            <p:nvPr/>
          </p:nvSpPr>
          <p:spPr>
            <a:xfrm>
              <a:off x="6514942" y="1352314"/>
              <a:ext cx="4743534" cy="2554545"/>
            </a:xfrm>
            <a:prstGeom prst="rect">
              <a:avLst/>
            </a:prstGeom>
            <a:noFill/>
          </p:spPr>
          <p:txBody>
            <a:bodyPr wrap="square" rtlCol="0">
              <a:spAutoFit/>
            </a:bodyPr>
            <a:lstStyle/>
            <a:p>
              <a:r>
                <a:rPr lang="en-US" sz="3200" dirty="0" smtClean="0">
                  <a:solidFill>
                    <a:schemeClr val="bg1"/>
                  </a:solidFill>
                  <a:latin typeface="#9Slide07 IcielNabila"/>
                </a:rPr>
                <a:t>II. HÌNH DẠNG TẾ BÀO:</a:t>
              </a:r>
            </a:p>
            <a:p>
              <a:r>
                <a:rPr lang="en-US" sz="3200" dirty="0" smtClean="0">
                  <a:solidFill>
                    <a:schemeClr val="accent1"/>
                  </a:solidFill>
                  <a:latin typeface="#9Slide07 IcielNabila"/>
                </a:rPr>
                <a:t>II. HÌNH DẠNG TẾ BÀO: </a:t>
              </a:r>
            </a:p>
            <a:p>
              <a:r>
                <a:rPr lang="en-US" sz="3200" dirty="0" smtClean="0">
                  <a:solidFill>
                    <a:srgbClr val="FF0000"/>
                  </a:solidFill>
                  <a:latin typeface="#9Slide07 IcielNabila"/>
                </a:rPr>
                <a:t>- </a:t>
              </a:r>
              <a:r>
                <a:rPr lang="vi-VN" sz="3200" dirty="0" smtClean="0">
                  <a:solidFill>
                    <a:srgbClr val="FF0000"/>
                  </a:solidFill>
                  <a:latin typeface="#9Slide07 IcielNabila"/>
                </a:rPr>
                <a:t>Hình </a:t>
              </a:r>
              <a:r>
                <a:rPr lang="vi-VN" sz="3200" dirty="0">
                  <a:solidFill>
                    <a:srgbClr val="FF0000"/>
                  </a:solidFill>
                  <a:latin typeface="#9Slide07 IcielNabila"/>
                </a:rPr>
                <a:t>cầu, hình sợi, hình đĩa, hình nhiều cạnh, hình thoi</a:t>
              </a:r>
              <a:r>
                <a:rPr lang="vi-VN" sz="3200" dirty="0" smtClean="0">
                  <a:solidFill>
                    <a:srgbClr val="FF0000"/>
                  </a:solidFill>
                  <a:latin typeface="#9Slide07 IcielNabila"/>
                </a:rPr>
                <a:t>,….</a:t>
              </a:r>
              <a:endParaRPr lang="vi-VN" sz="3200" dirty="0">
                <a:solidFill>
                  <a:srgbClr val="FF0000"/>
                </a:solidFill>
                <a:latin typeface="#9Slide07 IcielNabila"/>
              </a:endParaRPr>
            </a:p>
          </p:txBody>
        </p:sp>
        <p:sp>
          <p:nvSpPr>
            <p:cNvPr id="10" name="Right Arrow 9"/>
            <p:cNvSpPr/>
            <p:nvPr/>
          </p:nvSpPr>
          <p:spPr>
            <a:xfrm>
              <a:off x="2256265" y="6305156"/>
              <a:ext cx="978408" cy="484632"/>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26" name="Picture 4" descr="Drawing Love GIF by Ai and Aik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99715" y="3768839"/>
            <a:ext cx="3971197" cy="333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03500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urple and pink abstract paint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51913"/>
            <a:ext cx="12700000" cy="8470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08379" y="2991594"/>
            <a:ext cx="10108004" cy="2554545"/>
          </a:xfrm>
          <a:prstGeom prst="rect">
            <a:avLst/>
          </a:prstGeom>
          <a:noFill/>
        </p:spPr>
        <p:txBody>
          <a:bodyPr wrap="square" rtlCol="0">
            <a:spAutoFit/>
          </a:bodyPr>
          <a:lstStyle/>
          <a:p>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7 Crocante" panose="02000000000000000000" pitchFamily="2" charset="0"/>
                <a:ea typeface="#9Slide03 Roboto Condensed" panose="02000000000000000000" pitchFamily="2" charset="0"/>
              </a:rPr>
              <a:t>III. </a:t>
            </a:r>
            <a:r>
              <a:rPr lang="vi-VN"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7 Crocante" panose="02000000000000000000" pitchFamily="2" charset="0"/>
                <a:ea typeface="#9Slide03 Roboto Condensed" panose="02000000000000000000" pitchFamily="2" charset="0"/>
              </a:rPr>
              <a:t>Kích thước TẾ BÀO</a:t>
            </a:r>
            <a:endParaRPr lang="vi-VN"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7 Crocante"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989811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1" name="TextBox 260">
            <a:extLst>
              <a:ext uri="{FF2B5EF4-FFF2-40B4-BE49-F238E27FC236}">
                <a16:creationId xmlns:a16="http://schemas.microsoft.com/office/drawing/2014/main" xmlns="" id="{E89A5219-56F5-FB44-9078-2DE8AC924155}"/>
              </a:ext>
            </a:extLst>
          </p:cNvPr>
          <p:cNvSpPr txBox="1"/>
          <p:nvPr/>
        </p:nvSpPr>
        <p:spPr>
          <a:xfrm>
            <a:off x="1536616" y="4579491"/>
            <a:ext cx="855424"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Nguyên</a:t>
            </a:r>
          </a:p>
          <a:p>
            <a:pPr algn="ctr"/>
            <a:r>
              <a:rPr lang="x-none" sz="1400" b="1" dirty="0">
                <a:solidFill>
                  <a:prstClr val="white"/>
                </a:solidFill>
                <a:latin typeface="Arial" panose="020B0604020202020204" pitchFamily="34" charset="0"/>
                <a:cs typeface="Arial" panose="020B0604020202020204" pitchFamily="34" charset="0"/>
              </a:rPr>
              <a:t>tử</a:t>
            </a:r>
          </a:p>
        </p:txBody>
      </p:sp>
      <p:sp>
        <p:nvSpPr>
          <p:cNvPr id="270" name="TextBox 269">
            <a:extLst>
              <a:ext uri="{FF2B5EF4-FFF2-40B4-BE49-F238E27FC236}">
                <a16:creationId xmlns:a16="http://schemas.microsoft.com/office/drawing/2014/main" xmlns="" id="{D3D96ECA-7694-B74B-B5C1-463FEC43829A}"/>
              </a:ext>
            </a:extLst>
          </p:cNvPr>
          <p:cNvSpPr txBox="1"/>
          <p:nvPr/>
        </p:nvSpPr>
        <p:spPr>
          <a:xfrm>
            <a:off x="7162800" y="5105400"/>
            <a:ext cx="646716"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Chim ruồi</a:t>
            </a:r>
          </a:p>
        </p:txBody>
      </p:sp>
      <p:cxnSp>
        <p:nvCxnSpPr>
          <p:cNvPr id="5" name="Straight Connector 4">
            <a:extLst>
              <a:ext uri="{FF2B5EF4-FFF2-40B4-BE49-F238E27FC236}">
                <a16:creationId xmlns:a16="http://schemas.microsoft.com/office/drawing/2014/main" xmlns="" id="{03DA7810-7438-BD4E-BD1F-A81F5EE7DF17}"/>
              </a:ext>
            </a:extLst>
          </p:cNvPr>
          <p:cNvCxnSpPr>
            <a:cxnSpLocks/>
          </p:cNvCxnSpPr>
          <p:nvPr/>
        </p:nvCxnSpPr>
        <p:spPr>
          <a:xfrm>
            <a:off x="3095381" y="1676400"/>
            <a:ext cx="0" cy="35947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41FDA194-AE6B-994C-B7A7-5B3B346E7880}"/>
              </a:ext>
            </a:extLst>
          </p:cNvPr>
          <p:cNvCxnSpPr>
            <a:cxnSpLocks/>
          </p:cNvCxnSpPr>
          <p:nvPr/>
        </p:nvCxnSpPr>
        <p:spPr>
          <a:xfrm>
            <a:off x="2409581" y="1676401"/>
            <a:ext cx="0" cy="35739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0E6B3138-CBCD-1746-A32A-1AD4C111A898}"/>
              </a:ext>
            </a:extLst>
          </p:cNvPr>
          <p:cNvCxnSpPr>
            <a:cxnSpLocks/>
          </p:cNvCxnSpPr>
          <p:nvPr/>
        </p:nvCxnSpPr>
        <p:spPr>
          <a:xfrm>
            <a:off x="2790581" y="1676400"/>
            <a:ext cx="0" cy="2667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FDD02DB6-D571-9347-9274-5532D60233EC}"/>
              </a:ext>
            </a:extLst>
          </p:cNvPr>
          <p:cNvCxnSpPr>
            <a:cxnSpLocks/>
          </p:cNvCxnSpPr>
          <p:nvPr/>
        </p:nvCxnSpPr>
        <p:spPr>
          <a:xfrm flipH="1">
            <a:off x="2028582" y="1676400"/>
            <a:ext cx="10185" cy="28194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E6EE742C-1F90-D04B-A435-B2F100D078F5}"/>
              </a:ext>
            </a:extLst>
          </p:cNvPr>
          <p:cNvCxnSpPr>
            <a:cxnSpLocks/>
          </p:cNvCxnSpPr>
          <p:nvPr/>
        </p:nvCxnSpPr>
        <p:spPr>
          <a:xfrm>
            <a:off x="4847981" y="1676401"/>
            <a:ext cx="0" cy="331151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73214AD5-D9C9-D44F-A7CA-F8803A35937F}"/>
              </a:ext>
            </a:extLst>
          </p:cNvPr>
          <p:cNvCxnSpPr>
            <a:cxnSpLocks/>
          </p:cNvCxnSpPr>
          <p:nvPr/>
        </p:nvCxnSpPr>
        <p:spPr>
          <a:xfrm>
            <a:off x="3704981" y="1676400"/>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4EEBF7D2-9005-514B-9E95-290385E5DCDC}"/>
              </a:ext>
            </a:extLst>
          </p:cNvPr>
          <p:cNvCxnSpPr>
            <a:cxnSpLocks/>
          </p:cNvCxnSpPr>
          <p:nvPr/>
        </p:nvCxnSpPr>
        <p:spPr>
          <a:xfrm>
            <a:off x="4619381" y="1676400"/>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DD0A6C3F-42B8-A84F-9F12-A863C20F7598}"/>
              </a:ext>
            </a:extLst>
          </p:cNvPr>
          <p:cNvCxnSpPr>
            <a:cxnSpLocks/>
          </p:cNvCxnSpPr>
          <p:nvPr/>
        </p:nvCxnSpPr>
        <p:spPr>
          <a:xfrm>
            <a:off x="5457581" y="1676400"/>
            <a:ext cx="0" cy="2133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48DE2551-13D4-2D4B-86D2-1ABD8D6182BF}"/>
              </a:ext>
            </a:extLst>
          </p:cNvPr>
          <p:cNvCxnSpPr>
            <a:cxnSpLocks/>
          </p:cNvCxnSpPr>
          <p:nvPr/>
        </p:nvCxnSpPr>
        <p:spPr>
          <a:xfrm>
            <a:off x="6524381" y="1676400"/>
            <a:ext cx="0" cy="237022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423D6EEF-0065-F54F-AFCC-104831A912A1}"/>
              </a:ext>
            </a:extLst>
          </p:cNvPr>
          <p:cNvCxnSpPr>
            <a:cxnSpLocks/>
          </p:cNvCxnSpPr>
          <p:nvPr/>
        </p:nvCxnSpPr>
        <p:spPr>
          <a:xfrm>
            <a:off x="7514981" y="1676400"/>
            <a:ext cx="0" cy="2514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7AD3DD3F-1DDE-1148-9D3E-E670562919FB}"/>
              </a:ext>
            </a:extLst>
          </p:cNvPr>
          <p:cNvCxnSpPr>
            <a:cxnSpLocks/>
          </p:cNvCxnSpPr>
          <p:nvPr/>
        </p:nvCxnSpPr>
        <p:spPr>
          <a:xfrm>
            <a:off x="8429381" y="1676401"/>
            <a:ext cx="0" cy="278164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32F67E20-22C8-A448-9890-ADB4CE35BE39}"/>
              </a:ext>
            </a:extLst>
          </p:cNvPr>
          <p:cNvCxnSpPr>
            <a:cxnSpLocks/>
          </p:cNvCxnSpPr>
          <p:nvPr/>
        </p:nvCxnSpPr>
        <p:spPr>
          <a:xfrm>
            <a:off x="9144000" y="1676401"/>
            <a:ext cx="0" cy="20197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60A7501B-A7FD-4840-ABC7-27C47828B642}"/>
              </a:ext>
            </a:extLst>
          </p:cNvPr>
          <p:cNvCxnSpPr>
            <a:cxnSpLocks/>
          </p:cNvCxnSpPr>
          <p:nvPr/>
        </p:nvCxnSpPr>
        <p:spPr>
          <a:xfrm>
            <a:off x="9572381" y="1676400"/>
            <a:ext cx="0" cy="1257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60" name="Group 259">
            <a:extLst>
              <a:ext uri="{FF2B5EF4-FFF2-40B4-BE49-F238E27FC236}">
                <a16:creationId xmlns:a16="http://schemas.microsoft.com/office/drawing/2014/main" xmlns="" id="{50F11E9A-FA8F-A044-9283-E32BD0A802C4}"/>
              </a:ext>
            </a:extLst>
          </p:cNvPr>
          <p:cNvGrpSpPr/>
          <p:nvPr/>
        </p:nvGrpSpPr>
        <p:grpSpPr>
          <a:xfrm>
            <a:off x="1686665" y="1295400"/>
            <a:ext cx="8800116" cy="381000"/>
            <a:chOff x="152400" y="1371600"/>
            <a:chExt cx="8800116" cy="381000"/>
          </a:xfrm>
        </p:grpSpPr>
        <p:grpSp>
          <p:nvGrpSpPr>
            <p:cNvPr id="247" name="Group 246">
              <a:extLst>
                <a:ext uri="{FF2B5EF4-FFF2-40B4-BE49-F238E27FC236}">
                  <a16:creationId xmlns:a16="http://schemas.microsoft.com/office/drawing/2014/main" xmlns="" id="{D9E21448-06EB-3448-ADB7-50DD69B13B1C}"/>
                </a:ext>
              </a:extLst>
            </p:cNvPr>
            <p:cNvGrpSpPr/>
            <p:nvPr/>
          </p:nvGrpSpPr>
          <p:grpSpPr>
            <a:xfrm>
              <a:off x="228600" y="1600200"/>
              <a:ext cx="8686800" cy="152400"/>
              <a:chOff x="228600" y="1600200"/>
              <a:chExt cx="8686800" cy="152400"/>
            </a:xfrm>
          </p:grpSpPr>
          <p:cxnSp>
            <p:nvCxnSpPr>
              <p:cNvPr id="3" name="Straight Connector 2">
                <a:extLst>
                  <a:ext uri="{FF2B5EF4-FFF2-40B4-BE49-F238E27FC236}">
                    <a16:creationId xmlns:a16="http://schemas.microsoft.com/office/drawing/2014/main" xmlns="" id="{A094F51F-CC4C-684D-99E6-61A1B8DFB1FC}"/>
                  </a:ext>
                </a:extLst>
              </p:cNvPr>
              <p:cNvCxnSpPr>
                <a:cxnSpLocks/>
              </p:cNvCxnSpPr>
              <p:nvPr/>
            </p:nvCxnSpPr>
            <p:spPr>
              <a:xfrm>
                <a:off x="228600" y="1752600"/>
                <a:ext cx="8686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0CF5E668-451C-1C44-BB2B-D9F73B501D4D}"/>
                  </a:ext>
                </a:extLst>
              </p:cNvPr>
              <p:cNvCxnSpPr>
                <a:cxnSpLocks/>
              </p:cNvCxnSpPr>
              <p:nvPr/>
            </p:nvCxnSpPr>
            <p:spPr>
              <a:xfrm>
                <a:off x="45720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7A3391E-6CBC-454D-B93F-CC874793A5BA}"/>
                  </a:ext>
                </a:extLst>
              </p:cNvPr>
              <p:cNvCxnSpPr>
                <a:cxnSpLocks/>
              </p:cNvCxnSpPr>
              <p:nvPr/>
            </p:nvCxnSpPr>
            <p:spPr>
              <a:xfrm>
                <a:off x="101469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E362D36B-7A4D-784B-B7BE-4CC3E40DFD6F}"/>
                  </a:ext>
                </a:extLst>
              </p:cNvPr>
              <p:cNvCxnSpPr>
                <a:cxnSpLocks/>
              </p:cNvCxnSpPr>
              <p:nvPr/>
            </p:nvCxnSpPr>
            <p:spPr>
              <a:xfrm>
                <a:off x="108438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7059DD0-E842-4B42-8DFA-8239BD05BC33}"/>
                  </a:ext>
                </a:extLst>
              </p:cNvPr>
              <p:cNvCxnSpPr>
                <a:cxnSpLocks/>
              </p:cNvCxnSpPr>
              <p:nvPr/>
            </p:nvCxnSpPr>
            <p:spPr>
              <a:xfrm>
                <a:off x="171157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944A1520-FBA7-8749-AA64-710E080695E2}"/>
                  </a:ext>
                </a:extLst>
              </p:cNvPr>
              <p:cNvCxnSpPr>
                <a:cxnSpLocks/>
              </p:cNvCxnSpPr>
              <p:nvPr/>
            </p:nvCxnSpPr>
            <p:spPr>
              <a:xfrm>
                <a:off x="233875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1706D67-A1A7-6645-B0F4-5DBCFFCD38D8}"/>
                  </a:ext>
                </a:extLst>
              </p:cNvPr>
              <p:cNvCxnSpPr>
                <a:cxnSpLocks/>
              </p:cNvCxnSpPr>
              <p:nvPr/>
            </p:nvCxnSpPr>
            <p:spPr>
              <a:xfrm>
                <a:off x="296594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1E18FEA3-2BD9-5C47-8230-959E606CD196}"/>
                  </a:ext>
                </a:extLst>
              </p:cNvPr>
              <p:cNvCxnSpPr>
                <a:cxnSpLocks/>
              </p:cNvCxnSpPr>
              <p:nvPr/>
            </p:nvCxnSpPr>
            <p:spPr>
              <a:xfrm>
                <a:off x="359312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8022DEC-6A51-4F41-86FE-FBA05EFBEF13}"/>
                  </a:ext>
                </a:extLst>
              </p:cNvPr>
              <p:cNvCxnSpPr>
                <a:cxnSpLocks/>
              </p:cNvCxnSpPr>
              <p:nvPr/>
            </p:nvCxnSpPr>
            <p:spPr>
              <a:xfrm>
                <a:off x="422031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53E16A8-7146-5D45-83F4-E35D63B9DFDA}"/>
                  </a:ext>
                </a:extLst>
              </p:cNvPr>
              <p:cNvCxnSpPr>
                <a:cxnSpLocks/>
              </p:cNvCxnSpPr>
              <p:nvPr/>
            </p:nvCxnSpPr>
            <p:spPr>
              <a:xfrm>
                <a:off x="484749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1C57C98-4C94-E348-BA73-23B4361286CF}"/>
                  </a:ext>
                </a:extLst>
              </p:cNvPr>
              <p:cNvCxnSpPr>
                <a:cxnSpLocks/>
              </p:cNvCxnSpPr>
              <p:nvPr/>
            </p:nvCxnSpPr>
            <p:spPr>
              <a:xfrm>
                <a:off x="547468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01F88261-6874-E147-9DD7-4367CC53323B}"/>
                  </a:ext>
                </a:extLst>
              </p:cNvPr>
              <p:cNvCxnSpPr>
                <a:cxnSpLocks/>
              </p:cNvCxnSpPr>
              <p:nvPr/>
            </p:nvCxnSpPr>
            <p:spPr>
              <a:xfrm>
                <a:off x="610186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61E0A361-16DB-6045-A7BE-91601DC0E97E}"/>
                  </a:ext>
                </a:extLst>
              </p:cNvPr>
              <p:cNvCxnSpPr>
                <a:cxnSpLocks/>
              </p:cNvCxnSpPr>
              <p:nvPr/>
            </p:nvCxnSpPr>
            <p:spPr>
              <a:xfrm>
                <a:off x="672905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B0C2CE64-3587-BF44-A0DA-B0543E42B3F4}"/>
                  </a:ext>
                </a:extLst>
              </p:cNvPr>
              <p:cNvCxnSpPr>
                <a:cxnSpLocks/>
              </p:cNvCxnSpPr>
              <p:nvPr/>
            </p:nvCxnSpPr>
            <p:spPr>
              <a:xfrm>
                <a:off x="735623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71053667-9F6F-034A-8277-5F26ED81E7EA}"/>
                  </a:ext>
                </a:extLst>
              </p:cNvPr>
              <p:cNvCxnSpPr>
                <a:cxnSpLocks/>
              </p:cNvCxnSpPr>
              <p:nvPr/>
            </p:nvCxnSpPr>
            <p:spPr>
              <a:xfrm>
                <a:off x="798342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343BB21B-3AAD-3C47-A436-6689D68950C7}"/>
                  </a:ext>
                </a:extLst>
              </p:cNvPr>
              <p:cNvCxnSpPr>
                <a:cxnSpLocks/>
              </p:cNvCxnSpPr>
              <p:nvPr/>
            </p:nvCxnSpPr>
            <p:spPr>
              <a:xfrm>
                <a:off x="861060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36CC1C5D-1D85-1F45-B307-08D221B576DC}"/>
                  </a:ext>
                </a:extLst>
              </p:cNvPr>
              <p:cNvCxnSpPr>
                <a:cxnSpLocks/>
              </p:cNvCxnSpPr>
              <p:nvPr/>
            </p:nvCxnSpPr>
            <p:spPr>
              <a:xfrm>
                <a:off x="3048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25908A45-EA23-F245-9674-182E68FCFAA9}"/>
                  </a:ext>
                </a:extLst>
              </p:cNvPr>
              <p:cNvCxnSpPr>
                <a:cxnSpLocks/>
              </p:cNvCxnSpPr>
              <p:nvPr/>
            </p:nvCxnSpPr>
            <p:spPr>
              <a:xfrm>
                <a:off x="87532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6602C41A-36BB-7447-ACC1-009370CE46F0}"/>
                  </a:ext>
                </a:extLst>
              </p:cNvPr>
              <p:cNvCxnSpPr>
                <a:cxnSpLocks/>
              </p:cNvCxnSpPr>
              <p:nvPr/>
            </p:nvCxnSpPr>
            <p:spPr>
              <a:xfrm>
                <a:off x="94500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D18E3B67-BBFB-CA48-9BEF-8346B02870DC}"/>
                  </a:ext>
                </a:extLst>
              </p:cNvPr>
              <p:cNvCxnSpPr>
                <a:cxnSpLocks/>
              </p:cNvCxnSpPr>
              <p:nvPr/>
            </p:nvCxnSpPr>
            <p:spPr>
              <a:xfrm>
                <a:off x="80563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B2FBE115-8268-984C-B859-56F2334FED6A}"/>
                  </a:ext>
                </a:extLst>
              </p:cNvPr>
              <p:cNvCxnSpPr>
                <a:cxnSpLocks/>
              </p:cNvCxnSpPr>
              <p:nvPr/>
            </p:nvCxnSpPr>
            <p:spPr>
              <a:xfrm>
                <a:off x="73594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52E6FD40-30F6-B745-8654-0638FBBF1F4F}"/>
                  </a:ext>
                </a:extLst>
              </p:cNvPr>
              <p:cNvCxnSpPr>
                <a:cxnSpLocks/>
              </p:cNvCxnSpPr>
              <p:nvPr/>
            </p:nvCxnSpPr>
            <p:spPr>
              <a:xfrm>
                <a:off x="66626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6307FAA6-92D0-EC45-B523-00DF5CF17972}"/>
                  </a:ext>
                </a:extLst>
              </p:cNvPr>
              <p:cNvCxnSpPr>
                <a:cxnSpLocks/>
              </p:cNvCxnSpPr>
              <p:nvPr/>
            </p:nvCxnSpPr>
            <p:spPr>
              <a:xfrm>
                <a:off x="59657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0092761B-A205-C949-ADA5-B80C239EB803}"/>
                  </a:ext>
                </a:extLst>
              </p:cNvPr>
              <p:cNvCxnSpPr>
                <a:cxnSpLocks/>
              </p:cNvCxnSpPr>
              <p:nvPr/>
            </p:nvCxnSpPr>
            <p:spPr>
              <a:xfrm>
                <a:off x="52688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2AFA5BB3-C00B-294A-8D04-939DC17858D7}"/>
                  </a:ext>
                </a:extLst>
              </p:cNvPr>
              <p:cNvCxnSpPr>
                <a:cxnSpLocks/>
              </p:cNvCxnSpPr>
              <p:nvPr/>
            </p:nvCxnSpPr>
            <p:spPr>
              <a:xfrm>
                <a:off x="192063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66EDDA73-644C-0C4A-8D87-FE65B6F9C9D1}"/>
                  </a:ext>
                </a:extLst>
              </p:cNvPr>
              <p:cNvCxnSpPr>
                <a:cxnSpLocks/>
              </p:cNvCxnSpPr>
              <p:nvPr/>
            </p:nvCxnSpPr>
            <p:spPr>
              <a:xfrm>
                <a:off x="199031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AE89A809-7970-0444-B883-5DAAD6ACECAC}"/>
                  </a:ext>
                </a:extLst>
              </p:cNvPr>
              <p:cNvCxnSpPr>
                <a:cxnSpLocks/>
              </p:cNvCxnSpPr>
              <p:nvPr/>
            </p:nvCxnSpPr>
            <p:spPr>
              <a:xfrm>
                <a:off x="206000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A256B97E-A6A6-F342-9848-46A695E4EC8A}"/>
                  </a:ext>
                </a:extLst>
              </p:cNvPr>
              <p:cNvCxnSpPr>
                <a:cxnSpLocks/>
              </p:cNvCxnSpPr>
              <p:nvPr/>
            </p:nvCxnSpPr>
            <p:spPr>
              <a:xfrm>
                <a:off x="212969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270BE4AB-393C-8D4B-9022-E2D41EF3C3DF}"/>
                  </a:ext>
                </a:extLst>
              </p:cNvPr>
              <p:cNvCxnSpPr>
                <a:cxnSpLocks/>
              </p:cNvCxnSpPr>
              <p:nvPr/>
            </p:nvCxnSpPr>
            <p:spPr>
              <a:xfrm>
                <a:off x="219937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0EBF6ADC-981C-8641-9EAC-2DCD976196AF}"/>
                  </a:ext>
                </a:extLst>
              </p:cNvPr>
              <p:cNvCxnSpPr>
                <a:cxnSpLocks/>
              </p:cNvCxnSpPr>
              <p:nvPr/>
            </p:nvCxnSpPr>
            <p:spPr>
              <a:xfrm>
                <a:off x="226906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1D826CE7-DCA7-2E43-9D64-9A79B7B006B2}"/>
                  </a:ext>
                </a:extLst>
              </p:cNvPr>
              <p:cNvCxnSpPr>
                <a:cxnSpLocks/>
              </p:cNvCxnSpPr>
              <p:nvPr/>
            </p:nvCxnSpPr>
            <p:spPr>
              <a:xfrm>
                <a:off x="178125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75E57DF8-4D66-9647-9A61-CDE22FE54DFE}"/>
                  </a:ext>
                </a:extLst>
              </p:cNvPr>
              <p:cNvCxnSpPr>
                <a:cxnSpLocks/>
              </p:cNvCxnSpPr>
              <p:nvPr/>
            </p:nvCxnSpPr>
            <p:spPr>
              <a:xfrm>
                <a:off x="3810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54264A64-B00A-F346-AA25-216143E6A945}"/>
                  </a:ext>
                </a:extLst>
              </p:cNvPr>
              <p:cNvCxnSpPr>
                <a:cxnSpLocks/>
              </p:cNvCxnSpPr>
              <p:nvPr/>
            </p:nvCxnSpPr>
            <p:spPr>
              <a:xfrm>
                <a:off x="122375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01638F51-0C22-CF46-906D-3EC1A72B283D}"/>
                  </a:ext>
                </a:extLst>
              </p:cNvPr>
              <p:cNvCxnSpPr>
                <a:cxnSpLocks/>
              </p:cNvCxnSpPr>
              <p:nvPr/>
            </p:nvCxnSpPr>
            <p:spPr>
              <a:xfrm>
                <a:off x="129344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45E9738A-B4E5-3944-8674-CEFC8F6216A2}"/>
                  </a:ext>
                </a:extLst>
              </p:cNvPr>
              <p:cNvCxnSpPr>
                <a:cxnSpLocks/>
              </p:cNvCxnSpPr>
              <p:nvPr/>
            </p:nvCxnSpPr>
            <p:spPr>
              <a:xfrm>
                <a:off x="136313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FBAB768E-6588-4744-B872-E3BFEB0571C4}"/>
                  </a:ext>
                </a:extLst>
              </p:cNvPr>
              <p:cNvCxnSpPr>
                <a:cxnSpLocks/>
              </p:cNvCxnSpPr>
              <p:nvPr/>
            </p:nvCxnSpPr>
            <p:spPr>
              <a:xfrm>
                <a:off x="143282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74150E9D-2674-7440-BAD3-58C51567D1C4}"/>
                  </a:ext>
                </a:extLst>
              </p:cNvPr>
              <p:cNvCxnSpPr>
                <a:cxnSpLocks/>
              </p:cNvCxnSpPr>
              <p:nvPr/>
            </p:nvCxnSpPr>
            <p:spPr>
              <a:xfrm>
                <a:off x="150250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3198426-721A-5A4B-8DD4-3B645507F94D}"/>
                  </a:ext>
                </a:extLst>
              </p:cNvPr>
              <p:cNvCxnSpPr>
                <a:cxnSpLocks/>
              </p:cNvCxnSpPr>
              <p:nvPr/>
            </p:nvCxnSpPr>
            <p:spPr>
              <a:xfrm>
                <a:off x="157219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4B2E7876-1AAD-384C-BCCB-930B44A48454}"/>
                  </a:ext>
                </a:extLst>
              </p:cNvPr>
              <p:cNvCxnSpPr>
                <a:cxnSpLocks/>
              </p:cNvCxnSpPr>
              <p:nvPr/>
            </p:nvCxnSpPr>
            <p:spPr>
              <a:xfrm>
                <a:off x="185094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588416BC-A83E-0A45-97E4-2F4FA0F40FA8}"/>
                  </a:ext>
                </a:extLst>
              </p:cNvPr>
              <p:cNvCxnSpPr>
                <a:cxnSpLocks/>
              </p:cNvCxnSpPr>
              <p:nvPr/>
            </p:nvCxnSpPr>
            <p:spPr>
              <a:xfrm>
                <a:off x="164188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63738928-0B79-F04A-A595-1928FC1C8953}"/>
                  </a:ext>
                </a:extLst>
              </p:cNvPr>
              <p:cNvCxnSpPr>
                <a:cxnSpLocks/>
              </p:cNvCxnSpPr>
              <p:nvPr/>
            </p:nvCxnSpPr>
            <p:spPr>
              <a:xfrm>
                <a:off x="115407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2B47A748-5D6D-394C-8DDF-61B7DF8E7CFC}"/>
                  </a:ext>
                </a:extLst>
              </p:cNvPr>
              <p:cNvCxnSpPr>
                <a:cxnSpLocks/>
              </p:cNvCxnSpPr>
              <p:nvPr/>
            </p:nvCxnSpPr>
            <p:spPr>
              <a:xfrm>
                <a:off x="254781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115F0C31-A174-DA40-9998-C1D5D90D7EAC}"/>
                  </a:ext>
                </a:extLst>
              </p:cNvPr>
              <p:cNvCxnSpPr>
                <a:cxnSpLocks/>
              </p:cNvCxnSpPr>
              <p:nvPr/>
            </p:nvCxnSpPr>
            <p:spPr>
              <a:xfrm>
                <a:off x="261750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5BAAAB62-084F-B947-A610-3E7BAD5D2733}"/>
                  </a:ext>
                </a:extLst>
              </p:cNvPr>
              <p:cNvCxnSpPr>
                <a:cxnSpLocks/>
              </p:cNvCxnSpPr>
              <p:nvPr/>
            </p:nvCxnSpPr>
            <p:spPr>
              <a:xfrm>
                <a:off x="268719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E2C6560B-715A-8B40-ABF9-8D7AC639E47D}"/>
                  </a:ext>
                </a:extLst>
              </p:cNvPr>
              <p:cNvCxnSpPr>
                <a:cxnSpLocks/>
              </p:cNvCxnSpPr>
              <p:nvPr/>
            </p:nvCxnSpPr>
            <p:spPr>
              <a:xfrm>
                <a:off x="275687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A76FCFE4-21E7-4B44-BF89-1A18810586FA}"/>
                  </a:ext>
                </a:extLst>
              </p:cNvPr>
              <p:cNvCxnSpPr>
                <a:cxnSpLocks/>
              </p:cNvCxnSpPr>
              <p:nvPr/>
            </p:nvCxnSpPr>
            <p:spPr>
              <a:xfrm>
                <a:off x="282656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E37901BA-97C0-EE40-9E7F-9D6C75301226}"/>
                  </a:ext>
                </a:extLst>
              </p:cNvPr>
              <p:cNvCxnSpPr>
                <a:cxnSpLocks/>
              </p:cNvCxnSpPr>
              <p:nvPr/>
            </p:nvCxnSpPr>
            <p:spPr>
              <a:xfrm>
                <a:off x="289625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07E49401-6732-604D-B778-B2CD80864D0E}"/>
                  </a:ext>
                </a:extLst>
              </p:cNvPr>
              <p:cNvCxnSpPr>
                <a:cxnSpLocks/>
              </p:cNvCxnSpPr>
              <p:nvPr/>
            </p:nvCxnSpPr>
            <p:spPr>
              <a:xfrm>
                <a:off x="240844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183DED20-D129-FD40-9D15-515DE3939C01}"/>
                  </a:ext>
                </a:extLst>
              </p:cNvPr>
              <p:cNvCxnSpPr>
                <a:cxnSpLocks/>
              </p:cNvCxnSpPr>
              <p:nvPr/>
            </p:nvCxnSpPr>
            <p:spPr>
              <a:xfrm>
                <a:off x="247812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72AA68D-8C4D-FC4E-B39B-E1032FFD1BA7}"/>
                  </a:ext>
                </a:extLst>
              </p:cNvPr>
              <p:cNvCxnSpPr>
                <a:cxnSpLocks/>
              </p:cNvCxnSpPr>
              <p:nvPr/>
            </p:nvCxnSpPr>
            <p:spPr>
              <a:xfrm>
                <a:off x="317500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CE815CBB-CC02-7B41-86C3-602ABB201EC2}"/>
                  </a:ext>
                </a:extLst>
              </p:cNvPr>
              <p:cNvCxnSpPr>
                <a:cxnSpLocks/>
              </p:cNvCxnSpPr>
              <p:nvPr/>
            </p:nvCxnSpPr>
            <p:spPr>
              <a:xfrm>
                <a:off x="324468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F4B0F605-2039-E246-A5A3-A305C164131C}"/>
                  </a:ext>
                </a:extLst>
              </p:cNvPr>
              <p:cNvCxnSpPr>
                <a:cxnSpLocks/>
              </p:cNvCxnSpPr>
              <p:nvPr/>
            </p:nvCxnSpPr>
            <p:spPr>
              <a:xfrm>
                <a:off x="331437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CCD480C7-E463-F541-8FF5-55B9C12AA363}"/>
                  </a:ext>
                </a:extLst>
              </p:cNvPr>
              <p:cNvCxnSpPr>
                <a:cxnSpLocks/>
              </p:cNvCxnSpPr>
              <p:nvPr/>
            </p:nvCxnSpPr>
            <p:spPr>
              <a:xfrm>
                <a:off x="338406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B747DD3F-2CC5-A149-B57B-6ADB12634E8B}"/>
                  </a:ext>
                </a:extLst>
              </p:cNvPr>
              <p:cNvCxnSpPr>
                <a:cxnSpLocks/>
              </p:cNvCxnSpPr>
              <p:nvPr/>
            </p:nvCxnSpPr>
            <p:spPr>
              <a:xfrm>
                <a:off x="345374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AE34CC0F-C76B-D148-B373-2E7A349C08F7}"/>
                  </a:ext>
                </a:extLst>
              </p:cNvPr>
              <p:cNvCxnSpPr>
                <a:cxnSpLocks/>
              </p:cNvCxnSpPr>
              <p:nvPr/>
            </p:nvCxnSpPr>
            <p:spPr>
              <a:xfrm>
                <a:off x="352343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B8435569-CFA0-2F43-AE7E-68D870BFFF64}"/>
                  </a:ext>
                </a:extLst>
              </p:cNvPr>
              <p:cNvCxnSpPr>
                <a:cxnSpLocks/>
              </p:cNvCxnSpPr>
              <p:nvPr/>
            </p:nvCxnSpPr>
            <p:spPr>
              <a:xfrm>
                <a:off x="303562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137EF8DE-70DE-ED42-B5F7-DD7C3C232556}"/>
                  </a:ext>
                </a:extLst>
              </p:cNvPr>
              <p:cNvCxnSpPr>
                <a:cxnSpLocks/>
              </p:cNvCxnSpPr>
              <p:nvPr/>
            </p:nvCxnSpPr>
            <p:spPr>
              <a:xfrm>
                <a:off x="310531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0073079A-48D7-8F45-BA12-0F9039348064}"/>
                  </a:ext>
                </a:extLst>
              </p:cNvPr>
              <p:cNvCxnSpPr>
                <a:cxnSpLocks/>
              </p:cNvCxnSpPr>
              <p:nvPr/>
            </p:nvCxnSpPr>
            <p:spPr>
              <a:xfrm>
                <a:off x="380218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93CCC802-D33A-3B4B-B678-E4EEE5032167}"/>
                  </a:ext>
                </a:extLst>
              </p:cNvPr>
              <p:cNvCxnSpPr>
                <a:cxnSpLocks/>
              </p:cNvCxnSpPr>
              <p:nvPr/>
            </p:nvCxnSpPr>
            <p:spPr>
              <a:xfrm>
                <a:off x="387187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84C11B09-0D1A-6B4A-9542-AFDEA13CFC2A}"/>
                  </a:ext>
                </a:extLst>
              </p:cNvPr>
              <p:cNvCxnSpPr>
                <a:cxnSpLocks/>
              </p:cNvCxnSpPr>
              <p:nvPr/>
            </p:nvCxnSpPr>
            <p:spPr>
              <a:xfrm>
                <a:off x="394156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7F1C6CE9-2B1C-1F4A-B29B-E8C7FEA28769}"/>
                  </a:ext>
                </a:extLst>
              </p:cNvPr>
              <p:cNvCxnSpPr>
                <a:cxnSpLocks/>
              </p:cNvCxnSpPr>
              <p:nvPr/>
            </p:nvCxnSpPr>
            <p:spPr>
              <a:xfrm>
                <a:off x="401124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A72AF8E9-93B8-8244-A8DC-0F601E1042F9}"/>
                  </a:ext>
                </a:extLst>
              </p:cNvPr>
              <p:cNvCxnSpPr>
                <a:cxnSpLocks/>
              </p:cNvCxnSpPr>
              <p:nvPr/>
            </p:nvCxnSpPr>
            <p:spPr>
              <a:xfrm>
                <a:off x="408093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317E184E-F4E3-6744-849B-12E23B6D8862}"/>
                  </a:ext>
                </a:extLst>
              </p:cNvPr>
              <p:cNvCxnSpPr>
                <a:cxnSpLocks/>
              </p:cNvCxnSpPr>
              <p:nvPr/>
            </p:nvCxnSpPr>
            <p:spPr>
              <a:xfrm>
                <a:off x="415062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6C13DCA3-7E9D-8047-A9CA-52A2E1894D6C}"/>
                  </a:ext>
                </a:extLst>
              </p:cNvPr>
              <p:cNvCxnSpPr>
                <a:cxnSpLocks/>
              </p:cNvCxnSpPr>
              <p:nvPr/>
            </p:nvCxnSpPr>
            <p:spPr>
              <a:xfrm>
                <a:off x="366281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18456F9C-BAF1-094C-B973-A94FFA08806B}"/>
                  </a:ext>
                </a:extLst>
              </p:cNvPr>
              <p:cNvCxnSpPr>
                <a:cxnSpLocks/>
              </p:cNvCxnSpPr>
              <p:nvPr/>
            </p:nvCxnSpPr>
            <p:spPr>
              <a:xfrm>
                <a:off x="373249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19DC3BFF-A20F-7345-9674-374C05752D53}"/>
                  </a:ext>
                </a:extLst>
              </p:cNvPr>
              <p:cNvCxnSpPr>
                <a:cxnSpLocks/>
              </p:cNvCxnSpPr>
              <p:nvPr/>
            </p:nvCxnSpPr>
            <p:spPr>
              <a:xfrm>
                <a:off x="442937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4CAC75B1-AD7E-C74A-803F-FA20DD657BF0}"/>
                  </a:ext>
                </a:extLst>
              </p:cNvPr>
              <p:cNvCxnSpPr>
                <a:cxnSpLocks/>
              </p:cNvCxnSpPr>
              <p:nvPr/>
            </p:nvCxnSpPr>
            <p:spPr>
              <a:xfrm>
                <a:off x="449905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28D08AD3-C231-674B-9C67-2CDB035E19F4}"/>
                  </a:ext>
                </a:extLst>
              </p:cNvPr>
              <p:cNvCxnSpPr>
                <a:cxnSpLocks/>
              </p:cNvCxnSpPr>
              <p:nvPr/>
            </p:nvCxnSpPr>
            <p:spPr>
              <a:xfrm>
                <a:off x="456874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82DFE762-F7FC-9A43-9BD1-D2F25FEE5597}"/>
                  </a:ext>
                </a:extLst>
              </p:cNvPr>
              <p:cNvCxnSpPr>
                <a:cxnSpLocks/>
              </p:cNvCxnSpPr>
              <p:nvPr/>
            </p:nvCxnSpPr>
            <p:spPr>
              <a:xfrm>
                <a:off x="463843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583F8109-D48E-5640-A58E-D0D13637C125}"/>
                  </a:ext>
                </a:extLst>
              </p:cNvPr>
              <p:cNvCxnSpPr>
                <a:cxnSpLocks/>
              </p:cNvCxnSpPr>
              <p:nvPr/>
            </p:nvCxnSpPr>
            <p:spPr>
              <a:xfrm>
                <a:off x="470811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824E3CA1-B089-8142-8F44-7EB44EB524C5}"/>
                  </a:ext>
                </a:extLst>
              </p:cNvPr>
              <p:cNvCxnSpPr>
                <a:cxnSpLocks/>
              </p:cNvCxnSpPr>
              <p:nvPr/>
            </p:nvCxnSpPr>
            <p:spPr>
              <a:xfrm>
                <a:off x="477780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A0E2ED0D-F38A-6B45-B79B-634C2D05CF3B}"/>
                  </a:ext>
                </a:extLst>
              </p:cNvPr>
              <p:cNvCxnSpPr>
                <a:cxnSpLocks/>
              </p:cNvCxnSpPr>
              <p:nvPr/>
            </p:nvCxnSpPr>
            <p:spPr>
              <a:xfrm>
                <a:off x="428999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800BF629-1562-A04C-95A9-6C3367CEA0B3}"/>
                  </a:ext>
                </a:extLst>
              </p:cNvPr>
              <p:cNvCxnSpPr>
                <a:cxnSpLocks/>
              </p:cNvCxnSpPr>
              <p:nvPr/>
            </p:nvCxnSpPr>
            <p:spPr>
              <a:xfrm>
                <a:off x="435968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A399F12B-ACED-2B43-A820-0AFA2625B0C6}"/>
                  </a:ext>
                </a:extLst>
              </p:cNvPr>
              <p:cNvCxnSpPr>
                <a:cxnSpLocks/>
              </p:cNvCxnSpPr>
              <p:nvPr/>
            </p:nvCxnSpPr>
            <p:spPr>
              <a:xfrm>
                <a:off x="505655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39DCE067-A6FC-0647-84D0-EFA27A7B9AC5}"/>
                  </a:ext>
                </a:extLst>
              </p:cNvPr>
              <p:cNvCxnSpPr>
                <a:cxnSpLocks/>
              </p:cNvCxnSpPr>
              <p:nvPr/>
            </p:nvCxnSpPr>
            <p:spPr>
              <a:xfrm>
                <a:off x="512624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890AEF58-2057-544B-A224-780BBF0BA14E}"/>
                  </a:ext>
                </a:extLst>
              </p:cNvPr>
              <p:cNvCxnSpPr>
                <a:cxnSpLocks/>
              </p:cNvCxnSpPr>
              <p:nvPr/>
            </p:nvCxnSpPr>
            <p:spPr>
              <a:xfrm>
                <a:off x="519593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EC1D1E2B-DEE1-D945-82FC-9EA87E4435C1}"/>
                  </a:ext>
                </a:extLst>
              </p:cNvPr>
              <p:cNvCxnSpPr>
                <a:cxnSpLocks/>
              </p:cNvCxnSpPr>
              <p:nvPr/>
            </p:nvCxnSpPr>
            <p:spPr>
              <a:xfrm>
                <a:off x="526561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B1AF662E-DD63-864E-A530-5FFF6F3F13AD}"/>
                  </a:ext>
                </a:extLst>
              </p:cNvPr>
              <p:cNvCxnSpPr>
                <a:cxnSpLocks/>
              </p:cNvCxnSpPr>
              <p:nvPr/>
            </p:nvCxnSpPr>
            <p:spPr>
              <a:xfrm>
                <a:off x="533530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35791891-52BB-F647-9625-A70AA9ECD0BE}"/>
                  </a:ext>
                </a:extLst>
              </p:cNvPr>
              <p:cNvCxnSpPr>
                <a:cxnSpLocks/>
              </p:cNvCxnSpPr>
              <p:nvPr/>
            </p:nvCxnSpPr>
            <p:spPr>
              <a:xfrm>
                <a:off x="540499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97B1932C-86F8-4A4D-A058-BE69799721E2}"/>
                  </a:ext>
                </a:extLst>
              </p:cNvPr>
              <p:cNvCxnSpPr>
                <a:cxnSpLocks/>
              </p:cNvCxnSpPr>
              <p:nvPr/>
            </p:nvCxnSpPr>
            <p:spPr>
              <a:xfrm>
                <a:off x="491718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9270DA11-5F0D-0446-9E9B-A208890597F3}"/>
                  </a:ext>
                </a:extLst>
              </p:cNvPr>
              <p:cNvCxnSpPr>
                <a:cxnSpLocks/>
              </p:cNvCxnSpPr>
              <p:nvPr/>
            </p:nvCxnSpPr>
            <p:spPr>
              <a:xfrm>
                <a:off x="498686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5AAFA7DE-C9C0-6940-9B62-DF0A8116014E}"/>
                  </a:ext>
                </a:extLst>
              </p:cNvPr>
              <p:cNvCxnSpPr>
                <a:cxnSpLocks/>
              </p:cNvCxnSpPr>
              <p:nvPr/>
            </p:nvCxnSpPr>
            <p:spPr>
              <a:xfrm>
                <a:off x="568374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EB64B940-F27E-5C41-9777-A2EAF82BEA41}"/>
                  </a:ext>
                </a:extLst>
              </p:cNvPr>
              <p:cNvCxnSpPr>
                <a:cxnSpLocks/>
              </p:cNvCxnSpPr>
              <p:nvPr/>
            </p:nvCxnSpPr>
            <p:spPr>
              <a:xfrm>
                <a:off x="575342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B3C7F492-2A7B-2945-B276-0F0A3705A106}"/>
                  </a:ext>
                </a:extLst>
              </p:cNvPr>
              <p:cNvCxnSpPr>
                <a:cxnSpLocks/>
              </p:cNvCxnSpPr>
              <p:nvPr/>
            </p:nvCxnSpPr>
            <p:spPr>
              <a:xfrm>
                <a:off x="582311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6B15DC31-EA0F-7945-9369-6E5D83DDE500}"/>
                  </a:ext>
                </a:extLst>
              </p:cNvPr>
              <p:cNvCxnSpPr>
                <a:cxnSpLocks/>
              </p:cNvCxnSpPr>
              <p:nvPr/>
            </p:nvCxnSpPr>
            <p:spPr>
              <a:xfrm>
                <a:off x="589280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xmlns="" id="{C669705F-D63F-F74E-8A19-8A57A68E9171}"/>
                  </a:ext>
                </a:extLst>
              </p:cNvPr>
              <p:cNvCxnSpPr>
                <a:cxnSpLocks/>
              </p:cNvCxnSpPr>
              <p:nvPr/>
            </p:nvCxnSpPr>
            <p:spPr>
              <a:xfrm>
                <a:off x="596248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xmlns="" id="{FF7A448C-FDE0-EA4E-A65E-9F248CA57253}"/>
                  </a:ext>
                </a:extLst>
              </p:cNvPr>
              <p:cNvCxnSpPr>
                <a:cxnSpLocks/>
              </p:cNvCxnSpPr>
              <p:nvPr/>
            </p:nvCxnSpPr>
            <p:spPr>
              <a:xfrm>
                <a:off x="603217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xmlns="" id="{7D9FE313-AF6D-8549-BC4C-8243402AA994}"/>
                  </a:ext>
                </a:extLst>
              </p:cNvPr>
              <p:cNvCxnSpPr>
                <a:cxnSpLocks/>
              </p:cNvCxnSpPr>
              <p:nvPr/>
            </p:nvCxnSpPr>
            <p:spPr>
              <a:xfrm>
                <a:off x="554436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xmlns="" id="{A079DD1E-C501-4A41-A6D3-EEC4D7D45F04}"/>
                  </a:ext>
                </a:extLst>
              </p:cNvPr>
              <p:cNvCxnSpPr>
                <a:cxnSpLocks/>
              </p:cNvCxnSpPr>
              <p:nvPr/>
            </p:nvCxnSpPr>
            <p:spPr>
              <a:xfrm>
                <a:off x="561405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xmlns="" id="{79F8F877-067F-EB45-B5EA-D84D12B8C0F1}"/>
                  </a:ext>
                </a:extLst>
              </p:cNvPr>
              <p:cNvCxnSpPr>
                <a:cxnSpLocks/>
              </p:cNvCxnSpPr>
              <p:nvPr/>
            </p:nvCxnSpPr>
            <p:spPr>
              <a:xfrm>
                <a:off x="631092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xmlns="" id="{1239A231-E362-154E-9039-8D0189AE9697}"/>
                  </a:ext>
                </a:extLst>
              </p:cNvPr>
              <p:cNvCxnSpPr>
                <a:cxnSpLocks/>
              </p:cNvCxnSpPr>
              <p:nvPr/>
            </p:nvCxnSpPr>
            <p:spPr>
              <a:xfrm>
                <a:off x="638061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xmlns="" id="{1622EF35-979C-3D4E-A3E5-48AECA87D80C}"/>
                  </a:ext>
                </a:extLst>
              </p:cNvPr>
              <p:cNvCxnSpPr>
                <a:cxnSpLocks/>
              </p:cNvCxnSpPr>
              <p:nvPr/>
            </p:nvCxnSpPr>
            <p:spPr>
              <a:xfrm>
                <a:off x="64503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68DB1BE4-8857-C94E-8A38-DCA5A81D9556}"/>
                  </a:ext>
                </a:extLst>
              </p:cNvPr>
              <p:cNvCxnSpPr>
                <a:cxnSpLocks/>
              </p:cNvCxnSpPr>
              <p:nvPr/>
            </p:nvCxnSpPr>
            <p:spPr>
              <a:xfrm>
                <a:off x="651998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541F87C4-684E-5A47-A54E-56398C6EFB40}"/>
                  </a:ext>
                </a:extLst>
              </p:cNvPr>
              <p:cNvCxnSpPr>
                <a:cxnSpLocks/>
              </p:cNvCxnSpPr>
              <p:nvPr/>
            </p:nvCxnSpPr>
            <p:spPr>
              <a:xfrm>
                <a:off x="658967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xmlns="" id="{2F4911C8-47EA-7248-8B96-D33CD77204A6}"/>
                  </a:ext>
                </a:extLst>
              </p:cNvPr>
              <p:cNvCxnSpPr>
                <a:cxnSpLocks/>
              </p:cNvCxnSpPr>
              <p:nvPr/>
            </p:nvCxnSpPr>
            <p:spPr>
              <a:xfrm>
                <a:off x="665936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xmlns="" id="{2B8D07E3-793D-4D41-84E7-8F5FF8866B85}"/>
                  </a:ext>
                </a:extLst>
              </p:cNvPr>
              <p:cNvCxnSpPr>
                <a:cxnSpLocks/>
              </p:cNvCxnSpPr>
              <p:nvPr/>
            </p:nvCxnSpPr>
            <p:spPr>
              <a:xfrm>
                <a:off x="617155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xmlns="" id="{9AD81130-151F-1C48-A82B-78EA49867CBA}"/>
                  </a:ext>
                </a:extLst>
              </p:cNvPr>
              <p:cNvCxnSpPr>
                <a:cxnSpLocks/>
              </p:cNvCxnSpPr>
              <p:nvPr/>
            </p:nvCxnSpPr>
            <p:spPr>
              <a:xfrm>
                <a:off x="624123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xmlns="" id="{98919170-43B6-7547-9E71-F077E097ECD4}"/>
                  </a:ext>
                </a:extLst>
              </p:cNvPr>
              <p:cNvCxnSpPr>
                <a:cxnSpLocks/>
              </p:cNvCxnSpPr>
              <p:nvPr/>
            </p:nvCxnSpPr>
            <p:spPr>
              <a:xfrm>
                <a:off x="693811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xmlns="" id="{93EF28D9-957C-214A-9C4B-AF967ACDA602}"/>
                  </a:ext>
                </a:extLst>
              </p:cNvPr>
              <p:cNvCxnSpPr>
                <a:cxnSpLocks/>
              </p:cNvCxnSpPr>
              <p:nvPr/>
            </p:nvCxnSpPr>
            <p:spPr>
              <a:xfrm>
                <a:off x="700779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C82B8255-5D60-E440-B9DA-C31DC4D8A891}"/>
                  </a:ext>
                </a:extLst>
              </p:cNvPr>
              <p:cNvCxnSpPr>
                <a:cxnSpLocks/>
              </p:cNvCxnSpPr>
              <p:nvPr/>
            </p:nvCxnSpPr>
            <p:spPr>
              <a:xfrm>
                <a:off x="707748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xmlns="" id="{21331760-BB0E-794B-9A9B-C6E0F0BA9A11}"/>
                  </a:ext>
                </a:extLst>
              </p:cNvPr>
              <p:cNvCxnSpPr>
                <a:cxnSpLocks/>
              </p:cNvCxnSpPr>
              <p:nvPr/>
            </p:nvCxnSpPr>
            <p:spPr>
              <a:xfrm>
                <a:off x="714717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xmlns="" id="{2F4D92FA-7B3B-374F-90F0-196DBE507390}"/>
                  </a:ext>
                </a:extLst>
              </p:cNvPr>
              <p:cNvCxnSpPr>
                <a:cxnSpLocks/>
              </p:cNvCxnSpPr>
              <p:nvPr/>
            </p:nvCxnSpPr>
            <p:spPr>
              <a:xfrm>
                <a:off x="721685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xmlns="" id="{75D5EAF1-1B1C-FA4D-8C63-1F903C03EFDC}"/>
                  </a:ext>
                </a:extLst>
              </p:cNvPr>
              <p:cNvCxnSpPr>
                <a:cxnSpLocks/>
              </p:cNvCxnSpPr>
              <p:nvPr/>
            </p:nvCxnSpPr>
            <p:spPr>
              <a:xfrm>
                <a:off x="728654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xmlns="" id="{BB1648D0-4976-5345-83CB-5EB46464A7AC}"/>
                  </a:ext>
                </a:extLst>
              </p:cNvPr>
              <p:cNvCxnSpPr>
                <a:cxnSpLocks/>
              </p:cNvCxnSpPr>
              <p:nvPr/>
            </p:nvCxnSpPr>
            <p:spPr>
              <a:xfrm>
                <a:off x="679873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xmlns="" id="{2EBF0AC9-B372-4A48-9581-A02BA9137533}"/>
                  </a:ext>
                </a:extLst>
              </p:cNvPr>
              <p:cNvCxnSpPr>
                <a:cxnSpLocks/>
              </p:cNvCxnSpPr>
              <p:nvPr/>
            </p:nvCxnSpPr>
            <p:spPr>
              <a:xfrm>
                <a:off x="686842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xmlns="" id="{2E502710-CA3B-CA41-8286-F05D26C4A361}"/>
                  </a:ext>
                </a:extLst>
              </p:cNvPr>
              <p:cNvCxnSpPr>
                <a:cxnSpLocks/>
              </p:cNvCxnSpPr>
              <p:nvPr/>
            </p:nvCxnSpPr>
            <p:spPr>
              <a:xfrm>
                <a:off x="756529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xmlns="" id="{A8D287C5-62C3-1142-8267-4C75038B450F}"/>
                  </a:ext>
                </a:extLst>
              </p:cNvPr>
              <p:cNvCxnSpPr>
                <a:cxnSpLocks/>
              </p:cNvCxnSpPr>
              <p:nvPr/>
            </p:nvCxnSpPr>
            <p:spPr>
              <a:xfrm>
                <a:off x="763498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xmlns="" id="{30E073B6-0E2D-0E4B-B110-8A6FB7BF5EBC}"/>
                  </a:ext>
                </a:extLst>
              </p:cNvPr>
              <p:cNvCxnSpPr>
                <a:cxnSpLocks/>
              </p:cNvCxnSpPr>
              <p:nvPr/>
            </p:nvCxnSpPr>
            <p:spPr>
              <a:xfrm>
                <a:off x="770467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xmlns="" id="{84B6DB68-777B-8A4E-B0AA-0BA85F370A29}"/>
                  </a:ext>
                </a:extLst>
              </p:cNvPr>
              <p:cNvCxnSpPr>
                <a:cxnSpLocks/>
              </p:cNvCxnSpPr>
              <p:nvPr/>
            </p:nvCxnSpPr>
            <p:spPr>
              <a:xfrm>
                <a:off x="777435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xmlns="" id="{6896D2BD-F863-B04B-921B-3953ED2D9FFF}"/>
                  </a:ext>
                </a:extLst>
              </p:cNvPr>
              <p:cNvCxnSpPr>
                <a:cxnSpLocks/>
              </p:cNvCxnSpPr>
              <p:nvPr/>
            </p:nvCxnSpPr>
            <p:spPr>
              <a:xfrm>
                <a:off x="784404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xmlns="" id="{F59A5904-2C23-994F-B2F0-7B4F4CBEE880}"/>
                  </a:ext>
                </a:extLst>
              </p:cNvPr>
              <p:cNvCxnSpPr>
                <a:cxnSpLocks/>
              </p:cNvCxnSpPr>
              <p:nvPr/>
            </p:nvCxnSpPr>
            <p:spPr>
              <a:xfrm>
                <a:off x="791373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xmlns="" id="{580BA148-0B2F-EA44-9F96-5418BC227C63}"/>
                  </a:ext>
                </a:extLst>
              </p:cNvPr>
              <p:cNvCxnSpPr>
                <a:cxnSpLocks/>
              </p:cNvCxnSpPr>
              <p:nvPr/>
            </p:nvCxnSpPr>
            <p:spPr>
              <a:xfrm>
                <a:off x="742592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xmlns="" id="{BC69D31C-8CD5-4E43-9E77-11CA87A0D377}"/>
                  </a:ext>
                </a:extLst>
              </p:cNvPr>
              <p:cNvCxnSpPr>
                <a:cxnSpLocks/>
              </p:cNvCxnSpPr>
              <p:nvPr/>
            </p:nvCxnSpPr>
            <p:spPr>
              <a:xfrm>
                <a:off x="749560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xmlns="" id="{EC090DF9-0FB7-F14C-ABC9-70AE9A5108EB}"/>
                  </a:ext>
                </a:extLst>
              </p:cNvPr>
              <p:cNvCxnSpPr>
                <a:cxnSpLocks/>
              </p:cNvCxnSpPr>
              <p:nvPr/>
            </p:nvCxnSpPr>
            <p:spPr>
              <a:xfrm>
                <a:off x="819248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xmlns="" id="{CE406B6B-7503-3440-B526-87AB868DF6FD}"/>
                  </a:ext>
                </a:extLst>
              </p:cNvPr>
              <p:cNvCxnSpPr>
                <a:cxnSpLocks/>
              </p:cNvCxnSpPr>
              <p:nvPr/>
            </p:nvCxnSpPr>
            <p:spPr>
              <a:xfrm>
                <a:off x="826216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xmlns="" id="{47310C8D-67F5-D347-BC24-8B195D13CD4A}"/>
                  </a:ext>
                </a:extLst>
              </p:cNvPr>
              <p:cNvCxnSpPr>
                <a:cxnSpLocks/>
              </p:cNvCxnSpPr>
              <p:nvPr/>
            </p:nvCxnSpPr>
            <p:spPr>
              <a:xfrm>
                <a:off x="833185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xmlns="" id="{25C11D90-4A4E-BB47-8AB6-37BD717E71F1}"/>
                  </a:ext>
                </a:extLst>
              </p:cNvPr>
              <p:cNvCxnSpPr>
                <a:cxnSpLocks/>
              </p:cNvCxnSpPr>
              <p:nvPr/>
            </p:nvCxnSpPr>
            <p:spPr>
              <a:xfrm>
                <a:off x="840154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xmlns="" id="{606838FE-B276-1F47-ADC9-0D14AA15A022}"/>
                  </a:ext>
                </a:extLst>
              </p:cNvPr>
              <p:cNvCxnSpPr>
                <a:cxnSpLocks/>
              </p:cNvCxnSpPr>
              <p:nvPr/>
            </p:nvCxnSpPr>
            <p:spPr>
              <a:xfrm>
                <a:off x="847122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xmlns="" id="{0C55311F-B93D-EA4A-BC6A-BADB9E9A2B4D}"/>
                  </a:ext>
                </a:extLst>
              </p:cNvPr>
              <p:cNvCxnSpPr>
                <a:cxnSpLocks/>
              </p:cNvCxnSpPr>
              <p:nvPr/>
            </p:nvCxnSpPr>
            <p:spPr>
              <a:xfrm>
                <a:off x="854091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xmlns="" id="{DC7E245A-D037-7648-9C4B-92CE3A68A34A}"/>
                  </a:ext>
                </a:extLst>
              </p:cNvPr>
              <p:cNvCxnSpPr>
                <a:cxnSpLocks/>
              </p:cNvCxnSpPr>
              <p:nvPr/>
            </p:nvCxnSpPr>
            <p:spPr>
              <a:xfrm>
                <a:off x="805310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xmlns="" id="{054BD36C-316D-0B47-BEF1-526815CA9C0A}"/>
                  </a:ext>
                </a:extLst>
              </p:cNvPr>
              <p:cNvCxnSpPr>
                <a:cxnSpLocks/>
              </p:cNvCxnSpPr>
              <p:nvPr/>
            </p:nvCxnSpPr>
            <p:spPr>
              <a:xfrm>
                <a:off x="812279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xmlns="" id="{73727A2A-E769-DB4C-84D6-BCA6C614297A}"/>
                  </a:ext>
                </a:extLst>
              </p:cNvPr>
              <p:cNvGrpSpPr/>
              <p:nvPr/>
            </p:nvGrpSpPr>
            <p:grpSpPr>
              <a:xfrm>
                <a:off x="8686800" y="1676400"/>
                <a:ext cx="76200" cy="76200"/>
                <a:chOff x="457200" y="1828800"/>
                <a:chExt cx="76200" cy="76200"/>
              </a:xfrm>
            </p:grpSpPr>
            <p:cxnSp>
              <p:nvCxnSpPr>
                <p:cNvPr id="241" name="Straight Connector 240">
                  <a:extLst>
                    <a:ext uri="{FF2B5EF4-FFF2-40B4-BE49-F238E27FC236}">
                      <a16:creationId xmlns:a16="http://schemas.microsoft.com/office/drawing/2014/main" xmlns="" id="{2EA14459-DFDF-2A44-A4C7-93BAB7756E6D}"/>
                    </a:ext>
                  </a:extLst>
                </p:cNvPr>
                <p:cNvCxnSpPr>
                  <a:cxnSpLocks/>
                </p:cNvCxnSpPr>
                <p:nvPr/>
              </p:nvCxnSpPr>
              <p:spPr>
                <a:xfrm>
                  <a:off x="457200" y="18288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xmlns="" id="{62619D13-FE69-9845-B48C-43D29AAFF3E6}"/>
                    </a:ext>
                  </a:extLst>
                </p:cNvPr>
                <p:cNvCxnSpPr>
                  <a:cxnSpLocks/>
                </p:cNvCxnSpPr>
                <p:nvPr/>
              </p:nvCxnSpPr>
              <p:spPr>
                <a:xfrm>
                  <a:off x="533400" y="18288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45" name="TextBox 244">
              <a:extLst>
                <a:ext uri="{FF2B5EF4-FFF2-40B4-BE49-F238E27FC236}">
                  <a16:creationId xmlns:a16="http://schemas.microsoft.com/office/drawing/2014/main" xmlns="" id="{D6912EE1-6E85-D446-9C8C-59A69F913D88}"/>
                </a:ext>
              </a:extLst>
            </p:cNvPr>
            <p:cNvSpPr txBox="1"/>
            <p:nvPr/>
          </p:nvSpPr>
          <p:spPr>
            <a:xfrm>
              <a:off x="1524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0,1 nm</a:t>
              </a:r>
            </a:p>
          </p:txBody>
        </p:sp>
        <p:sp>
          <p:nvSpPr>
            <p:cNvPr id="246" name="TextBox 245">
              <a:extLst>
                <a:ext uri="{FF2B5EF4-FFF2-40B4-BE49-F238E27FC236}">
                  <a16:creationId xmlns:a16="http://schemas.microsoft.com/office/drawing/2014/main" xmlns="" id="{733F3B9A-CC9B-EE4C-8EFD-E45AF9F32E9F}"/>
                </a:ext>
              </a:extLst>
            </p:cNvPr>
            <p:cNvSpPr txBox="1"/>
            <p:nvPr/>
          </p:nvSpPr>
          <p:spPr>
            <a:xfrm>
              <a:off x="7620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nm</a:t>
              </a:r>
            </a:p>
          </p:txBody>
        </p:sp>
        <p:sp>
          <p:nvSpPr>
            <p:cNvPr id="248" name="TextBox 247">
              <a:extLst>
                <a:ext uri="{FF2B5EF4-FFF2-40B4-BE49-F238E27FC236}">
                  <a16:creationId xmlns:a16="http://schemas.microsoft.com/office/drawing/2014/main" xmlns="" id="{F3D8714B-C8FF-5747-8FE4-15F3DA16653E}"/>
                </a:ext>
              </a:extLst>
            </p:cNvPr>
            <p:cNvSpPr txBox="1"/>
            <p:nvPr/>
          </p:nvSpPr>
          <p:spPr>
            <a:xfrm>
              <a:off x="14106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 nm</a:t>
              </a:r>
            </a:p>
          </p:txBody>
        </p:sp>
        <p:sp>
          <p:nvSpPr>
            <p:cNvPr id="249" name="TextBox 248">
              <a:extLst>
                <a:ext uri="{FF2B5EF4-FFF2-40B4-BE49-F238E27FC236}">
                  <a16:creationId xmlns:a16="http://schemas.microsoft.com/office/drawing/2014/main" xmlns="" id="{AC8261A5-2FA8-374F-8C3A-80BF774B1B94}"/>
                </a:ext>
              </a:extLst>
            </p:cNvPr>
            <p:cNvSpPr txBox="1"/>
            <p:nvPr/>
          </p:nvSpPr>
          <p:spPr>
            <a:xfrm>
              <a:off x="2020284" y="1371600"/>
              <a:ext cx="646716" cy="253916"/>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100 nm</a:t>
              </a:r>
            </a:p>
          </p:txBody>
        </p:sp>
        <p:sp>
          <p:nvSpPr>
            <p:cNvPr id="250" name="TextBox 249">
              <a:extLst>
                <a:ext uri="{FF2B5EF4-FFF2-40B4-BE49-F238E27FC236}">
                  <a16:creationId xmlns:a16="http://schemas.microsoft.com/office/drawing/2014/main" xmlns="" id="{D9A48516-CA02-C843-9B7F-D7FB458B3B74}"/>
                </a:ext>
              </a:extLst>
            </p:cNvPr>
            <p:cNvSpPr txBox="1"/>
            <p:nvPr/>
          </p:nvSpPr>
          <p:spPr>
            <a:xfrm>
              <a:off x="26670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μm</a:t>
              </a:r>
            </a:p>
          </p:txBody>
        </p:sp>
        <p:sp>
          <p:nvSpPr>
            <p:cNvPr id="251" name="TextBox 250">
              <a:extLst>
                <a:ext uri="{FF2B5EF4-FFF2-40B4-BE49-F238E27FC236}">
                  <a16:creationId xmlns:a16="http://schemas.microsoft.com/office/drawing/2014/main" xmlns="" id="{91C7D655-BDED-D348-8534-9B5FEAC6A5F1}"/>
                </a:ext>
              </a:extLst>
            </p:cNvPr>
            <p:cNvSpPr txBox="1"/>
            <p:nvPr/>
          </p:nvSpPr>
          <p:spPr>
            <a:xfrm>
              <a:off x="33156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 μm</a:t>
              </a:r>
            </a:p>
          </p:txBody>
        </p:sp>
        <p:sp>
          <p:nvSpPr>
            <p:cNvPr id="252" name="TextBox 251">
              <a:extLst>
                <a:ext uri="{FF2B5EF4-FFF2-40B4-BE49-F238E27FC236}">
                  <a16:creationId xmlns:a16="http://schemas.microsoft.com/office/drawing/2014/main" xmlns="" id="{3D54A178-149A-1640-81AF-0815DE98B752}"/>
                </a:ext>
              </a:extLst>
            </p:cNvPr>
            <p:cNvSpPr txBox="1"/>
            <p:nvPr/>
          </p:nvSpPr>
          <p:spPr>
            <a:xfrm>
              <a:off x="3925284" y="1371600"/>
              <a:ext cx="646716" cy="253916"/>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100 μm</a:t>
              </a:r>
            </a:p>
          </p:txBody>
        </p:sp>
        <p:sp>
          <p:nvSpPr>
            <p:cNvPr id="253" name="TextBox 252">
              <a:extLst>
                <a:ext uri="{FF2B5EF4-FFF2-40B4-BE49-F238E27FC236}">
                  <a16:creationId xmlns:a16="http://schemas.microsoft.com/office/drawing/2014/main" xmlns="" id="{217CFD44-06F3-A442-8024-29C87B24F679}"/>
                </a:ext>
              </a:extLst>
            </p:cNvPr>
            <p:cNvSpPr txBox="1"/>
            <p:nvPr/>
          </p:nvSpPr>
          <p:spPr>
            <a:xfrm>
              <a:off x="45348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mm</a:t>
              </a:r>
            </a:p>
          </p:txBody>
        </p:sp>
        <p:sp>
          <p:nvSpPr>
            <p:cNvPr id="254" name="TextBox 253">
              <a:extLst>
                <a:ext uri="{FF2B5EF4-FFF2-40B4-BE49-F238E27FC236}">
                  <a16:creationId xmlns:a16="http://schemas.microsoft.com/office/drawing/2014/main" xmlns="" id="{0C2A876C-77F7-534A-A2B2-200D4E1C2DEC}"/>
                </a:ext>
              </a:extLst>
            </p:cNvPr>
            <p:cNvSpPr txBox="1"/>
            <p:nvPr/>
          </p:nvSpPr>
          <p:spPr>
            <a:xfrm>
              <a:off x="51816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cm</a:t>
              </a:r>
            </a:p>
          </p:txBody>
        </p:sp>
        <p:sp>
          <p:nvSpPr>
            <p:cNvPr id="255" name="TextBox 254">
              <a:extLst>
                <a:ext uri="{FF2B5EF4-FFF2-40B4-BE49-F238E27FC236}">
                  <a16:creationId xmlns:a16="http://schemas.microsoft.com/office/drawing/2014/main" xmlns="" id="{0AC8E302-07E0-D744-AE22-03BA67421E01}"/>
                </a:ext>
              </a:extLst>
            </p:cNvPr>
            <p:cNvSpPr txBox="1"/>
            <p:nvPr/>
          </p:nvSpPr>
          <p:spPr>
            <a:xfrm>
              <a:off x="57912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0,1 m</a:t>
              </a:r>
            </a:p>
          </p:txBody>
        </p:sp>
        <p:sp>
          <p:nvSpPr>
            <p:cNvPr id="256" name="TextBox 255">
              <a:extLst>
                <a:ext uri="{FF2B5EF4-FFF2-40B4-BE49-F238E27FC236}">
                  <a16:creationId xmlns:a16="http://schemas.microsoft.com/office/drawing/2014/main" xmlns="" id="{3FB7DC76-EAB7-6543-B560-4F721BBC855A}"/>
                </a:ext>
              </a:extLst>
            </p:cNvPr>
            <p:cNvSpPr txBox="1"/>
            <p:nvPr/>
          </p:nvSpPr>
          <p:spPr>
            <a:xfrm>
              <a:off x="64008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m</a:t>
              </a:r>
            </a:p>
          </p:txBody>
        </p:sp>
        <p:sp>
          <p:nvSpPr>
            <p:cNvPr id="257" name="TextBox 256">
              <a:extLst>
                <a:ext uri="{FF2B5EF4-FFF2-40B4-BE49-F238E27FC236}">
                  <a16:creationId xmlns:a16="http://schemas.microsoft.com/office/drawing/2014/main" xmlns="" id="{E9E64B49-31F1-A24E-B9C3-7CA103024641}"/>
                </a:ext>
              </a:extLst>
            </p:cNvPr>
            <p:cNvSpPr txBox="1"/>
            <p:nvPr/>
          </p:nvSpPr>
          <p:spPr>
            <a:xfrm>
              <a:off x="70104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 m</a:t>
              </a:r>
            </a:p>
          </p:txBody>
        </p:sp>
        <p:sp>
          <p:nvSpPr>
            <p:cNvPr id="258" name="TextBox 257">
              <a:extLst>
                <a:ext uri="{FF2B5EF4-FFF2-40B4-BE49-F238E27FC236}">
                  <a16:creationId xmlns:a16="http://schemas.microsoft.com/office/drawing/2014/main" xmlns="" id="{E5FC37BB-B193-264A-849C-D24D81889C41}"/>
                </a:ext>
              </a:extLst>
            </p:cNvPr>
            <p:cNvSpPr txBox="1"/>
            <p:nvPr/>
          </p:nvSpPr>
          <p:spPr>
            <a:xfrm>
              <a:off x="76590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100 m</a:t>
              </a:r>
            </a:p>
          </p:txBody>
        </p:sp>
        <p:sp>
          <p:nvSpPr>
            <p:cNvPr id="259" name="TextBox 258">
              <a:extLst>
                <a:ext uri="{FF2B5EF4-FFF2-40B4-BE49-F238E27FC236}">
                  <a16:creationId xmlns:a16="http://schemas.microsoft.com/office/drawing/2014/main" xmlns="" id="{29D4D7BA-AD8D-8B43-B39D-095E207775B5}"/>
                </a:ext>
              </a:extLst>
            </p:cNvPr>
            <p:cNvSpPr txBox="1"/>
            <p:nvPr/>
          </p:nvSpPr>
          <p:spPr>
            <a:xfrm>
              <a:off x="83058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km</a:t>
              </a:r>
            </a:p>
          </p:txBody>
        </p:sp>
      </p:grpSp>
      <p:sp>
        <p:nvSpPr>
          <p:cNvPr id="263" name="TextBox 262">
            <a:extLst>
              <a:ext uri="{FF2B5EF4-FFF2-40B4-BE49-F238E27FC236}">
                <a16:creationId xmlns:a16="http://schemas.microsoft.com/office/drawing/2014/main" xmlns="" id="{F8E9FA7A-07BD-5E47-8457-2E151D95524E}"/>
              </a:ext>
            </a:extLst>
          </p:cNvPr>
          <p:cNvSpPr txBox="1"/>
          <p:nvPr/>
        </p:nvSpPr>
        <p:spPr>
          <a:xfrm>
            <a:off x="1839066" y="5831167"/>
            <a:ext cx="987884"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Phân tử nhỏ</a:t>
            </a:r>
          </a:p>
        </p:txBody>
      </p:sp>
      <p:sp>
        <p:nvSpPr>
          <p:cNvPr id="264" name="TextBox 263">
            <a:extLst>
              <a:ext uri="{FF2B5EF4-FFF2-40B4-BE49-F238E27FC236}">
                <a16:creationId xmlns:a16="http://schemas.microsoft.com/office/drawing/2014/main" xmlns="" id="{995D7E2C-1CE0-CA4B-B5EB-CC9B5A21D5FC}"/>
              </a:ext>
            </a:extLst>
          </p:cNvPr>
          <p:cNvSpPr txBox="1"/>
          <p:nvPr/>
        </p:nvSpPr>
        <p:spPr>
          <a:xfrm>
            <a:off x="2362200" y="5026224"/>
            <a:ext cx="646716"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Lipit</a:t>
            </a:r>
          </a:p>
        </p:txBody>
      </p:sp>
      <p:sp>
        <p:nvSpPr>
          <p:cNvPr id="265" name="TextBox 264">
            <a:extLst>
              <a:ext uri="{FF2B5EF4-FFF2-40B4-BE49-F238E27FC236}">
                <a16:creationId xmlns:a16="http://schemas.microsoft.com/office/drawing/2014/main" xmlns="" id="{853E433E-6B28-854C-AA3A-EB658CBA619B}"/>
              </a:ext>
            </a:extLst>
          </p:cNvPr>
          <p:cNvSpPr txBox="1"/>
          <p:nvPr/>
        </p:nvSpPr>
        <p:spPr>
          <a:xfrm>
            <a:off x="2724641" y="6034573"/>
            <a:ext cx="966761"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Protein</a:t>
            </a:r>
          </a:p>
        </p:txBody>
      </p:sp>
      <p:sp>
        <p:nvSpPr>
          <p:cNvPr id="266" name="TextBox 265">
            <a:extLst>
              <a:ext uri="{FF2B5EF4-FFF2-40B4-BE49-F238E27FC236}">
                <a16:creationId xmlns:a16="http://schemas.microsoft.com/office/drawing/2014/main" xmlns="" id="{1D855615-D8A5-AF46-9D11-B7042CDD22E8}"/>
              </a:ext>
            </a:extLst>
          </p:cNvPr>
          <p:cNvSpPr txBox="1"/>
          <p:nvPr/>
        </p:nvSpPr>
        <p:spPr>
          <a:xfrm>
            <a:off x="3380728" y="4419601"/>
            <a:ext cx="646716"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Virus</a:t>
            </a:r>
          </a:p>
        </p:txBody>
      </p:sp>
      <p:sp>
        <p:nvSpPr>
          <p:cNvPr id="267" name="TextBox 266">
            <a:extLst>
              <a:ext uri="{FF2B5EF4-FFF2-40B4-BE49-F238E27FC236}">
                <a16:creationId xmlns:a16="http://schemas.microsoft.com/office/drawing/2014/main" xmlns="" id="{D02E142F-CAF2-EE4B-BAB9-67FF94D66845}"/>
              </a:ext>
            </a:extLst>
          </p:cNvPr>
          <p:cNvSpPr txBox="1"/>
          <p:nvPr/>
        </p:nvSpPr>
        <p:spPr>
          <a:xfrm>
            <a:off x="4176073" y="4476143"/>
            <a:ext cx="709722"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Lục lạp</a:t>
            </a:r>
          </a:p>
        </p:txBody>
      </p:sp>
      <p:sp>
        <p:nvSpPr>
          <p:cNvPr id="268" name="TextBox 267">
            <a:extLst>
              <a:ext uri="{FF2B5EF4-FFF2-40B4-BE49-F238E27FC236}">
                <a16:creationId xmlns:a16="http://schemas.microsoft.com/office/drawing/2014/main" xmlns="" id="{21931E3D-0951-C04B-AD89-1C0529492EE7}"/>
              </a:ext>
            </a:extLst>
          </p:cNvPr>
          <p:cNvSpPr txBox="1"/>
          <p:nvPr/>
        </p:nvSpPr>
        <p:spPr>
          <a:xfrm>
            <a:off x="4427924" y="5831167"/>
            <a:ext cx="817836"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Vi khuẩn</a:t>
            </a:r>
          </a:p>
        </p:txBody>
      </p:sp>
      <p:sp>
        <p:nvSpPr>
          <p:cNvPr id="269" name="TextBox 268">
            <a:extLst>
              <a:ext uri="{FF2B5EF4-FFF2-40B4-BE49-F238E27FC236}">
                <a16:creationId xmlns:a16="http://schemas.microsoft.com/office/drawing/2014/main" xmlns="" id="{305E204A-6544-9C41-ACE2-DF08B50A948B}"/>
              </a:ext>
            </a:extLst>
          </p:cNvPr>
          <p:cNvSpPr txBox="1"/>
          <p:nvPr/>
        </p:nvSpPr>
        <p:spPr>
          <a:xfrm>
            <a:off x="6139566" y="4659240"/>
            <a:ext cx="738233"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Trứng cá</a:t>
            </a:r>
          </a:p>
        </p:txBody>
      </p:sp>
      <p:sp>
        <p:nvSpPr>
          <p:cNvPr id="271" name="TextBox 270">
            <a:extLst>
              <a:ext uri="{FF2B5EF4-FFF2-40B4-BE49-F238E27FC236}">
                <a16:creationId xmlns:a16="http://schemas.microsoft.com/office/drawing/2014/main" xmlns="" id="{220CFF03-3790-BE42-8B0A-B23EB55647BB}"/>
              </a:ext>
            </a:extLst>
          </p:cNvPr>
          <p:cNvSpPr txBox="1"/>
          <p:nvPr/>
        </p:nvSpPr>
        <p:spPr>
          <a:xfrm>
            <a:off x="8039163" y="5936863"/>
            <a:ext cx="780436"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Người</a:t>
            </a:r>
          </a:p>
        </p:txBody>
      </p:sp>
      <p:sp>
        <p:nvSpPr>
          <p:cNvPr id="272" name="TextBox 271">
            <a:extLst>
              <a:ext uri="{FF2B5EF4-FFF2-40B4-BE49-F238E27FC236}">
                <a16:creationId xmlns:a16="http://schemas.microsoft.com/office/drawing/2014/main" xmlns="" id="{6A8BF086-A6E3-854E-A0D1-F5BC58D742ED}"/>
              </a:ext>
            </a:extLst>
          </p:cNvPr>
          <p:cNvSpPr txBox="1"/>
          <p:nvPr/>
        </p:nvSpPr>
        <p:spPr>
          <a:xfrm>
            <a:off x="8763000" y="5877580"/>
            <a:ext cx="646716" cy="738664"/>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Cá voi xanh</a:t>
            </a:r>
          </a:p>
        </p:txBody>
      </p:sp>
      <p:sp>
        <p:nvSpPr>
          <p:cNvPr id="273" name="TextBox 272">
            <a:extLst>
              <a:ext uri="{FF2B5EF4-FFF2-40B4-BE49-F238E27FC236}">
                <a16:creationId xmlns:a16="http://schemas.microsoft.com/office/drawing/2014/main" xmlns="" id="{DA4CB1B1-6444-B84B-AC51-A335B222416E}"/>
              </a:ext>
            </a:extLst>
          </p:cNvPr>
          <p:cNvSpPr txBox="1"/>
          <p:nvPr/>
        </p:nvSpPr>
        <p:spPr>
          <a:xfrm>
            <a:off x="9296401" y="5665240"/>
            <a:ext cx="1452663"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Cây thông gỗ đỏ khổng lồ</a:t>
            </a:r>
          </a:p>
        </p:txBody>
      </p:sp>
      <p:sp>
        <p:nvSpPr>
          <p:cNvPr id="293" name="Rectangle 292">
            <a:extLst>
              <a:ext uri="{FF2B5EF4-FFF2-40B4-BE49-F238E27FC236}">
                <a16:creationId xmlns:a16="http://schemas.microsoft.com/office/drawing/2014/main" xmlns="" id="{9A6D265F-D9F0-9B4B-8DDA-177FE62E044B}"/>
              </a:ext>
            </a:extLst>
          </p:cNvPr>
          <p:cNvSpPr/>
          <p:nvPr/>
        </p:nvSpPr>
        <p:spPr>
          <a:xfrm>
            <a:off x="5194879" y="3280336"/>
            <a:ext cx="1780832" cy="529664"/>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600" dirty="0">
                <a:solidFill>
                  <a:prstClr val="black"/>
                </a:solidFill>
                <a:latin typeface="Arial" panose="020B0604020202020204" pitchFamily="34" charset="0"/>
                <a:cs typeface="Arial" panose="020B0604020202020204" pitchFamily="34" charset="0"/>
              </a:rPr>
              <a:t>Tế bào động vật và thực vật</a:t>
            </a:r>
          </a:p>
        </p:txBody>
      </p:sp>
      <p:sp>
        <p:nvSpPr>
          <p:cNvPr id="294" name="Left-Right Arrow 293">
            <a:extLst>
              <a:ext uri="{FF2B5EF4-FFF2-40B4-BE49-F238E27FC236}">
                <a16:creationId xmlns:a16="http://schemas.microsoft.com/office/drawing/2014/main" xmlns="" id="{EA6F9FC5-8C46-7C4A-855C-5D73F46902E2}"/>
              </a:ext>
            </a:extLst>
          </p:cNvPr>
          <p:cNvSpPr/>
          <p:nvPr/>
        </p:nvSpPr>
        <p:spPr>
          <a:xfrm>
            <a:off x="2061019" y="2667001"/>
            <a:ext cx="3853762" cy="519183"/>
          </a:xfrm>
          <a:prstGeom prst="leftRightArrow">
            <a:avLst/>
          </a:prstGeom>
          <a:solidFill>
            <a:srgbClr val="FF8BF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400" dirty="0">
                <a:solidFill>
                  <a:prstClr val="black"/>
                </a:solidFill>
                <a:latin typeface="Arial" panose="020B0604020202020204" pitchFamily="34" charset="0"/>
                <a:cs typeface="Arial" panose="020B0604020202020204" pitchFamily="34" charset="0"/>
              </a:rPr>
              <a:t>Kính hiển vi điện tử</a:t>
            </a:r>
          </a:p>
        </p:txBody>
      </p:sp>
      <p:sp>
        <p:nvSpPr>
          <p:cNvPr id="312" name="Left-Right Arrow 311">
            <a:extLst>
              <a:ext uri="{FF2B5EF4-FFF2-40B4-BE49-F238E27FC236}">
                <a16:creationId xmlns:a16="http://schemas.microsoft.com/office/drawing/2014/main" xmlns="" id="{E9168FFC-A88F-C144-8053-A5BF6824522B}"/>
              </a:ext>
            </a:extLst>
          </p:cNvPr>
          <p:cNvSpPr/>
          <p:nvPr/>
        </p:nvSpPr>
        <p:spPr>
          <a:xfrm>
            <a:off x="4091621" y="2224018"/>
            <a:ext cx="2813760" cy="519183"/>
          </a:xfrm>
          <a:prstGeom prst="leftRightArrow">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400" dirty="0">
                <a:solidFill>
                  <a:prstClr val="black"/>
                </a:solidFill>
                <a:latin typeface="Arial" panose="020B0604020202020204" pitchFamily="34" charset="0"/>
                <a:cs typeface="Arial" panose="020B0604020202020204" pitchFamily="34" charset="0"/>
              </a:rPr>
              <a:t>Kính hiển vi quang học</a:t>
            </a:r>
          </a:p>
        </p:txBody>
      </p:sp>
      <p:sp>
        <p:nvSpPr>
          <p:cNvPr id="313" name="Left-Right Arrow 312">
            <a:extLst>
              <a:ext uri="{FF2B5EF4-FFF2-40B4-BE49-F238E27FC236}">
                <a16:creationId xmlns:a16="http://schemas.microsoft.com/office/drawing/2014/main" xmlns="" id="{389303D8-7836-9D4D-890F-307E6EF8F30E}"/>
              </a:ext>
            </a:extLst>
          </p:cNvPr>
          <p:cNvSpPr/>
          <p:nvPr/>
        </p:nvSpPr>
        <p:spPr>
          <a:xfrm>
            <a:off x="5882348" y="1797822"/>
            <a:ext cx="4544325" cy="519183"/>
          </a:xfrm>
          <a:prstGeom prst="leftRightArrow">
            <a:avLst/>
          </a:prstGeom>
          <a:solidFill>
            <a:srgbClr val="69F1F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400" dirty="0">
                <a:solidFill>
                  <a:prstClr val="black"/>
                </a:solidFill>
                <a:latin typeface="Arial" panose="020B0604020202020204" pitchFamily="34" charset="0"/>
                <a:cs typeface="Arial" panose="020B0604020202020204" pitchFamily="34" charset="0"/>
              </a:rPr>
              <a:t>Mắt thường</a:t>
            </a:r>
          </a:p>
        </p:txBody>
      </p:sp>
      <p:pic>
        <p:nvPicPr>
          <p:cNvPr id="2" name="Picture 2" descr="Nước - Wikiwand">
            <a:extLst>
              <a:ext uri="{FF2B5EF4-FFF2-40B4-BE49-F238E27FC236}">
                <a16:creationId xmlns:a16="http://schemas.microsoft.com/office/drawing/2014/main" xmlns="" id="{B797F6F2-9217-A74C-9702-F10700F38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62" t="20861" r="19836" b="24063"/>
          <a:stretch/>
        </p:blipFill>
        <p:spPr bwMode="auto">
          <a:xfrm>
            <a:off x="2105974" y="5329206"/>
            <a:ext cx="567277" cy="541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ìm hiểu về chất béo">
            <a:extLst>
              <a:ext uri="{FF2B5EF4-FFF2-40B4-BE49-F238E27FC236}">
                <a16:creationId xmlns:a16="http://schemas.microsoft.com/office/drawing/2014/main" xmlns="" id="{67705578-6C00-B64E-904E-BE0DD126A4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954" b="92570" l="8023" r="95989">
                        <a14:foregroundMark x1="50143" y1="9907" x2="50143" y2="9907"/>
                        <a14:foregroundMark x1="58166" y1="5263" x2="58166" y2="9598"/>
                        <a14:foregroundMark x1="89398" y1="16409" x2="93983" y2="21053"/>
                        <a14:foregroundMark x1="95989" y1="20743" x2="41547" y2="22910"/>
                        <a14:foregroundMark x1="41547" y1="22910" x2="41547" y2="22910"/>
                        <a14:foregroundMark x1="35244" y1="92879" x2="38109" y2="84830"/>
                        <a14:foregroundMark x1="15759" y1="64396" x2="15759" y2="69969"/>
                        <a14:foregroundMark x1="8023" y1="60681" x2="8023" y2="60681"/>
                        <a14:foregroundMark x1="67908" y1="56656" x2="28080" y2="58514"/>
                        <a14:foregroundMark x1="21490" y1="67492" x2="21203" y2="75542"/>
                        <a14:foregroundMark x1="21490" y1="76471" x2="34670" y2="80186"/>
                      </a14:backgroundRemoval>
                    </a14:imgEffect>
                  </a14:imgLayer>
                </a14:imgProps>
              </a:ext>
              <a:ext uri="{28A0092B-C50C-407E-A947-70E740481C1C}">
                <a14:useLocalDpi xmlns:a14="http://schemas.microsoft.com/office/drawing/2010/main" val="0"/>
              </a:ext>
            </a:extLst>
          </a:blip>
          <a:srcRect/>
          <a:stretch>
            <a:fillRect/>
          </a:stretch>
        </p:blipFill>
        <p:spPr bwMode="auto">
          <a:xfrm>
            <a:off x="2409051" y="4374250"/>
            <a:ext cx="678868" cy="696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HA-NEWS: AI của DeepMind giải thành công phần lớn cấu trúc protein">
            <a:extLst>
              <a:ext uri="{FF2B5EF4-FFF2-40B4-BE49-F238E27FC236}">
                <a16:creationId xmlns:a16="http://schemas.microsoft.com/office/drawing/2014/main" xmlns="" id="{3CF08EBA-F404-7647-97FB-2AE0656859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76" t="6620" r="5873" b="911"/>
          <a:stretch/>
        </p:blipFill>
        <p:spPr bwMode="auto">
          <a:xfrm>
            <a:off x="2735112" y="5305540"/>
            <a:ext cx="968975" cy="7666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µi 44: Sù nh©n lªn cña Virut trong tÕ bµo bÖnh AIDS">
            <a:extLst>
              <a:ext uri="{FF2B5EF4-FFF2-40B4-BE49-F238E27FC236}">
                <a16:creationId xmlns:a16="http://schemas.microsoft.com/office/drawing/2014/main" xmlns="" id="{0D952E80-46E3-A74A-BA51-C060972022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45" r="18461"/>
          <a:stretch/>
        </p:blipFill>
        <p:spPr bwMode="auto">
          <a:xfrm>
            <a:off x="3356312" y="3724316"/>
            <a:ext cx="693110" cy="7714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Trong các yếu tố cấu tạo sau đây, yếu tố nào có chứa diệp lục và">
            <a:extLst>
              <a:ext uri="{FF2B5EF4-FFF2-40B4-BE49-F238E27FC236}">
                <a16:creationId xmlns:a16="http://schemas.microsoft.com/office/drawing/2014/main" xmlns="" id="{904D95A8-D692-5041-B521-E9234BD6EB3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659" b="92276" l="9910" r="94775">
                        <a14:foregroundMark x1="58018" y1="6504" x2="65045" y2="7520"/>
                        <a14:foregroundMark x1="65045" y1="7520" x2="71712" y2="11789"/>
                        <a14:foregroundMark x1="71712" y1="11789" x2="71712" y2="11789"/>
                        <a14:foregroundMark x1="86486" y1="39024" x2="86306" y2="55894"/>
                        <a14:foregroundMark x1="94713" y1="48577" x2="94595" y2="57114"/>
                        <a14:foregroundMark x1="94775" y1="44106" x2="94767" y2="44666"/>
                        <a14:foregroundMark x1="38739" y1="65854" x2="63063" y2="66667"/>
                        <a14:foregroundMark x1="32793" y1="58943" x2="32793" y2="62805"/>
                        <a14:foregroundMark x1="62342" y1="3659" x2="56757" y2="8130"/>
                        <a14:foregroundMark x1="56757" y1="8130" x2="54054" y2="21545"/>
                        <a14:foregroundMark x1="60901" y1="3862" x2="55676" y2="8943"/>
                        <a14:foregroundMark x1="55676" y1="8943" x2="54054" y2="19309"/>
                        <a14:foregroundMark x1="43604" y1="92073" x2="52793" y2="92276"/>
                        <a14:foregroundMark x1="52793" y1="92276" x2="70631" y2="89228"/>
                        <a14:backgroundMark x1="96937" y1="43699" x2="97838" y2="46138"/>
                        <a14:backgroundMark x1="97658" y1="46545" x2="97658" y2="48577"/>
                        <a14:backgroundMark x1="98559" y1="55488" x2="97658" y2="63618"/>
                        <a14:backgroundMark x1="97658" y1="60569" x2="97658" y2="62195"/>
                        <a14:backgroundMark x1="97658" y1="59146" x2="97658" y2="60163"/>
                      </a14:backgroundRemoval>
                    </a14:imgEffect>
                  </a14:imgLayer>
                </a14:imgProps>
              </a:ext>
              <a:ext uri="{28A0092B-C50C-407E-A947-70E740481C1C}">
                <a14:useLocalDpi xmlns:a14="http://schemas.microsoft.com/office/drawing/2010/main" val="0"/>
              </a:ext>
            </a:extLst>
          </a:blip>
          <a:srcRect l="27706"/>
          <a:stretch/>
        </p:blipFill>
        <p:spPr bwMode="auto">
          <a:xfrm>
            <a:off x="4198052" y="3702778"/>
            <a:ext cx="646717" cy="7930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ế nào là vi khuẩn kỵ khí? | Vinmec">
            <a:extLst>
              <a:ext uri="{FF2B5EF4-FFF2-40B4-BE49-F238E27FC236}">
                <a16:creationId xmlns:a16="http://schemas.microsoft.com/office/drawing/2014/main" xmlns="" id="{31462637-BC7D-9D4C-8782-8814386474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9885" y="5114811"/>
            <a:ext cx="954472" cy="675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động vật png | PNGEgg">
            <a:extLst>
              <a:ext uri="{FF2B5EF4-FFF2-40B4-BE49-F238E27FC236}">
                <a16:creationId xmlns:a16="http://schemas.microsoft.com/office/drawing/2014/main" xmlns="" id="{AED3B63F-9A62-5A4A-9A0A-C0053A69BABA}"/>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046" b="94253" l="7184" r="89943">
                        <a14:foregroundMark x1="34195" y1="9195" x2="50000" y2="9579"/>
                        <a14:foregroundMark x1="50575" y1="11877" x2="49425" y2="12261"/>
                        <a14:foregroundMark x1="52586" y1="12261" x2="48276" y2="11877"/>
                        <a14:foregroundMark x1="8046" y1="47510" x2="8621" y2="57471"/>
                        <a14:foregroundMark x1="10632" y1="63602" x2="40805" y2="85441"/>
                        <a14:foregroundMark x1="40805" y1="85441" x2="51437" y2="87356"/>
                        <a14:foregroundMark x1="51437" y1="87356" x2="64368" y2="86973"/>
                        <a14:foregroundMark x1="64368" y1="86973" x2="85057" y2="75862"/>
                        <a14:foregroundMark x1="85057" y1="75862" x2="85920" y2="74713"/>
                        <a14:foregroundMark x1="13506" y1="71264" x2="23276" y2="81609"/>
                        <a14:foregroundMark x1="23276" y1="81609" x2="50287" y2="89272"/>
                        <a14:foregroundMark x1="50287" y1="89272" x2="63218" y2="89655"/>
                        <a14:foregroundMark x1="7471" y1="51341" x2="9195" y2="62452"/>
                        <a14:foregroundMark x1="48276" y1="89655" x2="61494" y2="90038"/>
                        <a14:foregroundMark x1="61494" y1="90038" x2="72989" y2="86207"/>
                        <a14:foregroundMark x1="72989" y1="86207" x2="75287" y2="83525"/>
                        <a14:foregroundMark x1="54310" y1="94253" x2="49425" y2="93870"/>
                        <a14:foregroundMark x1="8046" y1="61686" x2="7471" y2="49425"/>
                        <a14:foregroundMark x1="34483" y1="8046" x2="52586" y2="8429"/>
                      </a14:backgroundRemoval>
                    </a14:imgEffect>
                  </a14:imgLayer>
                </a14:imgProps>
              </a:ext>
              <a:ext uri="{28A0092B-C50C-407E-A947-70E740481C1C}">
                <a14:useLocalDpi xmlns:a14="http://schemas.microsoft.com/office/drawing/2010/main" val="0"/>
              </a:ext>
            </a:extLst>
          </a:blip>
          <a:srcRect/>
          <a:stretch>
            <a:fillRect/>
          </a:stretch>
        </p:blipFill>
        <p:spPr bwMode="auto">
          <a:xfrm>
            <a:off x="5029201" y="3835676"/>
            <a:ext cx="880167" cy="660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Không bào là gì? Cấu trúc và chức năng của không bào">
            <a:extLst>
              <a:ext uri="{FF2B5EF4-FFF2-40B4-BE49-F238E27FC236}">
                <a16:creationId xmlns:a16="http://schemas.microsoft.com/office/drawing/2014/main" xmlns="" id="{2B42C8A3-8B8E-B042-970A-9D554B977998}"/>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5579" t="13116" r="9778" b="9728"/>
          <a:stretch/>
        </p:blipFill>
        <p:spPr bwMode="auto">
          <a:xfrm>
            <a:off x="5034425" y="4495800"/>
            <a:ext cx="874941" cy="6612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ế bào tinh trùng và trứng sẽ được gắn mã vạch">
            <a:extLst>
              <a:ext uri="{FF2B5EF4-FFF2-40B4-BE49-F238E27FC236}">
                <a16:creationId xmlns:a16="http://schemas.microsoft.com/office/drawing/2014/main" xmlns="" id="{9FE5D41F-7054-EB40-9D02-5CC67B7F5AD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67767" y1="14246" x2="61478" y2="13128"/>
                        <a14:backgroundMark x1="61478" y1="13128" x2="56132" y2="18436"/>
                        <a14:backgroundMark x1="56132" y1="18436" x2="49528" y2="37151"/>
                        <a14:backgroundMark x1="49528" y1="37151" x2="48270" y2="47765"/>
                        <a14:backgroundMark x1="48270" y1="47765" x2="49214" y2="56704"/>
                        <a14:backgroundMark x1="66981" y1="11453" x2="79088" y2="15922"/>
                        <a14:backgroundMark x1="79088" y1="15922" x2="83962" y2="23743"/>
                        <a14:backgroundMark x1="83962" y1="23743" x2="86635" y2="33520"/>
                        <a14:backgroundMark x1="86635" y1="33520" x2="86950" y2="37709"/>
                        <a14:backgroundMark x1="87264" y1="39385" x2="87107" y2="62570"/>
                        <a14:backgroundMark x1="87107" y1="62570" x2="78459" y2="77654"/>
                        <a14:backgroundMark x1="78459" y1="77654" x2="73742" y2="82682"/>
                      </a14:backgroundRemoval>
                    </a14:imgEffect>
                  </a14:imgLayer>
                </a14:imgProps>
              </a:ext>
              <a:ext uri="{28A0092B-C50C-407E-A947-70E740481C1C}">
                <a14:useLocalDpi xmlns:a14="http://schemas.microsoft.com/office/drawing/2010/main" val="0"/>
              </a:ext>
            </a:extLst>
          </a:blip>
          <a:srcRect l="48595" t="11453" r="11114" b="17395"/>
          <a:stretch/>
        </p:blipFill>
        <p:spPr bwMode="auto">
          <a:xfrm>
            <a:off x="6234681" y="4080937"/>
            <a:ext cx="571387" cy="5679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Wallpaper | Imágenes de pájaro, Pájaros bonitos, Colibrís">
            <a:extLst>
              <a:ext uri="{FF2B5EF4-FFF2-40B4-BE49-F238E27FC236}">
                <a16:creationId xmlns:a16="http://schemas.microsoft.com/office/drawing/2014/main" xmlns="" id="{86112E5E-9D1A-594E-9784-FAB2B504F78E}"/>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32430" b="32818"/>
          <a:stretch/>
        </p:blipFill>
        <p:spPr bwMode="auto">
          <a:xfrm>
            <a:off x="6781801" y="4267201"/>
            <a:ext cx="1388285" cy="8563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Những cách mặc vest nam đẹp, chuẩn như soái ca">
            <a:extLst>
              <a:ext uri="{FF2B5EF4-FFF2-40B4-BE49-F238E27FC236}">
                <a16:creationId xmlns:a16="http://schemas.microsoft.com/office/drawing/2014/main" xmlns="" id="{6E70E618-6989-E240-BF4A-2CE99FFB8BB3}"/>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3125" b="98500" l="10000" r="90000">
                        <a14:foregroundMark x1="50333" y1="5375" x2="50333" y2="32000"/>
                        <a14:foregroundMark x1="47333" y1="3125" x2="55333" y2="5375"/>
                        <a14:foregroundMark x1="43667" y1="88125" x2="44333" y2="94500"/>
                        <a14:foregroundMark x1="51000" y1="90625" x2="52500" y2="98500"/>
                        <a14:backgroundMark x1="60000" y1="32125" x2="60500" y2="33875"/>
                      </a14:backgroundRemoval>
                    </a14:imgEffect>
                  </a14:imgLayer>
                </a14:imgProps>
              </a:ext>
              <a:ext uri="{28A0092B-C50C-407E-A947-70E740481C1C}">
                <a14:useLocalDpi xmlns:a14="http://schemas.microsoft.com/office/drawing/2010/main" val="0"/>
              </a:ext>
            </a:extLst>
          </a:blip>
          <a:srcRect/>
          <a:stretch>
            <a:fillRect/>
          </a:stretch>
        </p:blipFill>
        <p:spPr bwMode="auto">
          <a:xfrm>
            <a:off x="7883405" y="4526212"/>
            <a:ext cx="1091953" cy="14559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Cận cảnh cá voi xanh 170 tấn lớn nhất hành tinh - HỘI KỶ LỤC GIA VIỆT NAM -  TỔ CHỨC KỶ LỤC VIỆT NAM(VIETKINGS)">
            <a:extLst>
              <a:ext uri="{FF2B5EF4-FFF2-40B4-BE49-F238E27FC236}">
                <a16:creationId xmlns:a16="http://schemas.microsoft.com/office/drawing/2014/main" xmlns="" id="{999BAEE7-6369-654D-9E99-5FBD37E56803}"/>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6641" b="89844" l="9971" r="89443">
                        <a14:foregroundMark x1="52493" y1="8008" x2="48974" y2="12109"/>
                        <a14:foregroundMark x1="58065" y1="25781" x2="61290" y2="29688"/>
                        <a14:foregroundMark x1="59824" y1="27539" x2="62463" y2="31445"/>
                        <a14:foregroundMark x1="58944" y1="25781" x2="61877" y2="30469"/>
                        <a14:foregroundMark x1="59238" y1="26367" x2="61290" y2="30469"/>
                        <a14:foregroundMark x1="60411" y1="28125" x2="61877" y2="30859"/>
                        <a14:foregroundMark x1="58065" y1="25586" x2="63050" y2="32813"/>
                        <a14:foregroundMark x1="63050" y1="32813" x2="64223" y2="41016"/>
                        <a14:foregroundMark x1="64223" y1="41016" x2="64223" y2="41016"/>
                        <a14:foregroundMark x1="55132" y1="6641" x2="53079" y2="8008"/>
                        <a14:foregroundMark x1="45190" y1="58274" x2="46334" y2="59375"/>
                        <a14:foregroundMark x1="46009" y1="58176" x2="46921" y2="58594"/>
                        <a14:foregroundMark x1="45381" y1="58252" x2="46041" y2="58984"/>
                        <a14:foregroundMark x1="69743" y1="62193" x2="65982" y2="65039"/>
                        <a14:foregroundMark x1="73900" y1="59570" x2="73738" y2="60272"/>
                        <a14:foregroundMark x1="47507" y1="65820" x2="44282" y2="80664"/>
                        <a14:foregroundMark x1="44282" y1="80664" x2="46334" y2="83008"/>
                        <a14:backgroundMark x1="75660" y1="60742" x2="74194" y2="63281"/>
                        <a14:backgroundMark x1="41349" y1="54297" x2="42522" y2="58594"/>
                      </a14:backgroundRemoval>
                    </a14:imgEffect>
                  </a14:imgLayer>
                </a14:imgProps>
              </a:ext>
              <a:ext uri="{28A0092B-C50C-407E-A947-70E740481C1C}">
                <a14:useLocalDpi xmlns:a14="http://schemas.microsoft.com/office/drawing/2010/main" val="0"/>
              </a:ext>
            </a:extLst>
          </a:blip>
          <a:srcRect l="32816" r="19635" b="15011"/>
          <a:stretch/>
        </p:blipFill>
        <p:spPr bwMode="auto">
          <a:xfrm>
            <a:off x="8726398" y="3711993"/>
            <a:ext cx="791960" cy="212534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Những cây gỗ đỏ cổ xưa cao nhất thế giới - KhoaHoc.tv">
            <a:extLst>
              <a:ext uri="{FF2B5EF4-FFF2-40B4-BE49-F238E27FC236}">
                <a16:creationId xmlns:a16="http://schemas.microsoft.com/office/drawing/2014/main" xmlns="" id="{C5463173-17B1-854F-924A-B37766366B2A}"/>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9956" b="99561" l="9961" r="89941">
                        <a14:foregroundMark x1="45996" y1="29136" x2="45020" y2="35725"/>
                        <a14:foregroundMark x1="47949" y1="25769" x2="42969" y2="33089"/>
                        <a14:foregroundMark x1="42969" y1="33089" x2="39160" y2="45242"/>
                        <a14:foregroundMark x1="44629" y1="27526" x2="47070" y2="20498"/>
                        <a14:foregroundMark x1="47070" y1="20498" x2="47461" y2="20205"/>
                        <a14:foregroundMark x1="47461" y1="18594" x2="51855" y2="23865"/>
                        <a14:foregroundMark x1="51855" y1="23865" x2="53125" y2="28111"/>
                        <a14:foregroundMark x1="47168" y1="16837" x2="47852" y2="19473"/>
                        <a14:foregroundMark x1="47266" y1="16691" x2="48828" y2="17570"/>
                        <a14:foregroundMark x1="56055" y1="34407" x2="58887" y2="40117"/>
                        <a14:foregroundMark x1="59766" y1="40117" x2="58887" y2="42313"/>
                        <a14:foregroundMark x1="38379" y1="51830" x2="38965" y2="53587"/>
                        <a14:foregroundMark x1="41992" y1="55490" x2="42090" y2="56808"/>
                        <a14:foregroundMark x1="41992" y1="57394" x2="41309" y2="58126"/>
                        <a14:foregroundMark x1="41504" y1="86530" x2="38867" y2="99561"/>
                        <a14:foregroundMark x1="36133" y1="50366" x2="36133" y2="50366"/>
                        <a14:backgroundMark x1="45703" y1="15373" x2="37402" y2="33968"/>
                        <a14:backgroundMark x1="51563" y1="14495" x2="55566" y2="19766"/>
                        <a14:backgroundMark x1="55566" y1="19766" x2="57520" y2="27379"/>
                        <a14:backgroundMark x1="57520" y1="27379" x2="58301" y2="28551"/>
                        <a14:backgroundMark x1="57813" y1="75988" x2="60352" y2="89898"/>
                      </a14:backgroundRemoval>
                    </a14:imgEffect>
                  </a14:imgLayer>
                </a14:imgProps>
              </a:ext>
              <a:ext uri="{28A0092B-C50C-407E-A947-70E740481C1C}">
                <a14:useLocalDpi xmlns:a14="http://schemas.microsoft.com/office/drawing/2010/main" val="0"/>
              </a:ext>
            </a:extLst>
          </a:blip>
          <a:srcRect l="32827" t="13936" r="37031"/>
          <a:stretch/>
        </p:blipFill>
        <p:spPr bwMode="auto">
          <a:xfrm>
            <a:off x="9296400" y="2973947"/>
            <a:ext cx="822946" cy="2651046"/>
          </a:xfrm>
          <a:prstGeom prst="rect">
            <a:avLst/>
          </a:prstGeom>
          <a:noFill/>
          <a:extLst>
            <a:ext uri="{909E8E84-426E-40DD-AFC4-6F175D3DCCD1}">
              <a14:hiddenFill xmlns:a14="http://schemas.microsoft.com/office/drawing/2010/main">
                <a:solidFill>
                  <a:srgbClr val="FFFFFF"/>
                </a:solidFill>
              </a14:hiddenFill>
            </a:ext>
          </a:extLst>
        </p:spPr>
      </p:pic>
      <p:sp>
        <p:nvSpPr>
          <p:cNvPr id="185" name="Title 1"/>
          <p:cNvSpPr txBox="1">
            <a:spLocks/>
          </p:cNvSpPr>
          <p:nvPr/>
        </p:nvSpPr>
        <p:spPr>
          <a:xfrm>
            <a:off x="271463" y="144903"/>
            <a:ext cx="11595371" cy="94481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vi-VN" sz="2000" b="1" dirty="0" smtClean="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Thảo luận nhóm: quan sát kích thước tế bào vi khuẩn, tế bào động vật, tế bào thực vật trong hình 1</a:t>
            </a:r>
            <a:r>
              <a:rPr lang="en-US" sz="2000" b="1" dirty="0" smtClean="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8</a:t>
            </a:r>
            <a:r>
              <a:rPr lang="vi-VN" sz="2000" b="1" dirty="0" smtClean="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.2 và cho biết tế bào nào có thể quan sát bằng mắt thường, tế bào nào phải quan sát bằng kính hiển vi?</a:t>
            </a:r>
            <a:endParaRPr lang="vi-VN" sz="2000" b="1" dirty="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sp>
        <p:nvSpPr>
          <p:cNvPr id="186" name="Rectangle 185"/>
          <p:cNvSpPr/>
          <p:nvPr/>
        </p:nvSpPr>
        <p:spPr>
          <a:xfrm>
            <a:off x="2586545" y="6312487"/>
            <a:ext cx="6614808" cy="509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i="1" dirty="0" smtClean="0">
                <a:solidFill>
                  <a:srgbClr val="FF0000"/>
                </a:solidFill>
              </a:rPr>
              <a:t>Hình</a:t>
            </a:r>
            <a:r>
              <a:rPr lang="en-US" sz="1600" b="1" i="1" dirty="0" smtClean="0">
                <a:solidFill>
                  <a:srgbClr val="FF0000"/>
                </a:solidFill>
              </a:rPr>
              <a:t> </a:t>
            </a:r>
            <a:r>
              <a:rPr lang="en-US" sz="1600" b="1" i="1" dirty="0" smtClean="0">
                <a:solidFill>
                  <a:srgbClr val="FF0000"/>
                </a:solidFill>
                <a:latin typeface="Arial" panose="020B0604020202020204" pitchFamily="34" charset="0"/>
                <a:cs typeface="Arial" panose="020B0604020202020204" pitchFamily="34" charset="0"/>
              </a:rPr>
              <a:t>18.2</a:t>
            </a:r>
            <a:r>
              <a:rPr lang="vi-VN" sz="1600" b="1" i="1" dirty="0" smtClean="0">
                <a:solidFill>
                  <a:srgbClr val="FF0000"/>
                </a:solidFill>
              </a:rPr>
              <a:t>. </a:t>
            </a:r>
            <a:r>
              <a:rPr lang="vi-VN" sz="1600" i="1" dirty="0">
                <a:solidFill>
                  <a:srgbClr val="FF0000"/>
                </a:solidFill>
              </a:rPr>
              <a:t>Kích thước các bậc cấu trúc của thế giới sống</a:t>
            </a:r>
          </a:p>
        </p:txBody>
      </p:sp>
    </p:spTree>
    <p:extLst>
      <p:ext uri="{BB962C8B-B14F-4D97-AF65-F5344CB8AC3E}">
        <p14:creationId xmlns:p14="http://schemas.microsoft.com/office/powerpoint/2010/main" val="6580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6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85"/>
                                        </p:tgtEl>
                                        <p:attrNameLst>
                                          <p:attrName>style.visibility</p:attrName>
                                        </p:attrNameLst>
                                      </p:cBhvr>
                                      <p:to>
                                        <p:strVal val="visible"/>
                                      </p:to>
                                    </p:set>
                                    <p:anim calcmode="lin" valueType="num">
                                      <p:cBhvr additive="base">
                                        <p:cTn id="127" dur="500" fill="hold"/>
                                        <p:tgtEl>
                                          <p:spTgt spid="185"/>
                                        </p:tgtEl>
                                        <p:attrNameLst>
                                          <p:attrName>ppt_x</p:attrName>
                                        </p:attrNameLst>
                                      </p:cBhvr>
                                      <p:tavLst>
                                        <p:tav tm="0">
                                          <p:val>
                                            <p:strVal val="#ppt_x"/>
                                          </p:val>
                                        </p:tav>
                                        <p:tav tm="100000">
                                          <p:val>
                                            <p:strVal val="#ppt_x"/>
                                          </p:val>
                                        </p:tav>
                                      </p:tavLst>
                                    </p:anim>
                                    <p:anim calcmode="lin" valueType="num">
                                      <p:cBhvr additive="base">
                                        <p:cTn id="128"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70" grpId="0"/>
      <p:bldP spid="263" grpId="0"/>
      <p:bldP spid="264" grpId="0"/>
      <p:bldP spid="265" grpId="0"/>
      <p:bldP spid="266" grpId="0"/>
      <p:bldP spid="267" grpId="0"/>
      <p:bldP spid="268" grpId="0"/>
      <p:bldP spid="269" grpId="0"/>
      <p:bldP spid="271" grpId="0"/>
      <p:bldP spid="272" grpId="0"/>
      <p:bldP spid="273" grpId="0"/>
      <p:bldP spid="293" grpId="0" animBg="1"/>
      <p:bldP spid="294" grpId="0" animBg="1"/>
      <p:bldP spid="312" grpId="0" animBg="1"/>
      <p:bldP spid="313" grpId="0" animBg="1"/>
      <p:bldP spid="1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45"/>
          <p:cNvSpPr txBox="1">
            <a:spLocks noGrp="1"/>
          </p:cNvSpPr>
          <p:nvPr>
            <p:ph type="title"/>
          </p:nvPr>
        </p:nvSpPr>
        <p:spPr>
          <a:xfrm>
            <a:off x="1747651" y="199343"/>
            <a:ext cx="10272000" cy="934000"/>
          </a:xfrm>
          <a:prstGeom prst="rect">
            <a:avLst/>
          </a:prstGeom>
        </p:spPr>
        <p:txBody>
          <a:bodyPr spcFirstLastPara="1" wrap="square" lIns="121900" tIns="121900" rIns="121900" bIns="121900" anchor="b" anchorCtr="0">
            <a:noAutofit/>
          </a:bodyPr>
          <a:lstStyle/>
          <a:p>
            <a:r>
              <a:rPr lang="en-US" sz="6000" dirty="0" smtClean="0">
                <a:solidFill>
                  <a:srgbClr val="208F9E"/>
                </a:solidFill>
                <a:latin typeface="000 DanPanosian TB" pitchFamily="2" charset="0"/>
              </a:rPr>
              <a:t>K</a:t>
            </a:r>
            <a:r>
              <a:rPr lang="en" sz="6000" dirty="0" smtClean="0">
                <a:solidFill>
                  <a:srgbClr val="208F9E"/>
                </a:solidFill>
                <a:latin typeface="000 DanPanosian TB" pitchFamily="2" charset="0"/>
              </a:rPr>
              <a:t>ích thước tế bào</a:t>
            </a:r>
            <a:endParaRPr sz="6000" dirty="0">
              <a:solidFill>
                <a:srgbClr val="208F9E"/>
              </a:solidFill>
              <a:latin typeface="000 DanPanosian TB" pitchFamily="2" charset="0"/>
            </a:endParaRPr>
          </a:p>
        </p:txBody>
      </p:sp>
      <p:pic>
        <p:nvPicPr>
          <p:cNvPr id="2" name="Picture 1"/>
          <p:cNvPicPr>
            <a:picLocks noChangeAspect="1"/>
          </p:cNvPicPr>
          <p:nvPr/>
        </p:nvPicPr>
        <p:blipFill rotWithShape="1">
          <a:blip r:embed="rId3"/>
          <a:srcRect r="62681"/>
          <a:stretch/>
        </p:blipFill>
        <p:spPr>
          <a:xfrm>
            <a:off x="0" y="1221473"/>
            <a:ext cx="1855960" cy="4445996"/>
          </a:xfrm>
          <a:prstGeom prst="rect">
            <a:avLst/>
          </a:prstGeom>
        </p:spPr>
      </p:pic>
      <p:pic>
        <p:nvPicPr>
          <p:cNvPr id="46" name="Picture 45"/>
          <p:cNvPicPr>
            <a:picLocks noChangeAspect="1"/>
          </p:cNvPicPr>
          <p:nvPr/>
        </p:nvPicPr>
        <p:blipFill rotWithShape="1">
          <a:blip r:embed="rId3"/>
          <a:srcRect l="37311" r="36292"/>
          <a:stretch/>
        </p:blipFill>
        <p:spPr>
          <a:xfrm>
            <a:off x="1830257" y="1221473"/>
            <a:ext cx="1312752" cy="4445996"/>
          </a:xfrm>
          <a:prstGeom prst="rect">
            <a:avLst/>
          </a:prstGeom>
        </p:spPr>
      </p:pic>
      <p:pic>
        <p:nvPicPr>
          <p:cNvPr id="47" name="Picture 46"/>
          <p:cNvPicPr>
            <a:picLocks noChangeAspect="1"/>
          </p:cNvPicPr>
          <p:nvPr/>
        </p:nvPicPr>
        <p:blipFill rotWithShape="1">
          <a:blip r:embed="rId3"/>
          <a:srcRect l="62980"/>
          <a:stretch/>
        </p:blipFill>
        <p:spPr>
          <a:xfrm>
            <a:off x="3095955" y="1221473"/>
            <a:ext cx="1841099" cy="4445996"/>
          </a:xfrm>
          <a:prstGeom prst="rect">
            <a:avLst/>
          </a:prstGeom>
        </p:spPr>
      </p:pic>
      <p:sp>
        <p:nvSpPr>
          <p:cNvPr id="6" name="Cloud Callout 5"/>
          <p:cNvSpPr/>
          <p:nvPr/>
        </p:nvSpPr>
        <p:spPr>
          <a:xfrm>
            <a:off x="5543739" y="1193397"/>
            <a:ext cx="5531667" cy="2162121"/>
          </a:xfrm>
          <a:prstGeom prst="cloudCallout">
            <a:avLst>
              <a:gd name="adj1" fmla="val -53730"/>
              <a:gd name="adj2" fmla="val 70875"/>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FFF"/>
                </a:solidFill>
                <a:latin typeface="#9Slide03 Swiss Condensed Bold" panose="02000500000000000000" pitchFamily="2" charset="0"/>
              </a:rPr>
              <a:t>Chúng ta nhận thấy mỗi loại tế bào có những kích thước khác nhau.</a:t>
            </a:r>
          </a:p>
        </p:txBody>
      </p:sp>
      <p:sp>
        <p:nvSpPr>
          <p:cNvPr id="9" name="Rectangle 8"/>
          <p:cNvSpPr/>
          <p:nvPr/>
        </p:nvSpPr>
        <p:spPr>
          <a:xfrm>
            <a:off x="1" y="4925085"/>
            <a:ext cx="5033726" cy="85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4B5F">
                    <a:lumMod val="75000"/>
                    <a:lumOff val="25000"/>
                  </a:srgbClr>
                </a:solidFill>
              </a:rPr>
              <a:t>Kích thước và hình dạng một số loại tế bào</a:t>
            </a:r>
          </a:p>
        </p:txBody>
      </p:sp>
      <p:grpSp>
        <p:nvGrpSpPr>
          <p:cNvPr id="5" name="Group 4"/>
          <p:cNvGrpSpPr/>
          <p:nvPr/>
        </p:nvGrpSpPr>
        <p:grpSpPr>
          <a:xfrm>
            <a:off x="5619517" y="3415572"/>
            <a:ext cx="6475912" cy="1785909"/>
            <a:chOff x="5619517" y="3415572"/>
            <a:chExt cx="6475912" cy="1785909"/>
          </a:xfrm>
        </p:grpSpPr>
        <mc:AlternateContent xmlns:mc="http://schemas.openxmlformats.org/markup-compatibility/2006" xmlns:a14="http://schemas.microsoft.com/office/drawing/2010/main">
          <mc:Choice Requires="a14">
            <p:sp>
              <p:nvSpPr>
                <p:cNvPr id="3" name="TextBox 2"/>
                <p:cNvSpPr txBox="1"/>
                <p:nvPr/>
              </p:nvSpPr>
              <p:spPr>
                <a:xfrm>
                  <a:off x="5619517" y="3779553"/>
                  <a:ext cx="6475912" cy="1421928"/>
                </a:xfrm>
                <a:prstGeom prst="rect">
                  <a:avLst/>
                </a:prstGeom>
                <a:noFill/>
                <a:ln w="28575">
                  <a:solidFill>
                    <a:srgbClr val="0070C0"/>
                  </a:solidFill>
                </a:ln>
              </p:spPr>
              <p:txBody>
                <a:bodyPr wrap="square" rtlCol="0">
                  <a:spAutoFit/>
                </a:bodyPr>
                <a:lstStyle/>
                <a:p>
                  <a:pPr marL="285750" indent="-285750" algn="just">
                    <a:lnSpc>
                      <a:spcPct val="120000"/>
                    </a:lnSpc>
                    <a:buFont typeface="Wingdings" panose="05000000000000000000" pitchFamily="2" charset="2"/>
                    <a:buChar char="§"/>
                  </a:pPr>
                  <a:endParaRPr lang="en-US" dirty="0">
                    <a:solidFill>
                      <a:srgbClr val="006C7E">
                        <a:lumMod val="75000"/>
                      </a:srgbClr>
                    </a:solidFill>
                    <a:latin typeface="#9Slide03 Swiss Condensed Bold" panose="02000500000000000000" pitchFamily="2" charset="0"/>
                  </a:endParaRPr>
                </a:p>
                <a:p>
                  <a:pPr marL="285750" indent="-285750" algn="just">
                    <a:lnSpc>
                      <a:spcPct val="120000"/>
                    </a:lnSpc>
                    <a:buFont typeface="Wingdings" panose="05000000000000000000" pitchFamily="2" charset="2"/>
                    <a:buChar char="§"/>
                  </a:pPr>
                  <a:r>
                    <a:rPr lang="vi-VN" dirty="0">
                      <a:solidFill>
                        <a:srgbClr val="006C7E">
                          <a:lumMod val="75000"/>
                        </a:srgbClr>
                      </a:solidFill>
                      <a:latin typeface="#9Slide03 Swiss Condensed Bold" panose="02000500000000000000" pitchFamily="2" charset="0"/>
                    </a:rPr>
                    <a:t>Kích thước trung bình tế bào từ 0.5 – 100 micrômét (</a:t>
                  </a:r>
                  <a14:m>
                    <m:oMath xmlns:m="http://schemas.openxmlformats.org/officeDocument/2006/math">
                      <m:r>
                        <a:rPr lang="vi-VN" i="1">
                          <a:solidFill>
                            <a:srgbClr val="006C7E">
                              <a:lumMod val="75000"/>
                            </a:srgbClr>
                          </a:solidFill>
                          <a:latin typeface="Cambria Math" panose="02040503050406030204" pitchFamily="18" charset="0"/>
                          <a:ea typeface="Cambria Math" panose="02040503050406030204" pitchFamily="18" charset="0"/>
                        </a:rPr>
                        <m:t>𝜇</m:t>
                      </m:r>
                      <m:r>
                        <a:rPr lang="vi-VN" i="1">
                          <a:solidFill>
                            <a:srgbClr val="006C7E">
                              <a:lumMod val="75000"/>
                            </a:srgbClr>
                          </a:solidFill>
                          <a:latin typeface="Cambria Math" panose="02040503050406030204" pitchFamily="18" charset="0"/>
                          <a:ea typeface="Cambria Math" panose="02040503050406030204" pitchFamily="18" charset="0"/>
                        </a:rPr>
                        <m:t>𝑚</m:t>
                      </m:r>
                    </m:oMath>
                  </a14:m>
                  <a:r>
                    <a:rPr lang="vi-VN" dirty="0">
                      <a:solidFill>
                        <a:srgbClr val="006C7E">
                          <a:lumMod val="75000"/>
                        </a:srgbClr>
                      </a:solidFill>
                      <a:latin typeface="#9Slide03 Swiss Condensed Bold" panose="02000500000000000000" pitchFamily="2" charset="0"/>
                    </a:rPr>
                    <a:t>)</a:t>
                  </a:r>
                </a:p>
                <a:p>
                  <a:pPr marL="285750" indent="-285750" algn="just">
                    <a:lnSpc>
                      <a:spcPct val="120000"/>
                    </a:lnSpc>
                    <a:buFont typeface="Wingdings" panose="05000000000000000000" pitchFamily="2" charset="2"/>
                    <a:buChar char="§"/>
                  </a:pPr>
                  <a:r>
                    <a:rPr lang="vi-VN" dirty="0">
                      <a:solidFill>
                        <a:srgbClr val="006C7E">
                          <a:lumMod val="75000"/>
                        </a:srgbClr>
                      </a:solidFill>
                      <a:latin typeface="#9Slide03 Swiss Condensed Bold" panose="02000500000000000000" pitchFamily="2" charset="0"/>
                    </a:rPr>
                    <a:t>Tế bào vi khuẩn có kích thước nhỏ khoảng 0.5 – 10 (</a:t>
                  </a:r>
                  <a14:m>
                    <m:oMath xmlns:m="http://schemas.openxmlformats.org/officeDocument/2006/math">
                      <m:r>
                        <a:rPr lang="vi-VN" i="1">
                          <a:solidFill>
                            <a:srgbClr val="006C7E">
                              <a:lumMod val="75000"/>
                            </a:srgbClr>
                          </a:solidFill>
                          <a:latin typeface="Cambria Math" panose="02040503050406030204" pitchFamily="18" charset="0"/>
                          <a:ea typeface="Cambria Math" panose="02040503050406030204" pitchFamily="18" charset="0"/>
                        </a:rPr>
                        <m:t>𝜇</m:t>
                      </m:r>
                      <m:r>
                        <a:rPr lang="vi-VN" i="1">
                          <a:solidFill>
                            <a:srgbClr val="006C7E">
                              <a:lumMod val="75000"/>
                            </a:srgbClr>
                          </a:solidFill>
                          <a:latin typeface="Cambria Math" panose="02040503050406030204" pitchFamily="18" charset="0"/>
                          <a:ea typeface="Cambria Math" panose="02040503050406030204" pitchFamily="18" charset="0"/>
                        </a:rPr>
                        <m:t>𝑚</m:t>
                      </m:r>
                    </m:oMath>
                  </a14:m>
                  <a:r>
                    <a:rPr lang="vi-VN" dirty="0">
                      <a:solidFill>
                        <a:srgbClr val="006C7E">
                          <a:lumMod val="75000"/>
                        </a:srgbClr>
                      </a:solidFill>
                      <a:latin typeface="#9Slide03 Swiss Condensed Bold" panose="02000500000000000000" pitchFamily="2" charset="0"/>
                    </a:rPr>
                    <a:t>)</a:t>
                  </a:r>
                </a:p>
                <a:p>
                  <a:pPr marL="285750" indent="-285750" algn="just">
                    <a:lnSpc>
                      <a:spcPct val="120000"/>
                    </a:lnSpc>
                    <a:buFont typeface="Wingdings" panose="05000000000000000000" pitchFamily="2" charset="2"/>
                    <a:buChar char="§"/>
                  </a:pPr>
                  <a:r>
                    <a:rPr lang="vi-VN" dirty="0">
                      <a:solidFill>
                        <a:srgbClr val="006C7E">
                          <a:lumMod val="75000"/>
                        </a:srgbClr>
                      </a:solidFill>
                      <a:latin typeface="#9Slide03 Swiss Condensed Bold" panose="02000500000000000000" pitchFamily="2" charset="0"/>
                    </a:rPr>
                    <a:t>Tế bào thực vật, động vật có kích thước lớn khoảng 10 – 100 (</a:t>
                  </a:r>
                  <a14:m>
                    <m:oMath xmlns:m="http://schemas.openxmlformats.org/officeDocument/2006/math">
                      <m:r>
                        <a:rPr lang="vi-VN" i="1">
                          <a:solidFill>
                            <a:srgbClr val="006C7E">
                              <a:lumMod val="75000"/>
                            </a:srgbClr>
                          </a:solidFill>
                          <a:latin typeface="Cambria Math" panose="02040503050406030204" pitchFamily="18" charset="0"/>
                          <a:ea typeface="Cambria Math" panose="02040503050406030204" pitchFamily="18" charset="0"/>
                        </a:rPr>
                        <m:t>𝜇</m:t>
                      </m:r>
                      <m:r>
                        <a:rPr lang="vi-VN" i="1">
                          <a:solidFill>
                            <a:srgbClr val="006C7E">
                              <a:lumMod val="75000"/>
                            </a:srgbClr>
                          </a:solidFill>
                          <a:latin typeface="Cambria Math" panose="02040503050406030204" pitchFamily="18" charset="0"/>
                          <a:ea typeface="Cambria Math" panose="02040503050406030204" pitchFamily="18" charset="0"/>
                        </a:rPr>
                        <m:t>𝑚</m:t>
                      </m:r>
                    </m:oMath>
                  </a14:m>
                  <a:r>
                    <a:rPr lang="vi-VN" dirty="0">
                      <a:solidFill>
                        <a:srgbClr val="006C7E">
                          <a:lumMod val="75000"/>
                        </a:srgbClr>
                      </a:solidFill>
                      <a:latin typeface="#9Slide03 Swiss Condensed Bold" panose="02000500000000000000" pitchFamily="2" charset="0"/>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5619517" y="3779553"/>
                  <a:ext cx="6475912" cy="1421928"/>
                </a:xfrm>
                <a:prstGeom prst="rect">
                  <a:avLst/>
                </a:prstGeom>
                <a:blipFill rotWithShape="0">
                  <a:blip r:embed="rId4"/>
                  <a:stretch>
                    <a:fillRect l="-469" b="-2941"/>
                  </a:stretch>
                </a:blipFill>
                <a:ln w="28575">
                  <a:solidFill>
                    <a:srgbClr val="0070C0"/>
                  </a:solidFill>
                </a:ln>
              </p:spPr>
              <p:txBody>
                <a:bodyPr/>
                <a:lstStyle/>
                <a:p>
                  <a:r>
                    <a:rPr lang="en-US">
                      <a:noFill/>
                    </a:rPr>
                    <a:t> </a:t>
                  </a:r>
                </a:p>
              </p:txBody>
            </p:sp>
          </mc:Fallback>
        </mc:AlternateContent>
        <p:sp>
          <p:nvSpPr>
            <p:cNvPr id="4" name="Rectangle 3"/>
            <p:cNvSpPr/>
            <p:nvPr/>
          </p:nvSpPr>
          <p:spPr>
            <a:xfrm>
              <a:off x="9288855" y="3415572"/>
              <a:ext cx="2498757" cy="64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000 DanPanosian TB" pitchFamily="2" charset="0"/>
                </a:rPr>
                <a:t>Note </a:t>
              </a:r>
            </a:p>
          </p:txBody>
        </p:sp>
      </p:grpSp>
      <mc:AlternateContent xmlns:mc="http://schemas.openxmlformats.org/markup-compatibility/2006">
        <mc:Choice xmlns:p14="http://schemas.microsoft.com/office/powerpoint/2010/main" Requires="p14">
          <p:contentPart p14:bwMode="auto" r:id="rId5">
            <p14:nvContentPartPr>
              <p14:cNvPr id="7" name="Ink 6"/>
              <p14:cNvContentPartPr/>
              <p14:nvPr/>
            </p14:nvContentPartPr>
            <p14:xfrm>
              <a:off x="4759560" y="1107360"/>
              <a:ext cx="2331000" cy="2197080"/>
            </p14:xfrm>
          </p:contentPart>
        </mc:Choice>
        <mc:Fallback>
          <p:pic>
            <p:nvPicPr>
              <p:cNvPr id="7" name="Ink 6"/>
              <p:cNvPicPr/>
              <p:nvPr/>
            </p:nvPicPr>
            <p:blipFill>
              <a:blip r:embed="rId6"/>
              <a:stretch>
                <a:fillRect/>
              </a:stretch>
            </p:blipFill>
            <p:spPr>
              <a:xfrm>
                <a:off x="4750200" y="1098000"/>
                <a:ext cx="2349720" cy="2215800"/>
              </a:xfrm>
              <a:prstGeom prst="rect">
                <a:avLst/>
              </a:prstGeom>
            </p:spPr>
          </p:pic>
        </mc:Fallback>
      </mc:AlternateContent>
    </p:spTree>
    <p:extLst>
      <p:ext uri="{BB962C8B-B14F-4D97-AF65-F5344CB8AC3E}">
        <p14:creationId xmlns:p14="http://schemas.microsoft.com/office/powerpoint/2010/main" val="276703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620" y="244444"/>
            <a:ext cx="11353045" cy="6382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7 Crocante"/>
            </a:endParaRPr>
          </a:p>
        </p:txBody>
      </p:sp>
      <p:grpSp>
        <p:nvGrpSpPr>
          <p:cNvPr id="5" name="Group 4"/>
          <p:cNvGrpSpPr/>
          <p:nvPr/>
        </p:nvGrpSpPr>
        <p:grpSpPr>
          <a:xfrm>
            <a:off x="443620" y="226336"/>
            <a:ext cx="9661609" cy="6400801"/>
            <a:chOff x="443621" y="244443"/>
            <a:chExt cx="9661609" cy="6400801"/>
          </a:xfrm>
        </p:grpSpPr>
        <p:pic>
          <p:nvPicPr>
            <p:cNvPr id="2050" name="Picture 2" descr="Ngôi nhà được xây bằng những viên gạch nung xuyên thấu | Tin tứ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21" y="244445"/>
              <a:ext cx="4399984" cy="42602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i công xây dựng_Bài 6: Khái niệm về kết cấu gạch trong xây dựng – Bản vẽ  | Tiêu chuẩn | Thư viện kỹ thu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239" y="4653419"/>
              <a:ext cx="3036488" cy="19737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y trình sản xuất gạch nung - Công ty VLXD Sỹ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03" y="4908488"/>
              <a:ext cx="2170945" cy="17367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hững khám phá tuyệt vời về kiến trúc tổ ong. Tại sao tổ ong có hình l –  Công ty Cổ Phần Thương Mại PRON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005" y="1135786"/>
              <a:ext cx="5100225" cy="2779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n Ong và Hạt Phấn, Con Ong Vàng - KhoThietK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1357" y="244443"/>
              <a:ext cx="2695561" cy="197917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0266630" y="995881"/>
            <a:ext cx="1403287" cy="47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02060"/>
                </a:solidFill>
                <a:latin typeface="#9Slide07 Crocante"/>
              </a:rPr>
              <a:t>QUAN SÁT</a:t>
            </a:r>
          </a:p>
        </p:txBody>
      </p:sp>
      <p:cxnSp>
        <p:nvCxnSpPr>
          <p:cNvPr id="8" name="Straight Connector 7"/>
          <p:cNvCxnSpPr/>
          <p:nvPr/>
        </p:nvCxnSpPr>
        <p:spPr>
          <a:xfrm>
            <a:off x="10266630" y="1692936"/>
            <a:ext cx="0" cy="29604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79579" y="4561501"/>
            <a:ext cx="2330463" cy="400110"/>
          </a:xfrm>
          <a:prstGeom prst="rect">
            <a:avLst/>
          </a:prstGeom>
          <a:noFill/>
        </p:spPr>
        <p:txBody>
          <a:bodyPr wrap="square" rtlCol="0">
            <a:spAutoFit/>
          </a:bodyPr>
          <a:lstStyle/>
          <a:p>
            <a:pPr algn="ctr"/>
            <a:r>
              <a:rPr lang="vi-VN" sz="2000" dirty="0">
                <a:solidFill>
                  <a:srgbClr val="000000"/>
                </a:solidFill>
                <a:latin typeface="#9Slide07 Crocante"/>
              </a:rPr>
              <a:t>Ngôi nhà</a:t>
            </a:r>
          </a:p>
        </p:txBody>
      </p:sp>
      <p:sp>
        <p:nvSpPr>
          <p:cNvPr id="31" name="TextBox 30"/>
          <p:cNvSpPr txBox="1"/>
          <p:nvPr/>
        </p:nvSpPr>
        <p:spPr>
          <a:xfrm>
            <a:off x="3448176" y="6022406"/>
            <a:ext cx="2330463" cy="400110"/>
          </a:xfrm>
          <a:prstGeom prst="rect">
            <a:avLst/>
          </a:prstGeom>
          <a:noFill/>
        </p:spPr>
        <p:txBody>
          <a:bodyPr wrap="square" rtlCol="0">
            <a:spAutoFit/>
          </a:bodyPr>
          <a:lstStyle/>
          <a:p>
            <a:r>
              <a:rPr lang="vi-VN" sz="2000" dirty="0">
                <a:solidFill>
                  <a:srgbClr val="000000"/>
                </a:solidFill>
                <a:latin typeface="#9Slide07 Crocante"/>
              </a:rPr>
              <a:t>Viên gạch</a:t>
            </a:r>
          </a:p>
        </p:txBody>
      </p:sp>
      <p:sp>
        <p:nvSpPr>
          <p:cNvPr id="10" name="Up Arrow 9"/>
          <p:cNvSpPr/>
          <p:nvPr/>
        </p:nvSpPr>
        <p:spPr>
          <a:xfrm rot="19262414">
            <a:off x="3412053" y="5061694"/>
            <a:ext cx="484632" cy="978408"/>
          </a:xfrm>
          <a:prstGeom prst="upArrow">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7 Crocante"/>
            </a:endParaRPr>
          </a:p>
        </p:txBody>
      </p:sp>
      <p:sp>
        <p:nvSpPr>
          <p:cNvPr id="33" name="TextBox 32"/>
          <p:cNvSpPr txBox="1"/>
          <p:nvPr/>
        </p:nvSpPr>
        <p:spPr>
          <a:xfrm>
            <a:off x="6389884" y="3915199"/>
            <a:ext cx="2330463" cy="400110"/>
          </a:xfrm>
          <a:prstGeom prst="rect">
            <a:avLst/>
          </a:prstGeom>
          <a:noFill/>
        </p:spPr>
        <p:txBody>
          <a:bodyPr wrap="square" rtlCol="0">
            <a:spAutoFit/>
          </a:bodyPr>
          <a:lstStyle/>
          <a:p>
            <a:pPr algn="ctr"/>
            <a:r>
              <a:rPr lang="vi-VN" sz="2000" dirty="0">
                <a:solidFill>
                  <a:srgbClr val="000000"/>
                </a:solidFill>
                <a:latin typeface="#9Slide07 Crocante"/>
              </a:rPr>
              <a:t>Tổ ong</a:t>
            </a:r>
          </a:p>
        </p:txBody>
      </p:sp>
    </p:spTree>
    <p:extLst>
      <p:ext uri="{BB962C8B-B14F-4D97-AF65-F5344CB8AC3E}">
        <p14:creationId xmlns:p14="http://schemas.microsoft.com/office/powerpoint/2010/main" val="1267963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45"/>
          <p:cNvSpPr txBox="1">
            <a:spLocks noGrp="1"/>
          </p:cNvSpPr>
          <p:nvPr>
            <p:ph type="title"/>
          </p:nvPr>
        </p:nvSpPr>
        <p:spPr>
          <a:xfrm>
            <a:off x="1747651" y="199343"/>
            <a:ext cx="10272000" cy="934000"/>
          </a:xfrm>
          <a:prstGeom prst="rect">
            <a:avLst/>
          </a:prstGeom>
        </p:spPr>
        <p:txBody>
          <a:bodyPr spcFirstLastPara="1" wrap="square" lIns="121900" tIns="121900" rIns="121900" bIns="121900" anchor="b" anchorCtr="0">
            <a:noAutofit/>
          </a:bodyPr>
          <a:lstStyle/>
          <a:p>
            <a:r>
              <a:rPr lang="en-US" sz="6000" dirty="0" smtClean="0">
                <a:solidFill>
                  <a:srgbClr val="208F9E"/>
                </a:solidFill>
                <a:latin typeface="#9Slide02 Tieu de rat dai 01"/>
              </a:rPr>
              <a:t>K</a:t>
            </a:r>
            <a:r>
              <a:rPr lang="en" sz="6000" dirty="0" smtClean="0">
                <a:solidFill>
                  <a:srgbClr val="208F9E"/>
                </a:solidFill>
                <a:latin typeface="#9Slide02 Tieu de rat dai 01"/>
              </a:rPr>
              <a:t>ích thước tế bào</a:t>
            </a:r>
            <a:endParaRPr sz="6000" dirty="0">
              <a:solidFill>
                <a:srgbClr val="208F9E"/>
              </a:solidFill>
              <a:latin typeface="#9Slide02 Tieu de rat dai 01"/>
            </a:endParaRPr>
          </a:p>
        </p:txBody>
      </p:sp>
      <p:pic>
        <p:nvPicPr>
          <p:cNvPr id="2" name="Picture 1"/>
          <p:cNvPicPr>
            <a:picLocks noChangeAspect="1"/>
          </p:cNvPicPr>
          <p:nvPr/>
        </p:nvPicPr>
        <p:blipFill rotWithShape="1">
          <a:blip r:embed="rId3"/>
          <a:srcRect r="62681"/>
          <a:stretch/>
        </p:blipFill>
        <p:spPr>
          <a:xfrm>
            <a:off x="0" y="1221473"/>
            <a:ext cx="1855960" cy="4445996"/>
          </a:xfrm>
          <a:prstGeom prst="rect">
            <a:avLst/>
          </a:prstGeom>
        </p:spPr>
      </p:pic>
      <p:pic>
        <p:nvPicPr>
          <p:cNvPr id="46" name="Picture 45"/>
          <p:cNvPicPr>
            <a:picLocks noChangeAspect="1"/>
          </p:cNvPicPr>
          <p:nvPr/>
        </p:nvPicPr>
        <p:blipFill rotWithShape="1">
          <a:blip r:embed="rId3"/>
          <a:srcRect l="37311" r="36292"/>
          <a:stretch/>
        </p:blipFill>
        <p:spPr>
          <a:xfrm>
            <a:off x="1830257" y="1221473"/>
            <a:ext cx="1312752" cy="4445996"/>
          </a:xfrm>
          <a:prstGeom prst="rect">
            <a:avLst/>
          </a:prstGeom>
        </p:spPr>
      </p:pic>
      <p:pic>
        <p:nvPicPr>
          <p:cNvPr id="47" name="Picture 46"/>
          <p:cNvPicPr>
            <a:picLocks noChangeAspect="1"/>
          </p:cNvPicPr>
          <p:nvPr/>
        </p:nvPicPr>
        <p:blipFill rotWithShape="1">
          <a:blip r:embed="rId3"/>
          <a:srcRect l="62980"/>
          <a:stretch/>
        </p:blipFill>
        <p:spPr>
          <a:xfrm>
            <a:off x="3095955" y="1221473"/>
            <a:ext cx="1841099" cy="4445996"/>
          </a:xfrm>
          <a:prstGeom prst="rect">
            <a:avLst/>
          </a:prstGeom>
        </p:spPr>
      </p:pic>
      <p:sp>
        <p:nvSpPr>
          <p:cNvPr id="3" name="Rectangle 2"/>
          <p:cNvSpPr/>
          <p:nvPr/>
        </p:nvSpPr>
        <p:spPr>
          <a:xfrm>
            <a:off x="90535" y="4888871"/>
            <a:ext cx="5160475" cy="905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2 Tieu de rat dai 01"/>
            </a:endParaRPr>
          </a:p>
        </p:txBody>
      </p:sp>
      <p:sp>
        <p:nvSpPr>
          <p:cNvPr id="4" name="Left Brace 3"/>
          <p:cNvSpPr/>
          <p:nvPr/>
        </p:nvSpPr>
        <p:spPr>
          <a:xfrm rot="16200000">
            <a:off x="2221836" y="4100552"/>
            <a:ext cx="267202" cy="2550009"/>
          </a:xfrm>
          <a:prstGeom prst="leftBrace">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latin typeface="#9Slide02 Tieu de rat dai 01"/>
            </a:endParaRPr>
          </a:p>
        </p:txBody>
      </p:sp>
      <p:sp>
        <p:nvSpPr>
          <p:cNvPr id="50" name="Left Brace 49"/>
          <p:cNvSpPr/>
          <p:nvPr/>
        </p:nvSpPr>
        <p:spPr>
          <a:xfrm rot="16200000">
            <a:off x="3977713" y="4599327"/>
            <a:ext cx="260350" cy="1024908"/>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latin typeface="#9Slide02 Tieu de rat dai 01"/>
            </a:endParaRPr>
          </a:p>
        </p:txBody>
      </p:sp>
      <p:sp>
        <p:nvSpPr>
          <p:cNvPr id="5" name="TextBox 4"/>
          <p:cNvSpPr txBox="1"/>
          <p:nvPr/>
        </p:nvSpPr>
        <p:spPr>
          <a:xfrm>
            <a:off x="818246" y="5548375"/>
            <a:ext cx="3186819" cy="369332"/>
          </a:xfrm>
          <a:prstGeom prst="rect">
            <a:avLst/>
          </a:prstGeom>
          <a:noFill/>
        </p:spPr>
        <p:txBody>
          <a:bodyPr wrap="square" rtlCol="0">
            <a:spAutoFit/>
          </a:bodyPr>
          <a:lstStyle/>
          <a:p>
            <a:pPr algn="ctr"/>
            <a:r>
              <a:rPr lang="vi-VN" dirty="0">
                <a:solidFill>
                  <a:srgbClr val="002E47"/>
                </a:solidFill>
                <a:latin typeface="#9Slide02 Tieu de rat dai 01"/>
              </a:rPr>
              <a:t>Kính hiển vi quang học</a:t>
            </a:r>
          </a:p>
        </p:txBody>
      </p:sp>
      <p:sp>
        <p:nvSpPr>
          <p:cNvPr id="52" name="TextBox 51"/>
          <p:cNvSpPr txBox="1"/>
          <p:nvPr/>
        </p:nvSpPr>
        <p:spPr>
          <a:xfrm>
            <a:off x="2663178" y="5251007"/>
            <a:ext cx="3186819" cy="369332"/>
          </a:xfrm>
          <a:prstGeom prst="rect">
            <a:avLst/>
          </a:prstGeom>
          <a:noFill/>
        </p:spPr>
        <p:txBody>
          <a:bodyPr wrap="square" rtlCol="0">
            <a:spAutoFit/>
          </a:bodyPr>
          <a:lstStyle/>
          <a:p>
            <a:pPr algn="ctr"/>
            <a:r>
              <a:rPr lang="vi-VN" dirty="0">
                <a:solidFill>
                  <a:srgbClr val="FF0000"/>
                </a:solidFill>
                <a:latin typeface="#9Slide02 Tieu de rat dai 01"/>
              </a:rPr>
              <a:t>Mắt thường</a:t>
            </a:r>
          </a:p>
        </p:txBody>
      </p:sp>
      <p:grpSp>
        <p:nvGrpSpPr>
          <p:cNvPr id="8" name="Group 7"/>
          <p:cNvGrpSpPr/>
          <p:nvPr/>
        </p:nvGrpSpPr>
        <p:grpSpPr>
          <a:xfrm>
            <a:off x="5125054" y="1221473"/>
            <a:ext cx="6894597" cy="1807342"/>
            <a:chOff x="5451312" y="854065"/>
            <a:chExt cx="6894597" cy="1807342"/>
          </a:xfrm>
        </p:grpSpPr>
        <p:sp>
          <p:nvSpPr>
            <p:cNvPr id="7" name="Rectangle 6"/>
            <p:cNvSpPr/>
            <p:nvPr/>
          </p:nvSpPr>
          <p:spPr>
            <a:xfrm>
              <a:off x="5451312" y="997699"/>
              <a:ext cx="4777317" cy="1126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rgbClr val="FF0000"/>
                  </a:solidFill>
                  <a:latin typeface="#9Slide02 Tieu de rat dai 01"/>
                </a:rPr>
                <a:t>Chúng ta quan sát những tế bào này bằng cách nào?</a:t>
              </a:r>
            </a:p>
          </p:txBody>
        </p:sp>
        <p:pic>
          <p:nvPicPr>
            <p:cNvPr id="10244" name="Picture 4" descr="Download - tải FPI-FASHION - Phần mềm chuyên quản lú cửa hàng thời trang  giày dép chuyên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67" y="854065"/>
              <a:ext cx="1807342" cy="180734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620342" y="2398662"/>
            <a:ext cx="6102035" cy="1569660"/>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
            </a:pPr>
            <a:r>
              <a:rPr lang="vi-VN" sz="2000" dirty="0">
                <a:solidFill>
                  <a:srgbClr val="006C7E">
                    <a:lumMod val="75000"/>
                  </a:srgbClr>
                </a:solidFill>
                <a:latin typeface="#9Slide02 Tieu de rat dai 01"/>
              </a:rPr>
              <a:t>Quan sát bằng mắt thường: tế bào trứng cá, trứng ếch,…</a:t>
            </a:r>
          </a:p>
          <a:p>
            <a:pPr marL="285750" indent="-285750" algn="just">
              <a:lnSpc>
                <a:spcPct val="120000"/>
              </a:lnSpc>
              <a:buFont typeface="Wingdings" panose="05000000000000000000" pitchFamily="2" charset="2"/>
              <a:buChar char="§"/>
            </a:pPr>
            <a:r>
              <a:rPr lang="vi-VN" sz="2000" dirty="0">
                <a:solidFill>
                  <a:srgbClr val="006C7E">
                    <a:lumMod val="75000"/>
                  </a:srgbClr>
                </a:solidFill>
                <a:latin typeface="#9Slide02 Tieu de rat dai 01"/>
              </a:rPr>
              <a:t>Quang sát bằng kính hiển vi quang học: tế bào vi khuẩn, tế bào động vật,…</a:t>
            </a:r>
          </a:p>
        </p:txBody>
      </p:sp>
      <p:grpSp>
        <p:nvGrpSpPr>
          <p:cNvPr id="12" name="Group 11"/>
          <p:cNvGrpSpPr/>
          <p:nvPr/>
        </p:nvGrpSpPr>
        <p:grpSpPr>
          <a:xfrm>
            <a:off x="5577961" y="3260579"/>
            <a:ext cx="5538019" cy="2871024"/>
            <a:chOff x="6030569" y="3231349"/>
            <a:chExt cx="5538019" cy="2871024"/>
          </a:xfrm>
        </p:grpSpPr>
        <p:grpSp>
          <p:nvGrpSpPr>
            <p:cNvPr id="11" name="Group 10"/>
            <p:cNvGrpSpPr/>
            <p:nvPr/>
          </p:nvGrpSpPr>
          <p:grpSpPr>
            <a:xfrm>
              <a:off x="6416253" y="3231349"/>
              <a:ext cx="5152335" cy="2871024"/>
              <a:chOff x="3081831" y="3597780"/>
              <a:chExt cx="5152335" cy="2871024"/>
            </a:xfrm>
          </p:grpSpPr>
          <p:pic>
            <p:nvPicPr>
              <p:cNvPr id="12292" name="Picture 4" descr="Trứng Cá Chuồn Tobiko Cao Cấp - Bsdeli Chất Lượng Và Giá Tố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92" t="18181" r="12074" b="18425"/>
              <a:stretch/>
            </p:blipFill>
            <p:spPr bwMode="auto">
              <a:xfrm>
                <a:off x="6094069" y="3597780"/>
                <a:ext cx="2125889" cy="1786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408025" y="5372655"/>
                <a:ext cx="1826141" cy="369332"/>
              </a:xfrm>
              <a:prstGeom prst="rect">
                <a:avLst/>
              </a:prstGeom>
            </p:spPr>
            <p:txBody>
              <a:bodyPr wrap="none">
                <a:spAutoFit/>
              </a:bodyPr>
              <a:lstStyle/>
              <a:p>
                <a:r>
                  <a:rPr lang="vi-VN" dirty="0">
                    <a:solidFill>
                      <a:srgbClr val="006C7E">
                        <a:lumMod val="75000"/>
                      </a:srgbClr>
                    </a:solidFill>
                    <a:latin typeface="#9Slide02 Tieu de rat dai 01"/>
                  </a:rPr>
                  <a:t>Tế bào trứng cá</a:t>
                </a:r>
                <a:endParaRPr lang="en-US" dirty="0">
                  <a:solidFill>
                    <a:srgbClr val="F1A129"/>
                  </a:solidFill>
                  <a:latin typeface="#9Slide02 Tieu de rat dai 01"/>
                </a:endParaRPr>
              </a:p>
            </p:txBody>
          </p:sp>
          <p:sp>
            <p:nvSpPr>
              <p:cNvPr id="23" name="Rectangle 22"/>
              <p:cNvSpPr/>
              <p:nvPr/>
            </p:nvSpPr>
            <p:spPr>
              <a:xfrm>
                <a:off x="3081831" y="6099472"/>
                <a:ext cx="1826141" cy="369332"/>
              </a:xfrm>
              <a:prstGeom prst="rect">
                <a:avLst/>
              </a:prstGeom>
            </p:spPr>
            <p:txBody>
              <a:bodyPr wrap="none">
                <a:spAutoFit/>
              </a:bodyPr>
              <a:lstStyle/>
              <a:p>
                <a:r>
                  <a:rPr lang="vi-VN" dirty="0">
                    <a:solidFill>
                      <a:srgbClr val="006C7E">
                        <a:lumMod val="75000"/>
                      </a:srgbClr>
                    </a:solidFill>
                    <a:latin typeface="#9Slide02 Tieu de rat dai 01"/>
                  </a:rPr>
                  <a:t>Tế bào vi khuẩn</a:t>
                </a:r>
                <a:endParaRPr lang="vi-VN" dirty="0">
                  <a:solidFill>
                    <a:srgbClr val="F1A129"/>
                  </a:solidFill>
                  <a:latin typeface="#9Slide02 Tieu de rat dai 01"/>
                </a:endParaRPr>
              </a:p>
            </p:txBody>
          </p:sp>
        </p:grpSp>
        <p:pic>
          <p:nvPicPr>
            <p:cNvPr id="12298" name="Picture 10" descr="Sự hình thành và sinh sản của vi khuẩn | Vin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569" y="3801167"/>
              <a:ext cx="2341029" cy="187282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13" name="TextBox 12"/>
              <p:cNvSpPr txBox="1"/>
              <p:nvPr/>
            </p:nvSpPr>
            <p:spPr>
              <a:xfrm>
                <a:off x="1557196" y="6328372"/>
                <a:ext cx="2317687" cy="707886"/>
              </a:xfrm>
              <a:prstGeom prst="rect">
                <a:avLst/>
              </a:prstGeom>
              <a:noFill/>
            </p:spPr>
            <p:txBody>
              <a:bodyPr wrap="square" rtlCol="0">
                <a:spAutoFit/>
              </a:bodyPr>
              <a:lstStyle/>
              <a:p>
                <a:r>
                  <a:rPr lang="en-US" sz="2000" b="1" dirty="0">
                    <a:solidFill>
                      <a:srgbClr val="FFFFFF"/>
                    </a:solidFill>
                    <a:latin typeface="#9Slide02 Tieu de rat dai 01"/>
                  </a:rPr>
                  <a:t>1</a:t>
                </a:r>
                <a14:m>
                  <m:oMath xmlns:m="http://schemas.openxmlformats.org/officeDocument/2006/math">
                    <m:r>
                      <a:rPr lang="en-US" sz="2000" b="1">
                        <a:solidFill>
                          <a:srgbClr val="FFFFFF"/>
                        </a:solidFill>
                        <a:latin typeface="#9Slide02 Tieu de rat dai 01"/>
                        <a:ea typeface="Cambria Math" panose="02040503050406030204" pitchFamily="18" charset="0"/>
                      </a:rPr>
                      <m:t>𝛍</m:t>
                    </m:r>
                    <m:r>
                      <a:rPr lang="en-US" sz="2000" b="1">
                        <a:solidFill>
                          <a:srgbClr val="FFFFFF"/>
                        </a:solidFill>
                        <a:latin typeface="#9Slide02 Tieu de rat dai 01"/>
                        <a:ea typeface="Cambria Math" panose="02040503050406030204" pitchFamily="18" charset="0"/>
                      </a:rPr>
                      <m:t>𝐦</m:t>
                    </m:r>
                    <m:r>
                      <a:rPr lang="en-US" sz="2000" b="1">
                        <a:solidFill>
                          <a:srgbClr val="FFFFFF"/>
                        </a:solidFill>
                        <a:latin typeface="#9Slide02 Tieu de rat dai 01"/>
                        <a:ea typeface="Cambria Math" panose="02040503050406030204" pitchFamily="18" charset="0"/>
                      </a:rPr>
                      <m:t>= </m:t>
                    </m:r>
                  </m:oMath>
                </a14:m>
                <a:r>
                  <a:rPr lang="en-US" sz="2000" b="1" dirty="0">
                    <a:solidFill>
                      <a:srgbClr val="FFFFFF"/>
                    </a:solidFill>
                    <a:latin typeface="#9Slide02 Tieu de rat dai 01"/>
                  </a:rPr>
                  <a:t>1/1000 mm</a:t>
                </a:r>
              </a:p>
            </p:txBody>
          </p:sp>
        </mc:Choice>
        <mc:Fallback>
          <p:sp>
            <p:nvSpPr>
              <p:cNvPr id="13" name="TextBox 12"/>
              <p:cNvSpPr txBox="1">
                <a:spLocks noRot="1" noChangeAspect="1" noMove="1" noResize="1" noEditPoints="1" noAdjustHandles="1" noChangeArrowheads="1" noChangeShapeType="1" noTextEdit="1"/>
              </p:cNvSpPr>
              <p:nvPr/>
            </p:nvSpPr>
            <p:spPr>
              <a:xfrm>
                <a:off x="1557196" y="6328372"/>
                <a:ext cx="2317687" cy="707886"/>
              </a:xfrm>
              <a:prstGeom prst="rect">
                <a:avLst/>
              </a:prstGeom>
              <a:blipFill rotWithShape="0">
                <a:blip r:embed="rId7"/>
                <a:stretch>
                  <a:fillRect l="-2625" t="-3448" b="-15517"/>
                </a:stretch>
              </a:blipFill>
            </p:spPr>
            <p:txBody>
              <a:bodyPr/>
              <a:lstStyle/>
              <a:p>
                <a:r>
                  <a:rPr lang="en-US">
                    <a:noFill/>
                  </a:rPr>
                  <a:t> </a:t>
                </a:r>
              </a:p>
            </p:txBody>
          </p:sp>
        </mc:Fallback>
      </mc:AlternateContent>
    </p:spTree>
    <p:extLst>
      <p:ext uri="{BB962C8B-B14F-4D97-AF65-F5344CB8AC3E}">
        <p14:creationId xmlns:p14="http://schemas.microsoft.com/office/powerpoint/2010/main" val="10414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animBg="1"/>
      <p:bldP spid="5" grpId="0"/>
      <p:bldP spid="52"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2"/>
          <p:cNvSpPr txBox="1">
            <a:spLocks/>
          </p:cNvSpPr>
          <p:nvPr/>
        </p:nvSpPr>
        <p:spPr>
          <a:xfrm>
            <a:off x="3612067" y="968721"/>
            <a:ext cx="4986327" cy="12710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400" dirty="0" smtClean="0">
                <a:solidFill>
                  <a:srgbClr val="FFFF00"/>
                </a:solidFill>
                <a:latin typeface="#9Slide03 Reso"/>
              </a:rPr>
              <a:t>Kích thước tế bào </a:t>
            </a:r>
          </a:p>
        </p:txBody>
      </p:sp>
      <p:pic>
        <p:nvPicPr>
          <p:cNvPr id="3074" name="Picture 2" descr="Bệnh đa hồng cầu điều trị như thế nà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67" b="100000" l="250" r="100000"/>
                    </a14:imgEffect>
                  </a14:imgLayer>
                </a14:imgProps>
              </a:ext>
              <a:ext uri="{28A0092B-C50C-407E-A947-70E740481C1C}">
                <a14:useLocalDpi xmlns:a14="http://schemas.microsoft.com/office/drawing/2010/main" val="0"/>
              </a:ext>
            </a:extLst>
          </a:blip>
          <a:srcRect/>
          <a:stretch>
            <a:fillRect/>
          </a:stretch>
        </p:blipFill>
        <p:spPr bwMode="auto">
          <a:xfrm>
            <a:off x="835051" y="1134967"/>
            <a:ext cx="2810189" cy="21076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 khuẩn Ecoli là gì? Nhiễm khuẩn Ecoli là gì?"/>
          <p:cNvPicPr>
            <a:picLocks noChangeAspect="1" noChangeArrowheads="1"/>
          </p:cNvPicPr>
          <p:nvPr/>
        </p:nvPicPr>
        <p:blipFill rotWithShape="1">
          <a:blip r:embed="rId4">
            <a:extLst>
              <a:ext uri="{28A0092B-C50C-407E-A947-70E740481C1C}">
                <a14:useLocalDpi xmlns:a14="http://schemas.microsoft.com/office/drawing/2010/main" val="0"/>
              </a:ext>
            </a:extLst>
          </a:blip>
          <a:srcRect l="10099"/>
          <a:stretch/>
        </p:blipFill>
        <p:spPr bwMode="auto">
          <a:xfrm>
            <a:off x="545223" y="4066422"/>
            <a:ext cx="3389846" cy="18853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lud.-Las neuronas nacidas en adultos crecen más que las nacidas en la  infan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8344" y="1134967"/>
            <a:ext cx="3161462" cy="210764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ietsciences ; Nguyễn Lân Dũng, Đào Thị Lương ; Nấm men ; science, khoa  hoc, khoahoc, tin hoc, informatique;computer; vat ly; physics, physique,  chimie, chemistry, hoa hoc, sinh vat, biologie,  biology;biochimie;biochemistry;astronomy;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5919" y="4129268"/>
            <a:ext cx="142875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Ảnh chụp tế bào biểu bì vảy hành tây. | Ảnh chụp tế bào biểu… | Flick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504"/>
          <a:stretch/>
        </p:blipFill>
        <p:spPr bwMode="auto">
          <a:xfrm>
            <a:off x="4638555" y="2347328"/>
            <a:ext cx="2933352" cy="2876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1508760" y="5823493"/>
                <a:ext cx="3445700" cy="1040285"/>
              </a:xfrm>
              <a:prstGeom prst="rect">
                <a:avLst/>
              </a:prstGeom>
              <a:noFill/>
            </p:spPr>
            <p:txBody>
              <a:bodyPr wrap="square" rtlCol="0">
                <a:spAutoFit/>
              </a:bodyPr>
              <a:lstStyle/>
              <a:p>
                <a:pPr algn="just">
                  <a:lnSpc>
                    <a:spcPct val="110000"/>
                  </a:lnSpc>
                </a:pPr>
                <a:r>
                  <a:rPr lang="vi-VN" sz="1400" dirty="0" smtClean="0">
                    <a:solidFill>
                      <a:srgbClr val="FFFF00"/>
                    </a:solidFill>
                    <a:latin typeface="#9Slide03 Reso"/>
                  </a:rPr>
                  <a:t>Tế bào vi khuẩn </a:t>
                </a:r>
                <a:r>
                  <a:rPr lang="vi-VN" sz="1400" i="1" dirty="0" smtClean="0">
                    <a:solidFill>
                      <a:srgbClr val="FFFF00"/>
                    </a:solidFill>
                    <a:latin typeface="#9Slide03 Reso"/>
                  </a:rPr>
                  <a:t>E.coli</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dài khoảng 2 </a:t>
                </a:r>
                <a14:m>
                  <m:oMath xmlns:m="http://schemas.openxmlformats.org/officeDocument/2006/math">
                    <m:r>
                      <m:rPr>
                        <m:sty m:val="p"/>
                      </m:rPr>
                      <a:rPr lang="vi-VN" sz="1400" smtClean="0">
                        <a:solidFill>
                          <a:prstClr val="white"/>
                        </a:solidFill>
                        <a:latin typeface="Cambria Math" panose="02040503050406030204" pitchFamily="18" charset="0"/>
                        <a:ea typeface="Cambria Math" panose="02040503050406030204" pitchFamily="18" charset="0"/>
                      </a:rPr>
                      <m:t>μ</m:t>
                    </m:r>
                  </m:oMath>
                </a14:m>
                <a:r>
                  <a:rPr lang="vi-VN" sz="1400" dirty="0" smtClean="0">
                    <a:solidFill>
                      <a:prstClr val="white"/>
                    </a:solidFill>
                    <a:latin typeface="#9Slide03 Reso"/>
                  </a:rPr>
                  <a:t>m</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rộng khoảng 0,25 – 1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Reso"/>
                  </a:rPr>
                  <a:t>m</a:t>
                </a:r>
              </a:p>
              <a:p>
                <a:pPr algn="just">
                  <a:lnSpc>
                    <a:spcPct val="110000"/>
                  </a:lnSpc>
                </a:pPr>
                <a:endParaRPr lang="vi-VN" sz="1400" dirty="0">
                  <a:solidFill>
                    <a:prstClr val="white"/>
                  </a:solidFill>
                  <a:latin typeface="#9Slide03 Reso"/>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508760" y="5823493"/>
                <a:ext cx="3445700" cy="1040285"/>
              </a:xfrm>
              <a:prstGeom prst="rect">
                <a:avLst/>
              </a:prstGeom>
              <a:blipFill rotWithShape="0">
                <a:blip r:embed="rId8"/>
                <a:stretch>
                  <a:fillRect l="-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018105" y="5823493"/>
                <a:ext cx="2261940" cy="1277273"/>
              </a:xfrm>
              <a:prstGeom prst="rect">
                <a:avLst/>
              </a:prstGeom>
              <a:noFill/>
            </p:spPr>
            <p:txBody>
              <a:bodyPr wrap="square" rtlCol="0">
                <a:spAutoFit/>
              </a:bodyPr>
              <a:lstStyle/>
              <a:p>
                <a:pPr algn="just">
                  <a:lnSpc>
                    <a:spcPct val="110000"/>
                  </a:lnSpc>
                </a:pPr>
                <a:r>
                  <a:rPr lang="vi-VN" sz="1400" dirty="0" smtClean="0">
                    <a:solidFill>
                      <a:srgbClr val="FFFF00"/>
                    </a:solidFill>
                    <a:latin typeface="#9Slide03 Reso"/>
                  </a:rPr>
                  <a:t>Tế bào nấm men</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dài khoảng 6 </a:t>
                </a:r>
                <a14:m>
                  <m:oMath xmlns:m="http://schemas.openxmlformats.org/officeDocument/2006/math">
                    <m:r>
                      <m:rPr>
                        <m:sty m:val="p"/>
                      </m:rPr>
                      <a:rPr lang="vi-VN" sz="1400" smtClean="0">
                        <a:solidFill>
                          <a:prstClr val="white"/>
                        </a:solidFill>
                        <a:latin typeface="Cambria Math" panose="02040503050406030204" pitchFamily="18" charset="0"/>
                        <a:ea typeface="Cambria Math" panose="02040503050406030204" pitchFamily="18" charset="0"/>
                      </a:rPr>
                      <m:t>μ</m:t>
                    </m:r>
                  </m:oMath>
                </a14:m>
                <a:r>
                  <a:rPr lang="vi-VN" sz="1400" dirty="0" smtClean="0">
                    <a:solidFill>
                      <a:prstClr val="white"/>
                    </a:solidFill>
                    <a:latin typeface="#9Slide03 Reso"/>
                  </a:rPr>
                  <a:t>m</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rộng khoảng 5</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Reso"/>
                  </a:rPr>
                  <a:t>m</a:t>
                </a:r>
              </a:p>
            </p:txBody>
          </p:sp>
        </mc:Choice>
        <mc:Fallback xmlns="">
          <p:sp>
            <p:nvSpPr>
              <p:cNvPr id="13" name="TextBox 12"/>
              <p:cNvSpPr txBox="1">
                <a:spLocks noRot="1" noChangeAspect="1" noMove="1" noResize="1" noEditPoints="1" noAdjustHandles="1" noChangeArrowheads="1" noChangeShapeType="1" noTextEdit="1"/>
              </p:cNvSpPr>
              <p:nvPr/>
            </p:nvSpPr>
            <p:spPr>
              <a:xfrm>
                <a:off x="9018105" y="5823493"/>
                <a:ext cx="2261940" cy="1277273"/>
              </a:xfrm>
              <a:prstGeom prst="rect">
                <a:avLst/>
              </a:prstGeom>
              <a:blipFill rotWithShape="0">
                <a:blip r:embed="rId9"/>
                <a:stretch>
                  <a:fillRect l="-809" r="-809"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122644" y="5223328"/>
                <a:ext cx="3445700" cy="1040285"/>
              </a:xfrm>
              <a:prstGeom prst="rect">
                <a:avLst/>
              </a:prstGeom>
              <a:noFill/>
            </p:spPr>
            <p:txBody>
              <a:bodyPr wrap="square" rtlCol="0">
                <a:spAutoFit/>
              </a:bodyPr>
              <a:lstStyle/>
              <a:p>
                <a:pPr algn="just">
                  <a:lnSpc>
                    <a:spcPct val="110000"/>
                  </a:lnSpc>
                </a:pPr>
                <a:r>
                  <a:rPr lang="vi-VN" sz="1400" dirty="0" smtClean="0">
                    <a:solidFill>
                      <a:srgbClr val="FFFF00"/>
                    </a:solidFill>
                    <a:latin typeface="#9Slide03 Reso"/>
                  </a:rPr>
                  <a:t>Tế bào biểu bì vẩy hành</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dài khoảng 200 </a:t>
                </a:r>
                <a14:m>
                  <m:oMath xmlns:m="http://schemas.openxmlformats.org/officeDocument/2006/math">
                    <m:r>
                      <m:rPr>
                        <m:sty m:val="p"/>
                      </m:rPr>
                      <a:rPr lang="vi-VN" sz="1400" smtClean="0">
                        <a:solidFill>
                          <a:prstClr val="white"/>
                        </a:solidFill>
                        <a:latin typeface="Cambria Math" panose="02040503050406030204" pitchFamily="18" charset="0"/>
                        <a:ea typeface="Cambria Math" panose="02040503050406030204" pitchFamily="18" charset="0"/>
                      </a:rPr>
                      <m:t>μ</m:t>
                    </m:r>
                  </m:oMath>
                </a14:m>
                <a:r>
                  <a:rPr lang="vi-VN" sz="1400" dirty="0" smtClean="0">
                    <a:solidFill>
                      <a:prstClr val="white"/>
                    </a:solidFill>
                    <a:latin typeface="#9Slide03 Reso"/>
                  </a:rPr>
                  <a:t>m</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rộng khoảng 70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Reso"/>
                  </a:rPr>
                  <a:t>m</a:t>
                </a:r>
              </a:p>
              <a:p>
                <a:pPr algn="just">
                  <a:lnSpc>
                    <a:spcPct val="110000"/>
                  </a:lnSpc>
                </a:pPr>
                <a:endParaRPr lang="vi-VN" sz="1400" dirty="0">
                  <a:solidFill>
                    <a:prstClr val="white"/>
                  </a:solidFill>
                  <a:latin typeface="#9Slide03 Reso"/>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122644" y="5223328"/>
                <a:ext cx="3445700" cy="1040285"/>
              </a:xfrm>
              <a:prstGeom prst="rect">
                <a:avLst/>
              </a:prstGeom>
              <a:blipFill rotWithShape="0">
                <a:blip r:embed="rId10"/>
                <a:stretch>
                  <a:fillRect l="-530" t="-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224865" y="3285042"/>
                <a:ext cx="2006745" cy="1040285"/>
              </a:xfrm>
              <a:prstGeom prst="rect">
                <a:avLst/>
              </a:prstGeom>
              <a:noFill/>
            </p:spPr>
            <p:txBody>
              <a:bodyPr wrap="square" rtlCol="0">
                <a:spAutoFit/>
              </a:bodyPr>
              <a:lstStyle/>
              <a:p>
                <a:pPr algn="just">
                  <a:lnSpc>
                    <a:spcPct val="110000"/>
                  </a:lnSpc>
                </a:pPr>
                <a:r>
                  <a:rPr lang="vi-VN" sz="1400" dirty="0" smtClean="0">
                    <a:solidFill>
                      <a:srgbClr val="FFFF00"/>
                    </a:solidFill>
                    <a:latin typeface="#9Slide03 Reso"/>
                  </a:rPr>
                  <a:t>Tế bào hồng cầu ở người</a:t>
                </a:r>
              </a:p>
              <a:p>
                <a:pPr algn="just">
                  <a:lnSpc>
                    <a:spcPct val="110000"/>
                  </a:lnSpc>
                </a:pPr>
                <a:r>
                  <a:rPr lang="vi-VN" sz="1400" dirty="0" smtClean="0">
                    <a:solidFill>
                      <a:prstClr val="white"/>
                    </a:solidFill>
                    <a:latin typeface="#9Slide03 Reso"/>
                  </a:rPr>
                  <a:t>Đường kính khoảng 7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Reso"/>
                  </a:rPr>
                  <a:t>m</a:t>
                </a:r>
              </a:p>
            </p:txBody>
          </p:sp>
        </mc:Choice>
        <mc:Fallback xmlns="">
          <p:sp>
            <p:nvSpPr>
              <p:cNvPr id="15" name="TextBox 14"/>
              <p:cNvSpPr txBox="1">
                <a:spLocks noRot="1" noChangeAspect="1" noMove="1" noResize="1" noEditPoints="1" noAdjustHandles="1" noChangeArrowheads="1" noChangeShapeType="1" noTextEdit="1"/>
              </p:cNvSpPr>
              <p:nvPr/>
            </p:nvSpPr>
            <p:spPr>
              <a:xfrm>
                <a:off x="1224865" y="3285042"/>
                <a:ext cx="2006745" cy="1040285"/>
              </a:xfrm>
              <a:prstGeom prst="rect">
                <a:avLst/>
              </a:prstGeom>
              <a:blipFill rotWithShape="0">
                <a:blip r:embed="rId11"/>
                <a:stretch>
                  <a:fillRect l="-912" t="-585" r="-912" b="-2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82418" y="3242609"/>
                <a:ext cx="3750049" cy="1277273"/>
              </a:xfrm>
              <a:prstGeom prst="rect">
                <a:avLst/>
              </a:prstGeom>
              <a:noFill/>
            </p:spPr>
            <p:txBody>
              <a:bodyPr wrap="square" rtlCol="0">
                <a:spAutoFit/>
              </a:bodyPr>
              <a:lstStyle/>
              <a:p>
                <a:pPr algn="just">
                  <a:lnSpc>
                    <a:spcPct val="110000"/>
                  </a:lnSpc>
                </a:pPr>
                <a:r>
                  <a:rPr lang="vi-VN" sz="1400" dirty="0" smtClean="0">
                    <a:solidFill>
                      <a:srgbClr val="FFFF00"/>
                    </a:solidFill>
                    <a:latin typeface="#9Slide03 Reso"/>
                  </a:rPr>
                  <a:t>Tế bào thần kinh ở người</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dài khoảng 13 – 60 mm (có thể 100 cm)</a:t>
                </a:r>
              </a:p>
              <a:p>
                <a:pPr marL="285750" indent="-285750" algn="just">
                  <a:lnSpc>
                    <a:spcPct val="110000"/>
                  </a:lnSpc>
                  <a:buFont typeface="Wingdings" panose="05000000000000000000" pitchFamily="2" charset="2"/>
                  <a:buChar char="§"/>
                </a:pPr>
                <a:r>
                  <a:rPr lang="vi-VN" sz="1400" dirty="0" smtClean="0">
                    <a:solidFill>
                      <a:prstClr val="white"/>
                    </a:solidFill>
                    <a:latin typeface="#9Slide03 Reso"/>
                  </a:rPr>
                  <a:t>Chiều rộng khoảng 10 – 30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Reso"/>
                  </a:rPr>
                  <a:t>m</a:t>
                </a:r>
              </a:p>
              <a:p>
                <a:pPr algn="just">
                  <a:lnSpc>
                    <a:spcPct val="110000"/>
                  </a:lnSpc>
                </a:pPr>
                <a:endParaRPr lang="vi-VN" sz="1400" dirty="0">
                  <a:solidFill>
                    <a:prstClr val="white"/>
                  </a:solidFill>
                  <a:latin typeface="#9Slide03 Reso"/>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82418" y="3242609"/>
                <a:ext cx="3750049" cy="1277273"/>
              </a:xfrm>
              <a:prstGeom prst="rect">
                <a:avLst/>
              </a:prstGeom>
              <a:blipFill rotWithShape="0">
                <a:blip r:embed="rId12"/>
                <a:stretch>
                  <a:fillRect l="-488" t="-478" r="-488"/>
                </a:stretch>
              </a:blipFill>
            </p:spPr>
            <p:txBody>
              <a:bodyPr/>
              <a:lstStyle/>
              <a:p>
                <a:r>
                  <a:rPr lang="en-US">
                    <a:noFill/>
                  </a:rPr>
                  <a:t> </a:t>
                </a:r>
              </a:p>
            </p:txBody>
          </p:sp>
        </mc:Fallback>
      </mc:AlternateContent>
      <p:pic>
        <p:nvPicPr>
          <p:cNvPr id="3086" name="Picture 14" descr="Microscope Icon - Open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91899" y="135801"/>
            <a:ext cx="1022481" cy="132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5100" y="634999"/>
            <a:ext cx="9144000" cy="842963"/>
          </a:xfrm>
        </p:spPr>
        <p:txBody>
          <a:bodyPr>
            <a:normAutofit fontScale="90000"/>
          </a:bodyPr>
          <a:lstStyle/>
          <a:p>
            <a:r>
              <a:rPr lang="en-US" dirty="0" smtClean="0">
                <a:solidFill>
                  <a:srgbClr val="FF0000"/>
                </a:solidFill>
                <a:latin typeface="#9Slide02 Tieu de rat dai 01"/>
              </a:rPr>
              <a:t>III. KÍCH THƯỚC TẾ BÀO: </a:t>
            </a:r>
            <a:endParaRPr lang="en-US" dirty="0">
              <a:solidFill>
                <a:srgbClr val="FF0000"/>
              </a:solidFill>
              <a:latin typeface="#9Slide02 Tieu de rat dai 01"/>
            </a:endParaRPr>
          </a:p>
        </p:txBody>
      </p:sp>
      <p:sp>
        <p:nvSpPr>
          <p:cNvPr id="3" name="Subtitle 2"/>
          <p:cNvSpPr>
            <a:spLocks noGrp="1"/>
          </p:cNvSpPr>
          <p:nvPr>
            <p:ph type="subTitle" idx="1"/>
          </p:nvPr>
        </p:nvSpPr>
        <p:spPr>
          <a:xfrm>
            <a:off x="1435100" y="1795519"/>
            <a:ext cx="9144000" cy="1655762"/>
          </a:xfrm>
        </p:spPr>
        <p:txBody>
          <a:bodyPr/>
          <a:lstStyle/>
          <a:p>
            <a:pPr marL="342900" indent="-342900">
              <a:buFontTx/>
              <a:buChar char="-"/>
            </a:pPr>
            <a:r>
              <a:rPr lang="en-US" dirty="0" err="1" smtClean="0">
                <a:latin typeface="#9Slide02 Tieu de rat dai 01"/>
              </a:rPr>
              <a:t>Tế</a:t>
            </a:r>
            <a:r>
              <a:rPr lang="en-US" dirty="0" smtClean="0">
                <a:latin typeface="#9Slide02 Tieu de rat dai 01"/>
              </a:rPr>
              <a:t> </a:t>
            </a:r>
            <a:r>
              <a:rPr lang="en-US" dirty="0" err="1" smtClean="0">
                <a:latin typeface="#9Slide02 Tieu de rat dai 01"/>
              </a:rPr>
              <a:t>bào</a:t>
            </a:r>
            <a:r>
              <a:rPr lang="en-US" dirty="0" smtClean="0">
                <a:latin typeface="#9Slide02 Tieu de rat dai 01"/>
              </a:rPr>
              <a:t> </a:t>
            </a:r>
            <a:r>
              <a:rPr lang="en-US" dirty="0" err="1" smtClean="0">
                <a:latin typeface="#9Slide02 Tieu de rat dai 01"/>
              </a:rPr>
              <a:t>có</a:t>
            </a:r>
            <a:r>
              <a:rPr lang="en-US" dirty="0" smtClean="0">
                <a:latin typeface="#9Slide02 Tieu de rat dai 01"/>
              </a:rPr>
              <a:t> </a:t>
            </a:r>
            <a:r>
              <a:rPr lang="en-US" dirty="0" err="1" smtClean="0">
                <a:latin typeface="#9Slide02 Tieu de rat dai 01"/>
              </a:rPr>
              <a:t>kích</a:t>
            </a:r>
            <a:r>
              <a:rPr lang="en-US" dirty="0" smtClean="0">
                <a:latin typeface="#9Slide02 Tieu de rat dai 01"/>
              </a:rPr>
              <a:t> </a:t>
            </a:r>
            <a:r>
              <a:rPr lang="en-US" dirty="0" err="1" smtClean="0">
                <a:latin typeface="#9Slide02 Tieu de rat dai 01"/>
              </a:rPr>
              <a:t>thước</a:t>
            </a:r>
            <a:r>
              <a:rPr lang="en-US" dirty="0" smtClean="0">
                <a:latin typeface="#9Slide02 Tieu de rat dai 01"/>
              </a:rPr>
              <a:t> </a:t>
            </a:r>
            <a:r>
              <a:rPr lang="en-US" dirty="0" err="1" smtClean="0">
                <a:latin typeface="#9Slide02 Tieu de rat dai 01"/>
              </a:rPr>
              <a:t>rất</a:t>
            </a:r>
            <a:r>
              <a:rPr lang="en-US" dirty="0" smtClean="0">
                <a:latin typeface="#9Slide02 Tieu de rat dai 01"/>
              </a:rPr>
              <a:t> </a:t>
            </a:r>
            <a:r>
              <a:rPr lang="en-US" dirty="0" err="1" smtClean="0">
                <a:latin typeface="#9Slide02 Tieu de rat dai 01"/>
              </a:rPr>
              <a:t>nhỏ</a:t>
            </a:r>
            <a:r>
              <a:rPr lang="en-US" dirty="0" smtClean="0">
                <a:latin typeface="#9Slide02 Tieu de rat dai 01"/>
              </a:rPr>
              <a:t> </a:t>
            </a:r>
            <a:r>
              <a:rPr lang="en-US" dirty="0" err="1" smtClean="0">
                <a:latin typeface="#9Slide02 Tieu de rat dai 01"/>
              </a:rPr>
              <a:t>bé</a:t>
            </a:r>
            <a:r>
              <a:rPr lang="en-US" dirty="0" smtClean="0">
                <a:latin typeface="#9Slide02 Tieu de rat dai 01"/>
              </a:rPr>
              <a:t> </a:t>
            </a:r>
            <a:r>
              <a:rPr lang="en-US" dirty="0" err="1" smtClean="0">
                <a:latin typeface="#9Slide02 Tieu de rat dai 01"/>
              </a:rPr>
              <a:t>và</a:t>
            </a:r>
            <a:r>
              <a:rPr lang="en-US" dirty="0" smtClean="0">
                <a:latin typeface="#9Slide02 Tieu de rat dai 01"/>
              </a:rPr>
              <a:t> </a:t>
            </a:r>
            <a:r>
              <a:rPr lang="en-US" dirty="0" err="1" smtClean="0">
                <a:latin typeface="#9Slide02 Tieu de rat dai 01"/>
              </a:rPr>
              <a:t>không</a:t>
            </a:r>
            <a:r>
              <a:rPr lang="en-US" dirty="0" smtClean="0">
                <a:latin typeface="#9Slide02 Tieu de rat dai 01"/>
              </a:rPr>
              <a:t> </a:t>
            </a:r>
            <a:r>
              <a:rPr lang="en-US" dirty="0" err="1" smtClean="0">
                <a:latin typeface="#9Slide02 Tieu de rat dai 01"/>
              </a:rPr>
              <a:t>thể</a:t>
            </a:r>
            <a:r>
              <a:rPr lang="en-US" dirty="0" smtClean="0">
                <a:latin typeface="#9Slide02 Tieu de rat dai 01"/>
              </a:rPr>
              <a:t> </a:t>
            </a:r>
            <a:r>
              <a:rPr lang="en-US" dirty="0" err="1" smtClean="0">
                <a:latin typeface="#9Slide02 Tieu de rat dai 01"/>
              </a:rPr>
              <a:t>quan</a:t>
            </a:r>
            <a:r>
              <a:rPr lang="en-US" dirty="0" smtClean="0">
                <a:latin typeface="#9Slide02 Tieu de rat dai 01"/>
              </a:rPr>
              <a:t> </a:t>
            </a:r>
            <a:r>
              <a:rPr lang="en-US" dirty="0" err="1" smtClean="0">
                <a:latin typeface="#9Slide02 Tieu de rat dai 01"/>
              </a:rPr>
              <a:t>sát</a:t>
            </a:r>
            <a:r>
              <a:rPr lang="en-US" dirty="0" smtClean="0">
                <a:latin typeface="#9Slide02 Tieu de rat dai 01"/>
              </a:rPr>
              <a:t> </a:t>
            </a:r>
            <a:r>
              <a:rPr lang="en-US" dirty="0" err="1" smtClean="0">
                <a:latin typeface="#9Slide02 Tieu de rat dai 01"/>
              </a:rPr>
              <a:t>bằng</a:t>
            </a:r>
            <a:r>
              <a:rPr lang="en-US" dirty="0" smtClean="0">
                <a:latin typeface="#9Slide02 Tieu de rat dai 01"/>
              </a:rPr>
              <a:t> </a:t>
            </a:r>
            <a:r>
              <a:rPr lang="en-US" dirty="0" err="1" smtClean="0">
                <a:latin typeface="#9Slide02 Tieu de rat dai 01"/>
              </a:rPr>
              <a:t>mắt</a:t>
            </a:r>
            <a:r>
              <a:rPr lang="en-US" dirty="0" smtClean="0">
                <a:latin typeface="#9Slide02 Tieu de rat dai 01"/>
              </a:rPr>
              <a:t> </a:t>
            </a:r>
            <a:r>
              <a:rPr lang="en-US" dirty="0" err="1" smtClean="0">
                <a:latin typeface="#9Slide02 Tieu de rat dai 01"/>
              </a:rPr>
              <a:t>thường</a:t>
            </a:r>
            <a:r>
              <a:rPr lang="en-US" dirty="0" smtClean="0">
                <a:latin typeface="#9Slide02 Tieu de rat dai 01"/>
              </a:rPr>
              <a:t> </a:t>
            </a:r>
            <a:r>
              <a:rPr lang="en-US" dirty="0" err="1" smtClean="0">
                <a:latin typeface="#9Slide02 Tieu de rat dai 01"/>
              </a:rPr>
              <a:t>mà</a:t>
            </a:r>
            <a:r>
              <a:rPr lang="en-US" dirty="0" smtClean="0">
                <a:latin typeface="#9Slide02 Tieu de rat dai 01"/>
              </a:rPr>
              <a:t> </a:t>
            </a:r>
            <a:r>
              <a:rPr lang="en-US" dirty="0" err="1" smtClean="0">
                <a:latin typeface="#9Slide02 Tieu de rat dai 01"/>
              </a:rPr>
              <a:t>sử</a:t>
            </a:r>
            <a:r>
              <a:rPr lang="en-US" dirty="0" smtClean="0">
                <a:latin typeface="#9Slide02 Tieu de rat dai 01"/>
              </a:rPr>
              <a:t> </a:t>
            </a:r>
            <a:r>
              <a:rPr lang="en-US" dirty="0" err="1" smtClean="0">
                <a:latin typeface="#9Slide02 Tieu de rat dai 01"/>
              </a:rPr>
              <a:t>dụng</a:t>
            </a:r>
            <a:r>
              <a:rPr lang="en-US" dirty="0" smtClean="0">
                <a:latin typeface="#9Slide02 Tieu de rat dai 01"/>
              </a:rPr>
              <a:t> </a:t>
            </a:r>
            <a:r>
              <a:rPr lang="en-US" dirty="0" err="1" smtClean="0">
                <a:latin typeface="#9Slide02 Tieu de rat dai 01"/>
              </a:rPr>
              <a:t>Kính</a:t>
            </a:r>
            <a:r>
              <a:rPr lang="en-US" dirty="0" smtClean="0">
                <a:latin typeface="#9Slide02 Tieu de rat dai 01"/>
              </a:rPr>
              <a:t> </a:t>
            </a:r>
            <a:r>
              <a:rPr lang="en-US" dirty="0" err="1" smtClean="0">
                <a:latin typeface="#9Slide02 Tieu de rat dai 01"/>
              </a:rPr>
              <a:t>hiển</a:t>
            </a:r>
            <a:r>
              <a:rPr lang="en-US" dirty="0" smtClean="0">
                <a:latin typeface="#9Slide02 Tieu de rat dai 01"/>
              </a:rPr>
              <a:t> vi </a:t>
            </a:r>
            <a:r>
              <a:rPr lang="en-US" dirty="0" err="1" smtClean="0">
                <a:latin typeface="#9Slide02 Tieu de rat dai 01"/>
              </a:rPr>
              <a:t>quang</a:t>
            </a:r>
            <a:r>
              <a:rPr lang="en-US" dirty="0" smtClean="0">
                <a:latin typeface="#9Slide02 Tieu de rat dai 01"/>
              </a:rPr>
              <a:t> </a:t>
            </a:r>
            <a:r>
              <a:rPr lang="en-US" dirty="0" err="1" smtClean="0">
                <a:latin typeface="#9Slide02 Tieu de rat dai 01"/>
              </a:rPr>
              <a:t>học</a:t>
            </a:r>
            <a:r>
              <a:rPr lang="en-US" dirty="0" smtClean="0">
                <a:latin typeface="#9Slide02 Tieu de rat dai 01"/>
              </a:rPr>
              <a:t> </a:t>
            </a:r>
            <a:r>
              <a:rPr lang="en-US" dirty="0" err="1" smtClean="0">
                <a:latin typeface="#9Slide02 Tieu de rat dai 01"/>
              </a:rPr>
              <a:t>quan</a:t>
            </a:r>
            <a:r>
              <a:rPr lang="en-US" dirty="0" smtClean="0">
                <a:latin typeface="#9Slide02 Tieu de rat dai 01"/>
              </a:rPr>
              <a:t> </a:t>
            </a:r>
            <a:r>
              <a:rPr lang="en-US" dirty="0" err="1" smtClean="0">
                <a:latin typeface="#9Slide02 Tieu de rat dai 01"/>
              </a:rPr>
              <a:t>sát</a:t>
            </a:r>
            <a:r>
              <a:rPr lang="en-US" dirty="0" smtClean="0">
                <a:latin typeface="#9Slide02 Tieu de rat dai 01"/>
              </a:rPr>
              <a:t>.</a:t>
            </a:r>
          </a:p>
          <a:p>
            <a:pPr marL="342900" indent="-342900">
              <a:buFontTx/>
              <a:buChar char="-"/>
            </a:pPr>
            <a:r>
              <a:rPr lang="en-US" dirty="0" smtClean="0">
                <a:latin typeface="#9Slide02 Tieu de rat dai 01"/>
              </a:rPr>
              <a:t>Ở </a:t>
            </a:r>
            <a:r>
              <a:rPr lang="en-US" dirty="0" err="1" smtClean="0">
                <a:latin typeface="#9Slide02 Tieu de rat dai 01"/>
              </a:rPr>
              <a:t>các</a:t>
            </a:r>
            <a:r>
              <a:rPr lang="en-US" dirty="0" smtClean="0">
                <a:latin typeface="#9Slide02 Tieu de rat dai 01"/>
              </a:rPr>
              <a:t> </a:t>
            </a:r>
            <a:r>
              <a:rPr lang="en-US" dirty="0" err="1" smtClean="0">
                <a:latin typeface="#9Slide02 Tieu de rat dai 01"/>
              </a:rPr>
              <a:t>loài</a:t>
            </a:r>
            <a:r>
              <a:rPr lang="en-US" dirty="0" smtClean="0">
                <a:latin typeface="#9Slide02 Tieu de rat dai 01"/>
              </a:rPr>
              <a:t> </a:t>
            </a:r>
            <a:r>
              <a:rPr lang="en-US" dirty="0" err="1" smtClean="0">
                <a:latin typeface="#9Slide02 Tieu de rat dai 01"/>
              </a:rPr>
              <a:t>khác</a:t>
            </a:r>
            <a:r>
              <a:rPr lang="en-US" dirty="0" smtClean="0">
                <a:latin typeface="#9Slide02 Tieu de rat dai 01"/>
              </a:rPr>
              <a:t> </a:t>
            </a:r>
            <a:r>
              <a:rPr lang="en-US" dirty="0" err="1" smtClean="0">
                <a:latin typeface="#9Slide02 Tieu de rat dai 01"/>
              </a:rPr>
              <a:t>nhau</a:t>
            </a:r>
            <a:r>
              <a:rPr lang="en-US" dirty="0" smtClean="0">
                <a:latin typeface="#9Slide02 Tieu de rat dai 01"/>
              </a:rPr>
              <a:t> </a:t>
            </a:r>
            <a:r>
              <a:rPr lang="en-US" dirty="0" err="1" smtClean="0">
                <a:latin typeface="#9Slide02 Tieu de rat dai 01"/>
              </a:rPr>
              <a:t>tế</a:t>
            </a:r>
            <a:r>
              <a:rPr lang="en-US" dirty="0" smtClean="0">
                <a:latin typeface="#9Slide02 Tieu de rat dai 01"/>
              </a:rPr>
              <a:t> </a:t>
            </a:r>
            <a:r>
              <a:rPr lang="en-US" dirty="0" err="1" smtClean="0">
                <a:latin typeface="#9Slide02 Tieu de rat dai 01"/>
              </a:rPr>
              <a:t>bào</a:t>
            </a:r>
            <a:r>
              <a:rPr lang="en-US" dirty="0" smtClean="0">
                <a:latin typeface="#9Slide02 Tieu de rat dai 01"/>
              </a:rPr>
              <a:t> </a:t>
            </a:r>
            <a:r>
              <a:rPr lang="en-US" dirty="0" err="1" smtClean="0">
                <a:latin typeface="#9Slide02 Tieu de rat dai 01"/>
              </a:rPr>
              <a:t>có</a:t>
            </a:r>
            <a:r>
              <a:rPr lang="en-US" dirty="0" smtClean="0">
                <a:latin typeface="#9Slide02 Tieu de rat dai 01"/>
              </a:rPr>
              <a:t> </a:t>
            </a:r>
            <a:r>
              <a:rPr lang="en-US" dirty="0" err="1" smtClean="0">
                <a:latin typeface="#9Slide02 Tieu de rat dai 01"/>
              </a:rPr>
              <a:t>kích</a:t>
            </a:r>
            <a:r>
              <a:rPr lang="en-US" dirty="0" smtClean="0">
                <a:latin typeface="#9Slide02 Tieu de rat dai 01"/>
              </a:rPr>
              <a:t> </a:t>
            </a:r>
            <a:r>
              <a:rPr lang="en-US" dirty="0" err="1" smtClean="0">
                <a:latin typeface="#9Slide02 Tieu de rat dai 01"/>
              </a:rPr>
              <a:t>thước</a:t>
            </a:r>
            <a:r>
              <a:rPr lang="en-US" dirty="0" smtClean="0">
                <a:latin typeface="#9Slide02 Tieu de rat dai 01"/>
              </a:rPr>
              <a:t> </a:t>
            </a:r>
            <a:r>
              <a:rPr lang="en-US" dirty="0" err="1" smtClean="0">
                <a:latin typeface="#9Slide02 Tieu de rat dai 01"/>
              </a:rPr>
              <a:t>khác</a:t>
            </a:r>
            <a:r>
              <a:rPr lang="en-US" dirty="0" smtClean="0">
                <a:latin typeface="#9Slide02 Tieu de rat dai 01"/>
              </a:rPr>
              <a:t> </a:t>
            </a:r>
            <a:r>
              <a:rPr lang="en-US" dirty="0" err="1" smtClean="0">
                <a:latin typeface="#9Slide02 Tieu de rat dai 01"/>
              </a:rPr>
              <a:t>nhau</a:t>
            </a:r>
            <a:r>
              <a:rPr lang="en-US" dirty="0" smtClean="0">
                <a:latin typeface="#9Slide02 Tieu de rat dai 01"/>
              </a:rPr>
              <a:t>. </a:t>
            </a:r>
            <a:endParaRPr lang="en-US" dirty="0">
              <a:latin typeface="#9Slide02 Tieu de rat dai 01"/>
            </a:endParaRPr>
          </a:p>
        </p:txBody>
      </p:sp>
      <p:pic>
        <p:nvPicPr>
          <p:cNvPr id="4" name="Picture 4" descr="Drawing Love GIF by Ai and Aik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39415" y="2879839"/>
            <a:ext cx="3971197" cy="333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555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9"/>
          <p:cNvSpPr txBox="1">
            <a:spLocks noGrp="1"/>
          </p:cNvSpPr>
          <p:nvPr>
            <p:ph type="title"/>
          </p:nvPr>
        </p:nvSpPr>
        <p:spPr>
          <a:xfrm>
            <a:off x="3448956" y="249633"/>
            <a:ext cx="8475565" cy="1271258"/>
          </a:xfrm>
          <a:prstGeom prst="rect">
            <a:avLst/>
          </a:prstGeom>
        </p:spPr>
        <p:txBody>
          <a:bodyPr spcFirstLastPara="1" wrap="square" lIns="121900" tIns="121900" rIns="121900" bIns="121900" anchor="ctr" anchorCtr="0">
            <a:noAutofit/>
          </a:bodyPr>
          <a:lstStyle/>
          <a:p>
            <a:pPr>
              <a:lnSpc>
                <a:spcPct val="120000"/>
              </a:lnSpc>
            </a:pPr>
            <a:r>
              <a:rPr lang="en-US" sz="3200" dirty="0" smtClean="0">
                <a:solidFill>
                  <a:schemeClr val="accent3">
                    <a:lumMod val="75000"/>
                    <a:lumOff val="25000"/>
                  </a:schemeClr>
                </a:solidFill>
                <a:latin typeface="#9Slide05 FS Blonde Script"/>
              </a:rPr>
              <a:t>S</a:t>
            </a:r>
            <a:r>
              <a:rPr lang="en" sz="3200" dirty="0" smtClean="0">
                <a:solidFill>
                  <a:schemeClr val="accent3">
                    <a:lumMod val="75000"/>
                    <a:lumOff val="25000"/>
                  </a:schemeClr>
                </a:solidFill>
                <a:latin typeface="#9Slide05 FS Blonde Script"/>
              </a:rPr>
              <a:t>ự khác nhau về kích thước và hình dạng tế bào có ý nghĩa gì đối với sinh vật?</a:t>
            </a:r>
            <a:endParaRPr sz="3200" dirty="0">
              <a:solidFill>
                <a:schemeClr val="accent3">
                  <a:lumMod val="75000"/>
                  <a:lumOff val="25000"/>
                </a:schemeClr>
              </a:solidFill>
              <a:latin typeface="#9Slide05 FS Blonde Script"/>
            </a:endParaRPr>
          </a:p>
        </p:txBody>
      </p:sp>
      <p:pic>
        <p:nvPicPr>
          <p:cNvPr id="15362" name="Picture 2" descr="Thực vật C4 - Wikiw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03" y="3885464"/>
            <a:ext cx="2975096" cy="297509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ài 20: Các cấp độ tổ chức trong cơ thể đa bào - Hoc2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5506"/>
          <a:stretch/>
        </p:blipFill>
        <p:spPr bwMode="auto">
          <a:xfrm>
            <a:off x="3069822" y="1991603"/>
            <a:ext cx="2081556" cy="189386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ạch rây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1378" y="1258950"/>
            <a:ext cx="2857500" cy="311467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TẾ BÀO CƠ | www.docsachysinh.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9455" y="1674874"/>
            <a:ext cx="2038753" cy="2619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48956" y="4373626"/>
            <a:ext cx="1702422" cy="707886"/>
          </a:xfrm>
          <a:prstGeom prst="rect">
            <a:avLst/>
          </a:prstGeom>
          <a:noFill/>
        </p:spPr>
        <p:txBody>
          <a:bodyPr wrap="square" rtlCol="0">
            <a:spAutoFit/>
          </a:bodyPr>
          <a:lstStyle/>
          <a:p>
            <a:r>
              <a:rPr lang="vi-VN" sz="2000" dirty="0" smtClean="0">
                <a:solidFill>
                  <a:srgbClr val="002E47"/>
                </a:solidFill>
                <a:latin typeface="#9Slide05 FS Blonde Script"/>
              </a:rPr>
              <a:t>Tế bào biểu bì</a:t>
            </a:r>
            <a:endParaRPr lang="vi-VN" sz="2000" dirty="0">
              <a:solidFill>
                <a:srgbClr val="002E47"/>
              </a:solidFill>
              <a:latin typeface="#9Slide05 FS Blonde Script"/>
            </a:endParaRPr>
          </a:p>
        </p:txBody>
      </p:sp>
      <p:sp>
        <p:nvSpPr>
          <p:cNvPr id="22" name="TextBox 21"/>
          <p:cNvSpPr txBox="1"/>
          <p:nvPr/>
        </p:nvSpPr>
        <p:spPr>
          <a:xfrm>
            <a:off x="5630534" y="4373626"/>
            <a:ext cx="2092072" cy="707886"/>
          </a:xfrm>
          <a:prstGeom prst="rect">
            <a:avLst/>
          </a:prstGeom>
          <a:noFill/>
        </p:spPr>
        <p:txBody>
          <a:bodyPr wrap="square" rtlCol="0">
            <a:spAutoFit/>
          </a:bodyPr>
          <a:lstStyle/>
          <a:p>
            <a:r>
              <a:rPr lang="vi-VN" sz="2000" dirty="0" smtClean="0">
                <a:solidFill>
                  <a:srgbClr val="002E47"/>
                </a:solidFill>
                <a:latin typeface="#9Slide05 FS Blonde Script"/>
              </a:rPr>
              <a:t>Tế bào mạch dẫn lá</a:t>
            </a:r>
            <a:endParaRPr lang="vi-VN" sz="2000" dirty="0">
              <a:solidFill>
                <a:srgbClr val="002E47"/>
              </a:solidFill>
              <a:latin typeface="#9Slide05 FS Blonde Script"/>
            </a:endParaRPr>
          </a:p>
        </p:txBody>
      </p:sp>
      <p:sp>
        <p:nvSpPr>
          <p:cNvPr id="23" name="TextBox 22"/>
          <p:cNvSpPr txBox="1"/>
          <p:nvPr/>
        </p:nvSpPr>
        <p:spPr>
          <a:xfrm>
            <a:off x="7874627" y="4373626"/>
            <a:ext cx="2092072" cy="400110"/>
          </a:xfrm>
          <a:prstGeom prst="rect">
            <a:avLst/>
          </a:prstGeom>
          <a:noFill/>
        </p:spPr>
        <p:txBody>
          <a:bodyPr wrap="square" rtlCol="0">
            <a:spAutoFit/>
          </a:bodyPr>
          <a:lstStyle/>
          <a:p>
            <a:pPr algn="r"/>
            <a:r>
              <a:rPr lang="vi-VN" sz="2000" dirty="0" smtClean="0">
                <a:solidFill>
                  <a:srgbClr val="002E47"/>
                </a:solidFill>
                <a:latin typeface="#9Slide05 FS Blonde Script"/>
              </a:rPr>
              <a:t>Tế bào cơ vân</a:t>
            </a:r>
            <a:endParaRPr lang="vi-VN" sz="2000" dirty="0">
              <a:solidFill>
                <a:srgbClr val="002E47"/>
              </a:solidFill>
              <a:latin typeface="#9Slide05 FS Blonde Script"/>
            </a:endParaRPr>
          </a:p>
        </p:txBody>
      </p:sp>
      <p:sp>
        <p:nvSpPr>
          <p:cNvPr id="9" name="Down Arrow 8"/>
          <p:cNvSpPr/>
          <p:nvPr/>
        </p:nvSpPr>
        <p:spPr>
          <a:xfrm>
            <a:off x="3948780" y="4773736"/>
            <a:ext cx="323640" cy="805758"/>
          </a:xfrm>
          <a:prstGeom prst="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5 FS Blonde Script"/>
            </a:endParaRPr>
          </a:p>
        </p:txBody>
      </p:sp>
      <p:sp>
        <p:nvSpPr>
          <p:cNvPr id="25" name="Down Arrow 24"/>
          <p:cNvSpPr/>
          <p:nvPr/>
        </p:nvSpPr>
        <p:spPr>
          <a:xfrm>
            <a:off x="6418308" y="4773736"/>
            <a:ext cx="323640" cy="805758"/>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5 FS Blonde Script"/>
            </a:endParaRPr>
          </a:p>
        </p:txBody>
      </p:sp>
      <p:sp>
        <p:nvSpPr>
          <p:cNvPr id="26" name="Down Arrow 25"/>
          <p:cNvSpPr/>
          <p:nvPr/>
        </p:nvSpPr>
        <p:spPr>
          <a:xfrm>
            <a:off x="9014955" y="4773736"/>
            <a:ext cx="323640" cy="80575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5 FS Blonde Script"/>
            </a:endParaRPr>
          </a:p>
        </p:txBody>
      </p:sp>
      <p:sp>
        <p:nvSpPr>
          <p:cNvPr id="10" name="TextBox 9"/>
          <p:cNvSpPr txBox="1"/>
          <p:nvPr/>
        </p:nvSpPr>
        <p:spPr>
          <a:xfrm>
            <a:off x="3469108" y="5712737"/>
            <a:ext cx="1282983" cy="400110"/>
          </a:xfrm>
          <a:prstGeom prst="rect">
            <a:avLst/>
          </a:prstGeom>
          <a:noFill/>
        </p:spPr>
        <p:txBody>
          <a:bodyPr wrap="square" rtlCol="0">
            <a:spAutoFit/>
          </a:bodyPr>
          <a:lstStyle/>
          <a:p>
            <a:pPr algn="ctr"/>
            <a:r>
              <a:rPr lang="vi-VN" sz="2000" dirty="0" smtClean="0">
                <a:solidFill>
                  <a:srgbClr val="004B63">
                    <a:lumMod val="75000"/>
                    <a:lumOff val="25000"/>
                  </a:srgbClr>
                </a:solidFill>
                <a:latin typeface="#9Slide05 FS Blonde Script"/>
              </a:rPr>
              <a:t>Bảo</a:t>
            </a:r>
            <a:r>
              <a:rPr lang="en-US" sz="2000" dirty="0" smtClean="0">
                <a:solidFill>
                  <a:srgbClr val="004B63">
                    <a:lumMod val="75000"/>
                    <a:lumOff val="25000"/>
                  </a:srgbClr>
                </a:solidFill>
                <a:latin typeface="#9Slide05 FS Blonde Script"/>
              </a:rPr>
              <a:t> </a:t>
            </a:r>
            <a:r>
              <a:rPr lang="vi-VN" sz="2000" dirty="0" smtClean="0">
                <a:solidFill>
                  <a:srgbClr val="004B63">
                    <a:lumMod val="75000"/>
                    <a:lumOff val="25000"/>
                  </a:srgbClr>
                </a:solidFill>
                <a:latin typeface="#9Slide05 FS Blonde Script"/>
              </a:rPr>
              <a:t>vệ</a:t>
            </a:r>
            <a:endParaRPr lang="vi-VN" sz="2000" dirty="0">
              <a:solidFill>
                <a:srgbClr val="004B63">
                  <a:lumMod val="75000"/>
                  <a:lumOff val="25000"/>
                </a:srgbClr>
              </a:solidFill>
              <a:latin typeface="#9Slide05 FS Blonde Script"/>
            </a:endParaRPr>
          </a:p>
        </p:txBody>
      </p:sp>
      <p:sp>
        <p:nvSpPr>
          <p:cNvPr id="28" name="TextBox 27"/>
          <p:cNvSpPr txBox="1"/>
          <p:nvPr/>
        </p:nvSpPr>
        <p:spPr>
          <a:xfrm>
            <a:off x="4925086" y="5712737"/>
            <a:ext cx="3232086" cy="1107996"/>
          </a:xfrm>
          <a:prstGeom prst="rect">
            <a:avLst/>
          </a:prstGeom>
          <a:noFill/>
        </p:spPr>
        <p:txBody>
          <a:bodyPr wrap="square" rtlCol="0">
            <a:spAutoFit/>
          </a:bodyPr>
          <a:lstStyle/>
          <a:p>
            <a:pPr algn="ctr">
              <a:lnSpc>
                <a:spcPct val="110000"/>
              </a:lnSpc>
            </a:pPr>
            <a:r>
              <a:rPr lang="vi-VN" sz="2000" dirty="0" smtClean="0">
                <a:solidFill>
                  <a:srgbClr val="F1A129"/>
                </a:solidFill>
                <a:latin typeface="#9Slide05 FS Blonde Script"/>
              </a:rPr>
              <a:t>Dẫn truyền nước, muối khoáng và chất dinh dưỡng</a:t>
            </a:r>
            <a:endParaRPr lang="vi-VN" sz="2000" dirty="0">
              <a:solidFill>
                <a:srgbClr val="F1A129"/>
              </a:solidFill>
              <a:latin typeface="#9Slide05 FS Blonde Script"/>
            </a:endParaRPr>
          </a:p>
        </p:txBody>
      </p:sp>
      <p:sp>
        <p:nvSpPr>
          <p:cNvPr id="29" name="TextBox 28"/>
          <p:cNvSpPr txBox="1"/>
          <p:nvPr/>
        </p:nvSpPr>
        <p:spPr>
          <a:xfrm>
            <a:off x="7939888" y="5712736"/>
            <a:ext cx="2596817" cy="430887"/>
          </a:xfrm>
          <a:prstGeom prst="rect">
            <a:avLst/>
          </a:prstGeom>
          <a:noFill/>
        </p:spPr>
        <p:txBody>
          <a:bodyPr wrap="square" rtlCol="0">
            <a:spAutoFit/>
          </a:bodyPr>
          <a:lstStyle/>
          <a:p>
            <a:pPr algn="ctr">
              <a:lnSpc>
                <a:spcPct val="110000"/>
              </a:lnSpc>
            </a:pPr>
            <a:r>
              <a:rPr lang="vi-VN" sz="2000" dirty="0" smtClean="0">
                <a:solidFill>
                  <a:srgbClr val="002E47"/>
                </a:solidFill>
                <a:latin typeface="#9Slide05 FS Blonde Script"/>
              </a:rPr>
              <a:t>Vận động</a:t>
            </a:r>
            <a:endParaRPr lang="vi-VN" sz="2000" dirty="0">
              <a:solidFill>
                <a:srgbClr val="002E47"/>
              </a:solidFill>
              <a:latin typeface="#9Slide05 FS Blonde Script"/>
            </a:endParaRPr>
          </a:p>
        </p:txBody>
      </p:sp>
      <p:pic>
        <p:nvPicPr>
          <p:cNvPr id="2" name="btnInknoeActivity"/>
          <p:cNvPicPr>
            <a:picLocks noChangeAspect="1"/>
          </p:cNvPicPr>
          <p:nvPr>
            <p:custDataLst>
              <p:tags r:id="rId1"/>
            </p:custDataLst>
          </p:nvPr>
        </p:nvPicPr>
        <p:blipFill>
          <a:blip r:embed="rId8" r:link="rId9" cstate="print">
            <a:extLst>
              <a:ext uri="{28A0092B-C50C-407E-A947-70E740481C1C}">
                <a14:useLocalDpi xmlns:a14="http://schemas.microsoft.com/office/drawing/2010/main" val="0"/>
              </a:ext>
            </a:extLst>
          </a:blip>
          <a:stretch>
            <a:fillRect/>
          </a:stretch>
        </p:blipFill>
        <p:spPr>
          <a:xfrm>
            <a:off x="7939888" y="6180541"/>
            <a:ext cx="2219546" cy="571500"/>
          </a:xfrm>
          <a:prstGeom prst="rect">
            <a:avLst/>
          </a:prstGeom>
        </p:spPr>
      </p:pic>
    </p:spTree>
    <p:extLst>
      <p:ext uri="{BB962C8B-B14F-4D97-AF65-F5344CB8AC3E}">
        <p14:creationId xmlns:p14="http://schemas.microsoft.com/office/powerpoint/2010/main" val="3361078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10"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59" name="Title 5"/>
          <p:cNvSpPr>
            <a:spLocks noGrp="1"/>
          </p:cNvSpPr>
          <p:nvPr>
            <p:ph type="title"/>
          </p:nvPr>
        </p:nvSpPr>
        <p:spPr>
          <a:xfrm>
            <a:off x="6929044" y="547515"/>
            <a:ext cx="4906923" cy="934000"/>
          </a:xfrm>
        </p:spPr>
        <p:txBody>
          <a:bodyPr/>
          <a:lstStyle/>
          <a:p>
            <a:r>
              <a:rPr lang="vi-VN" sz="6000" dirty="0" smtClean="0">
                <a:latin typeface="#9Slide03 Cabin Condensed Bold"/>
              </a:rPr>
              <a:t>Em có biết?</a:t>
            </a:r>
            <a:endParaRPr lang="vi-VN" sz="6000" dirty="0">
              <a:latin typeface="#9Slide03 Cabin Condensed Bold"/>
            </a:endParaRPr>
          </a:p>
        </p:txBody>
      </p:sp>
      <p:sp>
        <p:nvSpPr>
          <p:cNvPr id="60" name="TextBox 59"/>
          <p:cNvSpPr txBox="1"/>
          <p:nvPr/>
        </p:nvSpPr>
        <p:spPr>
          <a:xfrm>
            <a:off x="1629624" y="2617343"/>
            <a:ext cx="7097303" cy="3416320"/>
          </a:xfrm>
          <a:prstGeom prst="rect">
            <a:avLst/>
          </a:prstGeom>
          <a:noFill/>
          <a:ln w="28575">
            <a:solidFill>
              <a:schemeClr val="accent2">
                <a:lumMod val="75000"/>
                <a:lumOff val="25000"/>
              </a:schemeClr>
            </a:solidFill>
          </a:ln>
        </p:spPr>
        <p:txBody>
          <a:bodyPr wrap="square" rtlCol="0">
            <a:spAutoFit/>
          </a:bodyPr>
          <a:lstStyle/>
          <a:p>
            <a:pPr algn="just"/>
            <a:r>
              <a:rPr lang="en-US" sz="2400" dirty="0">
                <a:solidFill>
                  <a:srgbClr val="F1A129"/>
                </a:solidFill>
                <a:latin typeface="#9Slide03 Cabin Condensed Bold"/>
              </a:rPr>
              <a:t>	</a:t>
            </a:r>
          </a:p>
          <a:p>
            <a:pPr algn="just"/>
            <a:r>
              <a:rPr lang="vi-VN" sz="2400" dirty="0">
                <a:solidFill>
                  <a:srgbClr val="004B5F">
                    <a:lumMod val="75000"/>
                    <a:lumOff val="25000"/>
                  </a:srgbClr>
                </a:solidFill>
                <a:latin typeface="#9Slide03 Cabin Condensed Bold"/>
              </a:rPr>
              <a:t>Việc phát minh ra kính hiển vi năm 1590 đã giúp nhà khoa học phát hiện ra tế bào. Năm 1665, </a:t>
            </a:r>
            <a:r>
              <a:rPr lang="vi-VN" sz="2400" u="sng" dirty="0">
                <a:solidFill>
                  <a:srgbClr val="FF0000"/>
                </a:solidFill>
                <a:latin typeface="#9Slide03 Cabin Condensed Bold"/>
              </a:rPr>
              <a:t>Robert Hooke </a:t>
            </a:r>
            <a:r>
              <a:rPr lang="vi-VN" sz="2400" dirty="0">
                <a:solidFill>
                  <a:srgbClr val="004B5F">
                    <a:lumMod val="75000"/>
                    <a:lumOff val="25000"/>
                  </a:srgbClr>
                </a:solidFill>
                <a:latin typeface="#9Slide03 Cabin Condensed Bold"/>
              </a:rPr>
              <a:t>lần đầu tiên quan sát thấy tế bào từ </a:t>
            </a:r>
            <a:r>
              <a:rPr lang="vi-VN" sz="2400" dirty="0">
                <a:solidFill>
                  <a:srgbClr val="FF0000"/>
                </a:solidFill>
                <a:latin typeface="#9Slide03 Cabin Condensed Bold"/>
              </a:rPr>
              <a:t>cây sồi</a:t>
            </a:r>
            <a:r>
              <a:rPr lang="vi-VN" sz="2400" dirty="0">
                <a:solidFill>
                  <a:srgbClr val="004B5F">
                    <a:lumMod val="75000"/>
                    <a:lumOff val="25000"/>
                  </a:srgbClr>
                </a:solidFill>
                <a:latin typeface="#9Slide03 Cabin Condensed Bold"/>
              </a:rPr>
              <a:t>. Chúng là những ô hay khoang rất nhỏ, có vách bao bọc giống như một căn phòng. Do đó, ông dùng thuật ngữ </a:t>
            </a:r>
            <a:r>
              <a:rPr lang="vi-VN" sz="2400" dirty="0">
                <a:solidFill>
                  <a:srgbClr val="FF0000"/>
                </a:solidFill>
                <a:latin typeface="#9Slide03 Cabin Condensed Bold"/>
              </a:rPr>
              <a:t>“</a:t>
            </a:r>
            <a:r>
              <a:rPr lang="en-US" sz="2400" dirty="0">
                <a:solidFill>
                  <a:srgbClr val="FF0000"/>
                </a:solidFill>
                <a:latin typeface="#9Slide03 Cabin Condensed Bold"/>
              </a:rPr>
              <a:t> </a:t>
            </a:r>
            <a:r>
              <a:rPr lang="vi-VN" sz="2400" dirty="0">
                <a:solidFill>
                  <a:srgbClr val="FF0000"/>
                </a:solidFill>
                <a:latin typeface="#9Slide03 Cabin Condensed Bold"/>
              </a:rPr>
              <a:t>tế bào” </a:t>
            </a:r>
            <a:r>
              <a:rPr lang="vi-VN" sz="2400" dirty="0">
                <a:solidFill>
                  <a:srgbClr val="004B5F">
                    <a:lumMod val="75000"/>
                    <a:lumOff val="25000"/>
                  </a:srgbClr>
                </a:solidFill>
                <a:latin typeface="#9Slide03 Cabin Condensed Bold"/>
              </a:rPr>
              <a:t>(</a:t>
            </a:r>
            <a:r>
              <a:rPr lang="vi-VN" sz="2400" dirty="0">
                <a:solidFill>
                  <a:srgbClr val="EF8520">
                    <a:lumMod val="75000"/>
                  </a:srgbClr>
                </a:solidFill>
                <a:latin typeface="#9Slide03 Cabin Condensed Bold"/>
              </a:rPr>
              <a:t>cellula, có nghĩa là phòng, buồng nhỏ</a:t>
            </a:r>
            <a:r>
              <a:rPr lang="vi-VN" sz="2400" dirty="0">
                <a:solidFill>
                  <a:srgbClr val="004B5F">
                    <a:lumMod val="75000"/>
                    <a:lumOff val="25000"/>
                  </a:srgbClr>
                </a:solidFill>
                <a:latin typeface="#9Slide03 Cabin Condensed Bold"/>
              </a:rPr>
              <a:t>) để chỉ các ô đó. Vì ý nghĩa lịch sử này mà thuật ngữ “tế bào” vẫn dùng đến nay.</a:t>
            </a:r>
          </a:p>
        </p:txBody>
      </p:sp>
      <p:pic>
        <p:nvPicPr>
          <p:cNvPr id="61" name="Picture 2" descr="How Robert Hooke Discovered the Existence of Cells - Different Tru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341" y="661430"/>
            <a:ext cx="2763869" cy="2257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ografía de Robert Hooke - Educación y Consejos - Web del maest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199" y="2109458"/>
            <a:ext cx="3392801" cy="3392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on Các khoá học về An ninh mạng - Security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74" y="163011"/>
            <a:ext cx="224790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85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9"/>
                                        </p:tgtEl>
                                        <p:attrNameLst>
                                          <p:attrName>style.color</p:attrName>
                                        </p:attrNameLst>
                                      </p:cBhvr>
                                      <p:to>
                                        <p:clrVal>
                                          <a:srgbClr val="FF0000"/>
                                        </p:clrVal>
                                      </p:to>
                                    </p:set>
                                    <p:set>
                                      <p:cBhvr>
                                        <p:cTn id="7" dur="500" fill="hold"/>
                                        <p:tgtEl>
                                          <p:spTgt spid="59"/>
                                        </p:tgtEl>
                                        <p:attrNameLst>
                                          <p:attrName>fillcolor</p:attrName>
                                        </p:attrNameLst>
                                      </p:cBhvr>
                                      <p:to>
                                        <p:clrVal>
                                          <a:srgbClr val="FF0000"/>
                                        </p:clrVal>
                                      </p:to>
                                    </p:set>
                                    <p:set>
                                      <p:cBhvr>
                                        <p:cTn id="8" dur="500" fill="hold"/>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2887"/>
          <a:stretch/>
        </p:blipFill>
        <p:spPr>
          <a:xfrm>
            <a:off x="1361186" y="636701"/>
            <a:ext cx="9210675" cy="4421683"/>
          </a:xfrm>
          <a:prstGeom prst="rect">
            <a:avLst/>
          </a:prstGeom>
        </p:spPr>
      </p:pic>
      <p:sp>
        <p:nvSpPr>
          <p:cNvPr id="4" name="Title 1"/>
          <p:cNvSpPr txBox="1">
            <a:spLocks/>
          </p:cNvSpPr>
          <p:nvPr/>
        </p:nvSpPr>
        <p:spPr>
          <a:xfrm>
            <a:off x="2046052" y="5058384"/>
            <a:ext cx="10019489" cy="156260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vi-VN" sz="2200" b="1"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Đọc ý kiến của các bạn và trả lời các câu hỏi sau:</a:t>
            </a:r>
          </a:p>
          <a:p>
            <a:pPr marL="457200" indent="-457200" algn="just">
              <a:lnSpc>
                <a:spcPct val="120000"/>
              </a:lnSpc>
              <a:buAutoNum type="arabicPeriod"/>
            </a:pPr>
            <a:r>
              <a:rPr lang="vi-VN" sz="2200" b="1"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Phát biểu của bạn nào đúng?</a:t>
            </a:r>
          </a:p>
          <a:p>
            <a:pPr marL="457200" indent="-457200" algn="just">
              <a:lnSpc>
                <a:spcPct val="120000"/>
              </a:lnSpc>
              <a:buAutoNum type="arabicPeriod"/>
            </a:pPr>
            <a:r>
              <a:rPr lang="vi-VN" sz="2200" b="1" dirty="0" smtClean="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Lấy ví dụ về giải thích tại sao các phát biểu khác không đúng.</a:t>
            </a:r>
            <a:endParaRPr lang="vi-VN" sz="2200" b="1"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pic>
        <p:nvPicPr>
          <p:cNvPr id="2" name="btnInknoeActivity"/>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9291527" y="5058384"/>
            <a:ext cx="2219546" cy="571500"/>
          </a:xfrm>
          <a:prstGeom prst="rect">
            <a:avLst/>
          </a:prstGeom>
        </p:spPr>
      </p:pic>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1750320" y="1687680"/>
              <a:ext cx="8885160" cy="4465080"/>
            </p14:xfrm>
          </p:contentPart>
        </mc:Choice>
        <mc:Fallback>
          <p:pic>
            <p:nvPicPr>
              <p:cNvPr id="5" name="Ink 4"/>
              <p:cNvPicPr/>
              <p:nvPr/>
            </p:nvPicPr>
            <p:blipFill>
              <a:blip r:embed="rId7"/>
              <a:stretch>
                <a:fillRect/>
              </a:stretch>
            </p:blipFill>
            <p:spPr>
              <a:xfrm>
                <a:off x="1740960" y="1678320"/>
                <a:ext cx="8903880" cy="4483800"/>
              </a:xfrm>
              <a:prstGeom prst="rect">
                <a:avLst/>
              </a:prstGeom>
            </p:spPr>
          </p:pic>
        </mc:Fallback>
      </mc:AlternateContent>
    </p:spTree>
    <p:extLst>
      <p:ext uri="{BB962C8B-B14F-4D97-AF65-F5344CB8AC3E}">
        <p14:creationId xmlns:p14="http://schemas.microsoft.com/office/powerpoint/2010/main" val="38518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8500" y="296863"/>
            <a:ext cx="9144000" cy="2387600"/>
          </a:xfrm>
        </p:spPr>
        <p:txBody>
          <a:bodyPr/>
          <a:lstStyle/>
          <a:p>
            <a:r>
              <a:rPr lang="en-US" dirty="0" err="1" smtClean="0">
                <a:solidFill>
                  <a:srgbClr val="FF0000"/>
                </a:solidFill>
                <a:latin typeface="#9Slide03 Cabin Condensed Bold"/>
              </a:rPr>
              <a:t>Luyện</a:t>
            </a:r>
            <a:r>
              <a:rPr lang="en-US" dirty="0" smtClean="0">
                <a:solidFill>
                  <a:srgbClr val="FF0000"/>
                </a:solidFill>
                <a:latin typeface="#9Slide03 Cabin Condensed Bold"/>
              </a:rPr>
              <a:t> </a:t>
            </a:r>
            <a:r>
              <a:rPr lang="en-US" dirty="0" err="1" smtClean="0">
                <a:solidFill>
                  <a:srgbClr val="FF0000"/>
                </a:solidFill>
                <a:latin typeface="#9Slide03 Cabin Condensed Bold"/>
              </a:rPr>
              <a:t>tập</a:t>
            </a:r>
            <a:endParaRPr lang="en-US" dirty="0">
              <a:solidFill>
                <a:srgbClr val="FF0000"/>
              </a:solidFill>
              <a:latin typeface="#9Slide03 Cabin Condensed Bold"/>
            </a:endParaRPr>
          </a:p>
        </p:txBody>
      </p:sp>
      <p:sp>
        <p:nvSpPr>
          <p:cNvPr id="3" name="Subtitle 2"/>
          <p:cNvSpPr>
            <a:spLocks noGrp="1"/>
          </p:cNvSpPr>
          <p:nvPr>
            <p:ph type="subTitle" idx="1"/>
          </p:nvPr>
        </p:nvSpPr>
        <p:spPr>
          <a:xfrm>
            <a:off x="1574800" y="3044429"/>
            <a:ext cx="9144000" cy="1655762"/>
          </a:xfrm>
        </p:spPr>
        <p:txBody>
          <a:bodyPr/>
          <a:lstStyle/>
          <a:p>
            <a:r>
              <a:rPr lang="en-US" dirty="0" err="1" smtClean="0"/>
              <a:t>Giải</a:t>
            </a:r>
            <a:r>
              <a:rPr lang="en-US" dirty="0" smtClean="0"/>
              <a:t> </a:t>
            </a:r>
            <a:r>
              <a:rPr lang="en-US" dirty="0" err="1" smtClean="0"/>
              <a:t>thích</a:t>
            </a:r>
            <a:r>
              <a:rPr lang="en-US" dirty="0" smtClean="0"/>
              <a:t> </a:t>
            </a:r>
            <a:r>
              <a:rPr lang="en-US" dirty="0" err="1" smtClean="0"/>
              <a:t>vì</a:t>
            </a:r>
            <a:r>
              <a:rPr lang="en-US" dirty="0" smtClean="0"/>
              <a:t> </a:t>
            </a:r>
            <a:r>
              <a:rPr lang="en-US" dirty="0" err="1" smtClean="0"/>
              <a:t>sao</a:t>
            </a:r>
            <a:r>
              <a:rPr lang="en-US" dirty="0" smtClean="0"/>
              <a:t> </a:t>
            </a:r>
            <a:r>
              <a:rPr lang="en-US" dirty="0" err="1" smtClean="0"/>
              <a:t>tế</a:t>
            </a:r>
            <a:r>
              <a:rPr lang="en-US" dirty="0" smtClean="0"/>
              <a:t> </a:t>
            </a:r>
            <a:r>
              <a:rPr lang="en-US" dirty="0" err="1" smtClean="0"/>
              <a:t>bào</a:t>
            </a:r>
            <a:r>
              <a:rPr lang="en-US" dirty="0" smtClean="0"/>
              <a:t> </a:t>
            </a:r>
            <a:r>
              <a:rPr lang="en-US" dirty="0" err="1" smtClean="0"/>
              <a:t>là</a:t>
            </a:r>
            <a:r>
              <a:rPr lang="en-US" dirty="0" smtClean="0"/>
              <a:t> </a:t>
            </a:r>
            <a:r>
              <a:rPr lang="en-US" dirty="0" err="1" smtClean="0"/>
              <a:t>đơn</a:t>
            </a:r>
            <a:r>
              <a:rPr lang="en-US" dirty="0" smtClean="0"/>
              <a:t> </a:t>
            </a:r>
            <a:r>
              <a:rPr lang="en-US" dirty="0" err="1" smtClean="0"/>
              <a:t>vị</a:t>
            </a:r>
            <a:r>
              <a:rPr lang="en-US" dirty="0" smtClean="0"/>
              <a:t> </a:t>
            </a:r>
            <a:r>
              <a:rPr lang="en-US" dirty="0" err="1" smtClean="0"/>
              <a:t>cơ</a:t>
            </a:r>
            <a:r>
              <a:rPr lang="en-US" dirty="0" smtClean="0"/>
              <a:t> </a:t>
            </a:r>
            <a:r>
              <a:rPr lang="en-US" dirty="0" err="1" smtClean="0"/>
              <a:t>bản</a:t>
            </a:r>
            <a:r>
              <a:rPr lang="en-US" dirty="0" smtClean="0"/>
              <a:t> </a:t>
            </a:r>
            <a:r>
              <a:rPr lang="en-US" dirty="0" err="1" smtClean="0"/>
              <a:t>của</a:t>
            </a:r>
            <a:r>
              <a:rPr lang="en-US" dirty="0" smtClean="0"/>
              <a:t> </a:t>
            </a:r>
            <a:r>
              <a:rPr lang="en-US" dirty="0" err="1" smtClean="0"/>
              <a:t>sự</a:t>
            </a:r>
            <a:r>
              <a:rPr lang="en-US" dirty="0" smtClean="0"/>
              <a:t> </a:t>
            </a:r>
            <a:r>
              <a:rPr lang="en-US" dirty="0" err="1" smtClean="0"/>
              <a:t>sống</a:t>
            </a:r>
            <a:r>
              <a:rPr lang="en-US" dirty="0" smtClean="0"/>
              <a:t>?</a:t>
            </a:r>
            <a:endParaRPr lang="en-US" dirty="0"/>
          </a:p>
        </p:txBody>
      </p:sp>
      <p:pic>
        <p:nvPicPr>
          <p:cNvPr id="4" name="Picture 4" descr="Drawing Love GIF by Ai and Aik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2321" y="2143919"/>
            <a:ext cx="263022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70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C9E643-722C-4D50-AFB6-9F9CBF7A1314}"/>
              </a:ext>
            </a:extLst>
          </p:cNvPr>
          <p:cNvPicPr>
            <a:picLocks noChangeAspect="1"/>
          </p:cNvPicPr>
          <p:nvPr/>
        </p:nvPicPr>
        <p:blipFill rotWithShape="1">
          <a:blip r:embed="rId2"/>
          <a:srcRect l="50774" b="52593"/>
          <a:stretch/>
        </p:blipFill>
        <p:spPr>
          <a:xfrm>
            <a:off x="982544" y="0"/>
            <a:ext cx="10226913" cy="6858000"/>
          </a:xfrm>
          <a:prstGeom prst="rect">
            <a:avLst/>
          </a:prstGeom>
        </p:spPr>
      </p:pic>
      <p:sp>
        <p:nvSpPr>
          <p:cNvPr id="2" name="Rectangle 1">
            <a:extLst>
              <a:ext uri="{FF2B5EF4-FFF2-40B4-BE49-F238E27FC236}">
                <a16:creationId xmlns:a16="http://schemas.microsoft.com/office/drawing/2014/main" xmlns="" id="{021B2952-C83F-E74B-9890-2B41FC8CD269}"/>
              </a:ext>
            </a:extLst>
          </p:cNvPr>
          <p:cNvSpPr/>
          <p:nvPr/>
        </p:nvSpPr>
        <p:spPr>
          <a:xfrm>
            <a:off x="2445123" y="2217307"/>
            <a:ext cx="7054477" cy="3490186"/>
          </a:xfrm>
          <a:prstGeom prst="rect">
            <a:avLst/>
          </a:prstGeom>
        </p:spPr>
        <p:txBody>
          <a:bodyPr wrap="square">
            <a:spAutoFit/>
          </a:bodyPr>
          <a:lstStyle/>
          <a:p>
            <a:pPr>
              <a:lnSpc>
                <a:spcPct val="115000"/>
              </a:lnSpc>
            </a:pP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vi-VN"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Học </a:t>
            </a:r>
            <a:r>
              <a:rPr lang="vi-VN" sz="3200" dirty="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bài và hoàn thành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các</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câu</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hỏi</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trong</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sgk</a:t>
            </a:r>
            <a:endPar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endParaRPr>
          </a:p>
          <a:p>
            <a:pPr marL="457200" indent="-457200">
              <a:lnSpc>
                <a:spcPct val="115000"/>
              </a:lnSpc>
              <a:buFontTx/>
              <a:buChar char="-"/>
            </a:pP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Chuẩn</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bị</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Bài</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19: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Cấu</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tạo</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và</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chức</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năng</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các</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thành</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phần</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của</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tế</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bào</a:t>
            </a:r>
            <a:r>
              <a:rPr lang="en-US" sz="3200" dirty="0" smtClean="0">
                <a:solidFill>
                  <a:srgbClr val="00B9E7">
                    <a:lumMod val="60000"/>
                  </a:srgbClr>
                </a:solidFill>
                <a:latin typeface="Times New Roman" panose="02020603050405020304" pitchFamily="18" charset="0"/>
                <a:ea typeface="Arial" panose="020B0604020202020204" pitchFamily="34" charset="0"/>
                <a:cs typeface="Arial" panose="020B0604020202020204" pitchFamily="34" charset="0"/>
              </a:rPr>
              <a:t>.</a:t>
            </a:r>
          </a:p>
          <a:p>
            <a:pPr marL="285750" indent="-285750">
              <a:lnSpc>
                <a:spcPct val="115000"/>
              </a:lnSpc>
              <a:buFontTx/>
              <a:buChar char="-"/>
            </a:pP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Tìm</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hiểu</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các</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thành</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phần</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cấu</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tạo</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nên</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tế</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bào</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và</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chức</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năng</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của</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 </a:t>
            </a:r>
            <a:r>
              <a:rPr lang="en-US" sz="3200" dirty="0" err="1"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chúng</a:t>
            </a:r>
            <a:r>
              <a:rPr lang="en-US" sz="3200" dirty="0" smtClean="0">
                <a:solidFill>
                  <a:srgbClr val="00B9E7">
                    <a:lumMod val="60000"/>
                  </a:srgbClr>
                </a:solidFill>
                <a:latin typeface="Times New Roman" panose="02020603050405020304" pitchFamily="18" charset="0"/>
                <a:ea typeface="Calibri" panose="020F0502020204030204" pitchFamily="34" charset="0"/>
                <a:cs typeface="Arial" panose="020B0604020202020204" pitchFamily="34" charset="0"/>
              </a:rPr>
              <a:t>.</a:t>
            </a:r>
            <a:endParaRPr lang="x-none" dirty="0">
              <a:solidFill>
                <a:srgbClr val="00B9E7">
                  <a:lumMod val="60000"/>
                </a:srgb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C5200F48-683C-44F7-B118-C5BA154D0510}"/>
              </a:ext>
            </a:extLst>
          </p:cNvPr>
          <p:cNvSpPr txBox="1"/>
          <p:nvPr/>
        </p:nvSpPr>
        <p:spPr>
          <a:xfrm>
            <a:off x="3815974" y="1509421"/>
            <a:ext cx="5498941" cy="707886"/>
          </a:xfrm>
          <a:prstGeom prst="rect">
            <a:avLst/>
          </a:prstGeom>
          <a:noFill/>
        </p:spPr>
        <p:txBody>
          <a:bodyPr wrap="none" rtlCol="0">
            <a:spAutoFit/>
          </a:bodyPr>
          <a:lstStyle/>
          <a:p>
            <a:r>
              <a:rPr lang="vi-VN" sz="4000" b="1">
                <a:solidFill>
                  <a:srgbClr val="00BDEA"/>
                </a:solidFill>
                <a:latin typeface="Times New Roman" panose="02020603050405020304" pitchFamily="18" charset="0"/>
                <a:ea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40049910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803"/>
        <p:cNvGrpSpPr/>
        <p:nvPr/>
      </p:nvGrpSpPr>
      <p:grpSpPr>
        <a:xfrm>
          <a:off x="0" y="0"/>
          <a:ext cx="0" cy="0"/>
          <a:chOff x="0" y="0"/>
          <a:chExt cx="0" cy="0"/>
        </a:xfrm>
      </p:grpSpPr>
      <p:pic>
        <p:nvPicPr>
          <p:cNvPr id="5122" name="Picture 2" descr="red and gray abstract paint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865" y="-1014383"/>
            <a:ext cx="12700000" cy="8470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0865" y="3221067"/>
            <a:ext cx="10540539" cy="830997"/>
          </a:xfrm>
          <a:prstGeom prst="rect">
            <a:avLst/>
          </a:prstGeom>
          <a:noFill/>
        </p:spPr>
        <p:txBody>
          <a:bodyPr wrap="square" rtlCol="0">
            <a:spAutoFit/>
          </a:bodyPr>
          <a:lstStyle/>
          <a:p>
            <a:r>
              <a:rPr lang="en-US" sz="4800" dirty="0" smtClean="0">
                <a:solidFill>
                  <a:schemeClr val="bg1"/>
                </a:solidFill>
                <a:latin typeface="000 Marvin [TeddyBear]" panose="02000000000000000000" pitchFamily="2" charset="0"/>
              </a:rPr>
              <a:t>CÁM ƠN CÁC EM ĐÃ LẮNG NGHE</a:t>
            </a:r>
            <a:endParaRPr lang="en-US" sz="4800" dirty="0">
              <a:solidFill>
                <a:schemeClr val="bg1"/>
              </a:solidFill>
              <a:latin typeface="000 Marvin [TeddyBear]" panose="02000000000000000000" pitchFamily="2" charset="0"/>
            </a:endParaRPr>
          </a:p>
        </p:txBody>
      </p:sp>
      <p:sp>
        <p:nvSpPr>
          <p:cNvPr id="7" name="TextBox 6"/>
          <p:cNvSpPr txBox="1"/>
          <p:nvPr/>
        </p:nvSpPr>
        <p:spPr>
          <a:xfrm>
            <a:off x="5370022" y="4389120"/>
            <a:ext cx="5087389" cy="904863"/>
          </a:xfrm>
          <a:prstGeom prst="rect">
            <a:avLst/>
          </a:prstGeom>
          <a:noFill/>
        </p:spPr>
        <p:txBody>
          <a:bodyPr wrap="square" rtlCol="0">
            <a:spAutoFit/>
          </a:bodyPr>
          <a:lstStyle/>
          <a:p>
            <a:pPr algn="r">
              <a:lnSpc>
                <a:spcPct val="120000"/>
              </a:lnSpc>
            </a:pPr>
            <a:r>
              <a:rPr lang="en-US" sz="2200" dirty="0" smtClean="0">
                <a:solidFill>
                  <a:srgbClr val="FFFF00"/>
                </a:solidFill>
                <a:latin typeface="#9Slide03 Swiss Condensed Bold" panose="02000500000000000000" pitchFamily="2" charset="0"/>
              </a:rPr>
              <a:t>CHƯƠNG TRÌNH KHOA HỌC TỰ NHIÊN</a:t>
            </a:r>
          </a:p>
          <a:p>
            <a:pPr algn="r">
              <a:lnSpc>
                <a:spcPct val="120000"/>
              </a:lnSpc>
            </a:pPr>
            <a:r>
              <a:rPr lang="en-US" sz="2200" dirty="0" smtClean="0">
                <a:solidFill>
                  <a:srgbClr val="FFFF00"/>
                </a:solidFill>
                <a:latin typeface="#9Slide03 Swiss Condensed Bold" panose="02000500000000000000" pitchFamily="2" charset="0"/>
              </a:rPr>
              <a:t>SÁCH: KẾT NỐI TRI THỨC VỚI CUỘC SỐNG</a:t>
            </a:r>
            <a:endParaRPr lang="en-US" sz="2200" dirty="0">
              <a:solidFill>
                <a:srgbClr val="FFFF00"/>
              </a:solidFill>
              <a:latin typeface="#9Slide03 Swiss Condensed Bold" panose="02000500000000000000" pitchFamily="2" charset="0"/>
            </a:endParaRPr>
          </a:p>
        </p:txBody>
      </p:sp>
    </p:spTree>
    <p:extLst>
      <p:ext uri="{BB962C8B-B14F-4D97-AF65-F5344CB8AC3E}">
        <p14:creationId xmlns:p14="http://schemas.microsoft.com/office/powerpoint/2010/main" val="661061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620" y="244444"/>
            <a:ext cx="11353045" cy="6382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8" descr="Hiểu đúng về phong thủy căn hộ chung cư - Gotec 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20" y="330452"/>
            <a:ext cx="11353045" cy="617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59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620" y="244444"/>
            <a:ext cx="11353045" cy="6382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2"/>
          <a:stretch>
            <a:fillRect/>
          </a:stretch>
        </p:blipFill>
        <p:spPr>
          <a:xfrm>
            <a:off x="1129030" y="1753326"/>
            <a:ext cx="3209925" cy="3514725"/>
          </a:xfrm>
          <a:prstGeom prst="rect">
            <a:avLst/>
          </a:prstGeom>
        </p:spPr>
      </p:pic>
      <p:pic>
        <p:nvPicPr>
          <p:cNvPr id="4100" name="Picture 4" descr="Thiết bị định vị GPS tại Ninh Bình, định vị Ninh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0" y="5015619"/>
            <a:ext cx="2148689" cy="16115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ế bào gốc- sự đột phá của y họ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293" y="3123446"/>
            <a:ext cx="4908042" cy="350369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4173648" y="244444"/>
            <a:ext cx="5821378" cy="2702175"/>
          </a:xfrm>
          <a:prstGeom prst="cloudCallout">
            <a:avLst>
              <a:gd name="adj1" fmla="val -44802"/>
              <a:gd name="adj2" fmla="val 93699"/>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dirty="0">
                <a:solidFill>
                  <a:srgbClr val="000000"/>
                </a:solidFill>
                <a:latin typeface="#9Slide03 Roboto Condensed" panose="02000000000000000000" pitchFamily="2" charset="0"/>
                <a:ea typeface="#9Slide03 Roboto Condensed" panose="02000000000000000000" pitchFamily="2" charset="0"/>
              </a:rPr>
              <a:t>Ta thấy mỗi viên gạch trong nhà, mỗi căn hộ trong một tòa chung cư, mỗi khoang nhỏ trong tổ ong đều là những đơn vị cấu trúc trong hệ thống lớn</a:t>
            </a:r>
          </a:p>
        </p:txBody>
      </p:sp>
      <p:sp>
        <p:nvSpPr>
          <p:cNvPr id="5" name="TextBox 4"/>
          <p:cNvSpPr txBox="1"/>
          <p:nvPr/>
        </p:nvSpPr>
        <p:spPr>
          <a:xfrm>
            <a:off x="2771079" y="5268052"/>
            <a:ext cx="3885444" cy="1311128"/>
          </a:xfrm>
          <a:prstGeom prst="rect">
            <a:avLst/>
          </a:prstGeom>
          <a:solidFill>
            <a:schemeClr val="bg1"/>
          </a:solidFill>
          <a:ln>
            <a:solidFill>
              <a:schemeClr val="bg1"/>
            </a:solidFill>
          </a:ln>
        </p:spPr>
        <p:txBody>
          <a:bodyPr wrap="square" rtlCol="0">
            <a:spAutoFit/>
          </a:bodyPr>
          <a:lstStyle/>
          <a:p>
            <a:pPr algn="ctr">
              <a:lnSpc>
                <a:spcPct val="110000"/>
              </a:lnSpc>
            </a:pPr>
            <a:r>
              <a:rPr lang="vi-VN" sz="2400" dirty="0">
                <a:solidFill>
                  <a:srgbClr val="FF0000"/>
                </a:solidFill>
                <a:latin typeface="000 DanPanosian TB" pitchFamily="2" charset="0"/>
              </a:rPr>
              <a:t>Vậy </a:t>
            </a:r>
            <a:r>
              <a:rPr lang="vi-VN" sz="2400" dirty="0">
                <a:solidFill>
                  <a:srgbClr val="FF0000"/>
                </a:solidFill>
                <a:latin typeface="#9Slide03 Swiss Condensed"/>
              </a:rPr>
              <a:t>cơ thể sống, đơn vị cấu trúc và chức năng đó là gì?</a:t>
            </a:r>
          </a:p>
        </p:txBody>
      </p:sp>
    </p:spTree>
    <p:extLst>
      <p:ext uri="{BB962C8B-B14F-4D97-AF65-F5344CB8AC3E}">
        <p14:creationId xmlns:p14="http://schemas.microsoft.com/office/powerpoint/2010/main" val="1039665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图片 11">
            <a:extLst>
              <a:ext uri="{FF2B5EF4-FFF2-40B4-BE49-F238E27FC236}">
                <a16:creationId xmlns:a16="http://schemas.microsoft.com/office/drawing/2014/main" xmlns="" id="{4407BF58-3476-4676-9CF4-C7170AE2A6E6}"/>
              </a:ext>
            </a:extLst>
          </p:cNvPr>
          <p:cNvPicPr>
            <a:picLocks noChangeAspect="1"/>
          </p:cNvPicPr>
          <p:nvPr/>
        </p:nvPicPr>
        <p:blipFill rotWithShape="1">
          <a:blip r:embed="rId3">
            <a:extLst>
              <a:ext uri="{28A0092B-C50C-407E-A947-70E740481C1C}">
                <a14:useLocalDpi xmlns:a14="http://schemas.microsoft.com/office/drawing/2010/main" val="0"/>
              </a:ext>
            </a:extLst>
          </a:blip>
          <a:srcRect t="-944" b="35916"/>
          <a:stretch/>
        </p:blipFill>
        <p:spPr>
          <a:xfrm flipV="1">
            <a:off x="5583038" y="-48737"/>
            <a:ext cx="4010830" cy="2399497"/>
          </a:xfrm>
          <a:prstGeom prst="rect">
            <a:avLst/>
          </a:prstGeom>
        </p:spPr>
      </p:pic>
      <p:sp>
        <p:nvSpPr>
          <p:cNvPr id="25" name="TextBox 5">
            <a:extLst>
              <a:ext uri="{FF2B5EF4-FFF2-40B4-BE49-F238E27FC236}">
                <a16:creationId xmlns:a16="http://schemas.microsoft.com/office/drawing/2014/main" xmlns="" id="{DFCFAD9E-0D09-4B92-922B-FBD6F1268D75}"/>
              </a:ext>
            </a:extLst>
          </p:cNvPr>
          <p:cNvSpPr txBox="1"/>
          <p:nvPr/>
        </p:nvSpPr>
        <p:spPr>
          <a:xfrm>
            <a:off x="378642" y="1855949"/>
            <a:ext cx="8849292" cy="1608133"/>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r>
              <a:rPr lang="en-US" altLang="zh-CN" sz="5000" dirty="0" smtClean="0">
                <a:latin typeface=".VnArabiaH" panose="020B7200000000000000" pitchFamily="34" charset="0"/>
                <a:ea typeface="#9Slide03 Roboto Condensed" panose="02000000000000000000" pitchFamily="2" charset="0"/>
                <a:cs typeface="Clear Sans Light" pitchFamily="34" charset="0"/>
              </a:rPr>
              <a:t>TIẾT 41+ 42- BÀI 18: TẾ BÀO</a:t>
            </a:r>
          </a:p>
          <a:p>
            <a:r>
              <a:rPr lang="en-US" altLang="zh-CN" sz="5000" dirty="0" smtClean="0">
                <a:latin typeface=".VnArabiaH" panose="020B7200000000000000" pitchFamily="34" charset="0"/>
                <a:ea typeface="#9Slide03 Roboto Condensed" panose="02000000000000000000" pitchFamily="2" charset="0"/>
                <a:cs typeface="Clear Sans Light" pitchFamily="34" charset="0"/>
              </a:rPr>
              <a:t>ĐƠN VỊ CƠ SỞ CỦA SỰ SỐNG</a:t>
            </a:r>
            <a:endParaRPr lang="id-ID" altLang="zh-CN" sz="5000" dirty="0">
              <a:latin typeface=".VnArabiaH" panose="020B7200000000000000" pitchFamily="34" charset="0"/>
              <a:ea typeface="#9Slide03 Roboto Condensed" panose="02000000000000000000" pitchFamily="2" charset="0"/>
              <a:cs typeface="Clear Sans Light" pitchFamily="34" charset="0"/>
            </a:endParaRPr>
          </a:p>
        </p:txBody>
      </p:sp>
      <p:sp>
        <p:nvSpPr>
          <p:cNvPr id="3" name="TextBox 2"/>
          <p:cNvSpPr txBox="1"/>
          <p:nvPr/>
        </p:nvSpPr>
        <p:spPr>
          <a:xfrm>
            <a:off x="4046258" y="3956794"/>
            <a:ext cx="4415073" cy="421975"/>
          </a:xfrm>
          <a:prstGeom prst="rect">
            <a:avLst/>
          </a:prstGeom>
          <a:noFill/>
        </p:spPr>
        <p:txBody>
          <a:bodyPr wrap="square" rtlCol="0">
            <a:spAutoFit/>
          </a:bodyPr>
          <a:lstStyle/>
          <a:p>
            <a:pPr algn="r">
              <a:lnSpc>
                <a:spcPct val="120000"/>
              </a:lnSpc>
            </a:pPr>
            <a:r>
              <a:rPr lang="vi-VN" sz="2000" dirty="0">
                <a:solidFill>
                  <a:srgbClr val="FFFF00"/>
                </a:solidFill>
                <a:latin typeface="#9Slide03 Swiss Condensed Bold" panose="02000500000000000000" pitchFamily="2" charset="0"/>
              </a:rPr>
              <a:t>Chương trình Khoa học tự nhiên </a:t>
            </a:r>
            <a:r>
              <a:rPr lang="vi-VN" sz="2000" dirty="0" smtClean="0">
                <a:solidFill>
                  <a:srgbClr val="FFFF00"/>
                </a:solidFill>
                <a:latin typeface="#9Slide03 Swiss Condensed Bold" panose="02000500000000000000" pitchFamily="2" charset="0"/>
              </a:rPr>
              <a:t>6</a:t>
            </a:r>
            <a:endParaRPr lang="en-US" sz="2000" dirty="0">
              <a:solidFill>
                <a:srgbClr val="FFFF00"/>
              </a:solidFill>
              <a:latin typeface="#9Slide03 Swiss Condensed Bold" panose="02000500000000000000" pitchFamily="2" charset="0"/>
            </a:endParaRPr>
          </a:p>
        </p:txBody>
      </p:sp>
      <p:pic>
        <p:nvPicPr>
          <p:cNvPr id="5" name="Picture 2" descr="TLTH -Bộ SGK Lớp 2 - Kết nối tri thức với cuộc sống - Công ty Cổ phần Đầu  tư và Phát triển Giáo dục Phương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5956" y="437585"/>
            <a:ext cx="1837410" cy="18374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iá tối đa của một số đơn vị máu toàn phần là 870.000 đồng">
            <a:extLst>
              <a:ext uri="{FF2B5EF4-FFF2-40B4-BE49-F238E27FC236}">
                <a16:creationId xmlns:a16="http://schemas.microsoft.com/office/drawing/2014/main" xmlns="" id="{0103B5DE-D8A5-8240-B4FF-0AFFD31F52F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332" t="16232" r="12500" b="11229"/>
          <a:stretch/>
        </p:blipFill>
        <p:spPr bwMode="auto">
          <a:xfrm>
            <a:off x="3653089" y="4382010"/>
            <a:ext cx="2362200" cy="16506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erve Cell Or Neuron Photograph by Alfred Pasieka/science Photo Library">
            <a:extLst>
              <a:ext uri="{FF2B5EF4-FFF2-40B4-BE49-F238E27FC236}">
                <a16:creationId xmlns:a16="http://schemas.microsoft.com/office/drawing/2014/main" xmlns="" id="{692BE7CA-C144-544C-ABD6-A7B4D7C34ED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75" b="92020" l="9983" r="89850">
                        <a14:foregroundMark x1="28453" y1="92020" x2="28453" y2="92020"/>
                      </a14:backgroundRemoval>
                    </a14:imgEffect>
                  </a14:imgLayer>
                </a14:imgProps>
              </a:ext>
              <a:ext uri="{28A0092B-C50C-407E-A947-70E740481C1C}">
                <a14:useLocalDpi xmlns:a14="http://schemas.microsoft.com/office/drawing/2010/main" val="0"/>
              </a:ext>
            </a:extLst>
          </a:blip>
          <a:srcRect/>
          <a:stretch>
            <a:fillRect/>
          </a:stretch>
        </p:blipFill>
        <p:spPr bwMode="auto">
          <a:xfrm>
            <a:off x="-416873" y="-226331"/>
            <a:ext cx="2495550" cy="3327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Trứng rụng sống bao lâu trong cơ thể phụ nữ? | Mẹ Khéo Chăm Con : Chia sẻ  kinh nghiệm nuôi con khỏe mạnh">
            <a:extLst>
              <a:ext uri="{FF2B5EF4-FFF2-40B4-BE49-F238E27FC236}">
                <a16:creationId xmlns:a16="http://schemas.microsoft.com/office/drawing/2014/main" xmlns="" id="{6C783FEA-9273-7440-8C39-0500EBD8D7B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8816" y1="39400" x2="38947" y2="46000"/>
                        <a14:foregroundMark x1="53158" y1="72800" x2="64868" y2="71400"/>
                        <a14:foregroundMark x1="64868" y1="71400" x2="67122" y2="70258"/>
                        <a14:foregroundMark x1="73947" y1="61200" x2="71974" y2="63800"/>
                        <a14:foregroundMark x1="74474" y1="63200" x2="72105" y2="66400"/>
                        <a14:foregroundMark x1="57500" y1="72200" x2="60132" y2="71800"/>
                        <a14:foregroundMark x1="55658" y1="71400" x2="61184" y2="70200"/>
                        <a14:foregroundMark x1="61184" y1="70200" x2="62237" y2="69000"/>
                        <a14:foregroundMark x1="56447" y1="73400" x2="61842" y2="72800"/>
                        <a14:foregroundMark x1="61842" y1="72800" x2="64737" y2="71200"/>
                        <a14:backgroundMark x1="17500" y1="36000" x2="29737" y2="63600"/>
                        <a14:backgroundMark x1="29737" y1="63600" x2="43289" y2="78200"/>
                        <a14:backgroundMark x1="43947" y1="79400" x2="51316" y2="79800"/>
                        <a14:backgroundMark x1="51316" y1="79800" x2="78684" y2="75600"/>
                        <a14:backgroundMark x1="78684" y1="75600" x2="85000" y2="70600"/>
                        <a14:backgroundMark x1="85000" y1="70600" x2="88158" y2="65400"/>
                        <a14:backgroundMark x1="45526" y1="72600" x2="56974" y2="82000"/>
                        <a14:backgroundMark x1="56974" y1="82000" x2="58421" y2="82200"/>
                        <a14:backgroundMark x1="65000" y1="75200" x2="61697" y2="75326"/>
                        <a14:backgroundMark x1="59156" y1="75875" x2="58026" y2="76800"/>
                        <a14:backgroundMark x1="62779" y1="74728" x2="64342" y2="74400"/>
                        <a14:backgroundMark x1="52895" y1="76800" x2="61058" y2="75089"/>
                        <a14:backgroundMark x1="64342" y1="74400" x2="73553" y2="68600"/>
                      </a14:backgroundRemoval>
                    </a14:imgEffect>
                  </a14:imgLayer>
                </a14:imgProps>
              </a:ext>
              <a:ext uri="{28A0092B-C50C-407E-A947-70E740481C1C}">
                <a14:useLocalDpi xmlns:a14="http://schemas.microsoft.com/office/drawing/2010/main" val="0"/>
              </a:ext>
            </a:extLst>
          </a:blip>
          <a:srcRect l="35834" t="6941" r="18333" b="22117"/>
          <a:stretch/>
        </p:blipFill>
        <p:spPr bwMode="auto">
          <a:xfrm>
            <a:off x="1357183" y="4105531"/>
            <a:ext cx="2057400" cy="20948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4149AA9B-B891-4528-BB83-A098DCCED8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4094" y="2702554"/>
            <a:ext cx="2819400" cy="3399357"/>
          </a:xfrm>
          <a:prstGeom prst="ellipse">
            <a:avLst/>
          </a:prstGeom>
          <a:ln>
            <a:noFill/>
          </a:ln>
          <a:effectLst>
            <a:softEdge rad="112500"/>
          </a:effectLst>
        </p:spPr>
      </p:pic>
      <p:sp>
        <p:nvSpPr>
          <p:cNvPr id="2" name="Rectangle 1"/>
          <p:cNvSpPr/>
          <p:nvPr/>
        </p:nvSpPr>
        <p:spPr>
          <a:xfrm>
            <a:off x="3073400" y="1028700"/>
            <a:ext cx="2616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CHƯƠNG V: TẾ BÀO</a:t>
            </a:r>
            <a:endParaRPr lang="en-US" dirty="0"/>
          </a:p>
        </p:txBody>
      </p:sp>
    </p:spTree>
    <p:extLst>
      <p:ext uri="{BB962C8B-B14F-4D97-AF65-F5344CB8AC3E}">
        <p14:creationId xmlns:p14="http://schemas.microsoft.com/office/powerpoint/2010/main" val="3758784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Scale>
                                      <p:cBhvr>
                                        <p:cTn id="7" dur="1000" decel="50000" fill="hold">
                                          <p:stCondLst>
                                            <p:cond delay="0"/>
                                          </p:stCondLst>
                                        </p:cTn>
                                        <p:tgtEl>
                                          <p:spTgt spid="2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xEl>
                                              <p:pRg st="0" end="0"/>
                                            </p:txEl>
                                          </p:spTgt>
                                        </p:tgtEl>
                                        <p:attrNameLst>
                                          <p:attrName>ppt_x</p:attrName>
                                          <p:attrName>ppt_y</p:attrName>
                                        </p:attrNameLst>
                                      </p:cBhvr>
                                    </p:animMotion>
                                    <p:animEffect transition="in" filter="fade">
                                      <p:cBhvr>
                                        <p:cTn id="9" dur="1000"/>
                                        <p:tgtEl>
                                          <p:spTgt spid="25">
                                            <p:txEl>
                                              <p:pRg st="0" end="0"/>
                                            </p:txEl>
                                          </p:spTgt>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Scale>
                                      <p:cBhvr>
                                        <p:cTn id="13" dur="1000" decel="50000" fill="hold">
                                          <p:stCondLst>
                                            <p:cond delay="0"/>
                                          </p:stCondLst>
                                        </p:cTn>
                                        <p:tgtEl>
                                          <p:spTgt spid="2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5">
                                            <p:txEl>
                                              <p:pRg st="1" end="1"/>
                                            </p:txEl>
                                          </p:spTgt>
                                        </p:tgtEl>
                                        <p:attrNameLst>
                                          <p:attrName>ppt_x</p:attrName>
                                          <p:attrName>ppt_y</p:attrName>
                                        </p:attrNameLst>
                                      </p:cBhvr>
                                    </p:animMotion>
                                    <p:animEffect transition="in" filter="fade">
                                      <p:cBhvr>
                                        <p:cTn id="15" dur="10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1"/>
          <p:cNvSpPr txBox="1">
            <a:spLocks noGrp="1"/>
          </p:cNvSpPr>
          <p:nvPr>
            <p:ph type="title" idx="15"/>
          </p:nvPr>
        </p:nvSpPr>
        <p:spPr>
          <a:xfrm>
            <a:off x="5644542" y="244442"/>
            <a:ext cx="6433169" cy="934000"/>
          </a:xfrm>
          <a:prstGeom prst="rect">
            <a:avLst/>
          </a:prstGeom>
        </p:spPr>
        <p:txBody>
          <a:bodyPr spcFirstLastPara="1" wrap="square" lIns="121900" tIns="121900" rIns="121900" bIns="121900" anchor="b" anchorCtr="0">
            <a:noAutofit/>
          </a:bodyPr>
          <a:lstStyle/>
          <a:p>
            <a:r>
              <a:rPr lang="en-US" dirty="0" smtClean="0">
                <a:solidFill>
                  <a:schemeClr val="accent2">
                    <a:lumMod val="75000"/>
                    <a:lumOff val="25000"/>
                  </a:schemeClr>
                </a:solidFill>
                <a:latin typeface="#9Slide02 Tieu de rat dai 01"/>
              </a:rPr>
              <a:t>I. T</a:t>
            </a:r>
            <a:r>
              <a:rPr lang="en" dirty="0" smtClean="0">
                <a:solidFill>
                  <a:schemeClr val="accent2">
                    <a:lumMod val="75000"/>
                    <a:lumOff val="25000"/>
                  </a:schemeClr>
                </a:solidFill>
                <a:latin typeface="#9Slide02 Tieu de rat dai 01"/>
              </a:rPr>
              <a:t>ế bào là gì?</a:t>
            </a:r>
            <a:endParaRPr dirty="0">
              <a:solidFill>
                <a:schemeClr val="accent2">
                  <a:lumMod val="75000"/>
                  <a:lumOff val="25000"/>
                </a:schemeClr>
              </a:solidFill>
              <a:latin typeface="#9Slide02 Tieu de rat dai 01"/>
            </a:endParaRPr>
          </a:p>
        </p:txBody>
      </p:sp>
      <p:grpSp>
        <p:nvGrpSpPr>
          <p:cNvPr id="19" name="Group 18"/>
          <p:cNvGrpSpPr/>
          <p:nvPr/>
        </p:nvGrpSpPr>
        <p:grpSpPr>
          <a:xfrm>
            <a:off x="334978" y="244442"/>
            <a:ext cx="6726724" cy="5283566"/>
            <a:chOff x="334978" y="244442"/>
            <a:chExt cx="6726724" cy="5283566"/>
          </a:xfrm>
        </p:grpSpPr>
        <p:sp>
          <p:nvSpPr>
            <p:cNvPr id="16" name="TextBox 15"/>
            <p:cNvSpPr txBox="1"/>
            <p:nvPr/>
          </p:nvSpPr>
          <p:spPr>
            <a:xfrm>
              <a:off x="1041149" y="5151422"/>
              <a:ext cx="2152508" cy="369332"/>
            </a:xfrm>
            <a:prstGeom prst="rect">
              <a:avLst/>
            </a:prstGeom>
            <a:noFill/>
          </p:spPr>
          <p:txBody>
            <a:bodyPr wrap="square" rtlCol="0">
              <a:spAutoFit/>
            </a:bodyPr>
            <a:lstStyle/>
            <a:p>
              <a:r>
                <a:rPr lang="vi-VN" dirty="0">
                  <a:solidFill>
                    <a:srgbClr val="004B63">
                      <a:lumMod val="75000"/>
                      <a:lumOff val="25000"/>
                    </a:srgbClr>
                  </a:solidFill>
                  <a:latin typeface="#9Slide02 Tieu de rat dai 01"/>
                </a:rPr>
                <a:t>Con thạch sùng</a:t>
              </a:r>
            </a:p>
          </p:txBody>
        </p:sp>
        <p:pic>
          <p:nvPicPr>
            <p:cNvPr id="17" name="Picture 16"/>
            <p:cNvPicPr>
              <a:picLocks noChangeAspect="1"/>
            </p:cNvPicPr>
            <p:nvPr/>
          </p:nvPicPr>
          <p:blipFill rotWithShape="1">
            <a:blip r:embed="rId4"/>
            <a:srcRect t="5073" b="192"/>
            <a:stretch/>
          </p:blipFill>
          <p:spPr>
            <a:xfrm>
              <a:off x="334978" y="244442"/>
              <a:ext cx="5527287" cy="5006567"/>
            </a:xfrm>
            <a:prstGeom prst="rect">
              <a:avLst/>
            </a:prstGeom>
          </p:spPr>
        </p:pic>
        <p:sp>
          <p:nvSpPr>
            <p:cNvPr id="18" name="TextBox 17"/>
            <p:cNvSpPr txBox="1"/>
            <p:nvPr/>
          </p:nvSpPr>
          <p:spPr>
            <a:xfrm>
              <a:off x="3459651" y="4881677"/>
              <a:ext cx="3602051" cy="646331"/>
            </a:xfrm>
            <a:prstGeom prst="rect">
              <a:avLst/>
            </a:prstGeom>
            <a:solidFill>
              <a:schemeClr val="bg1"/>
            </a:solidFill>
            <a:ln>
              <a:solidFill>
                <a:schemeClr val="bg1"/>
              </a:solidFill>
            </a:ln>
          </p:spPr>
          <p:txBody>
            <a:bodyPr wrap="square" rtlCol="0">
              <a:spAutoFit/>
            </a:bodyPr>
            <a:lstStyle/>
            <a:p>
              <a:r>
                <a:rPr lang="vi-VN" dirty="0">
                  <a:solidFill>
                    <a:srgbClr val="002E47"/>
                  </a:solidFill>
                  <a:latin typeface="#9Slide02 Tieu de rat dai 01"/>
                </a:rPr>
                <a:t>Hình 17.1. Tế bào và cơ thể sinh vật</a:t>
              </a:r>
            </a:p>
          </p:txBody>
        </p:sp>
        <p:sp>
          <p:nvSpPr>
            <p:cNvPr id="36" name="TextBox 35"/>
            <p:cNvSpPr txBox="1"/>
            <p:nvPr/>
          </p:nvSpPr>
          <p:spPr>
            <a:xfrm>
              <a:off x="1307143" y="3020260"/>
              <a:ext cx="2152508" cy="369332"/>
            </a:xfrm>
            <a:prstGeom prst="rect">
              <a:avLst/>
            </a:prstGeom>
            <a:noFill/>
          </p:spPr>
          <p:txBody>
            <a:bodyPr wrap="square" rtlCol="0">
              <a:spAutoFit/>
            </a:bodyPr>
            <a:lstStyle/>
            <a:p>
              <a:r>
                <a:rPr lang="vi-VN" dirty="0">
                  <a:solidFill>
                    <a:srgbClr val="FF0000"/>
                  </a:solidFill>
                  <a:latin typeface="#9Slide02 Tieu de rat dai 01"/>
                </a:rPr>
                <a:t>Cây cà chua</a:t>
              </a:r>
            </a:p>
          </p:txBody>
        </p:sp>
      </p:grpSp>
      <p:grpSp>
        <p:nvGrpSpPr>
          <p:cNvPr id="21" name="Group 20"/>
          <p:cNvGrpSpPr/>
          <p:nvPr/>
        </p:nvGrpSpPr>
        <p:grpSpPr>
          <a:xfrm>
            <a:off x="6969171" y="1486595"/>
            <a:ext cx="4936135" cy="3579748"/>
            <a:chOff x="6960118" y="1137107"/>
            <a:chExt cx="4936135" cy="3579748"/>
          </a:xfrm>
        </p:grpSpPr>
        <p:sp>
          <p:nvSpPr>
            <p:cNvPr id="20" name="Rectangle 19"/>
            <p:cNvSpPr/>
            <p:nvPr/>
          </p:nvSpPr>
          <p:spPr>
            <a:xfrm>
              <a:off x="7776926" y="2426328"/>
              <a:ext cx="4119327" cy="2290527"/>
            </a:xfrm>
            <a:prstGeom prst="rect">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rgbClr val="002E47"/>
                  </a:solidFill>
                  <a:latin typeface="#9Slide02 Tieu de rat dai 01"/>
                </a:rPr>
                <a:t>Quan sát hình 17.1, em hãy cho biết đơn vị cấu trúc của cơ thể sinh vật là gì? </a:t>
              </a:r>
            </a:p>
          </p:txBody>
        </p:sp>
        <p:pic>
          <p:nvPicPr>
            <p:cNvPr id="6148" name="Picture 4" descr="Tập tin:Phòng thảo luận icon.png – Wikibooks tiếng Việ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67" t="6714" r="2126" b="4938"/>
            <a:stretch/>
          </p:blipFill>
          <p:spPr bwMode="auto">
            <a:xfrm>
              <a:off x="6960118" y="1137107"/>
              <a:ext cx="2009870" cy="189295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3637916" y="121413"/>
            <a:ext cx="2046084" cy="4490519"/>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2 Tieu de rat dai 01"/>
            </a:endParaRPr>
          </a:p>
        </p:txBody>
      </p:sp>
      <p:sp>
        <p:nvSpPr>
          <p:cNvPr id="23" name="Rectangle 22"/>
          <p:cNvSpPr/>
          <p:nvPr/>
        </p:nvSpPr>
        <p:spPr>
          <a:xfrm>
            <a:off x="0" y="6010755"/>
            <a:ext cx="12077711" cy="742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9Slide02 Tieu de rat dai 01"/>
              </a:rPr>
              <a:t>Tất cả các cơ thể sinh vật (thực vật, động vật, con người,….) đều được cấu tạo từ các đơn vị rất nhỏ bé, gọi là tế bào.</a:t>
            </a:r>
          </a:p>
        </p:txBody>
      </p:sp>
      <p:pic>
        <p:nvPicPr>
          <p:cNvPr id="3" name="btnInknoeActivity"/>
          <p:cNvPicPr>
            <a:picLocks noChangeAspect="1"/>
          </p:cNvPicPr>
          <p:nvPr>
            <p:custDataLst>
              <p:tags r:id="rId1"/>
            </p:custDataLst>
          </p:nvPr>
        </p:nvPicPr>
        <p:blipFill>
          <a:blip r:embed="rId6" r:link="rId7" cstate="print">
            <a:extLst>
              <a:ext uri="{28A0092B-C50C-407E-A947-70E740481C1C}">
                <a14:useLocalDpi xmlns:a14="http://schemas.microsoft.com/office/drawing/2010/main" val="0"/>
              </a:ext>
            </a:extLst>
          </a:blip>
          <a:stretch>
            <a:fillRect/>
          </a:stretch>
        </p:blipFill>
        <p:spPr>
          <a:xfrm>
            <a:off x="8491427" y="5263340"/>
            <a:ext cx="2219546" cy="571500"/>
          </a:xfrm>
          <a:prstGeom prst="rect">
            <a:avLst/>
          </a:prstGeom>
        </p:spPr>
      </p:pic>
    </p:spTree>
    <p:extLst>
      <p:ext uri="{BB962C8B-B14F-4D97-AF65-F5344CB8AC3E}">
        <p14:creationId xmlns:p14="http://schemas.microsoft.com/office/powerpoint/2010/main" val="1589791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9093277" y="1775635"/>
            <a:ext cx="2996697" cy="369332"/>
          </a:xfrm>
          <a:prstGeom prst="rect">
            <a:avLst/>
          </a:prstGeom>
          <a:noFill/>
        </p:spPr>
        <p:txBody>
          <a:bodyPr wrap="square" rtlCol="0">
            <a:spAutoFit/>
          </a:bodyPr>
          <a:lstStyle/>
          <a:p>
            <a:pPr algn="ctr"/>
            <a:r>
              <a:rPr lang="vi-VN" dirty="0">
                <a:solidFill>
                  <a:srgbClr val="006C7E">
                    <a:lumMod val="50000"/>
                  </a:srgbClr>
                </a:solidFill>
              </a:rPr>
              <a:t>Tế bào thịt lá</a:t>
            </a:r>
          </a:p>
        </p:txBody>
      </p:sp>
      <p:pic>
        <p:nvPicPr>
          <p:cNvPr id="16" name="Picture 15"/>
          <p:cNvPicPr>
            <a:picLocks noChangeAspect="1"/>
          </p:cNvPicPr>
          <p:nvPr/>
        </p:nvPicPr>
        <p:blipFill rotWithShape="1">
          <a:blip r:embed="rId2"/>
          <a:srcRect l="2372"/>
          <a:stretch/>
        </p:blipFill>
        <p:spPr>
          <a:xfrm>
            <a:off x="9609130" y="107511"/>
            <a:ext cx="2197531" cy="1721289"/>
          </a:xfrm>
          <a:prstGeom prst="rect">
            <a:avLst/>
          </a:prstGeom>
        </p:spPr>
      </p:pic>
      <p:pic>
        <p:nvPicPr>
          <p:cNvPr id="17" name="Picture 16"/>
          <p:cNvPicPr>
            <a:picLocks noChangeAspect="1"/>
          </p:cNvPicPr>
          <p:nvPr/>
        </p:nvPicPr>
        <p:blipFill>
          <a:blip r:embed="rId3"/>
          <a:stretch>
            <a:fillRect/>
          </a:stretch>
        </p:blipFill>
        <p:spPr>
          <a:xfrm>
            <a:off x="9609130" y="2085010"/>
            <a:ext cx="2197531" cy="1295785"/>
          </a:xfrm>
          <a:prstGeom prst="rect">
            <a:avLst/>
          </a:prstGeom>
        </p:spPr>
      </p:pic>
      <p:pic>
        <p:nvPicPr>
          <p:cNvPr id="18" name="Picture 17"/>
          <p:cNvPicPr>
            <a:picLocks noChangeAspect="1"/>
          </p:cNvPicPr>
          <p:nvPr/>
        </p:nvPicPr>
        <p:blipFill>
          <a:blip r:embed="rId4"/>
          <a:stretch>
            <a:fillRect/>
          </a:stretch>
        </p:blipFill>
        <p:spPr>
          <a:xfrm>
            <a:off x="9608015" y="3637005"/>
            <a:ext cx="2198646" cy="1312745"/>
          </a:xfrm>
          <a:prstGeom prst="rect">
            <a:avLst/>
          </a:prstGeom>
        </p:spPr>
      </p:pic>
      <p:pic>
        <p:nvPicPr>
          <p:cNvPr id="20" name="Picture 19"/>
          <p:cNvPicPr>
            <a:picLocks noChangeAspect="1"/>
          </p:cNvPicPr>
          <p:nvPr/>
        </p:nvPicPr>
        <p:blipFill rotWithShape="1">
          <a:blip r:embed="rId5"/>
          <a:srcRect l="2532"/>
          <a:stretch/>
        </p:blipFill>
        <p:spPr>
          <a:xfrm>
            <a:off x="9608015" y="5236403"/>
            <a:ext cx="2198646" cy="1245968"/>
          </a:xfrm>
          <a:prstGeom prst="rect">
            <a:avLst/>
          </a:prstGeom>
        </p:spPr>
      </p:pic>
      <p:pic>
        <p:nvPicPr>
          <p:cNvPr id="1032" name="Picture 8" descr="Planta de tomate de dibujos animados ais... | Premium Vector #Freepik  #vector #flor #comida #arbol #hoja | Plantas de tomate, Tomates dibujo,  Dibuj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825" y="854059"/>
            <a:ext cx="4490010" cy="556589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a:endCxn id="16" idx="1"/>
          </p:cNvCxnSpPr>
          <p:nvPr/>
        </p:nvCxnSpPr>
        <p:spPr>
          <a:xfrm flipV="1">
            <a:off x="8048531" y="968156"/>
            <a:ext cx="1560599" cy="3597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7" idx="1"/>
          </p:cNvCxnSpPr>
          <p:nvPr/>
        </p:nvCxnSpPr>
        <p:spPr>
          <a:xfrm>
            <a:off x="7304777" y="2548237"/>
            <a:ext cx="2304353" cy="184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8" idx="1"/>
          </p:cNvCxnSpPr>
          <p:nvPr/>
        </p:nvCxnSpPr>
        <p:spPr>
          <a:xfrm flipV="1">
            <a:off x="6847370" y="4293378"/>
            <a:ext cx="2760645" cy="10943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0" idx="1"/>
          </p:cNvCxnSpPr>
          <p:nvPr/>
        </p:nvCxnSpPr>
        <p:spPr>
          <a:xfrm flipV="1">
            <a:off x="6847370" y="5859387"/>
            <a:ext cx="2760645" cy="3076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452070" y="1148015"/>
            <a:ext cx="3719201" cy="5824644"/>
            <a:chOff x="422437" y="107511"/>
            <a:chExt cx="3719201" cy="5824644"/>
          </a:xfrm>
        </p:grpSpPr>
        <p:pic>
          <p:nvPicPr>
            <p:cNvPr id="1028" name="Picture 4" descr="Nhiễm vi khuẩn e coli từ những nguồn nào và cách điều trị ra sao? | Medlat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7" y="107511"/>
              <a:ext cx="3719201" cy="2440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ìm hiểu về các loại vi sinh vật có trong rượu vang – CÔNG TY TNHH THƯƠNG  MẠI DỊCH VỤ NHA PHƯỚC THỊ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37" y="3001237"/>
              <a:ext cx="3719201" cy="24779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8062" y="5562823"/>
              <a:ext cx="2996697" cy="369332"/>
            </a:xfrm>
            <a:prstGeom prst="rect">
              <a:avLst/>
            </a:prstGeom>
            <a:noFill/>
          </p:spPr>
          <p:txBody>
            <a:bodyPr wrap="square" rtlCol="0">
              <a:spAutoFit/>
            </a:bodyPr>
            <a:lstStyle/>
            <a:p>
              <a:pPr algn="ctr"/>
              <a:r>
                <a:rPr lang="vi-VN" dirty="0">
                  <a:solidFill>
                    <a:srgbClr val="006C7E">
                      <a:lumMod val="50000"/>
                    </a:srgbClr>
                  </a:solidFill>
                </a:rPr>
                <a:t>Tế bào nấm men</a:t>
              </a:r>
            </a:p>
          </p:txBody>
        </p:sp>
        <p:sp>
          <p:nvSpPr>
            <p:cNvPr id="33" name="TextBox 32"/>
            <p:cNvSpPr txBox="1"/>
            <p:nvPr/>
          </p:nvSpPr>
          <p:spPr>
            <a:xfrm>
              <a:off x="783688" y="2589367"/>
              <a:ext cx="2996697" cy="369332"/>
            </a:xfrm>
            <a:prstGeom prst="rect">
              <a:avLst/>
            </a:prstGeom>
            <a:noFill/>
          </p:spPr>
          <p:txBody>
            <a:bodyPr wrap="square" rtlCol="0">
              <a:spAutoFit/>
            </a:bodyPr>
            <a:lstStyle/>
            <a:p>
              <a:pPr algn="ctr"/>
              <a:r>
                <a:rPr lang="vi-VN" dirty="0">
                  <a:solidFill>
                    <a:srgbClr val="006C7E">
                      <a:lumMod val="50000"/>
                    </a:srgbClr>
                  </a:solidFill>
                </a:rPr>
                <a:t>Tế bào vi khuẩn</a:t>
              </a:r>
            </a:p>
          </p:txBody>
        </p:sp>
      </p:grpSp>
      <p:sp>
        <p:nvSpPr>
          <p:cNvPr id="34" name="TextBox 33"/>
          <p:cNvSpPr txBox="1"/>
          <p:nvPr/>
        </p:nvSpPr>
        <p:spPr>
          <a:xfrm>
            <a:off x="9150022" y="3312258"/>
            <a:ext cx="2996697" cy="369332"/>
          </a:xfrm>
          <a:prstGeom prst="rect">
            <a:avLst/>
          </a:prstGeom>
          <a:noFill/>
        </p:spPr>
        <p:txBody>
          <a:bodyPr wrap="square" rtlCol="0">
            <a:spAutoFit/>
          </a:bodyPr>
          <a:lstStyle/>
          <a:p>
            <a:pPr algn="ctr"/>
            <a:r>
              <a:rPr lang="vi-VN" dirty="0">
                <a:solidFill>
                  <a:srgbClr val="006C7E">
                    <a:lumMod val="50000"/>
                  </a:srgbClr>
                </a:solidFill>
              </a:rPr>
              <a:t>Tế bào thịt quả</a:t>
            </a:r>
          </a:p>
        </p:txBody>
      </p:sp>
      <p:sp>
        <p:nvSpPr>
          <p:cNvPr id="35" name="TextBox 34"/>
          <p:cNvSpPr txBox="1"/>
          <p:nvPr/>
        </p:nvSpPr>
        <p:spPr>
          <a:xfrm>
            <a:off x="9208989" y="4869646"/>
            <a:ext cx="2996697" cy="369332"/>
          </a:xfrm>
          <a:prstGeom prst="rect">
            <a:avLst/>
          </a:prstGeom>
          <a:noFill/>
        </p:spPr>
        <p:txBody>
          <a:bodyPr wrap="square" rtlCol="0">
            <a:spAutoFit/>
          </a:bodyPr>
          <a:lstStyle/>
          <a:p>
            <a:pPr algn="ctr"/>
            <a:r>
              <a:rPr lang="vi-VN" dirty="0">
                <a:solidFill>
                  <a:srgbClr val="006C7E">
                    <a:lumMod val="50000"/>
                  </a:srgbClr>
                </a:solidFill>
              </a:rPr>
              <a:t>Tế bào ống dẫn</a:t>
            </a:r>
          </a:p>
        </p:txBody>
      </p:sp>
      <p:sp>
        <p:nvSpPr>
          <p:cNvPr id="36" name="TextBox 35"/>
          <p:cNvSpPr txBox="1"/>
          <p:nvPr/>
        </p:nvSpPr>
        <p:spPr>
          <a:xfrm>
            <a:off x="9150022" y="6405343"/>
            <a:ext cx="2996697" cy="369332"/>
          </a:xfrm>
          <a:prstGeom prst="rect">
            <a:avLst/>
          </a:prstGeom>
          <a:noFill/>
        </p:spPr>
        <p:txBody>
          <a:bodyPr wrap="square" rtlCol="0">
            <a:spAutoFit/>
          </a:bodyPr>
          <a:lstStyle/>
          <a:p>
            <a:pPr algn="ctr"/>
            <a:r>
              <a:rPr lang="vi-VN" dirty="0">
                <a:solidFill>
                  <a:srgbClr val="006C7E">
                    <a:lumMod val="50000"/>
                  </a:srgbClr>
                </a:solidFill>
              </a:rPr>
              <a:t>Tế bào lông hút</a:t>
            </a:r>
          </a:p>
        </p:txBody>
      </p:sp>
      <p:sp>
        <p:nvSpPr>
          <p:cNvPr id="37" name="TextBox 36"/>
          <p:cNvSpPr txBox="1"/>
          <p:nvPr/>
        </p:nvSpPr>
        <p:spPr>
          <a:xfrm>
            <a:off x="5147481" y="6419950"/>
            <a:ext cx="3945796" cy="369332"/>
          </a:xfrm>
          <a:prstGeom prst="rect">
            <a:avLst/>
          </a:prstGeom>
          <a:noFill/>
        </p:spPr>
        <p:txBody>
          <a:bodyPr wrap="square" rtlCol="0">
            <a:spAutoFit/>
          </a:bodyPr>
          <a:lstStyle/>
          <a:p>
            <a:pPr algn="ctr"/>
            <a:r>
              <a:rPr lang="vi-VN" dirty="0">
                <a:solidFill>
                  <a:srgbClr val="006C7E">
                    <a:lumMod val="50000"/>
                  </a:srgbClr>
                </a:solidFill>
              </a:rPr>
              <a:t>Một số tế bào ở cây cà chua</a:t>
            </a:r>
          </a:p>
        </p:txBody>
      </p:sp>
      <p:sp>
        <p:nvSpPr>
          <p:cNvPr id="28" name="TextBox 27"/>
          <p:cNvSpPr txBox="1"/>
          <p:nvPr/>
        </p:nvSpPr>
        <p:spPr>
          <a:xfrm>
            <a:off x="299781" y="192026"/>
            <a:ext cx="8157172" cy="523220"/>
          </a:xfrm>
          <a:prstGeom prst="rect">
            <a:avLst/>
          </a:prstGeom>
          <a:noFill/>
        </p:spPr>
        <p:txBody>
          <a:bodyPr wrap="square" rtlCol="0">
            <a:spAutoFit/>
          </a:bodyPr>
          <a:lstStyle/>
          <a:p>
            <a:r>
              <a:rPr lang="vi-VN" sz="2800" dirty="0">
                <a:solidFill>
                  <a:srgbClr val="0070C0"/>
                </a:solidFill>
                <a:latin typeface="#9Slide03 Cabin Condensed Bold" panose="00000806000000000000" pitchFamily="2" charset="0"/>
              </a:rPr>
              <a:t>Quan sát và kể tên một số loại tế bào cấu tạo cây cà chua</a:t>
            </a:r>
          </a:p>
        </p:txBody>
      </p:sp>
    </p:spTree>
    <p:extLst>
      <p:ext uri="{BB962C8B-B14F-4D97-AF65-F5344CB8AC3E}">
        <p14:creationId xmlns:p14="http://schemas.microsoft.com/office/powerpoint/2010/main" val="1111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5978278" y="0"/>
            <a:ext cx="6059156" cy="6730568"/>
            <a:chOff x="5978278" y="0"/>
            <a:chExt cx="6059156" cy="6730568"/>
          </a:xfrm>
        </p:grpSpPr>
        <p:pic>
          <p:nvPicPr>
            <p:cNvPr id="2050" name="Picture 2" descr="Lý thuyết - Học trực tuyến OL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4" r="14138"/>
            <a:stretch/>
          </p:blipFill>
          <p:spPr bwMode="auto">
            <a:xfrm>
              <a:off x="5978278" y="0"/>
              <a:ext cx="6059156" cy="63612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034958" y="6361236"/>
              <a:ext cx="3945796" cy="369332"/>
            </a:xfrm>
            <a:prstGeom prst="rect">
              <a:avLst/>
            </a:prstGeom>
            <a:noFill/>
          </p:spPr>
          <p:txBody>
            <a:bodyPr wrap="square" rtlCol="0">
              <a:spAutoFit/>
            </a:bodyPr>
            <a:lstStyle/>
            <a:p>
              <a:pPr algn="ctr"/>
              <a:r>
                <a:rPr lang="vi-VN" dirty="0">
                  <a:solidFill>
                    <a:srgbClr val="006C7E">
                      <a:lumMod val="50000"/>
                    </a:srgbClr>
                  </a:solidFill>
                  <a:latin typeface="#9Slide02 Tieu de rat dai 01"/>
                </a:rPr>
                <a:t>Một số tế bào trong cơ thể người</a:t>
              </a:r>
            </a:p>
          </p:txBody>
        </p:sp>
      </p:grpSp>
      <p:sp>
        <p:nvSpPr>
          <p:cNvPr id="15" name="TextBox 14"/>
          <p:cNvSpPr txBox="1"/>
          <p:nvPr/>
        </p:nvSpPr>
        <p:spPr>
          <a:xfrm>
            <a:off x="113041" y="442127"/>
            <a:ext cx="7234813" cy="954107"/>
          </a:xfrm>
          <a:prstGeom prst="rect">
            <a:avLst/>
          </a:prstGeom>
          <a:noFill/>
        </p:spPr>
        <p:txBody>
          <a:bodyPr wrap="square" rtlCol="0">
            <a:spAutoFit/>
          </a:bodyPr>
          <a:lstStyle/>
          <a:p>
            <a:r>
              <a:rPr lang="vi-VN" sz="2800" dirty="0">
                <a:solidFill>
                  <a:srgbClr val="0070C0"/>
                </a:solidFill>
                <a:latin typeface="#9Slide02 Tieu de rat dai 01"/>
              </a:rPr>
              <a:t>Em hãy gọi tên các tế bào trong cơ thể người.</a:t>
            </a:r>
          </a:p>
        </p:txBody>
      </p:sp>
      <p:sp>
        <p:nvSpPr>
          <p:cNvPr id="18" name="TextBox 17"/>
          <p:cNvSpPr txBox="1"/>
          <p:nvPr/>
        </p:nvSpPr>
        <p:spPr>
          <a:xfrm>
            <a:off x="634055" y="1321427"/>
            <a:ext cx="4651378" cy="3341668"/>
          </a:xfrm>
          <a:prstGeom prst="frame">
            <a:avLst>
              <a:gd name="adj1" fmla="val 4538"/>
            </a:avLst>
          </a:prstGeom>
          <a:solidFill>
            <a:schemeClr val="accent3">
              <a:lumMod val="10000"/>
              <a:lumOff val="90000"/>
            </a:schemeClr>
          </a:solidFill>
        </p:spPr>
        <p:txBody>
          <a:bodyPr wrap="square" rtlCol="0" anchor="ctr">
            <a:spAutoFit/>
          </a:bodyPr>
          <a:lstStyle/>
          <a:p>
            <a:pPr>
              <a:lnSpc>
                <a:spcPct val="120000"/>
              </a:lnSpc>
            </a:pPr>
            <a:r>
              <a:rPr lang="vi-VN" sz="2800" dirty="0">
                <a:solidFill>
                  <a:srgbClr val="002060"/>
                </a:solidFill>
                <a:latin typeface="#9Slide02 Tieu de rat dai 01"/>
              </a:rPr>
              <a:t>HƯỚNG DẪN</a:t>
            </a:r>
          </a:p>
          <a:p>
            <a:pPr marL="800100" lvl="1" indent="-342900">
              <a:lnSpc>
                <a:spcPct val="120000"/>
              </a:lnSpc>
              <a:buFontTx/>
              <a:buAutoNum type="alphaLcPeriod"/>
            </a:pPr>
            <a:r>
              <a:rPr lang="vi-VN" sz="2200" dirty="0">
                <a:solidFill>
                  <a:srgbClr val="002060"/>
                </a:solidFill>
                <a:latin typeface="#9Slide02 Tieu de rat dai 01"/>
              </a:rPr>
              <a:t>Tế bào gan</a:t>
            </a:r>
          </a:p>
          <a:p>
            <a:pPr marL="800100" lvl="1" indent="-342900">
              <a:lnSpc>
                <a:spcPct val="120000"/>
              </a:lnSpc>
              <a:buFontTx/>
              <a:buAutoNum type="alphaLcPeriod"/>
            </a:pPr>
            <a:r>
              <a:rPr lang="vi-VN" sz="2200" dirty="0">
                <a:solidFill>
                  <a:srgbClr val="002060"/>
                </a:solidFill>
                <a:latin typeface="#9Slide02 Tieu de rat dai 01"/>
              </a:rPr>
              <a:t>Tế bào biểu mô ruột</a:t>
            </a:r>
          </a:p>
          <a:p>
            <a:pPr marL="800100" lvl="1" indent="-342900">
              <a:lnSpc>
                <a:spcPct val="120000"/>
              </a:lnSpc>
              <a:buFontTx/>
              <a:buAutoNum type="alphaLcPeriod"/>
            </a:pPr>
            <a:r>
              <a:rPr lang="vi-VN" sz="2200" dirty="0">
                <a:solidFill>
                  <a:srgbClr val="002060"/>
                </a:solidFill>
                <a:latin typeface="#9Slide02 Tieu de rat dai 01"/>
              </a:rPr>
              <a:t>Tế bào cơ</a:t>
            </a:r>
          </a:p>
          <a:p>
            <a:pPr marL="800100" lvl="1" indent="-342900">
              <a:lnSpc>
                <a:spcPct val="120000"/>
              </a:lnSpc>
              <a:buFontTx/>
              <a:buAutoNum type="alphaLcPeriod"/>
            </a:pPr>
            <a:r>
              <a:rPr lang="vi-VN" sz="2200" dirty="0">
                <a:solidFill>
                  <a:srgbClr val="002060"/>
                </a:solidFill>
                <a:latin typeface="#9Slide02 Tieu de rat dai 01"/>
              </a:rPr>
              <a:t>Tế bào thành kinh</a:t>
            </a:r>
          </a:p>
          <a:p>
            <a:pPr marL="800100" lvl="1" indent="-342900">
              <a:lnSpc>
                <a:spcPct val="120000"/>
              </a:lnSpc>
              <a:buFontTx/>
              <a:buAutoNum type="alphaLcPeriod"/>
            </a:pPr>
            <a:r>
              <a:rPr lang="vi-VN" sz="2200" dirty="0">
                <a:solidFill>
                  <a:srgbClr val="002060"/>
                </a:solidFill>
                <a:latin typeface="#9Slide02 Tieu de rat dai 01"/>
              </a:rPr>
              <a:t>Tế bào hồng cầu</a:t>
            </a:r>
          </a:p>
          <a:p>
            <a:pPr marL="800100" lvl="1" indent="-342900">
              <a:lnSpc>
                <a:spcPct val="120000"/>
              </a:lnSpc>
              <a:buFontTx/>
              <a:buAutoNum type="alphaLcPeriod"/>
            </a:pPr>
            <a:r>
              <a:rPr lang="vi-VN" sz="2200" dirty="0">
                <a:solidFill>
                  <a:srgbClr val="002060"/>
                </a:solidFill>
                <a:latin typeface="#9Slide02 Tieu de rat dai 01"/>
              </a:rPr>
              <a:t>Tế bào xương</a:t>
            </a:r>
          </a:p>
        </p:txBody>
      </p:sp>
      <p:sp>
        <p:nvSpPr>
          <p:cNvPr id="19" name="Down Arrow 18"/>
          <p:cNvSpPr/>
          <p:nvPr/>
        </p:nvSpPr>
        <p:spPr>
          <a:xfrm>
            <a:off x="2487976" y="4793723"/>
            <a:ext cx="371789" cy="7831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9Slide02 Tieu de rat dai 01"/>
            </a:endParaRPr>
          </a:p>
        </p:txBody>
      </p:sp>
      <p:sp>
        <p:nvSpPr>
          <p:cNvPr id="20" name="TextBox 19"/>
          <p:cNvSpPr txBox="1"/>
          <p:nvPr/>
        </p:nvSpPr>
        <p:spPr>
          <a:xfrm>
            <a:off x="272313" y="5707463"/>
            <a:ext cx="4803113" cy="954107"/>
          </a:xfrm>
          <a:prstGeom prst="rect">
            <a:avLst/>
          </a:prstGeom>
          <a:noFill/>
        </p:spPr>
        <p:txBody>
          <a:bodyPr wrap="square" rtlCol="0">
            <a:spAutoFit/>
          </a:bodyPr>
          <a:lstStyle/>
          <a:p>
            <a:pPr algn="ctr"/>
            <a:r>
              <a:rPr lang="vi-VN" sz="2800" dirty="0">
                <a:solidFill>
                  <a:srgbClr val="561E51"/>
                </a:solidFill>
                <a:latin typeface="#9Slide02 Tieu de rat dai 01"/>
              </a:rPr>
              <a:t>Tế bào là đơn vị của sự sống</a:t>
            </a:r>
          </a:p>
        </p:txBody>
      </p:sp>
    </p:spTree>
    <p:extLst>
      <p:ext uri="{BB962C8B-B14F-4D97-AF65-F5344CB8AC3E}">
        <p14:creationId xmlns:p14="http://schemas.microsoft.com/office/powerpoint/2010/main" val="667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1"/>
          <p:cNvSpPr txBox="1">
            <a:spLocks noGrp="1"/>
          </p:cNvSpPr>
          <p:nvPr>
            <p:ph type="title" idx="15"/>
          </p:nvPr>
        </p:nvSpPr>
        <p:spPr>
          <a:xfrm>
            <a:off x="593673" y="5924000"/>
            <a:ext cx="7125465" cy="934000"/>
          </a:xfrm>
          <a:prstGeom prst="rect">
            <a:avLst/>
          </a:prstGeom>
        </p:spPr>
        <p:txBody>
          <a:bodyPr spcFirstLastPara="1" wrap="square" lIns="121900" tIns="121900" rIns="121900" bIns="121900" anchor="b" anchorCtr="0">
            <a:noAutofit/>
          </a:bodyPr>
          <a:lstStyle/>
          <a:p>
            <a:r>
              <a:rPr lang="vi-VN" sz="5400" dirty="0" smtClean="0">
                <a:solidFill>
                  <a:srgbClr val="FFFF00"/>
                </a:solidFill>
                <a:latin typeface="#9Slide05 FS Blonde Script"/>
              </a:rPr>
              <a:t>Một số chức năng </a:t>
            </a:r>
            <a:endParaRPr lang="vi-VN" sz="5400" dirty="0">
              <a:solidFill>
                <a:srgbClr val="FFFF00"/>
              </a:solidFill>
              <a:latin typeface="#9Slide05 FS Blonde Script"/>
            </a:endParaRPr>
          </a:p>
        </p:txBody>
      </p:sp>
      <p:sp>
        <p:nvSpPr>
          <p:cNvPr id="2" name="TextBox 1"/>
          <p:cNvSpPr txBox="1"/>
          <p:nvPr/>
        </p:nvSpPr>
        <p:spPr>
          <a:xfrm>
            <a:off x="593673" y="2549232"/>
            <a:ext cx="2823337" cy="707886"/>
          </a:xfrm>
          <a:prstGeom prst="rect">
            <a:avLst/>
          </a:prstGeom>
          <a:noFill/>
        </p:spPr>
        <p:txBody>
          <a:bodyPr wrap="square" rtlCol="0">
            <a:spAutoFit/>
          </a:bodyPr>
          <a:lstStyle/>
          <a:p>
            <a:pPr algn="ctr"/>
            <a:r>
              <a:rPr lang="vi-VN" sz="2000" dirty="0">
                <a:solidFill>
                  <a:srgbClr val="002E47"/>
                </a:solidFill>
                <a:latin typeface="#9Slide05 FS Blonde Script"/>
              </a:rPr>
              <a:t>Sinh trưởng</a:t>
            </a:r>
            <a:r>
              <a:rPr lang="en-US" sz="2000" dirty="0">
                <a:solidFill>
                  <a:srgbClr val="002E47"/>
                </a:solidFill>
                <a:latin typeface="#9Slide05 FS Blonde Script"/>
              </a:rPr>
              <a:t> </a:t>
            </a:r>
            <a:r>
              <a:rPr lang="vi-VN" sz="2000" dirty="0">
                <a:solidFill>
                  <a:srgbClr val="002E47"/>
                </a:solidFill>
                <a:latin typeface="#9Slide05 FS Blonde Script"/>
              </a:rPr>
              <a:t>và phát triển</a:t>
            </a:r>
          </a:p>
        </p:txBody>
      </p:sp>
      <p:sp>
        <p:nvSpPr>
          <p:cNvPr id="13" name="TextBox 12"/>
          <p:cNvSpPr txBox="1"/>
          <p:nvPr/>
        </p:nvSpPr>
        <p:spPr>
          <a:xfrm>
            <a:off x="5005176" y="2857429"/>
            <a:ext cx="2263366" cy="400110"/>
          </a:xfrm>
          <a:prstGeom prst="rect">
            <a:avLst/>
          </a:prstGeom>
          <a:noFill/>
        </p:spPr>
        <p:txBody>
          <a:bodyPr wrap="square" rtlCol="0">
            <a:spAutoFit/>
          </a:bodyPr>
          <a:lstStyle/>
          <a:p>
            <a:pPr algn="ctr"/>
            <a:r>
              <a:rPr lang="vi-VN" sz="2000" dirty="0">
                <a:solidFill>
                  <a:srgbClr val="002E47"/>
                </a:solidFill>
                <a:latin typeface="#9Slide05 FS Blonde Script"/>
              </a:rPr>
              <a:t>Vận động</a:t>
            </a:r>
          </a:p>
        </p:txBody>
      </p:sp>
      <p:sp>
        <p:nvSpPr>
          <p:cNvPr id="14" name="TextBox 13"/>
          <p:cNvSpPr txBox="1"/>
          <p:nvPr/>
        </p:nvSpPr>
        <p:spPr>
          <a:xfrm>
            <a:off x="8761930" y="2840711"/>
            <a:ext cx="2263366" cy="400110"/>
          </a:xfrm>
          <a:prstGeom prst="rect">
            <a:avLst/>
          </a:prstGeom>
          <a:noFill/>
        </p:spPr>
        <p:txBody>
          <a:bodyPr wrap="square" rtlCol="0">
            <a:spAutoFit/>
          </a:bodyPr>
          <a:lstStyle/>
          <a:p>
            <a:pPr algn="ctr"/>
            <a:r>
              <a:rPr lang="vi-VN" sz="2000" dirty="0">
                <a:solidFill>
                  <a:srgbClr val="002E47"/>
                </a:solidFill>
                <a:latin typeface="#9Slide05 FS Blonde Script"/>
              </a:rPr>
              <a:t>Cảm ứng</a:t>
            </a:r>
          </a:p>
        </p:txBody>
      </p:sp>
      <p:sp>
        <p:nvSpPr>
          <p:cNvPr id="15" name="TextBox 14"/>
          <p:cNvSpPr txBox="1"/>
          <p:nvPr/>
        </p:nvSpPr>
        <p:spPr>
          <a:xfrm>
            <a:off x="2634182" y="5453246"/>
            <a:ext cx="2263366" cy="400110"/>
          </a:xfrm>
          <a:prstGeom prst="rect">
            <a:avLst/>
          </a:prstGeom>
          <a:noFill/>
        </p:spPr>
        <p:txBody>
          <a:bodyPr wrap="square" rtlCol="0">
            <a:spAutoFit/>
          </a:bodyPr>
          <a:lstStyle/>
          <a:p>
            <a:pPr algn="ctr"/>
            <a:r>
              <a:rPr lang="vi-VN" sz="2000" dirty="0">
                <a:solidFill>
                  <a:srgbClr val="002E47"/>
                </a:solidFill>
                <a:latin typeface="#9Slide05 FS Blonde Script"/>
              </a:rPr>
              <a:t>Sinh sản</a:t>
            </a:r>
          </a:p>
        </p:txBody>
      </p:sp>
      <p:sp>
        <p:nvSpPr>
          <p:cNvPr id="23" name="TextBox 22"/>
          <p:cNvSpPr txBox="1"/>
          <p:nvPr/>
        </p:nvSpPr>
        <p:spPr>
          <a:xfrm>
            <a:off x="6789620" y="5453246"/>
            <a:ext cx="2263366" cy="400110"/>
          </a:xfrm>
          <a:prstGeom prst="rect">
            <a:avLst/>
          </a:prstGeom>
          <a:noFill/>
        </p:spPr>
        <p:txBody>
          <a:bodyPr wrap="square" rtlCol="0">
            <a:spAutoFit/>
          </a:bodyPr>
          <a:lstStyle/>
          <a:p>
            <a:pPr algn="ctr"/>
            <a:r>
              <a:rPr lang="vi-VN" sz="2000" dirty="0">
                <a:solidFill>
                  <a:srgbClr val="002E47"/>
                </a:solidFill>
                <a:latin typeface="#9Slide05 FS Blonde Script"/>
              </a:rPr>
              <a:t>Trao đổi chất</a:t>
            </a:r>
          </a:p>
        </p:txBody>
      </p:sp>
      <p:pic>
        <p:nvPicPr>
          <p:cNvPr id="8196" name="Picture 4" descr="Animation Tree GIF by The Explainer Studi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1063" y="196733"/>
            <a:ext cx="4010685" cy="22476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lephant Jump Rop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29283" y="196733"/>
            <a:ext cx="3315548" cy="25794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à đẻ bao nhiêu trứng mỗi ngày: tần suất và điều gì phụ thuộc vào cách tăng  chỉ s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495" y="3230597"/>
            <a:ext cx="3444740" cy="214722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op 11 cách chữa gai cột sống bằng đông y hiệu quả - Yasuní Transparen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2366" y="196733"/>
            <a:ext cx="3439328" cy="257949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ầu hết chúng ta thiếu hiểu biết về quá trình trao đổi chất, 9 sự thật này  sẽ bổ sung kiến thức cho bạ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19" r="27141"/>
          <a:stretch/>
        </p:blipFill>
        <p:spPr bwMode="auto">
          <a:xfrm>
            <a:off x="6926812" y="3040766"/>
            <a:ext cx="1988982" cy="239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 - &amp;quot;Tế bào là gì?&amp;quot;&quot;/&gt;&lt;property id=&quot;20307&quot; value=&quot;261&quot;/&gt;&lt;/object&gt;&lt;object type=&quot;3&quot; unique_id=&quot;10008&quot;&gt;&lt;property id=&quot;20148&quot; value=&quot;5&quot;/&gt;&lt;property id=&quot;20300&quot; value=&quot;Slide 6&quot;/&gt;&lt;property id=&quot;20307&quot; value=&quot;262&quot;/&gt;&lt;/object&gt;&lt;object type=&quot;3&quot; unique_id=&quot;10009&quot;&gt;&lt;property id=&quot;20148&quot; value=&quot;5&quot;/&gt;&lt;property id=&quot;20300&quot; value=&quot;Slide 7&quot;/&gt;&lt;property id=&quot;20307&quot; value=&quot;263&quot;/&gt;&lt;/object&gt;&lt;object type=&quot;3&quot; unique_id=&quot;10010&quot;&gt;&lt;property id=&quot;20148&quot; value=&quot;5&quot;/&gt;&lt;property id=&quot;20300&quot; value=&quot;Slide 8 - &amp;quot;Một số chức năng &amp;quot;&quot;/&gt;&lt;property id=&quot;20307&quot; value=&quot;264&quot;/&gt;&lt;/object&gt;&lt;object type=&quot;3&quot; unique_id=&quot;10011&quot;&gt;&lt;property id=&quot;20148&quot; value=&quot;5&quot;/&gt;&lt;property id=&quot;20300&quot; value=&quot;Slide 9&quot;/&gt;&lt;property id=&quot;20307&quot; value=&quot;265&quot;/&gt;&lt;/object&gt;&lt;object type=&quot;3&quot; unique_id=&quot;10012&quot;&gt;&lt;property id=&quot;20148&quot; value=&quot;5&quot;/&gt;&lt;property id=&quot;20300&quot; value=&quot;Slide 10 - &amp;quot;RÚT RA KẾT LUẬN&amp;quot;&quot;/&gt;&lt;property id=&quot;20307&quot; value=&quot;266&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quot;/&gt;&lt;property id=&quot;20307&quot; value=&quot;269&quot;/&gt;&lt;/object&gt;&lt;object type=&quot;3&quot; unique_id=&quot;10016&quot;&gt;&lt;property id=&quot;20148&quot; value=&quot;5&quot;/&gt;&lt;property id=&quot;20300&quot; value=&quot;Slide 14&quot;/&gt;&lt;property id=&quot;20307&quot; value=&quot;276&quot;/&gt;&lt;/object&gt;&lt;object type=&quot;3&quot; unique_id=&quot;10017&quot;&gt;&lt;property id=&quot;20148&quot; value=&quot;5&quot;/&gt;&lt;property id=&quot;20300&quot; value=&quot;Slide 15&quot;/&gt;&lt;property id=&quot;20307&quot; value=&quot;256&quot;/&gt;&lt;/object&gt;&lt;object type=&quot;3&quot; unique_id=&quot;10018&quot;&gt;&lt;property id=&quot;20148&quot; value=&quot;5&quot;/&gt;&lt;property id=&quot;20300&quot; value=&quot;Slide 16&quot;/&gt;&lt;property id=&quot;20307&quot; value=&quot;272&quot;/&gt;&lt;/object&gt;&lt;object type=&quot;3&quot; unique_id=&quot;10019&quot;&gt;&lt;property id=&quot;20148&quot; value=&quot;5&quot;/&gt;&lt;property id=&quot;20300&quot; value=&quot;Slide 17 - &amp;quot;Kích thước tế bào&amp;quot;&quot;/&gt;&lt;property id=&quot;20307&quot; value=&quot;273&quot;/&gt;&lt;/object&gt;&lt;object type=&quot;3&quot; unique_id=&quot;10020&quot;&gt;&lt;property id=&quot;20148&quot; value=&quot;5&quot;/&gt;&lt;property id=&quot;20300&quot; value=&quot;Slide 18 - &amp;quot;Kích thước tế bào&amp;quot;&quot;/&gt;&lt;property id=&quot;20307&quot; value=&quot;274&quot;/&gt;&lt;/object&gt;&lt;object type=&quot;3&quot; unique_id=&quot;10021&quot;&gt;&lt;property id=&quot;20148&quot; value=&quot;5&quot;/&gt;&lt;property id=&quot;20300&quot; value=&quot;Slide 19&quot;/&gt;&lt;property id=&quot;20307&quot; value=&quot;278&quot;/&gt;&lt;/object&gt;&lt;object type=&quot;3&quot; unique_id=&quot;10022&quot;&gt;&lt;property id=&quot;20148&quot; value=&quot;5&quot;/&gt;&lt;property id=&quot;20300&quot; value=&quot;Slide 20 - &amp;quot;Sự khác nhau về kích thước và hình dạng tế bào có ý nghĩa gì đối với sinh vật?&amp;quot;&quot;/&gt;&lt;property id=&quot;20307&quot; value=&quot;279&quot;/&gt;&lt;/object&gt;&lt;object type=&quot;3&quot; unique_id=&quot;10023&quot;&gt;&lt;property id=&quot;20148&quot; value=&quot;5&quot;/&gt;&lt;property id=&quot;20300&quot; value=&quot;Slide 21 - &amp;quot;Em có biết?&amp;quot;&quot;/&gt;&lt;property id=&quot;20307&quot; value=&quot;275&quot;/&gt;&lt;/object&gt;&lt;object type=&quot;3&quot; unique_id=&quot;10024&quot;&gt;&lt;property id=&quot;20148&quot; value=&quot;5&quot;/&gt;&lt;property id=&quot;20300&quot; value=&quot;Slide 22&quot;/&gt;&lt;property id=&quot;20307&quot; value=&quot;277&quot;/&gt;&lt;/object&gt;&lt;object type=&quot;3&quot; unique_id=&quot;10025&quot;&gt;&lt;property id=&quot;20148&quot; value=&quot;5&quot;/&gt;&lt;property id=&quot;20300&quot; value=&quot;Slide 23&quot;/&gt;&lt;property id=&quot;20307&quot; value=&quot;270&quot;/&gt;&lt;/object&gt;&lt;/object&gt;&lt;object type=&quot;8&quot; unique_id=&quot;10050&quot;&gt;&lt;/object&gt;&lt;/object&gt;&lt;/database&gt;"/>
  <p:tag name="MMPROD_NEXTUNIQUEID" val="10009"/>
  <p:tag name="SECTOMILLISECCONVERTED" val="1"/>
  <p:tag name="INKNOELEADERBOARD" val="1719127455"/>
</p:tagLst>
</file>

<file path=ppt/tags/tag2.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116012613568782&quot;,&quot;IaMcqCompetition&quot;:false,&quot;IsAnonymous&quot;:false,&quot;AutoAdvance&quot;:false,&quot;IsCompetitionMode&quot;:false}"/>
  <p:tag name="ANSWERS" val="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116005036940795&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116010258561110&quot;,&quot;IaMcqCompetition&quot;:false,&quot;IsAnonymous&quot;:fals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vironmental Agency by Slidesgo">
  <a:themeElements>
    <a:clrScheme name="Simple Light">
      <a:dk1>
        <a:srgbClr val="F1A129"/>
      </a:dk1>
      <a:lt1>
        <a:srgbClr val="FFFFFF"/>
      </a:lt1>
      <a:dk2>
        <a:srgbClr val="002E47"/>
      </a:dk2>
      <a:lt2>
        <a:srgbClr val="EF8520"/>
      </a:lt2>
      <a:accent1>
        <a:srgbClr val="EB6D19"/>
      </a:accent1>
      <a:accent2>
        <a:srgbClr val="004B63"/>
      </a:accent2>
      <a:accent3>
        <a:srgbClr val="004B5F"/>
      </a:accent3>
      <a:accent4>
        <a:srgbClr val="006C7E"/>
      </a:accent4>
      <a:accent5>
        <a:srgbClr val="208F9E"/>
      </a:accent5>
      <a:accent6>
        <a:srgbClr val="8CC5CD"/>
      </a:accent6>
      <a:hlink>
        <a:srgbClr val="002E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1262</Words>
  <Application>Microsoft Office PowerPoint</Application>
  <PresentationFormat>Widescreen</PresentationFormat>
  <Paragraphs>198</Paragraphs>
  <Slides>28</Slides>
  <Notes>13</Notes>
  <HiddenSlides>0</HiddenSlides>
  <MMClips>0</MMClips>
  <ScaleCrop>false</ScaleCrop>
  <HeadingPairs>
    <vt:vector size="6" baseType="variant">
      <vt:variant>
        <vt:lpstr>Fonts Used</vt:lpstr>
      </vt:variant>
      <vt:variant>
        <vt:i4>31</vt:i4>
      </vt:variant>
      <vt:variant>
        <vt:lpstr>Theme</vt:lpstr>
      </vt:variant>
      <vt:variant>
        <vt:i4>7</vt:i4>
      </vt:variant>
      <vt:variant>
        <vt:lpstr>Slide Titles</vt:lpstr>
      </vt:variant>
      <vt:variant>
        <vt:i4>28</vt:i4>
      </vt:variant>
    </vt:vector>
  </HeadingPairs>
  <TitlesOfParts>
    <vt:vector size="66" baseType="lpstr">
      <vt:lpstr>宋体</vt:lpstr>
      <vt:lpstr>#9Slide02 Tieu de rat dai 01</vt:lpstr>
      <vt:lpstr>#9Slide03 Cabin Condensed Bold</vt:lpstr>
      <vt:lpstr>#9Slide03 Reso</vt:lpstr>
      <vt:lpstr>#9Slide03 Roboto Condensed</vt:lpstr>
      <vt:lpstr>#9Slide03 Swiss Condensed</vt:lpstr>
      <vt:lpstr>#9Slide03 Swiss Condensed Bold</vt:lpstr>
      <vt:lpstr>#9Slide05 FS Blonde Script</vt:lpstr>
      <vt:lpstr>#9Slide07 Crocante</vt:lpstr>
      <vt:lpstr>#9Slide07 IcielNabila</vt:lpstr>
      <vt:lpstr>#9Slide07 Pattaya</vt:lpstr>
      <vt:lpstr>.VnArabiaH</vt:lpstr>
      <vt:lpstr>000 DanPanosian TB</vt:lpstr>
      <vt:lpstr>000 Marvin [TeddyBear]</vt:lpstr>
      <vt:lpstr>Archivo Narrow</vt:lpstr>
      <vt:lpstr>Archivo Narrow SemiBold</vt:lpstr>
      <vt:lpstr>Arial</vt:lpstr>
      <vt:lpstr>Calibri</vt:lpstr>
      <vt:lpstr>Calibri Light</vt:lpstr>
      <vt:lpstr>Cambria Math</vt:lpstr>
      <vt:lpstr>Clear Sans Light</vt:lpstr>
      <vt:lpstr>Fira Sans Condensed Medium</vt:lpstr>
      <vt:lpstr>FS Ahkio Light</vt:lpstr>
      <vt:lpstr>Proxima Nova</vt:lpstr>
      <vt:lpstr>Proxima Nova Semibold</vt:lpstr>
      <vt:lpstr>Times New Roman</vt:lpstr>
      <vt:lpstr>Wingdings</vt:lpstr>
      <vt:lpstr>Zilla Slab Medium</vt:lpstr>
      <vt:lpstr>Zilla Slab SemiBold</vt:lpstr>
      <vt:lpstr>等线</vt:lpstr>
      <vt:lpstr>等线 Light</vt:lpstr>
      <vt:lpstr>Office Theme</vt:lpstr>
      <vt:lpstr>Office 主题​​</vt:lpstr>
      <vt:lpstr>Slidesgo Final Pages</vt:lpstr>
      <vt:lpstr>Environmental Agency by Slidesgo</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I. Tế bào là gì?</vt:lpstr>
      <vt:lpstr>PowerPoint Presentation</vt:lpstr>
      <vt:lpstr>PowerPoint Presentation</vt:lpstr>
      <vt:lpstr>Một số chức năng </vt:lpstr>
      <vt:lpstr>PowerPoint Presentation</vt:lpstr>
      <vt:lpstr>I. TẾ BÀO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Kích thước tế bào</vt:lpstr>
      <vt:lpstr>Kích thước tế bào</vt:lpstr>
      <vt:lpstr>PowerPoint Presentation</vt:lpstr>
      <vt:lpstr>III. KÍCH THƯỚC TẾ BÀO: </vt:lpstr>
      <vt:lpstr>Sự khác nhau về kích thước và hình dạng tế bào có ý nghĩa gì đối với sinh vật?</vt:lpstr>
      <vt:lpstr>Em có biết?</vt:lpstr>
      <vt:lpstr>PowerPoint Presentation</vt:lpstr>
      <vt:lpstr>Luyện tập</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Ducanh Do</cp:lastModifiedBy>
  <cp:revision>29</cp:revision>
  <dcterms:created xsi:type="dcterms:W3CDTF">2021-08-24T17:49:27Z</dcterms:created>
  <dcterms:modified xsi:type="dcterms:W3CDTF">2021-11-16T02:02:25Z</dcterms:modified>
</cp:coreProperties>
</file>