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59" r:id="rId2"/>
    <p:sldMasterId id="2147483671" r:id="rId3"/>
    <p:sldMasterId id="2147483695" r:id="rId4"/>
    <p:sldMasterId id="2147483707" r:id="rId5"/>
  </p:sldMasterIdLst>
  <p:notesMasterIdLst>
    <p:notesMasterId r:id="rId39"/>
  </p:notesMasterIdLst>
  <p:sldIdLst>
    <p:sldId id="308" r:id="rId6"/>
    <p:sldId id="312" r:id="rId7"/>
    <p:sldId id="314" r:id="rId8"/>
    <p:sldId id="313" r:id="rId9"/>
    <p:sldId id="310" r:id="rId10"/>
    <p:sldId id="311" r:id="rId11"/>
    <p:sldId id="320" r:id="rId12"/>
    <p:sldId id="318" r:id="rId13"/>
    <p:sldId id="316" r:id="rId14"/>
    <p:sldId id="315" r:id="rId15"/>
    <p:sldId id="317" r:id="rId16"/>
    <p:sldId id="256" r:id="rId17"/>
    <p:sldId id="258" r:id="rId18"/>
    <p:sldId id="259" r:id="rId19"/>
    <p:sldId id="260" r:id="rId20"/>
    <p:sldId id="261" r:id="rId21"/>
    <p:sldId id="305" r:id="rId22"/>
    <p:sldId id="264" r:id="rId23"/>
    <p:sldId id="306" r:id="rId24"/>
    <p:sldId id="266" r:id="rId25"/>
    <p:sldId id="307" r:id="rId26"/>
    <p:sldId id="282" r:id="rId27"/>
    <p:sldId id="268" r:id="rId28"/>
    <p:sldId id="270" r:id="rId29"/>
    <p:sldId id="290" r:id="rId30"/>
    <p:sldId id="291" r:id="rId31"/>
    <p:sldId id="292" r:id="rId32"/>
    <p:sldId id="293" r:id="rId33"/>
    <p:sldId id="294" r:id="rId34"/>
    <p:sldId id="295" r:id="rId35"/>
    <p:sldId id="296" r:id="rId36"/>
    <p:sldId id="303" r:id="rId37"/>
    <p:sldId id="304" r:id="rId38"/>
  </p:sldIdLst>
  <p:sldSz cx="9144000" cy="5143500" type="screen16x9"/>
  <p:notesSz cx="6858000" cy="9144000"/>
  <p:embeddedFontLst>
    <p:embeddedFont>
      <p:font typeface="Griffy" panose="020B0604020202020204" charset="0"/>
      <p:regular r:id="rId40"/>
    </p:embeddedFont>
    <p:embeddedFont>
      <p:font typeface="Barlow Condensed" panose="020B0604020202020204" charset="0"/>
      <p:regular r:id="rId41"/>
      <p:bold r:id="rId42"/>
      <p:italic r:id="rId43"/>
      <p:boldItalic r:id="rId44"/>
    </p:embeddedFont>
    <p:embeddedFont>
      <p:font typeface="宋体" panose="02010600030101010101" pitchFamily="2" charset="-122"/>
      <p:regular r:id="rId45"/>
    </p:embeddedFont>
    <p:embeddedFont>
      <p:font typeface="Open Sans" panose="020B0606030504020204" pitchFamily="34" charset="0"/>
      <p:regular r:id="rId46"/>
      <p:bold r:id="rId47"/>
      <p:italic r:id="rId48"/>
      <p:boldItalic r:id="rId49"/>
    </p:embeddedFont>
    <p:embeddedFont>
      <p:font typeface="Mountains of Christmas" panose="020B0604020202020204" charset="0"/>
      <p:regular r:id="rId50"/>
      <p:bold r:id="rId51"/>
    </p:embeddedFon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Calibri Light" panose="020F0302020204030204" pitchFamily="34" charset="0"/>
      <p:regular r:id="rId57"/>
      <p:italic r:id="rId58"/>
    </p:embeddedFont>
    <p:embeddedFont>
      <p:font typeface="Tahoma" panose="020B0604030504040204" pitchFamily="34" charset="0"/>
      <p:regular r:id="rId59"/>
      <p:bold r:id="rId60"/>
    </p:embeddedFont>
    <p:embeddedFont>
      <p:font typeface="Abril Fatface" panose="020B0604020202020204" charset="0"/>
      <p:regular r:id="rId61"/>
    </p:embeddedFont>
    <p:embeddedFont>
      <p:font typeface="微软雅黑" panose="020B0503020204020204" pitchFamily="34" charset="-122"/>
      <p:regular r:id="rId62"/>
      <p:bold r:id="rId63"/>
    </p:embeddedFont>
    <p:embeddedFont>
      <p:font typeface="Carme"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0033CC"/>
    <a:srgbClr val="0579CD"/>
    <a:srgbClr val="CC00CC"/>
    <a:srgbClr val="0066FF"/>
    <a:srgbClr val="21D5DD"/>
    <a:srgbClr val="B7E240"/>
    <a:srgbClr val="FF89A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4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5" Type="http://schemas.openxmlformats.org/officeDocument/2006/relationships/image" Target="../media/image94.wmf"/><Relationship Id="rId4" Type="http://schemas.openxmlformats.org/officeDocument/2006/relationships/image" Target="../media/image9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image" Target="../media/image132.wmf"/><Relationship Id="rId4" Type="http://schemas.openxmlformats.org/officeDocument/2006/relationships/image" Target="../media/image13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image" Target="../media/image137.wmf"/><Relationship Id="rId4" Type="http://schemas.openxmlformats.org/officeDocument/2006/relationships/image" Target="../media/image1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768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925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156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087eed9dbf_0_5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g1087eed9dbf_0_5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1087eed9dbf_0_5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1" name="Google Shape;1241;g1087eed9dbf_0_5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1087eed9dbf_0_5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9" name="Google Shape;1289;g1087eed9dbf_0_5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354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50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576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75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087eed9dbf_0_4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1087eed9dbf_0_4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87eed9dbf_0_4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1087eed9dbf_0_4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087eed9dbf_0_4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1087eed9dbf_0_4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087eed9dbf_0_4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g1087eed9dbf_0_4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5.xml"/><Relationship Id="rId4" Type="http://schemas.openxmlformats.org/officeDocument/2006/relationships/image" Target="../media/image3.gi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slideMaster" Target="../slideMasters/slideMaster5.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rot="-493931">
            <a:off x="2655998" y="-268226"/>
            <a:ext cx="4224005" cy="5680181"/>
            <a:chOff x="5311310" y="-536081"/>
            <a:chExt cx="8447122" cy="11359167"/>
          </a:xfrm>
        </p:grpSpPr>
        <p:sp>
          <p:nvSpPr>
            <p:cNvPr id="11" name="Google Shape;11;p2"/>
            <p:cNvSpPr/>
            <p:nvPr/>
          </p:nvSpPr>
          <p:spPr>
            <a:xfrm>
              <a:off x="5320341" y="-536081"/>
              <a:ext cx="8438091" cy="11359167"/>
            </a:xfrm>
            <a:custGeom>
              <a:avLst/>
              <a:gdLst/>
              <a:ahLst/>
              <a:cxnLst/>
              <a:rect l="l" t="t" r="r" b="b"/>
              <a:pathLst>
                <a:path w="8438091" h="11359167" extrusionOk="0">
                  <a:moveTo>
                    <a:pt x="8390771" y="10947932"/>
                  </a:moveTo>
                  <a:cubicBezTo>
                    <a:pt x="8374581" y="10672564"/>
                    <a:pt x="8418269" y="10348851"/>
                    <a:pt x="8400263" y="10013415"/>
                  </a:cubicBezTo>
                  <a:cubicBezTo>
                    <a:pt x="8356052" y="9236654"/>
                    <a:pt x="8381280" y="9800953"/>
                    <a:pt x="8381280" y="9035347"/>
                  </a:cubicBezTo>
                  <a:cubicBezTo>
                    <a:pt x="8382983" y="8172915"/>
                    <a:pt x="8267426" y="7626790"/>
                    <a:pt x="8308412" y="6232795"/>
                  </a:cubicBezTo>
                  <a:cubicBezTo>
                    <a:pt x="8323717" y="5906128"/>
                    <a:pt x="8329757" y="6078765"/>
                    <a:pt x="8285569" y="5299755"/>
                  </a:cubicBezTo>
                  <a:cubicBezTo>
                    <a:pt x="8208955" y="4195986"/>
                    <a:pt x="8201530" y="14205"/>
                    <a:pt x="8119556" y="12184"/>
                  </a:cubicBezTo>
                  <a:cubicBezTo>
                    <a:pt x="7426192" y="-6900"/>
                    <a:pt x="6628057" y="26860"/>
                    <a:pt x="6632372" y="26860"/>
                  </a:cubicBezTo>
                  <a:cubicBezTo>
                    <a:pt x="5850222" y="26860"/>
                    <a:pt x="6574900" y="-49951"/>
                    <a:pt x="5621220" y="56212"/>
                  </a:cubicBezTo>
                  <a:cubicBezTo>
                    <a:pt x="5197345" y="103170"/>
                    <a:pt x="4152132" y="44966"/>
                    <a:pt x="4102971" y="42013"/>
                  </a:cubicBezTo>
                  <a:cubicBezTo>
                    <a:pt x="4063733" y="44943"/>
                    <a:pt x="3182808" y="113939"/>
                    <a:pt x="3091388" y="106101"/>
                  </a:cubicBezTo>
                  <a:cubicBezTo>
                    <a:pt x="2189663" y="29222"/>
                    <a:pt x="456014" y="147630"/>
                    <a:pt x="563691" y="139406"/>
                  </a:cubicBezTo>
                  <a:cubicBezTo>
                    <a:pt x="535671" y="139406"/>
                    <a:pt x="77735" y="130591"/>
                    <a:pt x="82049" y="131091"/>
                  </a:cubicBezTo>
                  <a:cubicBezTo>
                    <a:pt x="79142" y="131091"/>
                    <a:pt x="76872" y="1490054"/>
                    <a:pt x="76872" y="2488910"/>
                  </a:cubicBezTo>
                  <a:cubicBezTo>
                    <a:pt x="76781" y="2490591"/>
                    <a:pt x="23260" y="3300794"/>
                    <a:pt x="18650" y="3666581"/>
                  </a:cubicBezTo>
                  <a:cubicBezTo>
                    <a:pt x="18650" y="3712586"/>
                    <a:pt x="75577" y="4252123"/>
                    <a:pt x="68243" y="4323686"/>
                  </a:cubicBezTo>
                  <a:cubicBezTo>
                    <a:pt x="-27854" y="5276832"/>
                    <a:pt x="120719" y="6216938"/>
                    <a:pt x="32456" y="8117505"/>
                  </a:cubicBezTo>
                  <a:cubicBezTo>
                    <a:pt x="-2445" y="8798122"/>
                    <a:pt x="44446" y="8696845"/>
                    <a:pt x="32888" y="9050546"/>
                  </a:cubicBezTo>
                  <a:cubicBezTo>
                    <a:pt x="-25220" y="10656252"/>
                    <a:pt x="7024" y="9824717"/>
                    <a:pt x="28574" y="10860854"/>
                  </a:cubicBezTo>
                  <a:cubicBezTo>
                    <a:pt x="38020" y="11302542"/>
                    <a:pt x="19990" y="11321739"/>
                    <a:pt x="48397" y="11322239"/>
                  </a:cubicBezTo>
                  <a:cubicBezTo>
                    <a:pt x="1867993" y="11350024"/>
                    <a:pt x="3429385" y="11367108"/>
                    <a:pt x="5794953" y="11325170"/>
                  </a:cubicBezTo>
                  <a:cubicBezTo>
                    <a:pt x="6733668" y="11307063"/>
                    <a:pt x="6747043" y="11366267"/>
                    <a:pt x="6847500" y="11358452"/>
                  </a:cubicBezTo>
                  <a:cubicBezTo>
                    <a:pt x="8758150" y="11212623"/>
                    <a:pt x="8434323" y="11595245"/>
                    <a:pt x="8390771" y="10947932"/>
                  </a:cubicBezTo>
                  <a:close/>
                  <a:moveTo>
                    <a:pt x="457195" y="1278911"/>
                  </a:moveTo>
                  <a:cubicBezTo>
                    <a:pt x="377424" y="1246628"/>
                    <a:pt x="335166" y="1138989"/>
                    <a:pt x="369658" y="1051387"/>
                  </a:cubicBezTo>
                  <a:cubicBezTo>
                    <a:pt x="427448" y="903127"/>
                    <a:pt x="626227" y="918803"/>
                    <a:pt x="677954" y="1062155"/>
                  </a:cubicBezTo>
                  <a:cubicBezTo>
                    <a:pt x="728841" y="1184493"/>
                    <a:pt x="604224" y="1339091"/>
                    <a:pt x="457195" y="1278911"/>
                  </a:cubicBezTo>
                  <a:close/>
                  <a:moveTo>
                    <a:pt x="442094" y="2208543"/>
                  </a:moveTo>
                  <a:cubicBezTo>
                    <a:pt x="378287" y="2174284"/>
                    <a:pt x="345066" y="2089159"/>
                    <a:pt x="363618" y="2012348"/>
                  </a:cubicBezTo>
                  <a:cubicBezTo>
                    <a:pt x="404582" y="1844528"/>
                    <a:pt x="623638" y="1844028"/>
                    <a:pt x="679680" y="1999626"/>
                  </a:cubicBezTo>
                  <a:cubicBezTo>
                    <a:pt x="734018" y="2129756"/>
                    <a:pt x="590872" y="2288785"/>
                    <a:pt x="442094" y="2208543"/>
                  </a:cubicBezTo>
                  <a:close/>
                  <a:moveTo>
                    <a:pt x="460646" y="3154306"/>
                  </a:moveTo>
                  <a:cubicBezTo>
                    <a:pt x="380876" y="3122024"/>
                    <a:pt x="338618" y="3015361"/>
                    <a:pt x="372678" y="2927282"/>
                  </a:cubicBezTo>
                  <a:cubicBezTo>
                    <a:pt x="430037" y="2778046"/>
                    <a:pt x="630110" y="2794198"/>
                    <a:pt x="681405" y="2937551"/>
                  </a:cubicBezTo>
                  <a:cubicBezTo>
                    <a:pt x="732724" y="3060366"/>
                    <a:pt x="607244" y="3213987"/>
                    <a:pt x="460646" y="3154306"/>
                  </a:cubicBezTo>
                  <a:close/>
                  <a:moveTo>
                    <a:pt x="462803" y="4092231"/>
                  </a:moveTo>
                  <a:cubicBezTo>
                    <a:pt x="383033" y="4059948"/>
                    <a:pt x="340775" y="3953286"/>
                    <a:pt x="374836" y="3865707"/>
                  </a:cubicBezTo>
                  <a:cubicBezTo>
                    <a:pt x="432194" y="3715993"/>
                    <a:pt x="632267" y="3732146"/>
                    <a:pt x="683563" y="3875499"/>
                  </a:cubicBezTo>
                  <a:cubicBezTo>
                    <a:pt x="735312" y="3999268"/>
                    <a:pt x="608107" y="4151435"/>
                    <a:pt x="462803" y="4092231"/>
                  </a:cubicBezTo>
                  <a:close/>
                  <a:moveTo>
                    <a:pt x="369227" y="4826146"/>
                  </a:moveTo>
                  <a:cubicBezTo>
                    <a:pt x="410191" y="4658326"/>
                    <a:pt x="629247" y="4657349"/>
                    <a:pt x="685288" y="4813424"/>
                  </a:cubicBezTo>
                  <a:cubicBezTo>
                    <a:pt x="798257" y="5083999"/>
                    <a:pt x="294202" y="5134888"/>
                    <a:pt x="369227" y="4826146"/>
                  </a:cubicBezTo>
                  <a:close/>
                  <a:moveTo>
                    <a:pt x="371384" y="5763594"/>
                  </a:moveTo>
                  <a:cubicBezTo>
                    <a:pt x="412348" y="5596274"/>
                    <a:pt x="630973" y="5594297"/>
                    <a:pt x="687446" y="5750872"/>
                  </a:cubicBezTo>
                  <a:cubicBezTo>
                    <a:pt x="800845" y="6022901"/>
                    <a:pt x="296791" y="6072336"/>
                    <a:pt x="371384" y="5763594"/>
                  </a:cubicBezTo>
                  <a:close/>
                  <a:moveTo>
                    <a:pt x="468412" y="6905552"/>
                  </a:moveTo>
                  <a:cubicBezTo>
                    <a:pt x="388642" y="6873269"/>
                    <a:pt x="346383" y="6766607"/>
                    <a:pt x="380444" y="6679028"/>
                  </a:cubicBezTo>
                  <a:cubicBezTo>
                    <a:pt x="437803" y="6529315"/>
                    <a:pt x="637876" y="6545467"/>
                    <a:pt x="689171" y="6688820"/>
                  </a:cubicBezTo>
                  <a:cubicBezTo>
                    <a:pt x="740490" y="6812112"/>
                    <a:pt x="614147" y="6964756"/>
                    <a:pt x="468412" y="6905552"/>
                  </a:cubicBezTo>
                  <a:close/>
                  <a:moveTo>
                    <a:pt x="374836" y="7639467"/>
                  </a:moveTo>
                  <a:cubicBezTo>
                    <a:pt x="415799" y="7471147"/>
                    <a:pt x="634856" y="7471147"/>
                    <a:pt x="690897" y="7626745"/>
                  </a:cubicBezTo>
                  <a:cubicBezTo>
                    <a:pt x="803865" y="7897319"/>
                    <a:pt x="299811" y="7948209"/>
                    <a:pt x="374836" y="7639467"/>
                  </a:cubicBezTo>
                  <a:close/>
                  <a:moveTo>
                    <a:pt x="455469" y="8773110"/>
                  </a:moveTo>
                  <a:cubicBezTo>
                    <a:pt x="391662" y="8738851"/>
                    <a:pt x="358441" y="8653725"/>
                    <a:pt x="376993" y="8576914"/>
                  </a:cubicBezTo>
                  <a:cubicBezTo>
                    <a:pt x="417957" y="8409094"/>
                    <a:pt x="637013" y="8408594"/>
                    <a:pt x="693054" y="8564192"/>
                  </a:cubicBezTo>
                  <a:cubicBezTo>
                    <a:pt x="747393" y="8694345"/>
                    <a:pt x="604655" y="8853351"/>
                    <a:pt x="455469" y="8773110"/>
                  </a:cubicBezTo>
                  <a:close/>
                  <a:moveTo>
                    <a:pt x="473998" y="9718873"/>
                  </a:moveTo>
                  <a:cubicBezTo>
                    <a:pt x="394228" y="9686590"/>
                    <a:pt x="351969" y="9579928"/>
                    <a:pt x="386030" y="9492348"/>
                  </a:cubicBezTo>
                  <a:cubicBezTo>
                    <a:pt x="443389" y="9342635"/>
                    <a:pt x="643462" y="9358788"/>
                    <a:pt x="694757" y="9502140"/>
                  </a:cubicBezTo>
                  <a:cubicBezTo>
                    <a:pt x="746098" y="9625432"/>
                    <a:pt x="619755" y="9778076"/>
                    <a:pt x="473998" y="9718873"/>
                  </a:cubicBezTo>
                  <a:close/>
                  <a:moveTo>
                    <a:pt x="475724" y="10656820"/>
                  </a:moveTo>
                  <a:cubicBezTo>
                    <a:pt x="307123" y="10588325"/>
                    <a:pt x="363618" y="10292305"/>
                    <a:pt x="565417" y="10326564"/>
                  </a:cubicBezTo>
                  <a:cubicBezTo>
                    <a:pt x="809905" y="10369116"/>
                    <a:pt x="706429" y="10750760"/>
                    <a:pt x="475724" y="1065682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2" name="Google Shape;12;p2"/>
            <p:cNvGrpSpPr/>
            <p:nvPr/>
          </p:nvGrpSpPr>
          <p:grpSpPr>
            <a:xfrm>
              <a:off x="5311310" y="55964"/>
              <a:ext cx="8413432" cy="10355886"/>
              <a:chOff x="5311310" y="55964"/>
              <a:chExt cx="8413432" cy="10355886"/>
            </a:xfrm>
          </p:grpSpPr>
          <p:sp>
            <p:nvSpPr>
              <p:cNvPr id="13" name="Google Shape;13;p2"/>
              <p:cNvSpPr/>
              <p:nvPr/>
            </p:nvSpPr>
            <p:spPr>
              <a:xfrm>
                <a:off x="5387864" y="55964"/>
                <a:ext cx="8105496" cy="82125"/>
              </a:xfrm>
              <a:custGeom>
                <a:avLst/>
                <a:gdLst/>
                <a:ahLst/>
                <a:cxnLst/>
                <a:rect l="l" t="t" r="r" b="b"/>
                <a:pathLst>
                  <a:path w="8105496" h="82125" extrusionOk="0">
                    <a:moveTo>
                      <a:pt x="8101604" y="82126"/>
                    </a:moveTo>
                    <a:cubicBezTo>
                      <a:pt x="8099424" y="82148"/>
                      <a:pt x="14367" y="54750"/>
                      <a:pt x="11506" y="54727"/>
                    </a:cubicBezTo>
                    <a:cubicBezTo>
                      <a:pt x="11506" y="-28581"/>
                      <a:pt x="-571910" y="294"/>
                      <a:pt x="6570003" y="30260"/>
                    </a:cubicBezTo>
                    <a:cubicBezTo>
                      <a:pt x="8269637" y="36803"/>
                      <a:pt x="8099605" y="11631"/>
                      <a:pt x="8101604" y="8212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 name="Google Shape;14;p2"/>
              <p:cNvSpPr/>
              <p:nvPr/>
            </p:nvSpPr>
            <p:spPr>
              <a:xfrm>
                <a:off x="5388399" y="986279"/>
                <a:ext cx="8128786" cy="85828"/>
              </a:xfrm>
              <a:custGeom>
                <a:avLst/>
                <a:gdLst/>
                <a:ahLst/>
                <a:cxnLst/>
                <a:rect l="l" t="t" r="r" b="b"/>
                <a:pathLst>
                  <a:path w="8128786" h="85828" extrusionOk="0">
                    <a:moveTo>
                      <a:pt x="8124367" y="85829"/>
                    </a:moveTo>
                    <a:cubicBezTo>
                      <a:pt x="8121778" y="85874"/>
                      <a:pt x="10903" y="58453"/>
                      <a:pt x="9246" y="58430"/>
                    </a:cubicBezTo>
                    <a:cubicBezTo>
                      <a:pt x="11176" y="-28831"/>
                      <a:pt x="-540859" y="-1955"/>
                      <a:pt x="6591449" y="33963"/>
                    </a:cubicBezTo>
                    <a:cubicBezTo>
                      <a:pt x="8290129" y="40483"/>
                      <a:pt x="8124367" y="14470"/>
                      <a:pt x="8124367" y="8582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 name="Google Shape;15;p2"/>
              <p:cNvSpPr/>
              <p:nvPr/>
            </p:nvSpPr>
            <p:spPr>
              <a:xfrm>
                <a:off x="5390743" y="1920023"/>
                <a:ext cx="8182802" cy="67949"/>
              </a:xfrm>
              <a:custGeom>
                <a:avLst/>
                <a:gdLst/>
                <a:ahLst/>
                <a:cxnLst/>
                <a:rect l="l" t="t" r="r" b="b"/>
                <a:pathLst>
                  <a:path w="8182802" h="67949" extrusionOk="0">
                    <a:moveTo>
                      <a:pt x="1086197" y="62634"/>
                    </a:moveTo>
                    <a:cubicBezTo>
                      <a:pt x="-151072" y="62634"/>
                      <a:pt x="6493" y="79014"/>
                      <a:pt x="6493" y="0"/>
                    </a:cubicBezTo>
                    <a:cubicBezTo>
                      <a:pt x="9968162" y="56705"/>
                      <a:pt x="11410296" y="79196"/>
                      <a:pt x="1086197" y="626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 name="Google Shape;16;p2"/>
              <p:cNvSpPr/>
              <p:nvPr/>
            </p:nvSpPr>
            <p:spPr>
              <a:xfrm>
                <a:off x="5336885" y="2856902"/>
                <a:ext cx="8215198" cy="83263"/>
              </a:xfrm>
              <a:custGeom>
                <a:avLst/>
                <a:gdLst/>
                <a:ahLst/>
                <a:cxnLst/>
                <a:rect l="l" t="t" r="r" b="b"/>
                <a:pathLst>
                  <a:path w="8215198" h="83263" extrusionOk="0">
                    <a:moveTo>
                      <a:pt x="8210804" y="83263"/>
                    </a:moveTo>
                    <a:cubicBezTo>
                      <a:pt x="8209033" y="83286"/>
                      <a:pt x="11053" y="55388"/>
                      <a:pt x="8578" y="55365"/>
                    </a:cubicBezTo>
                    <a:cubicBezTo>
                      <a:pt x="12598" y="-29261"/>
                      <a:pt x="-545432" y="569"/>
                      <a:pt x="6687378" y="30898"/>
                    </a:cubicBezTo>
                    <a:cubicBezTo>
                      <a:pt x="8375567" y="37417"/>
                      <a:pt x="8210804" y="12223"/>
                      <a:pt x="8210804" y="832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 name="Google Shape;17;p2"/>
              <p:cNvSpPr/>
              <p:nvPr/>
            </p:nvSpPr>
            <p:spPr>
              <a:xfrm>
                <a:off x="5374701" y="3791049"/>
                <a:ext cx="8198439" cy="82656"/>
              </a:xfrm>
              <a:custGeom>
                <a:avLst/>
                <a:gdLst/>
                <a:ahLst/>
                <a:cxnLst/>
                <a:rect l="l" t="t" r="r" b="b"/>
                <a:pathLst>
                  <a:path w="8198439" h="82656" extrusionOk="0">
                    <a:moveTo>
                      <a:pt x="8194537" y="82656"/>
                    </a:moveTo>
                    <a:cubicBezTo>
                      <a:pt x="8192539" y="82679"/>
                      <a:pt x="8502" y="54781"/>
                      <a:pt x="6117" y="54758"/>
                    </a:cubicBezTo>
                    <a:cubicBezTo>
                      <a:pt x="18675" y="-28936"/>
                      <a:pt x="-548256" y="484"/>
                      <a:pt x="6671974" y="30791"/>
                    </a:cubicBezTo>
                    <a:cubicBezTo>
                      <a:pt x="8362366" y="37310"/>
                      <a:pt x="8192493" y="12707"/>
                      <a:pt x="8194537" y="826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p:nvPr/>
            </p:nvSpPr>
            <p:spPr>
              <a:xfrm>
                <a:off x="5345206" y="4724527"/>
                <a:ext cx="8266523" cy="83196"/>
              </a:xfrm>
              <a:custGeom>
                <a:avLst/>
                <a:gdLst/>
                <a:ahLst/>
                <a:cxnLst/>
                <a:rect l="l" t="t" r="r" b="b"/>
                <a:pathLst>
                  <a:path w="8266523" h="83196" extrusionOk="0">
                    <a:moveTo>
                      <a:pt x="8264133" y="83196"/>
                    </a:moveTo>
                    <a:cubicBezTo>
                      <a:pt x="8262475" y="83219"/>
                      <a:pt x="202760" y="56139"/>
                      <a:pt x="11043" y="54821"/>
                    </a:cubicBezTo>
                    <a:cubicBezTo>
                      <a:pt x="9181" y="-29395"/>
                      <a:pt x="-559657" y="774"/>
                      <a:pt x="6723472" y="31330"/>
                    </a:cubicBezTo>
                    <a:cubicBezTo>
                      <a:pt x="8432506" y="37874"/>
                      <a:pt x="8257729" y="12702"/>
                      <a:pt x="8264133" y="831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 name="Google Shape;19;p2"/>
              <p:cNvSpPr/>
              <p:nvPr/>
            </p:nvSpPr>
            <p:spPr>
              <a:xfrm>
                <a:off x="5370304" y="5655615"/>
                <a:ext cx="8283621" cy="75741"/>
              </a:xfrm>
              <a:custGeom>
                <a:avLst/>
                <a:gdLst/>
                <a:ahLst/>
                <a:cxnLst/>
                <a:rect l="l" t="t" r="r" b="b"/>
                <a:pathLst>
                  <a:path w="8283621" h="75741" extrusionOk="0">
                    <a:moveTo>
                      <a:pt x="3026325" y="66065"/>
                    </a:moveTo>
                    <a:cubicBezTo>
                      <a:pt x="-276573" y="53365"/>
                      <a:pt x="7358" y="90896"/>
                      <a:pt x="5360" y="0"/>
                    </a:cubicBezTo>
                    <a:cubicBezTo>
                      <a:pt x="8835462" y="24558"/>
                      <a:pt x="11750657" y="102869"/>
                      <a:pt x="3026325" y="660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p:nvPr/>
            </p:nvSpPr>
            <p:spPr>
              <a:xfrm>
                <a:off x="5368831" y="6590717"/>
                <a:ext cx="8265593" cy="85041"/>
              </a:xfrm>
              <a:custGeom>
                <a:avLst/>
                <a:gdLst/>
                <a:ahLst/>
                <a:cxnLst/>
                <a:rect l="l" t="t" r="r" b="b"/>
                <a:pathLst>
                  <a:path w="8265593" h="85041" extrusionOk="0">
                    <a:moveTo>
                      <a:pt x="8261216" y="85041"/>
                    </a:moveTo>
                    <a:cubicBezTo>
                      <a:pt x="8259559" y="85064"/>
                      <a:pt x="186787" y="57870"/>
                      <a:pt x="9830" y="56666"/>
                    </a:cubicBezTo>
                    <a:cubicBezTo>
                      <a:pt x="9830" y="-31685"/>
                      <a:pt x="-548177" y="2097"/>
                      <a:pt x="6744262" y="32698"/>
                    </a:cubicBezTo>
                    <a:cubicBezTo>
                      <a:pt x="8425299" y="40831"/>
                      <a:pt x="8261216" y="11025"/>
                      <a:pt x="8261216" y="8504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 name="Google Shape;21;p2"/>
              <p:cNvSpPr/>
              <p:nvPr/>
            </p:nvSpPr>
            <p:spPr>
              <a:xfrm>
                <a:off x="5344309" y="7523452"/>
                <a:ext cx="8327709" cy="86323"/>
              </a:xfrm>
              <a:custGeom>
                <a:avLst/>
                <a:gdLst/>
                <a:ahLst/>
                <a:cxnLst/>
                <a:rect l="l" t="t" r="r" b="b"/>
                <a:pathLst>
                  <a:path w="8327709" h="86323" extrusionOk="0">
                    <a:moveTo>
                      <a:pt x="8325839" y="86323"/>
                    </a:moveTo>
                    <a:cubicBezTo>
                      <a:pt x="8324181" y="86346"/>
                      <a:pt x="155790" y="58902"/>
                      <a:pt x="8488" y="57948"/>
                    </a:cubicBezTo>
                    <a:cubicBezTo>
                      <a:pt x="12734" y="-33493"/>
                      <a:pt x="-550200" y="3174"/>
                      <a:pt x="6791196" y="33980"/>
                    </a:cubicBezTo>
                    <a:cubicBezTo>
                      <a:pt x="8493055" y="40523"/>
                      <a:pt x="8318005" y="15283"/>
                      <a:pt x="8325839" y="8632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 name="Google Shape;22;p2"/>
              <p:cNvSpPr/>
              <p:nvPr/>
            </p:nvSpPr>
            <p:spPr>
              <a:xfrm>
                <a:off x="5345955" y="8456713"/>
                <a:ext cx="8378787" cy="77211"/>
              </a:xfrm>
              <a:custGeom>
                <a:avLst/>
                <a:gdLst/>
                <a:ahLst/>
                <a:cxnLst/>
                <a:rect l="l" t="t" r="r" b="b"/>
                <a:pathLst>
                  <a:path w="8378787" h="77211" extrusionOk="0">
                    <a:moveTo>
                      <a:pt x="3117501" y="66542"/>
                    </a:moveTo>
                    <a:cubicBezTo>
                      <a:pt x="-327680" y="53320"/>
                      <a:pt x="9000" y="93963"/>
                      <a:pt x="9000" y="0"/>
                    </a:cubicBezTo>
                    <a:cubicBezTo>
                      <a:pt x="8785740" y="33828"/>
                      <a:pt x="11966155" y="103891"/>
                      <a:pt x="3117501" y="6654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23;p2"/>
              <p:cNvSpPr/>
              <p:nvPr/>
            </p:nvSpPr>
            <p:spPr>
              <a:xfrm>
                <a:off x="5311310" y="9392874"/>
                <a:ext cx="8412452" cy="84459"/>
              </a:xfrm>
              <a:custGeom>
                <a:avLst/>
                <a:gdLst/>
                <a:ahLst/>
                <a:cxnLst/>
                <a:rect l="l" t="t" r="r" b="b"/>
                <a:pathLst>
                  <a:path w="8412452" h="84459" extrusionOk="0">
                    <a:moveTo>
                      <a:pt x="8409294" y="84459"/>
                    </a:moveTo>
                    <a:cubicBezTo>
                      <a:pt x="8407568" y="84482"/>
                      <a:pt x="356732" y="58038"/>
                      <a:pt x="10447" y="55107"/>
                    </a:cubicBezTo>
                    <a:cubicBezTo>
                      <a:pt x="10447" y="-30450"/>
                      <a:pt x="-567224" y="1401"/>
                      <a:pt x="6868634" y="32593"/>
                    </a:cubicBezTo>
                    <a:cubicBezTo>
                      <a:pt x="8577168" y="39136"/>
                      <a:pt x="8405275" y="13942"/>
                      <a:pt x="8409294" y="844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24;p2"/>
              <p:cNvSpPr/>
              <p:nvPr/>
            </p:nvSpPr>
            <p:spPr>
              <a:xfrm>
                <a:off x="5339460" y="10324550"/>
                <a:ext cx="8374674" cy="87300"/>
              </a:xfrm>
              <a:custGeom>
                <a:avLst/>
                <a:gdLst/>
                <a:ahLst/>
                <a:cxnLst/>
                <a:rect l="l" t="t" r="r" b="b"/>
                <a:pathLst>
                  <a:path w="8374674" h="87300" extrusionOk="0">
                    <a:moveTo>
                      <a:pt x="8371652" y="87301"/>
                    </a:moveTo>
                    <a:cubicBezTo>
                      <a:pt x="8370018" y="87324"/>
                      <a:pt x="230282" y="59289"/>
                      <a:pt x="10749" y="57449"/>
                    </a:cubicBezTo>
                    <a:cubicBezTo>
                      <a:pt x="8705" y="-28335"/>
                      <a:pt x="-559860" y="-2436"/>
                      <a:pt x="6862464" y="34935"/>
                    </a:cubicBezTo>
                    <a:cubicBezTo>
                      <a:pt x="8536847" y="41478"/>
                      <a:pt x="8367361" y="14375"/>
                      <a:pt x="8371652" y="87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5" name="Google Shape;25;p2"/>
            <p:cNvSpPr/>
            <p:nvPr/>
          </p:nvSpPr>
          <p:spPr>
            <a:xfrm>
              <a:off x="6419575" y="-436321"/>
              <a:ext cx="225942" cy="11249877"/>
            </a:xfrm>
            <a:custGeom>
              <a:avLst/>
              <a:gdLst/>
              <a:ahLst/>
              <a:cxnLst/>
              <a:rect l="l" t="t" r="r" b="b"/>
              <a:pathLst>
                <a:path w="225942" h="11249877" extrusionOk="0">
                  <a:moveTo>
                    <a:pt x="225943" y="11249877"/>
                  </a:moveTo>
                  <a:cubicBezTo>
                    <a:pt x="101235" y="11249877"/>
                    <a:pt x="-95114" y="4751194"/>
                    <a:pt x="53028" y="3"/>
                  </a:cubicBezTo>
                  <a:cubicBezTo>
                    <a:pt x="179280" y="-3837"/>
                    <a:pt x="-124883" y="4383408"/>
                    <a:pt x="225943" y="112498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6" name="Google Shape;26;p2"/>
          <p:cNvGrpSpPr/>
          <p:nvPr/>
        </p:nvGrpSpPr>
        <p:grpSpPr>
          <a:xfrm rot="-5400000">
            <a:off x="2635742" y="-370077"/>
            <a:ext cx="3871749" cy="5883657"/>
            <a:chOff x="5271483" y="-740155"/>
            <a:chExt cx="7743498" cy="11767314"/>
          </a:xfrm>
        </p:grpSpPr>
        <p:sp>
          <p:nvSpPr>
            <p:cNvPr id="27" name="Google Shape;27;p2"/>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28;p2"/>
            <p:cNvSpPr/>
            <p:nvPr/>
          </p:nvSpPr>
          <p:spPr>
            <a:xfrm>
              <a:off x="5598775" y="-376883"/>
              <a:ext cx="7078867" cy="11040738"/>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29;p2"/>
            <p:cNvSpPr/>
            <p:nvPr/>
          </p:nvSpPr>
          <p:spPr>
            <a:xfrm>
              <a:off x="5602721" y="-380820"/>
              <a:ext cx="7064908" cy="11044843"/>
            </a:xfrm>
            <a:custGeom>
              <a:avLst/>
              <a:gdLst/>
              <a:ahLst/>
              <a:cxnLst/>
              <a:rect l="l" t="t" r="r" b="b"/>
              <a:pathLst>
                <a:path w="7064908" h="11044843" extrusionOk="0">
                  <a:moveTo>
                    <a:pt x="7016821" y="10765531"/>
                  </a:moveTo>
                  <a:cubicBezTo>
                    <a:pt x="7074191" y="10765531"/>
                    <a:pt x="7064845" y="10771132"/>
                    <a:pt x="7063597" y="10743644"/>
                  </a:cubicBezTo>
                  <a:cubicBezTo>
                    <a:pt x="7022918" y="10743690"/>
                    <a:pt x="7008276" y="10743644"/>
                    <a:pt x="6963313" y="10743714"/>
                  </a:cubicBezTo>
                  <a:cubicBezTo>
                    <a:pt x="6965454" y="10239532"/>
                    <a:pt x="6920962" y="10316113"/>
                    <a:pt x="7043941" y="10316396"/>
                  </a:cubicBezTo>
                  <a:cubicBezTo>
                    <a:pt x="7042717" y="10289896"/>
                    <a:pt x="7049378" y="10294508"/>
                    <a:pt x="7016821" y="10294508"/>
                  </a:cubicBezTo>
                  <a:cubicBezTo>
                    <a:pt x="6941913" y="10294508"/>
                    <a:pt x="6957074" y="10361394"/>
                    <a:pt x="6950412" y="9935911"/>
                  </a:cubicBezTo>
                  <a:cubicBezTo>
                    <a:pt x="6949164" y="9855164"/>
                    <a:pt x="6932191" y="9868791"/>
                    <a:pt x="7016821" y="9868791"/>
                  </a:cubicBezTo>
                  <a:cubicBezTo>
                    <a:pt x="7028451" y="9868791"/>
                    <a:pt x="7026215" y="9873192"/>
                    <a:pt x="7025296" y="9846950"/>
                  </a:cubicBezTo>
                  <a:cubicBezTo>
                    <a:pt x="6924187" y="9846950"/>
                    <a:pt x="6951424" y="9889807"/>
                    <a:pt x="6947092" y="9614428"/>
                  </a:cubicBezTo>
                  <a:cubicBezTo>
                    <a:pt x="6943279" y="9380047"/>
                    <a:pt x="6921432" y="9418361"/>
                    <a:pt x="7011313" y="9418385"/>
                  </a:cubicBezTo>
                  <a:cubicBezTo>
                    <a:pt x="7010418" y="9389178"/>
                    <a:pt x="7022730" y="9396686"/>
                    <a:pt x="6943537" y="9396427"/>
                  </a:cubicBezTo>
                  <a:cubicBezTo>
                    <a:pt x="6938924" y="9113682"/>
                    <a:pt x="6942219" y="9304619"/>
                    <a:pt x="6937958" y="8969250"/>
                  </a:cubicBezTo>
                  <a:cubicBezTo>
                    <a:pt x="7008982" y="8969085"/>
                    <a:pt x="6998318" y="8976452"/>
                    <a:pt x="6997494" y="8947316"/>
                  </a:cubicBezTo>
                  <a:cubicBezTo>
                    <a:pt x="6926329" y="8947339"/>
                    <a:pt x="6931390" y="9019355"/>
                    <a:pt x="6929390" y="8518326"/>
                  </a:cubicBezTo>
                  <a:cubicBezTo>
                    <a:pt x="6996953" y="8519079"/>
                    <a:pt x="6985842" y="8524163"/>
                    <a:pt x="6985112" y="8496839"/>
                  </a:cubicBezTo>
                  <a:cubicBezTo>
                    <a:pt x="6920914" y="8496628"/>
                    <a:pt x="6929319" y="8498392"/>
                    <a:pt x="6929296" y="8489967"/>
                  </a:cubicBezTo>
                  <a:cubicBezTo>
                    <a:pt x="6928990" y="8389144"/>
                    <a:pt x="6928542" y="8376860"/>
                    <a:pt x="6923693" y="8069239"/>
                  </a:cubicBezTo>
                  <a:cubicBezTo>
                    <a:pt x="6983510" y="8069874"/>
                    <a:pt x="6973670" y="8075005"/>
                    <a:pt x="6972917" y="8047728"/>
                  </a:cubicBezTo>
                  <a:cubicBezTo>
                    <a:pt x="6903471" y="8047446"/>
                    <a:pt x="6924187" y="8101951"/>
                    <a:pt x="6917666" y="7686801"/>
                  </a:cubicBezTo>
                  <a:cubicBezTo>
                    <a:pt x="6916395" y="7606124"/>
                    <a:pt x="6905189" y="7620103"/>
                    <a:pt x="6960958" y="7620715"/>
                  </a:cubicBezTo>
                  <a:cubicBezTo>
                    <a:pt x="6960158" y="7592803"/>
                    <a:pt x="6969127" y="7599370"/>
                    <a:pt x="6916325" y="7598052"/>
                  </a:cubicBezTo>
                  <a:cubicBezTo>
                    <a:pt x="6910816" y="7224062"/>
                    <a:pt x="6912464" y="7317283"/>
                    <a:pt x="6906884" y="7168262"/>
                  </a:cubicBezTo>
                  <a:cubicBezTo>
                    <a:pt x="6955403" y="7167980"/>
                    <a:pt x="6947446" y="7173839"/>
                    <a:pt x="6946551" y="7146233"/>
                  </a:cubicBezTo>
                  <a:cubicBezTo>
                    <a:pt x="6896573" y="7146398"/>
                    <a:pt x="6905683" y="7166897"/>
                    <a:pt x="6903754" y="7044282"/>
                  </a:cubicBezTo>
                  <a:cubicBezTo>
                    <a:pt x="6897679" y="6655183"/>
                    <a:pt x="6886898" y="6718727"/>
                    <a:pt x="6931885" y="6718091"/>
                  </a:cubicBezTo>
                  <a:cubicBezTo>
                    <a:pt x="6930872" y="6690697"/>
                    <a:pt x="6937394" y="6695993"/>
                    <a:pt x="6899281" y="6696722"/>
                  </a:cubicBezTo>
                  <a:cubicBezTo>
                    <a:pt x="6891512" y="6216121"/>
                    <a:pt x="6880542" y="6270745"/>
                    <a:pt x="6916607" y="6270651"/>
                  </a:cubicBezTo>
                  <a:cubicBezTo>
                    <a:pt x="6915901" y="6243139"/>
                    <a:pt x="6921456" y="6248740"/>
                    <a:pt x="6891512" y="6248811"/>
                  </a:cubicBezTo>
                  <a:cubicBezTo>
                    <a:pt x="6883720" y="5765998"/>
                    <a:pt x="6876186" y="5820669"/>
                    <a:pt x="6909262" y="5820386"/>
                  </a:cubicBezTo>
                  <a:cubicBezTo>
                    <a:pt x="6909027" y="5794121"/>
                    <a:pt x="6915171" y="5798429"/>
                    <a:pt x="6885038" y="5798735"/>
                  </a:cubicBezTo>
                  <a:cubicBezTo>
                    <a:pt x="6881813" y="5581604"/>
                    <a:pt x="6885509" y="5559293"/>
                    <a:pt x="6881248" y="5371134"/>
                  </a:cubicBezTo>
                  <a:cubicBezTo>
                    <a:pt x="6913829" y="5371134"/>
                    <a:pt x="6908321" y="5376782"/>
                    <a:pt x="6908461" y="5349270"/>
                  </a:cubicBezTo>
                  <a:cubicBezTo>
                    <a:pt x="6872067" y="5349294"/>
                    <a:pt x="6879789" y="5411425"/>
                    <a:pt x="6871714" y="4956265"/>
                  </a:cubicBezTo>
                  <a:cubicBezTo>
                    <a:pt x="6870961" y="4914326"/>
                    <a:pt x="6869665" y="4919834"/>
                    <a:pt x="6875316" y="4919881"/>
                  </a:cubicBezTo>
                  <a:cubicBezTo>
                    <a:pt x="6919667" y="4920304"/>
                    <a:pt x="6912134" y="4925858"/>
                    <a:pt x="6912487" y="4898346"/>
                  </a:cubicBezTo>
                  <a:cubicBezTo>
                    <a:pt x="6860697" y="4897970"/>
                    <a:pt x="6866818" y="4938967"/>
                    <a:pt x="6868112" y="4634829"/>
                  </a:cubicBezTo>
                  <a:cubicBezTo>
                    <a:pt x="6868724" y="4438715"/>
                    <a:pt x="6851680" y="4470981"/>
                    <a:pt x="6918984" y="4469592"/>
                  </a:cubicBezTo>
                  <a:cubicBezTo>
                    <a:pt x="6919432" y="4442198"/>
                    <a:pt x="6928165" y="4447305"/>
                    <a:pt x="6875151" y="4448835"/>
                  </a:cubicBezTo>
                  <a:cubicBezTo>
                    <a:pt x="6862557" y="4449188"/>
                    <a:pt x="6867688" y="4499387"/>
                    <a:pt x="6857495" y="4020740"/>
                  </a:cubicBezTo>
                  <a:cubicBezTo>
                    <a:pt x="6877199" y="4020387"/>
                    <a:pt x="6900175" y="4019940"/>
                    <a:pt x="6926117" y="4019634"/>
                  </a:cubicBezTo>
                  <a:cubicBezTo>
                    <a:pt x="6926517" y="3992263"/>
                    <a:pt x="6936664" y="3997417"/>
                    <a:pt x="6875245" y="3998570"/>
                  </a:cubicBezTo>
                  <a:cubicBezTo>
                    <a:pt x="6853729" y="3998947"/>
                    <a:pt x="6857072" y="4000924"/>
                    <a:pt x="6856906" y="3992639"/>
                  </a:cubicBezTo>
                  <a:cubicBezTo>
                    <a:pt x="6846501" y="3517969"/>
                    <a:pt x="6843087" y="3571581"/>
                    <a:pt x="6875339" y="3571911"/>
                  </a:cubicBezTo>
                  <a:cubicBezTo>
                    <a:pt x="6942855" y="3572734"/>
                    <a:pt x="6931438" y="3577959"/>
                    <a:pt x="6931650" y="3550588"/>
                  </a:cubicBezTo>
                  <a:cubicBezTo>
                    <a:pt x="6899587" y="3550353"/>
                    <a:pt x="6869854" y="3549976"/>
                    <a:pt x="6850079" y="3549765"/>
                  </a:cubicBezTo>
                  <a:cubicBezTo>
                    <a:pt x="6849279" y="3496835"/>
                    <a:pt x="6844383" y="3123223"/>
                    <a:pt x="6844359" y="3121575"/>
                  </a:cubicBezTo>
                  <a:cubicBezTo>
                    <a:pt x="6884402" y="3121434"/>
                    <a:pt x="6904342" y="3121317"/>
                    <a:pt x="6932709" y="3121246"/>
                  </a:cubicBezTo>
                  <a:cubicBezTo>
                    <a:pt x="6932615" y="3093710"/>
                    <a:pt x="6944339" y="3099288"/>
                    <a:pt x="6875362" y="3099570"/>
                  </a:cubicBezTo>
                  <a:cubicBezTo>
                    <a:pt x="6829504" y="3099759"/>
                    <a:pt x="6848526" y="3159984"/>
                    <a:pt x="6839086" y="2708213"/>
                  </a:cubicBezTo>
                  <a:cubicBezTo>
                    <a:pt x="6838168" y="2663968"/>
                    <a:pt x="6828774" y="2671052"/>
                    <a:pt x="6875245" y="2671923"/>
                  </a:cubicBezTo>
                  <a:cubicBezTo>
                    <a:pt x="6938264" y="2673099"/>
                    <a:pt x="6927836" y="2678300"/>
                    <a:pt x="6927295" y="2650906"/>
                  </a:cubicBezTo>
                  <a:cubicBezTo>
                    <a:pt x="6892148" y="2650483"/>
                    <a:pt x="6871596" y="2649918"/>
                    <a:pt x="6837908" y="2649424"/>
                  </a:cubicBezTo>
                  <a:cubicBezTo>
                    <a:pt x="6830234" y="2246675"/>
                    <a:pt x="6830140" y="2230436"/>
                    <a:pt x="6829999" y="2220717"/>
                  </a:cubicBezTo>
                  <a:cubicBezTo>
                    <a:pt x="6860697" y="2221211"/>
                    <a:pt x="6884874" y="2221893"/>
                    <a:pt x="6915289" y="2222387"/>
                  </a:cubicBezTo>
                  <a:cubicBezTo>
                    <a:pt x="6914276" y="2194734"/>
                    <a:pt x="6923128" y="2200736"/>
                    <a:pt x="6875598" y="2199700"/>
                  </a:cubicBezTo>
                  <a:cubicBezTo>
                    <a:pt x="6812131" y="2198335"/>
                    <a:pt x="6831717" y="2265479"/>
                    <a:pt x="6823666" y="1771134"/>
                  </a:cubicBezTo>
                  <a:cubicBezTo>
                    <a:pt x="6857283" y="1771770"/>
                    <a:pt x="6877929" y="1772523"/>
                    <a:pt x="6906696" y="1773205"/>
                  </a:cubicBezTo>
                  <a:cubicBezTo>
                    <a:pt x="6906531" y="1745623"/>
                    <a:pt x="6912770" y="1751530"/>
                    <a:pt x="6875668" y="1750518"/>
                  </a:cubicBezTo>
                  <a:cubicBezTo>
                    <a:pt x="6801914" y="1748400"/>
                    <a:pt x="6824325" y="1814603"/>
                    <a:pt x="6814321" y="1321270"/>
                  </a:cubicBezTo>
                  <a:cubicBezTo>
                    <a:pt x="6851915" y="1321905"/>
                    <a:pt x="6871125" y="1322752"/>
                    <a:pt x="6908155" y="1323647"/>
                  </a:cubicBezTo>
                  <a:cubicBezTo>
                    <a:pt x="6908485" y="1296041"/>
                    <a:pt x="6914700" y="1302042"/>
                    <a:pt x="6875668" y="1300865"/>
                  </a:cubicBezTo>
                  <a:cubicBezTo>
                    <a:pt x="6801561" y="1298747"/>
                    <a:pt x="6813991" y="1309032"/>
                    <a:pt x="6813285" y="1263586"/>
                  </a:cubicBezTo>
                  <a:cubicBezTo>
                    <a:pt x="6806011" y="795577"/>
                    <a:pt x="6793040" y="872158"/>
                    <a:pt x="6875457" y="871946"/>
                  </a:cubicBezTo>
                  <a:cubicBezTo>
                    <a:pt x="6922774" y="871805"/>
                    <a:pt x="6914817" y="877524"/>
                    <a:pt x="6915241" y="849989"/>
                  </a:cubicBezTo>
                  <a:cubicBezTo>
                    <a:pt x="6877411" y="850059"/>
                    <a:pt x="6854576" y="850177"/>
                    <a:pt x="6808576" y="850224"/>
                  </a:cubicBezTo>
                  <a:cubicBezTo>
                    <a:pt x="6805187" y="680492"/>
                    <a:pt x="6803256" y="672114"/>
                    <a:pt x="6802526" y="422906"/>
                  </a:cubicBezTo>
                  <a:cubicBezTo>
                    <a:pt x="6853234" y="423188"/>
                    <a:pt x="6872279" y="423682"/>
                    <a:pt x="6919902" y="424106"/>
                  </a:cubicBezTo>
                  <a:cubicBezTo>
                    <a:pt x="6920044" y="396476"/>
                    <a:pt x="6928919" y="402407"/>
                    <a:pt x="6875574" y="401724"/>
                  </a:cubicBezTo>
                  <a:cubicBezTo>
                    <a:pt x="6779056" y="400571"/>
                    <a:pt x="6803962" y="463291"/>
                    <a:pt x="6797253" y="60307"/>
                  </a:cubicBezTo>
                  <a:cubicBezTo>
                    <a:pt x="6766720" y="58189"/>
                    <a:pt x="6780916" y="15874"/>
                    <a:pt x="6783152" y="400924"/>
                  </a:cubicBezTo>
                  <a:cubicBezTo>
                    <a:pt x="6744568" y="400783"/>
                    <a:pt x="6463464" y="399630"/>
                    <a:pt x="6407624" y="399818"/>
                  </a:cubicBezTo>
                  <a:cubicBezTo>
                    <a:pt x="6398584" y="-3754"/>
                    <a:pt x="6418500" y="36773"/>
                    <a:pt x="6385213" y="35055"/>
                  </a:cubicBezTo>
                  <a:cubicBezTo>
                    <a:pt x="6389474" y="467127"/>
                    <a:pt x="6412120" y="399300"/>
                    <a:pt x="6310069" y="400736"/>
                  </a:cubicBezTo>
                  <a:cubicBezTo>
                    <a:pt x="6204511" y="402219"/>
                    <a:pt x="6202392" y="401466"/>
                    <a:pt x="6027787" y="401913"/>
                  </a:cubicBezTo>
                  <a:cubicBezTo>
                    <a:pt x="6013898" y="401936"/>
                    <a:pt x="6017311" y="417304"/>
                    <a:pt x="6015476" y="300008"/>
                  </a:cubicBezTo>
                  <a:cubicBezTo>
                    <a:pt x="6010650" y="-19499"/>
                    <a:pt x="6019313" y="18110"/>
                    <a:pt x="5991911" y="17121"/>
                  </a:cubicBezTo>
                  <a:cubicBezTo>
                    <a:pt x="5995372" y="246396"/>
                    <a:pt x="5996478" y="325072"/>
                    <a:pt x="5997937" y="401983"/>
                  </a:cubicBezTo>
                  <a:cubicBezTo>
                    <a:pt x="5910105" y="402148"/>
                    <a:pt x="5888801" y="402077"/>
                    <a:pt x="5624669" y="401889"/>
                  </a:cubicBezTo>
                  <a:cubicBezTo>
                    <a:pt x="5615064" y="-37691"/>
                    <a:pt x="5630036" y="7025"/>
                    <a:pt x="5599386" y="6390"/>
                  </a:cubicBezTo>
                  <a:cubicBezTo>
                    <a:pt x="5605907" y="433873"/>
                    <a:pt x="5605742" y="401866"/>
                    <a:pt x="5604071" y="401866"/>
                  </a:cubicBezTo>
                  <a:cubicBezTo>
                    <a:pt x="5461553" y="401866"/>
                    <a:pt x="5463106" y="399748"/>
                    <a:pt x="5321624" y="399748"/>
                  </a:cubicBezTo>
                  <a:cubicBezTo>
                    <a:pt x="5203495" y="399748"/>
                    <a:pt x="5234710" y="476565"/>
                    <a:pt x="5227507" y="1753"/>
                  </a:cubicBezTo>
                  <a:cubicBezTo>
                    <a:pt x="5201282" y="1589"/>
                    <a:pt x="5206296" y="-48658"/>
                    <a:pt x="5213570" y="400712"/>
                  </a:cubicBezTo>
                  <a:cubicBezTo>
                    <a:pt x="5015189" y="404760"/>
                    <a:pt x="5031079" y="403136"/>
                    <a:pt x="4840584" y="401654"/>
                  </a:cubicBezTo>
                  <a:cubicBezTo>
                    <a:pt x="4831450" y="-46234"/>
                    <a:pt x="4842091" y="1753"/>
                    <a:pt x="4813677" y="2012"/>
                  </a:cubicBezTo>
                  <a:cubicBezTo>
                    <a:pt x="4821422" y="469528"/>
                    <a:pt x="4845010" y="401371"/>
                    <a:pt x="4756825" y="401371"/>
                  </a:cubicBezTo>
                  <a:cubicBezTo>
                    <a:pt x="4392526" y="401371"/>
                    <a:pt x="4448648" y="433449"/>
                    <a:pt x="4446553" y="299961"/>
                  </a:cubicBezTo>
                  <a:cubicBezTo>
                    <a:pt x="4444105" y="142679"/>
                    <a:pt x="4443234" y="148068"/>
                    <a:pt x="4440903" y="7990"/>
                  </a:cubicBezTo>
                  <a:cubicBezTo>
                    <a:pt x="4413313" y="8602"/>
                    <a:pt x="4420540" y="-41362"/>
                    <a:pt x="4429015" y="402430"/>
                  </a:cubicBezTo>
                  <a:cubicBezTo>
                    <a:pt x="4334238" y="401960"/>
                    <a:pt x="4228303" y="397629"/>
                    <a:pt x="4055958" y="401324"/>
                  </a:cubicBezTo>
                  <a:cubicBezTo>
                    <a:pt x="4054828" y="271343"/>
                    <a:pt x="4050944" y="105212"/>
                    <a:pt x="4049508" y="18275"/>
                  </a:cubicBezTo>
                  <a:cubicBezTo>
                    <a:pt x="4017963" y="19240"/>
                    <a:pt x="4033218" y="-23782"/>
                    <a:pt x="4036678" y="401724"/>
                  </a:cubicBezTo>
                  <a:cubicBezTo>
                    <a:pt x="3868524" y="405208"/>
                    <a:pt x="3784482" y="400995"/>
                    <a:pt x="3661244" y="400571"/>
                  </a:cubicBezTo>
                  <a:cubicBezTo>
                    <a:pt x="3656748" y="200127"/>
                    <a:pt x="3658772" y="166472"/>
                    <a:pt x="3657124" y="31124"/>
                  </a:cubicBezTo>
                  <a:cubicBezTo>
                    <a:pt x="3631017" y="32019"/>
                    <a:pt x="3638197" y="12556"/>
                    <a:pt x="3638598" y="139596"/>
                  </a:cubicBezTo>
                  <a:cubicBezTo>
                    <a:pt x="3638880" y="230063"/>
                    <a:pt x="3640198" y="321001"/>
                    <a:pt x="3641964" y="400548"/>
                  </a:cubicBezTo>
                  <a:cubicBezTo>
                    <a:pt x="3624779" y="400524"/>
                    <a:pt x="3356457" y="400383"/>
                    <a:pt x="3344922" y="400359"/>
                  </a:cubicBezTo>
                  <a:cubicBezTo>
                    <a:pt x="3243742" y="400359"/>
                    <a:pt x="3270296" y="462256"/>
                    <a:pt x="3266553" y="45316"/>
                  </a:cubicBezTo>
                  <a:cubicBezTo>
                    <a:pt x="3240517" y="46304"/>
                    <a:pt x="3247744" y="29218"/>
                    <a:pt x="3247508" y="139525"/>
                  </a:cubicBezTo>
                  <a:cubicBezTo>
                    <a:pt x="3247320" y="227803"/>
                    <a:pt x="3248474" y="314717"/>
                    <a:pt x="3250522" y="400665"/>
                  </a:cubicBezTo>
                  <a:cubicBezTo>
                    <a:pt x="2886788" y="403442"/>
                    <a:pt x="3242259" y="400501"/>
                    <a:pt x="2878525" y="402854"/>
                  </a:cubicBezTo>
                  <a:cubicBezTo>
                    <a:pt x="2877748" y="328485"/>
                    <a:pt x="2876453" y="257481"/>
                    <a:pt x="2873252" y="60872"/>
                  </a:cubicBezTo>
                  <a:cubicBezTo>
                    <a:pt x="2846274" y="61978"/>
                    <a:pt x="2853406" y="26159"/>
                    <a:pt x="2857879" y="300314"/>
                  </a:cubicBezTo>
                  <a:cubicBezTo>
                    <a:pt x="2859951" y="431778"/>
                    <a:pt x="2933541" y="403466"/>
                    <a:pt x="2497794" y="403466"/>
                  </a:cubicBezTo>
                  <a:cubicBezTo>
                    <a:pt x="2481904" y="403466"/>
                    <a:pt x="2490190" y="442439"/>
                    <a:pt x="2480067" y="77535"/>
                  </a:cubicBezTo>
                  <a:cubicBezTo>
                    <a:pt x="2448287" y="78900"/>
                    <a:pt x="2465496" y="30913"/>
                    <a:pt x="2468038" y="403395"/>
                  </a:cubicBezTo>
                  <a:cubicBezTo>
                    <a:pt x="2348002" y="402783"/>
                    <a:pt x="2269586" y="395841"/>
                    <a:pt x="2092651" y="400618"/>
                  </a:cubicBezTo>
                  <a:cubicBezTo>
                    <a:pt x="2091168" y="331191"/>
                    <a:pt x="2091121" y="306056"/>
                    <a:pt x="2087213" y="95115"/>
                  </a:cubicBezTo>
                  <a:cubicBezTo>
                    <a:pt x="2061859" y="96292"/>
                    <a:pt x="2065908" y="48352"/>
                    <a:pt x="2073347" y="401160"/>
                  </a:cubicBezTo>
                  <a:cubicBezTo>
                    <a:pt x="1981396" y="403819"/>
                    <a:pt x="1885348" y="403466"/>
                    <a:pt x="1792101" y="402313"/>
                  </a:cubicBezTo>
                  <a:cubicBezTo>
                    <a:pt x="1673572" y="400971"/>
                    <a:pt x="1698690" y="457125"/>
                    <a:pt x="1697207" y="113355"/>
                  </a:cubicBezTo>
                  <a:cubicBezTo>
                    <a:pt x="1674066" y="114461"/>
                    <a:pt x="1674066" y="69533"/>
                    <a:pt x="1681364" y="401513"/>
                  </a:cubicBezTo>
                  <a:cubicBezTo>
                    <a:pt x="1660765" y="401466"/>
                    <a:pt x="1672724" y="401489"/>
                    <a:pt x="1368549" y="401419"/>
                  </a:cubicBezTo>
                  <a:cubicBezTo>
                    <a:pt x="1287285" y="401419"/>
                    <a:pt x="1307507" y="449311"/>
                    <a:pt x="1303011" y="132182"/>
                  </a:cubicBezTo>
                  <a:cubicBezTo>
                    <a:pt x="1274973" y="133430"/>
                    <a:pt x="1282459" y="92338"/>
                    <a:pt x="1287827" y="401207"/>
                  </a:cubicBezTo>
                  <a:cubicBezTo>
                    <a:pt x="1187541" y="400618"/>
                    <a:pt x="1173299" y="399253"/>
                    <a:pt x="915523" y="400571"/>
                  </a:cubicBezTo>
                  <a:cubicBezTo>
                    <a:pt x="913640" y="335216"/>
                    <a:pt x="912086" y="240112"/>
                    <a:pt x="912181" y="139831"/>
                  </a:cubicBezTo>
                  <a:cubicBezTo>
                    <a:pt x="887769" y="139878"/>
                    <a:pt x="891182" y="115708"/>
                    <a:pt x="894077" y="300337"/>
                  </a:cubicBezTo>
                  <a:cubicBezTo>
                    <a:pt x="896031" y="426436"/>
                    <a:pt x="915571" y="400807"/>
                    <a:pt x="803962" y="400807"/>
                  </a:cubicBezTo>
                  <a:cubicBezTo>
                    <a:pt x="664104" y="400807"/>
                    <a:pt x="663092" y="402925"/>
                    <a:pt x="524552" y="402948"/>
                  </a:cubicBezTo>
                  <a:cubicBezTo>
                    <a:pt x="522316" y="288311"/>
                    <a:pt x="522575" y="261576"/>
                    <a:pt x="519538" y="139760"/>
                  </a:cubicBezTo>
                  <a:cubicBezTo>
                    <a:pt x="492866" y="139878"/>
                    <a:pt x="499528" y="105894"/>
                    <a:pt x="505249" y="402925"/>
                  </a:cubicBezTo>
                  <a:cubicBezTo>
                    <a:pt x="503554" y="402925"/>
                    <a:pt x="132428" y="400265"/>
                    <a:pt x="130733" y="400242"/>
                  </a:cubicBezTo>
                  <a:cubicBezTo>
                    <a:pt x="128849" y="335686"/>
                    <a:pt x="127743" y="252633"/>
                    <a:pt x="126354" y="150304"/>
                  </a:cubicBezTo>
                  <a:cubicBezTo>
                    <a:pt x="100694" y="151787"/>
                    <a:pt x="106603" y="129923"/>
                    <a:pt x="109287" y="300314"/>
                  </a:cubicBezTo>
                  <a:cubicBezTo>
                    <a:pt x="111076" y="414927"/>
                    <a:pt x="116278" y="400053"/>
                    <a:pt x="98528" y="399771"/>
                  </a:cubicBezTo>
                  <a:cubicBezTo>
                    <a:pt x="-17059" y="398053"/>
                    <a:pt x="738" y="392005"/>
                    <a:pt x="1303" y="420717"/>
                  </a:cubicBezTo>
                  <a:cubicBezTo>
                    <a:pt x="51187" y="420905"/>
                    <a:pt x="78683" y="421399"/>
                    <a:pt x="112112" y="421870"/>
                  </a:cubicBezTo>
                  <a:cubicBezTo>
                    <a:pt x="120280" y="672679"/>
                    <a:pt x="118209" y="684328"/>
                    <a:pt x="119904" y="851824"/>
                  </a:cubicBezTo>
                  <a:cubicBezTo>
                    <a:pt x="85534" y="852154"/>
                    <a:pt x="57896" y="852507"/>
                    <a:pt x="8248" y="852672"/>
                  </a:cubicBezTo>
                  <a:cubicBezTo>
                    <a:pt x="8601" y="881266"/>
                    <a:pt x="-8160" y="875030"/>
                    <a:pt x="98481" y="873900"/>
                  </a:cubicBezTo>
                  <a:cubicBezTo>
                    <a:pt x="130003" y="873594"/>
                    <a:pt x="118162" y="814287"/>
                    <a:pt x="125295" y="1263845"/>
                  </a:cubicBezTo>
                  <a:cubicBezTo>
                    <a:pt x="126048" y="1311715"/>
                    <a:pt x="147047" y="1299759"/>
                    <a:pt x="12485" y="1299688"/>
                  </a:cubicBezTo>
                  <a:cubicBezTo>
                    <a:pt x="12674" y="1328824"/>
                    <a:pt x="-7948" y="1321529"/>
                    <a:pt x="126260" y="1321599"/>
                  </a:cubicBezTo>
                  <a:cubicBezTo>
                    <a:pt x="128167" y="1428470"/>
                    <a:pt x="132757" y="1580198"/>
                    <a:pt x="133016" y="1750189"/>
                  </a:cubicBezTo>
                  <a:cubicBezTo>
                    <a:pt x="93726" y="1750353"/>
                    <a:pt x="63311" y="1750612"/>
                    <a:pt x="14745" y="1750730"/>
                  </a:cubicBezTo>
                  <a:cubicBezTo>
                    <a:pt x="14840" y="1779254"/>
                    <a:pt x="-933" y="1772805"/>
                    <a:pt x="98434" y="1772264"/>
                  </a:cubicBezTo>
                  <a:cubicBezTo>
                    <a:pt x="147000" y="1772005"/>
                    <a:pt x="131698" y="1705685"/>
                    <a:pt x="139631" y="2199653"/>
                  </a:cubicBezTo>
                  <a:cubicBezTo>
                    <a:pt x="97069" y="2199865"/>
                    <a:pt x="66042" y="2200194"/>
                    <a:pt x="16111" y="2200359"/>
                  </a:cubicBezTo>
                  <a:cubicBezTo>
                    <a:pt x="16181" y="2229377"/>
                    <a:pt x="1280" y="2222458"/>
                    <a:pt x="98434" y="2221823"/>
                  </a:cubicBezTo>
                  <a:cubicBezTo>
                    <a:pt x="157122" y="2221423"/>
                    <a:pt x="139914" y="2171153"/>
                    <a:pt x="145822" y="2548013"/>
                  </a:cubicBezTo>
                  <a:cubicBezTo>
                    <a:pt x="147706" y="2668134"/>
                    <a:pt x="160912" y="2647588"/>
                    <a:pt x="98222" y="2648765"/>
                  </a:cubicBezTo>
                  <a:cubicBezTo>
                    <a:pt x="2834" y="2650553"/>
                    <a:pt x="17547" y="2642363"/>
                    <a:pt x="17688" y="2671782"/>
                  </a:cubicBezTo>
                  <a:cubicBezTo>
                    <a:pt x="75576" y="2671358"/>
                    <a:pt x="99752" y="2670464"/>
                    <a:pt x="148412" y="2669828"/>
                  </a:cubicBezTo>
                  <a:cubicBezTo>
                    <a:pt x="153991" y="2865872"/>
                    <a:pt x="152014" y="2776087"/>
                    <a:pt x="156463" y="3098276"/>
                  </a:cubicBezTo>
                  <a:cubicBezTo>
                    <a:pt x="109734" y="3098959"/>
                    <a:pt x="78424" y="3100347"/>
                    <a:pt x="20654" y="3100959"/>
                  </a:cubicBezTo>
                  <a:cubicBezTo>
                    <a:pt x="20890" y="3127836"/>
                    <a:pt x="5094" y="3123741"/>
                    <a:pt x="98575" y="3121364"/>
                  </a:cubicBezTo>
                  <a:cubicBezTo>
                    <a:pt x="177885" y="3119434"/>
                    <a:pt x="156510" y="3054149"/>
                    <a:pt x="163478" y="3548188"/>
                  </a:cubicBezTo>
                  <a:cubicBezTo>
                    <a:pt x="105591" y="3547905"/>
                    <a:pt x="88406" y="3547435"/>
                    <a:pt x="26351" y="3547199"/>
                  </a:cubicBezTo>
                  <a:cubicBezTo>
                    <a:pt x="26798" y="3576123"/>
                    <a:pt x="13356" y="3568781"/>
                    <a:pt x="98269" y="3569604"/>
                  </a:cubicBezTo>
                  <a:cubicBezTo>
                    <a:pt x="180475" y="3570357"/>
                    <a:pt x="163831" y="3549553"/>
                    <a:pt x="164726" y="3671721"/>
                  </a:cubicBezTo>
                  <a:cubicBezTo>
                    <a:pt x="167598" y="4064514"/>
                    <a:pt x="200250" y="3998876"/>
                    <a:pt x="98364" y="3999135"/>
                  </a:cubicBezTo>
                  <a:cubicBezTo>
                    <a:pt x="24256" y="3999253"/>
                    <a:pt x="35485" y="3991980"/>
                    <a:pt x="36215" y="4021093"/>
                  </a:cubicBezTo>
                  <a:cubicBezTo>
                    <a:pt x="73787" y="4021046"/>
                    <a:pt x="108015" y="4020952"/>
                    <a:pt x="170235" y="4020881"/>
                  </a:cubicBezTo>
                  <a:cubicBezTo>
                    <a:pt x="181393" y="4534689"/>
                    <a:pt x="191634" y="4449941"/>
                    <a:pt x="98458" y="4449070"/>
                  </a:cubicBezTo>
                  <a:cubicBezTo>
                    <a:pt x="37580" y="4448505"/>
                    <a:pt x="47585" y="4443069"/>
                    <a:pt x="48386" y="4470510"/>
                  </a:cubicBezTo>
                  <a:cubicBezTo>
                    <a:pt x="95939" y="4470816"/>
                    <a:pt x="121410" y="4471263"/>
                    <a:pt x="175013" y="4471475"/>
                  </a:cubicBezTo>
                  <a:cubicBezTo>
                    <a:pt x="175037" y="4472369"/>
                    <a:pt x="180145" y="4681945"/>
                    <a:pt x="184453" y="4899994"/>
                  </a:cubicBezTo>
                  <a:cubicBezTo>
                    <a:pt x="127437" y="4899547"/>
                    <a:pt x="102931" y="4898511"/>
                    <a:pt x="58555" y="4897758"/>
                  </a:cubicBezTo>
                  <a:cubicBezTo>
                    <a:pt x="59050" y="4925411"/>
                    <a:pt x="50952" y="4919410"/>
                    <a:pt x="98175" y="4920469"/>
                  </a:cubicBezTo>
                  <a:cubicBezTo>
                    <a:pt x="208889" y="4923011"/>
                    <a:pt x="184383" y="4843134"/>
                    <a:pt x="192387" y="5350070"/>
                  </a:cubicBezTo>
                  <a:cubicBezTo>
                    <a:pt x="137818" y="5349953"/>
                    <a:pt x="116749" y="5349670"/>
                    <a:pt x="64982" y="5349388"/>
                  </a:cubicBezTo>
                  <a:cubicBezTo>
                    <a:pt x="65288" y="5376970"/>
                    <a:pt x="58579" y="5371228"/>
                    <a:pt x="98293" y="5371487"/>
                  </a:cubicBezTo>
                  <a:cubicBezTo>
                    <a:pt x="229205" y="5372381"/>
                    <a:pt x="187396" y="5306154"/>
                    <a:pt x="194694" y="5759479"/>
                  </a:cubicBezTo>
                  <a:cubicBezTo>
                    <a:pt x="195447" y="5808572"/>
                    <a:pt x="218894" y="5796287"/>
                    <a:pt x="68631" y="5796334"/>
                  </a:cubicBezTo>
                  <a:cubicBezTo>
                    <a:pt x="68796" y="5825470"/>
                    <a:pt x="45773" y="5818174"/>
                    <a:pt x="195612" y="5818150"/>
                  </a:cubicBezTo>
                  <a:cubicBezTo>
                    <a:pt x="195659" y="5820433"/>
                    <a:pt x="200697" y="6135374"/>
                    <a:pt x="203404" y="6249917"/>
                  </a:cubicBezTo>
                  <a:cubicBezTo>
                    <a:pt x="140314" y="6249587"/>
                    <a:pt x="107780" y="6248387"/>
                    <a:pt x="70397" y="6247587"/>
                  </a:cubicBezTo>
                  <a:cubicBezTo>
                    <a:pt x="70467" y="6273875"/>
                    <a:pt x="43654" y="6270981"/>
                    <a:pt x="203922" y="6271781"/>
                  </a:cubicBezTo>
                  <a:cubicBezTo>
                    <a:pt x="203969" y="6273875"/>
                    <a:pt x="212326" y="6696463"/>
                    <a:pt x="212350" y="6698181"/>
                  </a:cubicBezTo>
                  <a:cubicBezTo>
                    <a:pt x="143045" y="6698299"/>
                    <a:pt x="112229" y="6698817"/>
                    <a:pt x="71385" y="6699193"/>
                  </a:cubicBezTo>
                  <a:cubicBezTo>
                    <a:pt x="71432" y="6726681"/>
                    <a:pt x="65924" y="6721127"/>
                    <a:pt x="98481" y="6720775"/>
                  </a:cubicBezTo>
                  <a:cubicBezTo>
                    <a:pt x="225227" y="6719409"/>
                    <a:pt x="212703" y="6719057"/>
                    <a:pt x="212773" y="6723199"/>
                  </a:cubicBezTo>
                  <a:cubicBezTo>
                    <a:pt x="215080" y="6870149"/>
                    <a:pt x="219483" y="7019546"/>
                    <a:pt x="220001" y="7146210"/>
                  </a:cubicBezTo>
                  <a:cubicBezTo>
                    <a:pt x="43583" y="7146375"/>
                    <a:pt x="72515" y="7141833"/>
                    <a:pt x="72610" y="7169062"/>
                  </a:cubicBezTo>
                  <a:cubicBezTo>
                    <a:pt x="114748" y="7168686"/>
                    <a:pt x="145257" y="7168144"/>
                    <a:pt x="220071" y="7168050"/>
                  </a:cubicBezTo>
                  <a:cubicBezTo>
                    <a:pt x="220424" y="7436745"/>
                    <a:pt x="223791" y="7470000"/>
                    <a:pt x="226733" y="7594521"/>
                  </a:cubicBezTo>
                  <a:cubicBezTo>
                    <a:pt x="151378" y="7594592"/>
                    <a:pt x="120327" y="7595274"/>
                    <a:pt x="75058" y="7595886"/>
                  </a:cubicBezTo>
                  <a:cubicBezTo>
                    <a:pt x="75270" y="7622151"/>
                    <a:pt x="69314" y="7617844"/>
                    <a:pt x="98505" y="7617421"/>
                  </a:cubicBezTo>
                  <a:cubicBezTo>
                    <a:pt x="266706" y="7614926"/>
                    <a:pt x="223461" y="7537591"/>
                    <a:pt x="230806" y="8008495"/>
                  </a:cubicBezTo>
                  <a:cubicBezTo>
                    <a:pt x="231606" y="8059942"/>
                    <a:pt x="256772" y="8047092"/>
                    <a:pt x="98340" y="8047540"/>
                  </a:cubicBezTo>
                  <a:cubicBezTo>
                    <a:pt x="75952" y="8047587"/>
                    <a:pt x="79790" y="8041962"/>
                    <a:pt x="80190" y="8069474"/>
                  </a:cubicBezTo>
                  <a:cubicBezTo>
                    <a:pt x="119645" y="8069403"/>
                    <a:pt x="147423" y="8069239"/>
                    <a:pt x="231724" y="8069239"/>
                  </a:cubicBezTo>
                  <a:cubicBezTo>
                    <a:pt x="232925" y="8155987"/>
                    <a:pt x="234196" y="8320282"/>
                    <a:pt x="238151" y="8494227"/>
                  </a:cubicBezTo>
                  <a:cubicBezTo>
                    <a:pt x="164255" y="8494250"/>
                    <a:pt x="135041" y="8494956"/>
                    <a:pt x="88217" y="8495898"/>
                  </a:cubicBezTo>
                  <a:cubicBezTo>
                    <a:pt x="88947" y="8526728"/>
                    <a:pt x="65100" y="8516091"/>
                    <a:pt x="238598" y="8516067"/>
                  </a:cubicBezTo>
                  <a:cubicBezTo>
                    <a:pt x="238645" y="8517832"/>
                    <a:pt x="246979" y="8945174"/>
                    <a:pt x="247026" y="8947127"/>
                  </a:cubicBezTo>
                  <a:cubicBezTo>
                    <a:pt x="184430" y="8947198"/>
                    <a:pt x="149401" y="8946633"/>
                    <a:pt x="101024" y="8945527"/>
                  </a:cubicBezTo>
                  <a:cubicBezTo>
                    <a:pt x="101918" y="8972709"/>
                    <a:pt x="77812" y="8968991"/>
                    <a:pt x="239563" y="8968991"/>
                  </a:cubicBezTo>
                  <a:cubicBezTo>
                    <a:pt x="248815" y="8968991"/>
                    <a:pt x="247379" y="8968026"/>
                    <a:pt x="247426" y="8972027"/>
                  </a:cubicBezTo>
                  <a:cubicBezTo>
                    <a:pt x="254771" y="9448556"/>
                    <a:pt x="259149" y="9397298"/>
                    <a:pt x="239563" y="9397298"/>
                  </a:cubicBezTo>
                  <a:cubicBezTo>
                    <a:pt x="94785" y="9397298"/>
                    <a:pt x="115807" y="9391084"/>
                    <a:pt x="116749" y="9419303"/>
                  </a:cubicBezTo>
                  <a:cubicBezTo>
                    <a:pt x="153214" y="9419209"/>
                    <a:pt x="186054" y="9419161"/>
                    <a:pt x="254347" y="9419161"/>
                  </a:cubicBezTo>
                  <a:cubicBezTo>
                    <a:pt x="261245" y="9718663"/>
                    <a:pt x="259314" y="9721323"/>
                    <a:pt x="260468" y="9843679"/>
                  </a:cubicBezTo>
                  <a:cubicBezTo>
                    <a:pt x="204558" y="9843514"/>
                    <a:pt x="164020" y="9843914"/>
                    <a:pt x="130874" y="9844503"/>
                  </a:cubicBezTo>
                  <a:cubicBezTo>
                    <a:pt x="131839" y="9873262"/>
                    <a:pt x="112724" y="9865496"/>
                    <a:pt x="239587" y="9865496"/>
                  </a:cubicBezTo>
                  <a:cubicBezTo>
                    <a:pt x="268589" y="9865496"/>
                    <a:pt x="260162" y="9816191"/>
                    <a:pt x="267059" y="10257442"/>
                  </a:cubicBezTo>
                  <a:cubicBezTo>
                    <a:pt x="267813" y="10304134"/>
                    <a:pt x="274969" y="10296156"/>
                    <a:pt x="239587" y="10296156"/>
                  </a:cubicBezTo>
                  <a:cubicBezTo>
                    <a:pt x="127201" y="10296156"/>
                    <a:pt x="145587" y="10287636"/>
                    <a:pt x="146576" y="10317408"/>
                  </a:cubicBezTo>
                  <a:cubicBezTo>
                    <a:pt x="186360" y="10317996"/>
                    <a:pt x="227887" y="10318090"/>
                    <a:pt x="268072" y="10317973"/>
                  </a:cubicBezTo>
                  <a:cubicBezTo>
                    <a:pt x="276193" y="10813094"/>
                    <a:pt x="287752" y="10747009"/>
                    <a:pt x="239587" y="10747009"/>
                  </a:cubicBezTo>
                  <a:cubicBezTo>
                    <a:pt x="146034" y="10747009"/>
                    <a:pt x="160606" y="10739902"/>
                    <a:pt x="161548" y="10768896"/>
                  </a:cubicBezTo>
                  <a:cubicBezTo>
                    <a:pt x="201168" y="10768826"/>
                    <a:pt x="235891" y="10768849"/>
                    <a:pt x="273886" y="10768849"/>
                  </a:cubicBezTo>
                  <a:cubicBezTo>
                    <a:pt x="274192" y="10845619"/>
                    <a:pt x="275793" y="10939122"/>
                    <a:pt x="277629" y="11043710"/>
                  </a:cubicBezTo>
                  <a:cubicBezTo>
                    <a:pt x="307503" y="11043475"/>
                    <a:pt x="294438" y="11079083"/>
                    <a:pt x="293166" y="10768849"/>
                  </a:cubicBezTo>
                  <a:lnTo>
                    <a:pt x="665823" y="10768873"/>
                  </a:lnTo>
                  <a:cubicBezTo>
                    <a:pt x="667423" y="10882734"/>
                    <a:pt x="668436" y="10960327"/>
                    <a:pt x="671237" y="11040580"/>
                  </a:cubicBezTo>
                  <a:cubicBezTo>
                    <a:pt x="699486" y="11040345"/>
                    <a:pt x="689387" y="11077388"/>
                    <a:pt x="685126" y="10768873"/>
                  </a:cubicBezTo>
                  <a:cubicBezTo>
                    <a:pt x="1002532" y="10768896"/>
                    <a:pt x="916347" y="10766072"/>
                    <a:pt x="1059336" y="10765554"/>
                  </a:cubicBezTo>
                  <a:cubicBezTo>
                    <a:pt x="1061832" y="10869130"/>
                    <a:pt x="1062091" y="10925661"/>
                    <a:pt x="1064445" y="11037473"/>
                  </a:cubicBezTo>
                  <a:cubicBezTo>
                    <a:pt x="1090269" y="11037261"/>
                    <a:pt x="1083748" y="11058890"/>
                    <a:pt x="1081253" y="10900313"/>
                  </a:cubicBezTo>
                  <a:cubicBezTo>
                    <a:pt x="1078875" y="10749621"/>
                    <a:pt x="1075627" y="10765507"/>
                    <a:pt x="1086291" y="10765507"/>
                  </a:cubicBezTo>
                  <a:cubicBezTo>
                    <a:pt x="1223489" y="10765507"/>
                    <a:pt x="1226243" y="10767837"/>
                    <a:pt x="1368502" y="10767837"/>
                  </a:cubicBezTo>
                  <a:cubicBezTo>
                    <a:pt x="1473966" y="10767861"/>
                    <a:pt x="1450096" y="10741126"/>
                    <a:pt x="1452591" y="10900737"/>
                  </a:cubicBezTo>
                  <a:cubicBezTo>
                    <a:pt x="1454992" y="11054724"/>
                    <a:pt x="1450355" y="11034485"/>
                    <a:pt x="1475073" y="11034273"/>
                  </a:cubicBezTo>
                  <a:cubicBezTo>
                    <a:pt x="1472224" y="10950913"/>
                    <a:pt x="1470718" y="10844654"/>
                    <a:pt x="1470694" y="10767861"/>
                  </a:cubicBezTo>
                  <a:cubicBezTo>
                    <a:pt x="1627855" y="10767908"/>
                    <a:pt x="1702033" y="10768120"/>
                    <a:pt x="1792078" y="10767390"/>
                  </a:cubicBezTo>
                  <a:cubicBezTo>
                    <a:pt x="1855898" y="10766872"/>
                    <a:pt x="1842197" y="10740396"/>
                    <a:pt x="1844692" y="10900714"/>
                  </a:cubicBezTo>
                  <a:cubicBezTo>
                    <a:pt x="1847046" y="11051194"/>
                    <a:pt x="1840549" y="11031401"/>
                    <a:pt x="1866162" y="11031213"/>
                  </a:cubicBezTo>
                  <a:cubicBezTo>
                    <a:pt x="1864514" y="10938228"/>
                    <a:pt x="1863054" y="10844254"/>
                    <a:pt x="1861995" y="10766943"/>
                  </a:cubicBezTo>
                  <a:cubicBezTo>
                    <a:pt x="1974522" y="10766519"/>
                    <a:pt x="2064825" y="10767225"/>
                    <a:pt x="2236605" y="10767155"/>
                  </a:cubicBezTo>
                  <a:cubicBezTo>
                    <a:pt x="2236958" y="10849032"/>
                    <a:pt x="2238724" y="10955408"/>
                    <a:pt x="2240489" y="11028319"/>
                  </a:cubicBezTo>
                  <a:cubicBezTo>
                    <a:pt x="2270528" y="11028107"/>
                    <a:pt x="2257086" y="11062161"/>
                    <a:pt x="2255909" y="10767108"/>
                  </a:cubicBezTo>
                  <a:cubicBezTo>
                    <a:pt x="2257651" y="10767108"/>
                    <a:pt x="2625858" y="10765484"/>
                    <a:pt x="2627741" y="10765460"/>
                  </a:cubicBezTo>
                  <a:cubicBezTo>
                    <a:pt x="2630166" y="10894313"/>
                    <a:pt x="2630331" y="10934627"/>
                    <a:pt x="2632402" y="11025259"/>
                  </a:cubicBezTo>
                  <a:cubicBezTo>
                    <a:pt x="2659263" y="11025071"/>
                    <a:pt x="2652506" y="11062585"/>
                    <a:pt x="2647068" y="10765343"/>
                  </a:cubicBezTo>
                  <a:cubicBezTo>
                    <a:pt x="2910046" y="10763554"/>
                    <a:pt x="2888530" y="10766990"/>
                    <a:pt x="3022220" y="10767625"/>
                  </a:cubicBezTo>
                  <a:cubicBezTo>
                    <a:pt x="3024857" y="10848067"/>
                    <a:pt x="3026316" y="10946654"/>
                    <a:pt x="3026693" y="11022223"/>
                  </a:cubicBezTo>
                  <a:cubicBezTo>
                    <a:pt x="3051764" y="11022035"/>
                    <a:pt x="3046867" y="11042298"/>
                    <a:pt x="3044655" y="10900313"/>
                  </a:cubicBezTo>
                  <a:cubicBezTo>
                    <a:pt x="3042253" y="10747550"/>
                    <a:pt x="3033590" y="10767743"/>
                    <a:pt x="3062546" y="10767743"/>
                  </a:cubicBezTo>
                  <a:cubicBezTo>
                    <a:pt x="3316296" y="10767955"/>
                    <a:pt x="3359494" y="10768073"/>
                    <a:pt x="3414321" y="10767837"/>
                  </a:cubicBezTo>
                  <a:cubicBezTo>
                    <a:pt x="3416016" y="10874473"/>
                    <a:pt x="3417287" y="10946112"/>
                    <a:pt x="3417970" y="11019234"/>
                  </a:cubicBezTo>
                  <a:cubicBezTo>
                    <a:pt x="3443041" y="11019046"/>
                    <a:pt x="3437886" y="11039074"/>
                    <a:pt x="3435720" y="10900313"/>
                  </a:cubicBezTo>
                  <a:cubicBezTo>
                    <a:pt x="3433248" y="10744750"/>
                    <a:pt x="3416063" y="10767978"/>
                    <a:pt x="3486239" y="10767320"/>
                  </a:cubicBezTo>
                  <a:cubicBezTo>
                    <a:pt x="3621060" y="10766049"/>
                    <a:pt x="3698180" y="10766613"/>
                    <a:pt x="3768474" y="10767649"/>
                  </a:cubicBezTo>
                  <a:cubicBezTo>
                    <a:pt x="3817628" y="10768379"/>
                    <a:pt x="3804680" y="10743244"/>
                    <a:pt x="3807152" y="10900737"/>
                  </a:cubicBezTo>
                  <a:cubicBezTo>
                    <a:pt x="3809271" y="11036061"/>
                    <a:pt x="3804045" y="11016269"/>
                    <a:pt x="3828763" y="11016080"/>
                  </a:cubicBezTo>
                  <a:cubicBezTo>
                    <a:pt x="3827021" y="10949242"/>
                    <a:pt x="3825279" y="10848514"/>
                    <a:pt x="3825326" y="10768355"/>
                  </a:cubicBezTo>
                  <a:cubicBezTo>
                    <a:pt x="4043105" y="10770308"/>
                    <a:pt x="4026720" y="10764943"/>
                    <a:pt x="4197229" y="10764943"/>
                  </a:cubicBezTo>
                  <a:cubicBezTo>
                    <a:pt x="4197558" y="10843902"/>
                    <a:pt x="4199206" y="10945688"/>
                    <a:pt x="4200783" y="11013233"/>
                  </a:cubicBezTo>
                  <a:cubicBezTo>
                    <a:pt x="4230304" y="11012998"/>
                    <a:pt x="4217686" y="11047429"/>
                    <a:pt x="4216533" y="10764966"/>
                  </a:cubicBezTo>
                  <a:cubicBezTo>
                    <a:pt x="4253163" y="10765013"/>
                    <a:pt x="4100098" y="10764354"/>
                    <a:pt x="4591590" y="10766731"/>
                  </a:cubicBezTo>
                  <a:cubicBezTo>
                    <a:pt x="4593002" y="10836229"/>
                    <a:pt x="4594768" y="10939334"/>
                    <a:pt x="4595286" y="11010220"/>
                  </a:cubicBezTo>
                  <a:cubicBezTo>
                    <a:pt x="4620498" y="11010032"/>
                    <a:pt x="4615249" y="11029095"/>
                    <a:pt x="4613248" y="10900337"/>
                  </a:cubicBezTo>
                  <a:cubicBezTo>
                    <a:pt x="4610941" y="10752022"/>
                    <a:pt x="4608704" y="10766825"/>
                    <a:pt x="4615673" y="10766849"/>
                  </a:cubicBezTo>
                  <a:cubicBezTo>
                    <a:pt x="5059117" y="10769226"/>
                    <a:pt x="4983008" y="10725639"/>
                    <a:pt x="4985810" y="10900714"/>
                  </a:cubicBezTo>
                  <a:cubicBezTo>
                    <a:pt x="4987740" y="11025000"/>
                    <a:pt x="4981690" y="11007255"/>
                    <a:pt x="5006950" y="11007067"/>
                  </a:cubicBezTo>
                  <a:cubicBezTo>
                    <a:pt x="5004949" y="10903844"/>
                    <a:pt x="5004784" y="10866000"/>
                    <a:pt x="5002618" y="10765578"/>
                  </a:cubicBezTo>
                  <a:cubicBezTo>
                    <a:pt x="5180354" y="10765131"/>
                    <a:pt x="5171620" y="10768308"/>
                    <a:pt x="5375510" y="10767837"/>
                  </a:cubicBezTo>
                  <a:cubicBezTo>
                    <a:pt x="5377817" y="10872096"/>
                    <a:pt x="5377864" y="10909304"/>
                    <a:pt x="5379818" y="11004195"/>
                  </a:cubicBezTo>
                  <a:cubicBezTo>
                    <a:pt x="5405266" y="11004007"/>
                    <a:pt x="5399216" y="11021423"/>
                    <a:pt x="5397262" y="10900337"/>
                  </a:cubicBezTo>
                  <a:cubicBezTo>
                    <a:pt x="5394790" y="10741172"/>
                    <a:pt x="5376781" y="10768002"/>
                    <a:pt x="5462871" y="10767437"/>
                  </a:cubicBezTo>
                  <a:cubicBezTo>
                    <a:pt x="5546395" y="10766872"/>
                    <a:pt x="5614664" y="10766637"/>
                    <a:pt x="5745247" y="10767343"/>
                  </a:cubicBezTo>
                  <a:cubicBezTo>
                    <a:pt x="5776768" y="10767508"/>
                    <a:pt x="5767964" y="10743738"/>
                    <a:pt x="5770459" y="10900737"/>
                  </a:cubicBezTo>
                  <a:cubicBezTo>
                    <a:pt x="5772413" y="11021282"/>
                    <a:pt x="5765657" y="11001253"/>
                    <a:pt x="5791364" y="11001065"/>
                  </a:cubicBezTo>
                  <a:cubicBezTo>
                    <a:pt x="5790022" y="10918647"/>
                    <a:pt x="5788775" y="10847032"/>
                    <a:pt x="5787951" y="10767555"/>
                  </a:cubicBezTo>
                  <a:cubicBezTo>
                    <a:pt x="6059827" y="10768614"/>
                    <a:pt x="5985720" y="10765413"/>
                    <a:pt x="6160065" y="10765272"/>
                  </a:cubicBezTo>
                  <a:cubicBezTo>
                    <a:pt x="6163549" y="11034391"/>
                    <a:pt x="6156251" y="10998241"/>
                    <a:pt x="6183089" y="10998029"/>
                  </a:cubicBezTo>
                  <a:cubicBezTo>
                    <a:pt x="6181605" y="10929120"/>
                    <a:pt x="6180287" y="10835005"/>
                    <a:pt x="6179392" y="10765272"/>
                  </a:cubicBezTo>
                  <a:cubicBezTo>
                    <a:pt x="6302843" y="10765319"/>
                    <a:pt x="6278901" y="10766331"/>
                    <a:pt x="6552684" y="10766237"/>
                  </a:cubicBezTo>
                  <a:cubicBezTo>
                    <a:pt x="6556686" y="11030343"/>
                    <a:pt x="6548211" y="10995064"/>
                    <a:pt x="6575613" y="10994829"/>
                  </a:cubicBezTo>
                  <a:cubicBezTo>
                    <a:pt x="6574272" y="10924201"/>
                    <a:pt x="6573424" y="10863717"/>
                    <a:pt x="6571964" y="10766213"/>
                  </a:cubicBezTo>
                  <a:cubicBezTo>
                    <a:pt x="6756998" y="10766143"/>
                    <a:pt x="6799395" y="10766237"/>
                    <a:pt x="6875457" y="10765837"/>
                  </a:cubicBezTo>
                  <a:cubicBezTo>
                    <a:pt x="6962983" y="10765366"/>
                    <a:pt x="6942479" y="10738513"/>
                    <a:pt x="6944997" y="10900785"/>
                  </a:cubicBezTo>
                  <a:cubicBezTo>
                    <a:pt x="6946669" y="11008385"/>
                    <a:pt x="6940572" y="10991746"/>
                    <a:pt x="6965949" y="10991534"/>
                  </a:cubicBezTo>
                  <a:cubicBezTo>
                    <a:pt x="6960275" y="10729970"/>
                    <a:pt x="6947422" y="10765531"/>
                    <a:pt x="7016821" y="10765531"/>
                  </a:cubicBezTo>
                  <a:close/>
                  <a:moveTo>
                    <a:pt x="6918749" y="8972121"/>
                  </a:moveTo>
                  <a:cubicBezTo>
                    <a:pt x="6926259" y="9463666"/>
                    <a:pt x="6940407" y="9396521"/>
                    <a:pt x="6875480" y="9396074"/>
                  </a:cubicBezTo>
                  <a:cubicBezTo>
                    <a:pt x="6483026" y="9393414"/>
                    <a:pt x="6550001" y="9422127"/>
                    <a:pt x="6547999" y="9293134"/>
                  </a:cubicBezTo>
                  <a:cubicBezTo>
                    <a:pt x="6541903" y="8902859"/>
                    <a:pt x="6524670" y="8967085"/>
                    <a:pt x="6592540" y="8968379"/>
                  </a:cubicBezTo>
                  <a:cubicBezTo>
                    <a:pt x="6833577" y="8972921"/>
                    <a:pt x="6918631" y="8965484"/>
                    <a:pt x="6918749" y="8972121"/>
                  </a:cubicBezTo>
                  <a:close/>
                  <a:moveTo>
                    <a:pt x="6918325" y="8947433"/>
                  </a:moveTo>
                  <a:cubicBezTo>
                    <a:pt x="6596989" y="8948210"/>
                    <a:pt x="6715401" y="8947928"/>
                    <a:pt x="6543338" y="8945715"/>
                  </a:cubicBezTo>
                  <a:cubicBezTo>
                    <a:pt x="6541597" y="8822299"/>
                    <a:pt x="6542868" y="8666854"/>
                    <a:pt x="6537288" y="8516161"/>
                  </a:cubicBezTo>
                  <a:cubicBezTo>
                    <a:pt x="6863851" y="8516325"/>
                    <a:pt x="6768439" y="8516067"/>
                    <a:pt x="6910086" y="8518115"/>
                  </a:cubicBezTo>
                  <a:cubicBezTo>
                    <a:pt x="6911004" y="8724372"/>
                    <a:pt x="6915947" y="8810908"/>
                    <a:pt x="6918325" y="8947433"/>
                  </a:cubicBezTo>
                  <a:close/>
                  <a:moveTo>
                    <a:pt x="6910015" y="8496204"/>
                  </a:moveTo>
                  <a:cubicBezTo>
                    <a:pt x="6520951" y="8490367"/>
                    <a:pt x="6536676" y="8499946"/>
                    <a:pt x="6536300" y="8489543"/>
                  </a:cubicBezTo>
                  <a:cubicBezTo>
                    <a:pt x="6531968" y="8379519"/>
                    <a:pt x="6530791" y="8282368"/>
                    <a:pt x="6530297" y="8168861"/>
                  </a:cubicBezTo>
                  <a:cubicBezTo>
                    <a:pt x="6529779" y="8047422"/>
                    <a:pt x="6512782" y="8067850"/>
                    <a:pt x="6592681" y="8067638"/>
                  </a:cubicBezTo>
                  <a:cubicBezTo>
                    <a:pt x="6705961" y="8067332"/>
                    <a:pt x="6785600" y="8067144"/>
                    <a:pt x="6875292" y="8068579"/>
                  </a:cubicBezTo>
                  <a:cubicBezTo>
                    <a:pt x="6913688" y="8069215"/>
                    <a:pt x="6908038" y="8008990"/>
                    <a:pt x="6910015" y="8496204"/>
                  </a:cubicBezTo>
                  <a:close/>
                  <a:moveTo>
                    <a:pt x="3014475" y="8971744"/>
                  </a:moveTo>
                  <a:cubicBezTo>
                    <a:pt x="3014357" y="8965155"/>
                    <a:pt x="2971183" y="8963672"/>
                    <a:pt x="3386896" y="8966073"/>
                  </a:cubicBezTo>
                  <a:cubicBezTo>
                    <a:pt x="3389744" y="9130886"/>
                    <a:pt x="3387202" y="9203890"/>
                    <a:pt x="3392098" y="9395956"/>
                  </a:cubicBezTo>
                  <a:cubicBezTo>
                    <a:pt x="3182488" y="9396144"/>
                    <a:pt x="3134393" y="9398968"/>
                    <a:pt x="3017723" y="9397910"/>
                  </a:cubicBezTo>
                  <a:cubicBezTo>
                    <a:pt x="3012474" y="9103633"/>
                    <a:pt x="3017276" y="9151455"/>
                    <a:pt x="3014475" y="8971744"/>
                  </a:cubicBezTo>
                  <a:close/>
                  <a:moveTo>
                    <a:pt x="652122" y="8519197"/>
                  </a:moveTo>
                  <a:cubicBezTo>
                    <a:pt x="1033747" y="8519197"/>
                    <a:pt x="861120" y="8518115"/>
                    <a:pt x="1024095" y="8516937"/>
                  </a:cubicBezTo>
                  <a:cubicBezTo>
                    <a:pt x="1024425" y="8608864"/>
                    <a:pt x="1025837" y="8651438"/>
                    <a:pt x="1027673" y="8811520"/>
                  </a:cubicBezTo>
                  <a:cubicBezTo>
                    <a:pt x="1029722" y="8989960"/>
                    <a:pt x="1105194" y="8942114"/>
                    <a:pt x="662856" y="8944515"/>
                  </a:cubicBezTo>
                  <a:cubicBezTo>
                    <a:pt x="646331" y="8944609"/>
                    <a:pt x="664481" y="8929923"/>
                    <a:pt x="652122" y="8519197"/>
                  </a:cubicBezTo>
                  <a:close/>
                  <a:moveTo>
                    <a:pt x="631782" y="7168333"/>
                  </a:moveTo>
                  <a:cubicBezTo>
                    <a:pt x="793157" y="7170733"/>
                    <a:pt x="747981" y="7170286"/>
                    <a:pt x="1001967" y="7169486"/>
                  </a:cubicBezTo>
                  <a:cubicBezTo>
                    <a:pt x="1011171" y="7613396"/>
                    <a:pt x="999212" y="7093634"/>
                    <a:pt x="1011171" y="7595180"/>
                  </a:cubicBezTo>
                  <a:cubicBezTo>
                    <a:pt x="877222" y="7596945"/>
                    <a:pt x="959286" y="7599322"/>
                    <a:pt x="636208" y="7597769"/>
                  </a:cubicBezTo>
                  <a:cubicBezTo>
                    <a:pt x="635360" y="7435144"/>
                    <a:pt x="638868" y="7557313"/>
                    <a:pt x="631782" y="7168333"/>
                  </a:cubicBezTo>
                  <a:close/>
                  <a:moveTo>
                    <a:pt x="605345" y="5437996"/>
                  </a:moveTo>
                  <a:cubicBezTo>
                    <a:pt x="603933" y="5346870"/>
                    <a:pt x="543715" y="5372734"/>
                    <a:pt x="945185" y="5370028"/>
                  </a:cubicBezTo>
                  <a:cubicBezTo>
                    <a:pt x="989678" y="5369745"/>
                    <a:pt x="972611" y="5311379"/>
                    <a:pt x="979626" y="5759643"/>
                  </a:cubicBezTo>
                  <a:cubicBezTo>
                    <a:pt x="980379" y="5806289"/>
                    <a:pt x="1031793" y="5800594"/>
                    <a:pt x="662951" y="5796640"/>
                  </a:cubicBezTo>
                  <a:cubicBezTo>
                    <a:pt x="584723" y="5795769"/>
                    <a:pt x="611843" y="5853335"/>
                    <a:pt x="605345" y="5437996"/>
                  </a:cubicBezTo>
                  <a:close/>
                  <a:moveTo>
                    <a:pt x="568786" y="3189991"/>
                  </a:moveTo>
                  <a:cubicBezTo>
                    <a:pt x="567444" y="3104136"/>
                    <a:pt x="498681" y="3118822"/>
                    <a:pt x="940501" y="3122352"/>
                  </a:cubicBezTo>
                  <a:cubicBezTo>
                    <a:pt x="948222" y="3581419"/>
                    <a:pt x="947445" y="3550235"/>
                    <a:pt x="945327" y="3550188"/>
                  </a:cubicBezTo>
                  <a:cubicBezTo>
                    <a:pt x="519326" y="3541598"/>
                    <a:pt x="572200" y="3576264"/>
                    <a:pt x="571164" y="3511097"/>
                  </a:cubicBezTo>
                  <a:cubicBezTo>
                    <a:pt x="568692" y="3347884"/>
                    <a:pt x="571329" y="3348802"/>
                    <a:pt x="568786" y="3189991"/>
                  </a:cubicBezTo>
                  <a:close/>
                  <a:moveTo>
                    <a:pt x="927529" y="2221776"/>
                  </a:moveTo>
                  <a:cubicBezTo>
                    <a:pt x="928024" y="2252488"/>
                    <a:pt x="933462" y="2648506"/>
                    <a:pt x="933462" y="2650177"/>
                  </a:cubicBezTo>
                  <a:cubicBezTo>
                    <a:pt x="487663" y="2642104"/>
                    <a:pt x="561841" y="2685855"/>
                    <a:pt x="559699" y="2547754"/>
                  </a:cubicBezTo>
                  <a:cubicBezTo>
                    <a:pt x="557180" y="2386777"/>
                    <a:pt x="554685" y="2387201"/>
                    <a:pt x="552166" y="2226883"/>
                  </a:cubicBezTo>
                  <a:cubicBezTo>
                    <a:pt x="551954" y="2213868"/>
                    <a:pt x="532627" y="2224600"/>
                    <a:pt x="927529" y="2221776"/>
                  </a:cubicBezTo>
                  <a:close/>
                  <a:moveTo>
                    <a:pt x="551719" y="2198806"/>
                  </a:moveTo>
                  <a:cubicBezTo>
                    <a:pt x="548399" y="1990760"/>
                    <a:pt x="545527" y="1883536"/>
                    <a:pt x="545692" y="1773464"/>
                  </a:cubicBezTo>
                  <a:cubicBezTo>
                    <a:pt x="686044" y="1773582"/>
                    <a:pt x="678676" y="1774782"/>
                    <a:pt x="918678" y="1774335"/>
                  </a:cubicBezTo>
                  <a:cubicBezTo>
                    <a:pt x="919031" y="1986006"/>
                    <a:pt x="924399" y="2044819"/>
                    <a:pt x="927176" y="2199888"/>
                  </a:cubicBezTo>
                  <a:cubicBezTo>
                    <a:pt x="725829" y="2201395"/>
                    <a:pt x="678229" y="2199041"/>
                    <a:pt x="551719" y="2198806"/>
                  </a:cubicBezTo>
                  <a:close/>
                  <a:moveTo>
                    <a:pt x="933697" y="2672040"/>
                  </a:moveTo>
                  <a:cubicBezTo>
                    <a:pt x="936004" y="2893266"/>
                    <a:pt x="937417" y="2943912"/>
                    <a:pt x="940124" y="3100512"/>
                  </a:cubicBezTo>
                  <a:cubicBezTo>
                    <a:pt x="847160" y="3099782"/>
                    <a:pt x="754973" y="3099876"/>
                    <a:pt x="662833" y="3100371"/>
                  </a:cubicBezTo>
                  <a:cubicBezTo>
                    <a:pt x="541973" y="3101030"/>
                    <a:pt x="567232" y="3175587"/>
                    <a:pt x="561865" y="2708354"/>
                  </a:cubicBezTo>
                  <a:cubicBezTo>
                    <a:pt x="561300" y="2658696"/>
                    <a:pt x="501670" y="2664509"/>
                    <a:pt x="933697" y="2672040"/>
                  </a:cubicBezTo>
                  <a:close/>
                  <a:moveTo>
                    <a:pt x="4068223" y="2548154"/>
                  </a:moveTo>
                  <a:cubicBezTo>
                    <a:pt x="4070319" y="2682019"/>
                    <a:pt x="4132773" y="2644340"/>
                    <a:pt x="3768497" y="2648718"/>
                  </a:cubicBezTo>
                  <a:cubicBezTo>
                    <a:pt x="3681113" y="2649777"/>
                    <a:pt x="3700016" y="2669428"/>
                    <a:pt x="3698110" y="2547730"/>
                  </a:cubicBezTo>
                  <a:cubicBezTo>
                    <a:pt x="3695590" y="2387036"/>
                    <a:pt x="3692742" y="2386918"/>
                    <a:pt x="3690247" y="2226859"/>
                  </a:cubicBezTo>
                  <a:cubicBezTo>
                    <a:pt x="3690059" y="2214903"/>
                    <a:pt x="3667153" y="2226341"/>
                    <a:pt x="4051038" y="2222199"/>
                  </a:cubicBezTo>
                  <a:cubicBezTo>
                    <a:pt x="4078063" y="2221917"/>
                    <a:pt x="4062550" y="2185697"/>
                    <a:pt x="4068223" y="2548154"/>
                  </a:cubicBezTo>
                  <a:close/>
                  <a:moveTo>
                    <a:pt x="4462137" y="2648906"/>
                  </a:moveTo>
                  <a:cubicBezTo>
                    <a:pt x="4347115" y="2648859"/>
                    <a:pt x="4489586" y="2648741"/>
                    <a:pt x="4089481" y="2648106"/>
                  </a:cubicBezTo>
                  <a:cubicBezTo>
                    <a:pt x="4083831" y="2424244"/>
                    <a:pt x="4088657" y="2406287"/>
                    <a:pt x="4085738" y="2221846"/>
                  </a:cubicBezTo>
                  <a:cubicBezTo>
                    <a:pt x="4308390" y="2219752"/>
                    <a:pt x="4458865" y="2225071"/>
                    <a:pt x="4458889" y="2227142"/>
                  </a:cubicBezTo>
                  <a:cubicBezTo>
                    <a:pt x="4461666" y="2404098"/>
                    <a:pt x="4456040" y="2431375"/>
                    <a:pt x="4462137" y="2648906"/>
                  </a:cubicBezTo>
                  <a:close/>
                  <a:moveTo>
                    <a:pt x="6024610" y="2200265"/>
                  </a:moveTo>
                  <a:cubicBezTo>
                    <a:pt x="5575303" y="2200430"/>
                    <a:pt x="5653177" y="2225471"/>
                    <a:pt x="5651836" y="2066400"/>
                  </a:cubicBezTo>
                  <a:cubicBezTo>
                    <a:pt x="5651129" y="1970308"/>
                    <a:pt x="5649434" y="1862166"/>
                    <a:pt x="5647480" y="1772735"/>
                  </a:cubicBezTo>
                  <a:cubicBezTo>
                    <a:pt x="5749272" y="1772217"/>
                    <a:pt x="5862953" y="1767157"/>
                    <a:pt x="6019854" y="1771817"/>
                  </a:cubicBezTo>
                  <a:cubicBezTo>
                    <a:pt x="6026517" y="1945785"/>
                    <a:pt x="6023080" y="2081556"/>
                    <a:pt x="6024610" y="2200265"/>
                  </a:cubicBezTo>
                  <a:close/>
                  <a:moveTo>
                    <a:pt x="6035721" y="2869260"/>
                  </a:moveTo>
                  <a:cubicBezTo>
                    <a:pt x="6039770" y="3131719"/>
                    <a:pt x="6044101" y="3099547"/>
                    <a:pt x="6027599" y="3099923"/>
                  </a:cubicBezTo>
                  <a:cubicBezTo>
                    <a:pt x="5929174" y="3102042"/>
                    <a:pt x="5844849" y="3102065"/>
                    <a:pt x="5745435" y="3099923"/>
                  </a:cubicBezTo>
                  <a:cubicBezTo>
                    <a:pt x="5637005" y="3097593"/>
                    <a:pt x="5674247" y="3167680"/>
                    <a:pt x="5660805" y="2708143"/>
                  </a:cubicBezTo>
                  <a:cubicBezTo>
                    <a:pt x="5659604" y="2667051"/>
                    <a:pt x="5599504" y="2666415"/>
                    <a:pt x="6027670" y="2671617"/>
                  </a:cubicBezTo>
                  <a:cubicBezTo>
                    <a:pt x="6039488" y="2671758"/>
                    <a:pt x="6032260" y="2648106"/>
                    <a:pt x="6035721" y="2869260"/>
                  </a:cubicBezTo>
                  <a:close/>
                  <a:moveTo>
                    <a:pt x="6451410" y="7596310"/>
                  </a:moveTo>
                  <a:cubicBezTo>
                    <a:pt x="6066748" y="7596310"/>
                    <a:pt x="6128332" y="7613867"/>
                    <a:pt x="6127602" y="7526341"/>
                  </a:cubicBezTo>
                  <a:cubicBezTo>
                    <a:pt x="6124165" y="7113991"/>
                    <a:pt x="6107286" y="7170851"/>
                    <a:pt x="6168988" y="7170851"/>
                  </a:cubicBezTo>
                  <a:cubicBezTo>
                    <a:pt x="6543621" y="7170851"/>
                    <a:pt x="6496774" y="7148281"/>
                    <a:pt x="6497151" y="7205188"/>
                  </a:cubicBezTo>
                  <a:cubicBezTo>
                    <a:pt x="6499482" y="7655265"/>
                    <a:pt x="6527142" y="7596310"/>
                    <a:pt x="6451410" y="7596310"/>
                  </a:cubicBezTo>
                  <a:close/>
                  <a:moveTo>
                    <a:pt x="6502777" y="7618079"/>
                  </a:moveTo>
                  <a:cubicBezTo>
                    <a:pt x="6506308" y="7844765"/>
                    <a:pt x="6508450" y="7933985"/>
                    <a:pt x="6509957" y="8045939"/>
                  </a:cubicBezTo>
                  <a:cubicBezTo>
                    <a:pt x="6274428" y="8046198"/>
                    <a:pt x="6289424" y="8047798"/>
                    <a:pt x="6136665" y="8047446"/>
                  </a:cubicBezTo>
                  <a:cubicBezTo>
                    <a:pt x="6131534" y="7760982"/>
                    <a:pt x="6130898" y="7804215"/>
                    <a:pt x="6128520" y="7617868"/>
                  </a:cubicBezTo>
                  <a:cubicBezTo>
                    <a:pt x="6244507" y="7617609"/>
                    <a:pt x="6394064" y="7618456"/>
                    <a:pt x="6502777" y="7618079"/>
                  </a:cubicBezTo>
                  <a:close/>
                  <a:moveTo>
                    <a:pt x="6451410" y="7145904"/>
                  </a:moveTo>
                  <a:cubicBezTo>
                    <a:pt x="6056673" y="7145904"/>
                    <a:pt x="6124660" y="7183136"/>
                    <a:pt x="6122494" y="7044258"/>
                  </a:cubicBezTo>
                  <a:cubicBezTo>
                    <a:pt x="6116396" y="6654760"/>
                    <a:pt x="6097022" y="6719974"/>
                    <a:pt x="6168988" y="6719974"/>
                  </a:cubicBezTo>
                  <a:cubicBezTo>
                    <a:pt x="6515819" y="6719974"/>
                    <a:pt x="6489312" y="6714420"/>
                    <a:pt x="6489429" y="6723339"/>
                  </a:cubicBezTo>
                  <a:cubicBezTo>
                    <a:pt x="6497010" y="7211895"/>
                    <a:pt x="6514854" y="7145904"/>
                    <a:pt x="6451410" y="7145904"/>
                  </a:cubicBezTo>
                  <a:close/>
                  <a:moveTo>
                    <a:pt x="6114184" y="6562245"/>
                  </a:moveTo>
                  <a:cubicBezTo>
                    <a:pt x="6111829" y="6449537"/>
                    <a:pt x="6110253" y="6344503"/>
                    <a:pt x="6109523" y="6269051"/>
                  </a:cubicBezTo>
                  <a:cubicBezTo>
                    <a:pt x="6188832" y="6269004"/>
                    <a:pt x="6126778" y="6269004"/>
                    <a:pt x="6451410" y="6269121"/>
                  </a:cubicBezTo>
                  <a:cubicBezTo>
                    <a:pt x="6493573" y="6269121"/>
                    <a:pt x="6480766" y="6202919"/>
                    <a:pt x="6489029" y="6696699"/>
                  </a:cubicBezTo>
                  <a:cubicBezTo>
                    <a:pt x="6042524" y="6695333"/>
                    <a:pt x="6117950" y="6741956"/>
                    <a:pt x="6114184" y="6562245"/>
                  </a:cubicBezTo>
                  <a:close/>
                  <a:moveTo>
                    <a:pt x="6451410" y="6247257"/>
                  </a:moveTo>
                  <a:cubicBezTo>
                    <a:pt x="6124306" y="6247140"/>
                    <a:pt x="6188008" y="6247163"/>
                    <a:pt x="6109311" y="6247187"/>
                  </a:cubicBezTo>
                  <a:cubicBezTo>
                    <a:pt x="6107521" y="6032198"/>
                    <a:pt x="6103378" y="5903581"/>
                    <a:pt x="6101801" y="5821022"/>
                  </a:cubicBezTo>
                  <a:cubicBezTo>
                    <a:pt x="6378103" y="5820175"/>
                    <a:pt x="6319227" y="5817233"/>
                    <a:pt x="6474222" y="5817703"/>
                  </a:cubicBezTo>
                  <a:cubicBezTo>
                    <a:pt x="6484015" y="6298398"/>
                    <a:pt x="6496068" y="6247257"/>
                    <a:pt x="6451410" y="6247257"/>
                  </a:cubicBezTo>
                  <a:close/>
                  <a:moveTo>
                    <a:pt x="4947532" y="7169627"/>
                  </a:moveTo>
                  <a:cubicBezTo>
                    <a:pt x="5371979" y="7172733"/>
                    <a:pt x="5317434" y="7147457"/>
                    <a:pt x="5319058" y="7204882"/>
                  </a:cubicBezTo>
                  <a:cubicBezTo>
                    <a:pt x="5323554" y="7364776"/>
                    <a:pt x="5326215" y="7596616"/>
                    <a:pt x="5321577" y="7596616"/>
                  </a:cubicBezTo>
                  <a:cubicBezTo>
                    <a:pt x="5181272" y="7596616"/>
                    <a:pt x="5177623" y="7598616"/>
                    <a:pt x="5039130" y="7598616"/>
                  </a:cubicBezTo>
                  <a:cubicBezTo>
                    <a:pt x="4917329" y="7598640"/>
                    <a:pt x="4958173" y="7675880"/>
                    <a:pt x="4947532" y="7169627"/>
                  </a:cubicBezTo>
                  <a:close/>
                  <a:moveTo>
                    <a:pt x="3377832" y="7167627"/>
                  </a:moveTo>
                  <a:cubicBezTo>
                    <a:pt x="3809624" y="7169439"/>
                    <a:pt x="3748864" y="7159224"/>
                    <a:pt x="3750347" y="7205517"/>
                  </a:cubicBezTo>
                  <a:cubicBezTo>
                    <a:pt x="3752819" y="7284099"/>
                    <a:pt x="3754891" y="7368142"/>
                    <a:pt x="3755879" y="7526483"/>
                  </a:cubicBezTo>
                  <a:cubicBezTo>
                    <a:pt x="3756515" y="7627164"/>
                    <a:pt x="3814332" y="7597675"/>
                    <a:pt x="3383200" y="7595227"/>
                  </a:cubicBezTo>
                  <a:cubicBezTo>
                    <a:pt x="3382494" y="7469858"/>
                    <a:pt x="3385177" y="7486779"/>
                    <a:pt x="3377832" y="7167627"/>
                  </a:cubicBezTo>
                  <a:close/>
                  <a:moveTo>
                    <a:pt x="1017480" y="6722893"/>
                  </a:moveTo>
                  <a:cubicBezTo>
                    <a:pt x="1017433" y="6720327"/>
                    <a:pt x="987912" y="6717668"/>
                    <a:pt x="1368549" y="6717668"/>
                  </a:cubicBezTo>
                  <a:cubicBezTo>
                    <a:pt x="1393903" y="6717668"/>
                    <a:pt x="1387194" y="6667516"/>
                    <a:pt x="1393103" y="7044658"/>
                  </a:cubicBezTo>
                  <a:cubicBezTo>
                    <a:pt x="1395174" y="7178853"/>
                    <a:pt x="1459253" y="7147504"/>
                    <a:pt x="1086338" y="7147504"/>
                  </a:cubicBezTo>
                  <a:cubicBezTo>
                    <a:pt x="990478" y="7147504"/>
                    <a:pt x="1025131" y="7212131"/>
                    <a:pt x="1017480" y="6722893"/>
                  </a:cubicBezTo>
                  <a:close/>
                  <a:moveTo>
                    <a:pt x="1341218" y="3570946"/>
                  </a:moveTo>
                  <a:cubicBezTo>
                    <a:pt x="1342207" y="3687725"/>
                    <a:pt x="1344467" y="3993792"/>
                    <a:pt x="1344537" y="3999111"/>
                  </a:cubicBezTo>
                  <a:cubicBezTo>
                    <a:pt x="1039515" y="3999370"/>
                    <a:pt x="1023436" y="3999300"/>
                    <a:pt x="971857" y="4000006"/>
                  </a:cubicBezTo>
                  <a:cubicBezTo>
                    <a:pt x="965525" y="3675134"/>
                    <a:pt x="968420" y="3726557"/>
                    <a:pt x="966608" y="3572476"/>
                  </a:cubicBezTo>
                  <a:cubicBezTo>
                    <a:pt x="1127747" y="3575464"/>
                    <a:pt x="1237143" y="3571228"/>
                    <a:pt x="1341218" y="3570946"/>
                  </a:cubicBezTo>
                  <a:close/>
                  <a:moveTo>
                    <a:pt x="966349" y="3550612"/>
                  </a:moveTo>
                  <a:cubicBezTo>
                    <a:pt x="959498" y="3034050"/>
                    <a:pt x="923198" y="3122988"/>
                    <a:pt x="1086361" y="3122988"/>
                  </a:cubicBezTo>
                  <a:cubicBezTo>
                    <a:pt x="1219157" y="3122988"/>
                    <a:pt x="1223724" y="3121575"/>
                    <a:pt x="1332084" y="3121293"/>
                  </a:cubicBezTo>
                  <a:cubicBezTo>
                    <a:pt x="1340253" y="3517734"/>
                    <a:pt x="1339641" y="3431291"/>
                    <a:pt x="1340982" y="3549129"/>
                  </a:cubicBezTo>
                  <a:cubicBezTo>
                    <a:pt x="1226573" y="3549388"/>
                    <a:pt x="1126193" y="3553601"/>
                    <a:pt x="966349" y="3550612"/>
                  </a:cubicBezTo>
                  <a:close/>
                  <a:moveTo>
                    <a:pt x="1344843" y="4020952"/>
                  </a:moveTo>
                  <a:cubicBezTo>
                    <a:pt x="1349457" y="4347683"/>
                    <a:pt x="1350022" y="4268983"/>
                    <a:pt x="1353153" y="4446928"/>
                  </a:cubicBezTo>
                  <a:cubicBezTo>
                    <a:pt x="1351482" y="4446928"/>
                    <a:pt x="1005498" y="4448741"/>
                    <a:pt x="980944" y="4449094"/>
                  </a:cubicBezTo>
                  <a:cubicBezTo>
                    <a:pt x="978920" y="4328738"/>
                    <a:pt x="981509" y="4500776"/>
                    <a:pt x="972305" y="4021846"/>
                  </a:cubicBezTo>
                  <a:cubicBezTo>
                    <a:pt x="1032288" y="4021069"/>
                    <a:pt x="1043375" y="4021210"/>
                    <a:pt x="1344843" y="4020952"/>
                  </a:cubicBezTo>
                  <a:close/>
                  <a:moveTo>
                    <a:pt x="2121230" y="3511474"/>
                  </a:moveTo>
                  <a:cubicBezTo>
                    <a:pt x="2121889" y="3554024"/>
                    <a:pt x="2175233" y="3559814"/>
                    <a:pt x="1792266" y="3549341"/>
                  </a:cubicBezTo>
                  <a:cubicBezTo>
                    <a:pt x="1737439" y="3547764"/>
                    <a:pt x="1750787" y="3609590"/>
                    <a:pt x="1744219" y="3190038"/>
                  </a:cubicBezTo>
                  <a:cubicBezTo>
                    <a:pt x="1742806" y="3099123"/>
                    <a:pt x="1684377" y="3123670"/>
                    <a:pt x="2074359" y="3122117"/>
                  </a:cubicBezTo>
                  <a:cubicBezTo>
                    <a:pt x="2139992" y="3121929"/>
                    <a:pt x="2114262" y="3065610"/>
                    <a:pt x="2121230" y="3511474"/>
                  </a:cubicBezTo>
                  <a:close/>
                  <a:moveTo>
                    <a:pt x="2915649" y="3999959"/>
                  </a:moveTo>
                  <a:cubicBezTo>
                    <a:pt x="2544217" y="3992969"/>
                    <a:pt x="2543346" y="4011561"/>
                    <a:pt x="2542663" y="3992804"/>
                  </a:cubicBezTo>
                  <a:cubicBezTo>
                    <a:pt x="2538638" y="3884427"/>
                    <a:pt x="2537296" y="3780757"/>
                    <a:pt x="2536708" y="3671745"/>
                  </a:cubicBezTo>
                  <a:cubicBezTo>
                    <a:pt x="2536048" y="3541998"/>
                    <a:pt x="2462082" y="3569793"/>
                    <a:pt x="2909905" y="3569416"/>
                  </a:cubicBezTo>
                  <a:cubicBezTo>
                    <a:pt x="2910965" y="3688595"/>
                    <a:pt x="2906939" y="3791442"/>
                    <a:pt x="2915649" y="3999959"/>
                  </a:cubicBezTo>
                  <a:close/>
                  <a:moveTo>
                    <a:pt x="3306455" y="4001371"/>
                  </a:moveTo>
                  <a:cubicBezTo>
                    <a:pt x="3050587" y="4001465"/>
                    <a:pt x="3015205" y="4001818"/>
                    <a:pt x="2934976" y="4000335"/>
                  </a:cubicBezTo>
                  <a:cubicBezTo>
                    <a:pt x="2926219" y="3791253"/>
                    <a:pt x="2930198" y="3682429"/>
                    <a:pt x="2929185" y="3569416"/>
                  </a:cubicBezTo>
                  <a:cubicBezTo>
                    <a:pt x="3380139" y="3569040"/>
                    <a:pt x="3303442" y="3547788"/>
                    <a:pt x="3302783" y="3671721"/>
                  </a:cubicBezTo>
                  <a:cubicBezTo>
                    <a:pt x="3302359" y="3753151"/>
                    <a:pt x="3302595" y="3778545"/>
                    <a:pt x="3306455" y="4001371"/>
                  </a:cubicBezTo>
                  <a:close/>
                  <a:moveTo>
                    <a:pt x="6027717" y="5799558"/>
                  </a:moveTo>
                  <a:cubicBezTo>
                    <a:pt x="5657768" y="5802053"/>
                    <a:pt x="5708193" y="5810266"/>
                    <a:pt x="5707393" y="5759220"/>
                  </a:cubicBezTo>
                  <a:cubicBezTo>
                    <a:pt x="5700354" y="5309991"/>
                    <a:pt x="5687665" y="5371345"/>
                    <a:pt x="5745482" y="5369745"/>
                  </a:cubicBezTo>
                  <a:cubicBezTo>
                    <a:pt x="5832467" y="5367486"/>
                    <a:pt x="5915473" y="5366945"/>
                    <a:pt x="6027552" y="5369510"/>
                  </a:cubicBezTo>
                  <a:cubicBezTo>
                    <a:pt x="6087841" y="5370898"/>
                    <a:pt x="6075882" y="5356707"/>
                    <a:pt x="6077154" y="5438349"/>
                  </a:cubicBezTo>
                  <a:cubicBezTo>
                    <a:pt x="6083769" y="5861784"/>
                    <a:pt x="6099635" y="5799087"/>
                    <a:pt x="6027717" y="5799558"/>
                  </a:cubicBezTo>
                  <a:close/>
                  <a:moveTo>
                    <a:pt x="6082521" y="5821116"/>
                  </a:moveTo>
                  <a:cubicBezTo>
                    <a:pt x="6084946" y="5952062"/>
                    <a:pt x="6087394" y="5981928"/>
                    <a:pt x="6090030" y="6247234"/>
                  </a:cubicBezTo>
                  <a:cubicBezTo>
                    <a:pt x="5674176" y="6247446"/>
                    <a:pt x="5716551" y="6251423"/>
                    <a:pt x="5716433" y="6241162"/>
                  </a:cubicBezTo>
                  <a:cubicBezTo>
                    <a:pt x="5711394" y="5758561"/>
                    <a:pt x="5689807" y="5820951"/>
                    <a:pt x="5745176" y="5821398"/>
                  </a:cubicBezTo>
                  <a:cubicBezTo>
                    <a:pt x="5898900" y="5822599"/>
                    <a:pt x="6025833" y="5821351"/>
                    <a:pt x="6082521" y="5821116"/>
                  </a:cubicBezTo>
                  <a:close/>
                  <a:moveTo>
                    <a:pt x="4925756" y="5820033"/>
                  </a:moveTo>
                  <a:cubicBezTo>
                    <a:pt x="5369530" y="5819657"/>
                    <a:pt x="5297447" y="5793792"/>
                    <a:pt x="5300743" y="5920314"/>
                  </a:cubicBezTo>
                  <a:cubicBezTo>
                    <a:pt x="5303615" y="6034222"/>
                    <a:pt x="5305522" y="6134550"/>
                    <a:pt x="5304721" y="6241515"/>
                  </a:cubicBezTo>
                  <a:cubicBezTo>
                    <a:pt x="5304627" y="6252529"/>
                    <a:pt x="5345118" y="6249187"/>
                    <a:pt x="4929923" y="6249423"/>
                  </a:cubicBezTo>
                  <a:cubicBezTo>
                    <a:pt x="4923026" y="5799676"/>
                    <a:pt x="4927781" y="6014218"/>
                    <a:pt x="4925756" y="5820033"/>
                  </a:cubicBezTo>
                  <a:close/>
                  <a:moveTo>
                    <a:pt x="3748676" y="5819892"/>
                  </a:moveTo>
                  <a:cubicBezTo>
                    <a:pt x="3947151" y="5822693"/>
                    <a:pt x="4027403" y="5820363"/>
                    <a:pt x="4122085" y="5819845"/>
                  </a:cubicBezTo>
                  <a:cubicBezTo>
                    <a:pt x="4127947" y="6223228"/>
                    <a:pt x="4128135" y="6246951"/>
                    <a:pt x="4128159" y="6249823"/>
                  </a:cubicBezTo>
                  <a:cubicBezTo>
                    <a:pt x="3710633" y="6249752"/>
                    <a:pt x="3753549" y="6254130"/>
                    <a:pt x="3753219" y="6240997"/>
                  </a:cubicBezTo>
                  <a:cubicBezTo>
                    <a:pt x="3746745" y="5971479"/>
                    <a:pt x="3749876" y="5944084"/>
                    <a:pt x="3748676" y="5819892"/>
                  </a:cubicBezTo>
                  <a:close/>
                  <a:moveTo>
                    <a:pt x="1794644" y="6270722"/>
                  </a:moveTo>
                  <a:cubicBezTo>
                    <a:pt x="2033045" y="6273287"/>
                    <a:pt x="2045074" y="6269333"/>
                    <a:pt x="2164687" y="6268486"/>
                  </a:cubicBezTo>
                  <a:cubicBezTo>
                    <a:pt x="2172173" y="6671116"/>
                    <a:pt x="2172008" y="6546195"/>
                    <a:pt x="2174739" y="6699005"/>
                  </a:cubicBezTo>
                  <a:cubicBezTo>
                    <a:pt x="2001782" y="6698558"/>
                    <a:pt x="2156377" y="6697475"/>
                    <a:pt x="1798198" y="6697734"/>
                  </a:cubicBezTo>
                  <a:cubicBezTo>
                    <a:pt x="1795986" y="6525131"/>
                    <a:pt x="1801424" y="6552879"/>
                    <a:pt x="1794644" y="6270722"/>
                  </a:cubicBezTo>
                  <a:close/>
                  <a:moveTo>
                    <a:pt x="2141381" y="4796112"/>
                  </a:moveTo>
                  <a:cubicBezTo>
                    <a:pt x="2143335" y="4920728"/>
                    <a:pt x="2161815" y="4899594"/>
                    <a:pt x="2074218" y="4900276"/>
                  </a:cubicBezTo>
                  <a:cubicBezTo>
                    <a:pt x="1948956" y="4901288"/>
                    <a:pt x="1868139" y="4900959"/>
                    <a:pt x="1792101" y="4900135"/>
                  </a:cubicBezTo>
                  <a:cubicBezTo>
                    <a:pt x="1763569" y="4899829"/>
                    <a:pt x="1774210" y="4951135"/>
                    <a:pt x="1766512" y="4474440"/>
                  </a:cubicBezTo>
                  <a:cubicBezTo>
                    <a:pt x="1766489" y="4472770"/>
                    <a:pt x="1736003" y="4462979"/>
                    <a:pt x="2074101" y="4471169"/>
                  </a:cubicBezTo>
                  <a:cubicBezTo>
                    <a:pt x="2167394" y="4473405"/>
                    <a:pt x="2135308" y="4406896"/>
                    <a:pt x="2141381" y="4796112"/>
                  </a:cubicBezTo>
                  <a:close/>
                  <a:moveTo>
                    <a:pt x="1791937" y="4921975"/>
                  </a:moveTo>
                  <a:cubicBezTo>
                    <a:pt x="2198515" y="4926352"/>
                    <a:pt x="2143594" y="4904630"/>
                    <a:pt x="2145289" y="4956406"/>
                  </a:cubicBezTo>
                  <a:cubicBezTo>
                    <a:pt x="2148632" y="5056429"/>
                    <a:pt x="2148467" y="5069914"/>
                    <a:pt x="2152940" y="5350000"/>
                  </a:cubicBezTo>
                  <a:cubicBezTo>
                    <a:pt x="1831180" y="5349482"/>
                    <a:pt x="1853803" y="5349223"/>
                    <a:pt x="1779248" y="5348093"/>
                  </a:cubicBezTo>
                  <a:cubicBezTo>
                    <a:pt x="1773786" y="4868505"/>
                    <a:pt x="1764370" y="4921693"/>
                    <a:pt x="1791937" y="4921975"/>
                  </a:cubicBezTo>
                  <a:close/>
                  <a:moveTo>
                    <a:pt x="1791889" y="5370216"/>
                  </a:moveTo>
                  <a:cubicBezTo>
                    <a:pt x="2216807" y="5377064"/>
                    <a:pt x="2152799" y="5342657"/>
                    <a:pt x="2154329" y="5438372"/>
                  </a:cubicBezTo>
                  <a:cubicBezTo>
                    <a:pt x="2161085" y="5869997"/>
                    <a:pt x="2179353" y="5796757"/>
                    <a:pt x="2074312" y="5796617"/>
                  </a:cubicBezTo>
                  <a:cubicBezTo>
                    <a:pt x="1726421" y="5795651"/>
                    <a:pt x="1784568" y="5816456"/>
                    <a:pt x="1783650" y="5759243"/>
                  </a:cubicBezTo>
                  <a:cubicBezTo>
                    <a:pt x="1776799" y="5321711"/>
                    <a:pt x="1776258" y="5369957"/>
                    <a:pt x="1791889" y="5370216"/>
                  </a:cubicBezTo>
                  <a:close/>
                  <a:moveTo>
                    <a:pt x="1792243" y="5820127"/>
                  </a:moveTo>
                  <a:cubicBezTo>
                    <a:pt x="1877556" y="5817939"/>
                    <a:pt x="1903663" y="5818245"/>
                    <a:pt x="2074312" y="5818456"/>
                  </a:cubicBezTo>
                  <a:cubicBezTo>
                    <a:pt x="2185568" y="5818762"/>
                    <a:pt x="2154705" y="5737450"/>
                    <a:pt x="2164169" y="6241491"/>
                  </a:cubicBezTo>
                  <a:cubicBezTo>
                    <a:pt x="2164193" y="6243233"/>
                    <a:pt x="2207108" y="6253306"/>
                    <a:pt x="1794102" y="6248834"/>
                  </a:cubicBezTo>
                  <a:cubicBezTo>
                    <a:pt x="1794079" y="6247187"/>
                    <a:pt x="1782661" y="5820363"/>
                    <a:pt x="1792243" y="5820127"/>
                  </a:cubicBezTo>
                  <a:close/>
                  <a:moveTo>
                    <a:pt x="2497794" y="4898229"/>
                  </a:moveTo>
                  <a:cubicBezTo>
                    <a:pt x="2094911" y="4898229"/>
                    <a:pt x="2162874" y="4931389"/>
                    <a:pt x="2160661" y="4795712"/>
                  </a:cubicBezTo>
                  <a:cubicBezTo>
                    <a:pt x="2158213" y="4639230"/>
                    <a:pt x="2161532" y="4634217"/>
                    <a:pt x="2159037" y="4474417"/>
                  </a:cubicBezTo>
                  <a:cubicBezTo>
                    <a:pt x="2159013" y="4472746"/>
                    <a:pt x="2532635" y="4468016"/>
                    <a:pt x="2532729" y="4474746"/>
                  </a:cubicBezTo>
                  <a:cubicBezTo>
                    <a:pt x="2540427" y="4966008"/>
                    <a:pt x="2549820" y="4898229"/>
                    <a:pt x="2497794" y="4898229"/>
                  </a:cubicBezTo>
                  <a:close/>
                  <a:moveTo>
                    <a:pt x="2537743" y="4920140"/>
                  </a:moveTo>
                  <a:cubicBezTo>
                    <a:pt x="2545535" y="5414108"/>
                    <a:pt x="2560201" y="5347411"/>
                    <a:pt x="2497794" y="5347411"/>
                  </a:cubicBezTo>
                  <a:cubicBezTo>
                    <a:pt x="2356335" y="5347411"/>
                    <a:pt x="2356712" y="5350070"/>
                    <a:pt x="2215512" y="5350070"/>
                  </a:cubicBezTo>
                  <a:cubicBezTo>
                    <a:pt x="2149785" y="5350070"/>
                    <a:pt x="2178670" y="5415120"/>
                    <a:pt x="2163510" y="4921646"/>
                  </a:cubicBezTo>
                  <a:cubicBezTo>
                    <a:pt x="2468085" y="4920751"/>
                    <a:pt x="2376722" y="4919763"/>
                    <a:pt x="2537743" y="4920140"/>
                  </a:cubicBezTo>
                  <a:close/>
                  <a:moveTo>
                    <a:pt x="2215512" y="5371910"/>
                  </a:moveTo>
                  <a:cubicBezTo>
                    <a:pt x="2356947" y="5371910"/>
                    <a:pt x="2356594" y="5369251"/>
                    <a:pt x="2497794" y="5369251"/>
                  </a:cubicBezTo>
                  <a:cubicBezTo>
                    <a:pt x="2558295" y="5369251"/>
                    <a:pt x="2542310" y="5301118"/>
                    <a:pt x="2550785" y="5800076"/>
                  </a:cubicBezTo>
                  <a:cubicBezTo>
                    <a:pt x="2391176" y="5801653"/>
                    <a:pt x="2388422" y="5796875"/>
                    <a:pt x="2178270" y="5796757"/>
                  </a:cubicBezTo>
                  <a:cubicBezTo>
                    <a:pt x="2171655" y="5304060"/>
                    <a:pt x="2159414" y="5371910"/>
                    <a:pt x="2215512" y="5371910"/>
                  </a:cubicBezTo>
                  <a:close/>
                  <a:moveTo>
                    <a:pt x="2215512" y="5818621"/>
                  </a:moveTo>
                  <a:cubicBezTo>
                    <a:pt x="2355723" y="5818621"/>
                    <a:pt x="2354405" y="5822175"/>
                    <a:pt x="2497794" y="5822175"/>
                  </a:cubicBezTo>
                  <a:cubicBezTo>
                    <a:pt x="2567523" y="5822175"/>
                    <a:pt x="2552927" y="5754348"/>
                    <a:pt x="2558507" y="6241374"/>
                  </a:cubicBezTo>
                  <a:cubicBezTo>
                    <a:pt x="2558601" y="6249446"/>
                    <a:pt x="2183614" y="6249164"/>
                    <a:pt x="2183473" y="6241045"/>
                  </a:cubicBezTo>
                  <a:cubicBezTo>
                    <a:pt x="2174221" y="5751100"/>
                    <a:pt x="2168124" y="5818621"/>
                    <a:pt x="2215512" y="5818621"/>
                  </a:cubicBezTo>
                  <a:close/>
                  <a:moveTo>
                    <a:pt x="2551915" y="4469569"/>
                  </a:moveTo>
                  <a:cubicBezTo>
                    <a:pt x="2626635" y="4470204"/>
                    <a:pt x="2758065" y="4475805"/>
                    <a:pt x="2921911" y="4470910"/>
                  </a:cubicBezTo>
                  <a:cubicBezTo>
                    <a:pt x="2924571" y="4636688"/>
                    <a:pt x="2929091" y="4745207"/>
                    <a:pt x="2929821" y="4899359"/>
                  </a:cubicBezTo>
                  <a:cubicBezTo>
                    <a:pt x="2618937" y="4900041"/>
                    <a:pt x="2697799" y="4898770"/>
                    <a:pt x="2556670" y="4898323"/>
                  </a:cubicBezTo>
                  <a:cubicBezTo>
                    <a:pt x="2552527" y="4635064"/>
                    <a:pt x="2554363" y="4620567"/>
                    <a:pt x="2551915" y="4469569"/>
                  </a:cubicBezTo>
                  <a:close/>
                  <a:moveTo>
                    <a:pt x="2557024" y="4920187"/>
                  </a:moveTo>
                  <a:cubicBezTo>
                    <a:pt x="2693774" y="4920681"/>
                    <a:pt x="2632850" y="4921857"/>
                    <a:pt x="2929915" y="4921222"/>
                  </a:cubicBezTo>
                  <a:cubicBezTo>
                    <a:pt x="2930503" y="5216582"/>
                    <a:pt x="2934506" y="5229879"/>
                    <a:pt x="2937778" y="5348799"/>
                  </a:cubicBezTo>
                  <a:cubicBezTo>
                    <a:pt x="2620773" y="5349529"/>
                    <a:pt x="2693162" y="5348188"/>
                    <a:pt x="2562885" y="5347552"/>
                  </a:cubicBezTo>
                  <a:cubicBezTo>
                    <a:pt x="2560696" y="5168971"/>
                    <a:pt x="2563756" y="5346540"/>
                    <a:pt x="2557024" y="4920187"/>
                  </a:cubicBezTo>
                  <a:close/>
                  <a:moveTo>
                    <a:pt x="2939661" y="5438372"/>
                  </a:moveTo>
                  <a:cubicBezTo>
                    <a:pt x="2945994" y="5852841"/>
                    <a:pt x="2955081" y="5797793"/>
                    <a:pt x="2921487" y="5797299"/>
                  </a:cubicBezTo>
                  <a:cubicBezTo>
                    <a:pt x="2518628" y="5790803"/>
                    <a:pt x="2570395" y="5822834"/>
                    <a:pt x="2569406" y="5759197"/>
                  </a:cubicBezTo>
                  <a:cubicBezTo>
                    <a:pt x="2564651" y="5467249"/>
                    <a:pt x="2563945" y="5427993"/>
                    <a:pt x="2563168" y="5369416"/>
                  </a:cubicBezTo>
                  <a:cubicBezTo>
                    <a:pt x="3004587" y="5371628"/>
                    <a:pt x="2938202" y="5346211"/>
                    <a:pt x="2939661" y="5438372"/>
                  </a:cubicBezTo>
                  <a:close/>
                  <a:moveTo>
                    <a:pt x="2941191" y="4470369"/>
                  </a:moveTo>
                  <a:cubicBezTo>
                    <a:pt x="3093008" y="4466321"/>
                    <a:pt x="3313989" y="4471828"/>
                    <a:pt x="3314036" y="4474864"/>
                  </a:cubicBezTo>
                  <a:cubicBezTo>
                    <a:pt x="3315330" y="4558247"/>
                    <a:pt x="3317332" y="4665918"/>
                    <a:pt x="3321122" y="4900276"/>
                  </a:cubicBezTo>
                  <a:cubicBezTo>
                    <a:pt x="3174578" y="4900135"/>
                    <a:pt x="3201721" y="4898841"/>
                    <a:pt x="2949148" y="4899311"/>
                  </a:cubicBezTo>
                  <a:cubicBezTo>
                    <a:pt x="2948207" y="4718565"/>
                    <a:pt x="2943192" y="4618661"/>
                    <a:pt x="2941191" y="4470369"/>
                  </a:cubicBezTo>
                  <a:close/>
                  <a:moveTo>
                    <a:pt x="2639276" y="5820127"/>
                  </a:moveTo>
                  <a:cubicBezTo>
                    <a:pt x="2735301" y="5817233"/>
                    <a:pt x="2825251" y="5817703"/>
                    <a:pt x="2921228" y="5819139"/>
                  </a:cubicBezTo>
                  <a:cubicBezTo>
                    <a:pt x="2953291" y="5819657"/>
                    <a:pt x="2946747" y="5801370"/>
                    <a:pt x="2945617" y="5919891"/>
                  </a:cubicBezTo>
                  <a:cubicBezTo>
                    <a:pt x="2941615" y="6296962"/>
                    <a:pt x="2969770" y="6247446"/>
                    <a:pt x="2921440" y="6246975"/>
                  </a:cubicBezTo>
                  <a:cubicBezTo>
                    <a:pt x="2548407" y="6243492"/>
                    <a:pt x="2577881" y="6250552"/>
                    <a:pt x="2577763" y="6241091"/>
                  </a:cubicBezTo>
                  <a:cubicBezTo>
                    <a:pt x="2572113" y="5747664"/>
                    <a:pt x="2545394" y="5822834"/>
                    <a:pt x="2639276" y="5820127"/>
                  </a:cubicBezTo>
                  <a:close/>
                  <a:moveTo>
                    <a:pt x="2949242" y="4956430"/>
                  </a:moveTo>
                  <a:cubicBezTo>
                    <a:pt x="2949242" y="4905713"/>
                    <a:pt x="2892344" y="4921763"/>
                    <a:pt x="3321475" y="4922116"/>
                  </a:cubicBezTo>
                  <a:cubicBezTo>
                    <a:pt x="3325759" y="5187846"/>
                    <a:pt x="3325759" y="5191517"/>
                    <a:pt x="3327643" y="5277866"/>
                  </a:cubicBezTo>
                  <a:cubicBezTo>
                    <a:pt x="3329573" y="5365650"/>
                    <a:pt x="3399561" y="5347787"/>
                    <a:pt x="2957058" y="5348752"/>
                  </a:cubicBezTo>
                  <a:cubicBezTo>
                    <a:pt x="2954845" y="5268005"/>
                    <a:pt x="2949242" y="5175843"/>
                    <a:pt x="2949242" y="4956430"/>
                  </a:cubicBezTo>
                  <a:close/>
                  <a:moveTo>
                    <a:pt x="3062522" y="5370498"/>
                  </a:moveTo>
                  <a:cubicBezTo>
                    <a:pt x="3205205" y="5370498"/>
                    <a:pt x="3200238" y="5368380"/>
                    <a:pt x="3329502" y="5368192"/>
                  </a:cubicBezTo>
                  <a:cubicBezTo>
                    <a:pt x="3330467" y="5420133"/>
                    <a:pt x="3330656" y="5436631"/>
                    <a:pt x="3335670" y="5759573"/>
                  </a:cubicBezTo>
                  <a:cubicBezTo>
                    <a:pt x="3336518" y="5813584"/>
                    <a:pt x="3377832" y="5798123"/>
                    <a:pt x="3062522" y="5798381"/>
                  </a:cubicBezTo>
                  <a:cubicBezTo>
                    <a:pt x="2945146" y="5798381"/>
                    <a:pt x="2965156" y="5807324"/>
                    <a:pt x="2964403" y="5759149"/>
                  </a:cubicBezTo>
                  <a:cubicBezTo>
                    <a:pt x="2957152" y="5291304"/>
                    <a:pt x="2928715" y="5370498"/>
                    <a:pt x="3062522" y="5370498"/>
                  </a:cubicBezTo>
                  <a:close/>
                  <a:moveTo>
                    <a:pt x="3333245" y="4471993"/>
                  </a:moveTo>
                  <a:cubicBezTo>
                    <a:pt x="3736905" y="4472652"/>
                    <a:pt x="3706255" y="4469075"/>
                    <a:pt x="3706349" y="4474864"/>
                  </a:cubicBezTo>
                  <a:cubicBezTo>
                    <a:pt x="3714047" y="4966785"/>
                    <a:pt x="3750583" y="4897617"/>
                    <a:pt x="3627345" y="4897617"/>
                  </a:cubicBezTo>
                  <a:cubicBezTo>
                    <a:pt x="3486145" y="4897617"/>
                    <a:pt x="3485933" y="4900276"/>
                    <a:pt x="3344898" y="4900276"/>
                  </a:cubicBezTo>
                  <a:cubicBezTo>
                    <a:pt x="3338801" y="4900276"/>
                    <a:pt x="3340684" y="4948004"/>
                    <a:pt x="3333245" y="4471993"/>
                  </a:cubicBezTo>
                  <a:close/>
                  <a:moveTo>
                    <a:pt x="2964874" y="5920173"/>
                  </a:moveTo>
                  <a:cubicBezTo>
                    <a:pt x="2966263" y="5788944"/>
                    <a:pt x="2886058" y="5820386"/>
                    <a:pt x="3336730" y="5820010"/>
                  </a:cubicBezTo>
                  <a:cubicBezTo>
                    <a:pt x="3338848" y="5931164"/>
                    <a:pt x="3344121" y="6064770"/>
                    <a:pt x="3343391" y="6241185"/>
                  </a:cubicBezTo>
                  <a:cubicBezTo>
                    <a:pt x="3343391" y="6242857"/>
                    <a:pt x="3387555" y="6250176"/>
                    <a:pt x="2969088" y="6247375"/>
                  </a:cubicBezTo>
                  <a:cubicBezTo>
                    <a:pt x="2965886" y="6137869"/>
                    <a:pt x="2963814" y="6030197"/>
                    <a:pt x="2964874" y="5920173"/>
                  </a:cubicBezTo>
                  <a:close/>
                  <a:moveTo>
                    <a:pt x="3340755" y="4922116"/>
                  </a:moveTo>
                  <a:cubicBezTo>
                    <a:pt x="3437627" y="4922116"/>
                    <a:pt x="3474963" y="4919716"/>
                    <a:pt x="3715530" y="4919410"/>
                  </a:cubicBezTo>
                  <a:cubicBezTo>
                    <a:pt x="3714824" y="5199331"/>
                    <a:pt x="3719249" y="5227149"/>
                    <a:pt x="3722404" y="5348941"/>
                  </a:cubicBezTo>
                  <a:cubicBezTo>
                    <a:pt x="3277477" y="5347670"/>
                    <a:pt x="3348900" y="5365744"/>
                    <a:pt x="3346946" y="5277325"/>
                  </a:cubicBezTo>
                  <a:cubicBezTo>
                    <a:pt x="3344663" y="5172619"/>
                    <a:pt x="3344898" y="5179303"/>
                    <a:pt x="3340755" y="4922116"/>
                  </a:cubicBezTo>
                  <a:close/>
                  <a:moveTo>
                    <a:pt x="3722945" y="5370804"/>
                  </a:moveTo>
                  <a:cubicBezTo>
                    <a:pt x="3724405" y="5434654"/>
                    <a:pt x="3729137" y="5795933"/>
                    <a:pt x="3729160" y="5797746"/>
                  </a:cubicBezTo>
                  <a:cubicBezTo>
                    <a:pt x="3300923" y="5792898"/>
                    <a:pt x="3355939" y="5820222"/>
                    <a:pt x="3354974" y="5759197"/>
                  </a:cubicBezTo>
                  <a:cubicBezTo>
                    <a:pt x="3350454" y="5467861"/>
                    <a:pt x="3349818" y="5424110"/>
                    <a:pt x="3348806" y="5368168"/>
                  </a:cubicBezTo>
                  <a:cubicBezTo>
                    <a:pt x="3481460" y="5368215"/>
                    <a:pt x="3402856" y="5369933"/>
                    <a:pt x="3722945" y="5370804"/>
                  </a:cubicBezTo>
                  <a:close/>
                  <a:moveTo>
                    <a:pt x="3729372" y="5819633"/>
                  </a:moveTo>
                  <a:cubicBezTo>
                    <a:pt x="3730526" y="5941025"/>
                    <a:pt x="3727395" y="5978398"/>
                    <a:pt x="3734127" y="6249964"/>
                  </a:cubicBezTo>
                  <a:cubicBezTo>
                    <a:pt x="3565573" y="6250223"/>
                    <a:pt x="3362625" y="6247328"/>
                    <a:pt x="3362648" y="6241303"/>
                  </a:cubicBezTo>
                  <a:cubicBezTo>
                    <a:pt x="3363378" y="6066041"/>
                    <a:pt x="3358270" y="5936859"/>
                    <a:pt x="3356010" y="5819963"/>
                  </a:cubicBezTo>
                  <a:cubicBezTo>
                    <a:pt x="3492760" y="5819939"/>
                    <a:pt x="3611290" y="5818198"/>
                    <a:pt x="3729372" y="5819633"/>
                  </a:cubicBezTo>
                  <a:close/>
                  <a:moveTo>
                    <a:pt x="3362578" y="6267262"/>
                  </a:moveTo>
                  <a:cubicBezTo>
                    <a:pt x="3509145" y="6267756"/>
                    <a:pt x="3440852" y="6272345"/>
                    <a:pt x="3734669" y="6271851"/>
                  </a:cubicBezTo>
                  <a:cubicBezTo>
                    <a:pt x="3734904" y="6282418"/>
                    <a:pt x="3742743" y="6696016"/>
                    <a:pt x="3742790" y="6698817"/>
                  </a:cubicBezTo>
                  <a:cubicBezTo>
                    <a:pt x="3479695" y="6700064"/>
                    <a:pt x="3518773" y="6696675"/>
                    <a:pt x="3370652" y="6696299"/>
                  </a:cubicBezTo>
                  <a:cubicBezTo>
                    <a:pt x="3368251" y="6559633"/>
                    <a:pt x="3362130" y="6444478"/>
                    <a:pt x="3362578" y="6267262"/>
                  </a:cubicBezTo>
                  <a:close/>
                  <a:moveTo>
                    <a:pt x="3742225" y="5370875"/>
                  </a:moveTo>
                  <a:cubicBezTo>
                    <a:pt x="4043599" y="5371910"/>
                    <a:pt x="3995104" y="5370522"/>
                    <a:pt x="4112975" y="5369627"/>
                  </a:cubicBezTo>
                  <a:cubicBezTo>
                    <a:pt x="4114976" y="5565224"/>
                    <a:pt x="4118672" y="5590382"/>
                    <a:pt x="4121756" y="5797981"/>
                  </a:cubicBezTo>
                  <a:cubicBezTo>
                    <a:pt x="4010995" y="5798546"/>
                    <a:pt x="3956356" y="5800853"/>
                    <a:pt x="3748417" y="5798005"/>
                  </a:cubicBezTo>
                  <a:cubicBezTo>
                    <a:pt x="3748393" y="5796145"/>
                    <a:pt x="3743826" y="5442138"/>
                    <a:pt x="3742225" y="5370875"/>
                  </a:cubicBezTo>
                  <a:close/>
                  <a:moveTo>
                    <a:pt x="4126487" y="4956053"/>
                  </a:moveTo>
                  <a:cubicBezTo>
                    <a:pt x="4124722" y="4903053"/>
                    <a:pt x="4071872" y="4920657"/>
                    <a:pt x="4474590" y="4920657"/>
                  </a:cubicBezTo>
                  <a:cubicBezTo>
                    <a:pt x="4514963" y="4920657"/>
                    <a:pt x="4491611" y="4868763"/>
                    <a:pt x="4503993" y="5277960"/>
                  </a:cubicBezTo>
                  <a:cubicBezTo>
                    <a:pt x="4506489" y="5360590"/>
                    <a:pt x="4570120" y="5347505"/>
                    <a:pt x="4192167" y="5347505"/>
                  </a:cubicBezTo>
                  <a:cubicBezTo>
                    <a:pt x="4104783" y="5347505"/>
                    <a:pt x="4141766" y="5413755"/>
                    <a:pt x="4126487" y="4956053"/>
                  </a:cubicBezTo>
                  <a:close/>
                  <a:moveTo>
                    <a:pt x="4192191" y="5369345"/>
                  </a:moveTo>
                  <a:cubicBezTo>
                    <a:pt x="4562587" y="5369345"/>
                    <a:pt x="4506277" y="5347011"/>
                    <a:pt x="4507713" y="5438372"/>
                  </a:cubicBezTo>
                  <a:cubicBezTo>
                    <a:pt x="4514210" y="5852558"/>
                    <a:pt x="4522991" y="5796239"/>
                    <a:pt x="4474614" y="5796239"/>
                  </a:cubicBezTo>
                  <a:cubicBezTo>
                    <a:pt x="4088916" y="5796239"/>
                    <a:pt x="4141318" y="5812502"/>
                    <a:pt x="4140471" y="5759197"/>
                  </a:cubicBezTo>
                  <a:cubicBezTo>
                    <a:pt x="4133291" y="5304742"/>
                    <a:pt x="4108808" y="5369345"/>
                    <a:pt x="4192191" y="5369345"/>
                  </a:cubicBezTo>
                  <a:close/>
                  <a:moveTo>
                    <a:pt x="4192191" y="5819657"/>
                  </a:moveTo>
                  <a:cubicBezTo>
                    <a:pt x="4332378" y="5819657"/>
                    <a:pt x="4339841" y="5818080"/>
                    <a:pt x="4474614" y="5818080"/>
                  </a:cubicBezTo>
                  <a:cubicBezTo>
                    <a:pt x="4527134" y="5818080"/>
                    <a:pt x="4511338" y="5757549"/>
                    <a:pt x="4518542" y="6246199"/>
                  </a:cubicBezTo>
                  <a:cubicBezTo>
                    <a:pt x="4363665" y="6245233"/>
                    <a:pt x="4338028" y="6249846"/>
                    <a:pt x="4147486" y="6249823"/>
                  </a:cubicBezTo>
                  <a:cubicBezTo>
                    <a:pt x="4140753" y="5759667"/>
                    <a:pt x="4120908" y="5819657"/>
                    <a:pt x="4192191" y="5819657"/>
                  </a:cubicBezTo>
                  <a:close/>
                  <a:moveTo>
                    <a:pt x="4510797" y="4474417"/>
                  </a:moveTo>
                  <a:cubicBezTo>
                    <a:pt x="4510726" y="4469310"/>
                    <a:pt x="4885713" y="4468581"/>
                    <a:pt x="4885807" y="4474793"/>
                  </a:cubicBezTo>
                  <a:cubicBezTo>
                    <a:pt x="4888608" y="4653869"/>
                    <a:pt x="4885501" y="4590184"/>
                    <a:pt x="4890586" y="4897852"/>
                  </a:cubicBezTo>
                  <a:cubicBezTo>
                    <a:pt x="4717653" y="4895099"/>
                    <a:pt x="4619651" y="4898299"/>
                    <a:pt x="4519130" y="4898700"/>
                  </a:cubicBezTo>
                  <a:cubicBezTo>
                    <a:pt x="4518966" y="4739487"/>
                    <a:pt x="4513174" y="4626333"/>
                    <a:pt x="4510797" y="4474417"/>
                  </a:cubicBezTo>
                  <a:close/>
                  <a:moveTo>
                    <a:pt x="4518871" y="4956524"/>
                  </a:moveTo>
                  <a:cubicBezTo>
                    <a:pt x="4519177" y="4915903"/>
                    <a:pt x="4462961" y="4912844"/>
                    <a:pt x="4890915" y="4919787"/>
                  </a:cubicBezTo>
                  <a:cubicBezTo>
                    <a:pt x="4897648" y="5315969"/>
                    <a:pt x="4894894" y="5185045"/>
                    <a:pt x="4896824" y="5348635"/>
                  </a:cubicBezTo>
                  <a:cubicBezTo>
                    <a:pt x="4465127" y="5341033"/>
                    <a:pt x="4526240" y="5376005"/>
                    <a:pt x="4523250" y="5277254"/>
                  </a:cubicBezTo>
                  <a:cubicBezTo>
                    <a:pt x="4519083" y="5139082"/>
                    <a:pt x="4518330" y="5043390"/>
                    <a:pt x="4518871" y="4956524"/>
                  </a:cubicBezTo>
                  <a:close/>
                  <a:moveTo>
                    <a:pt x="4897107" y="5370475"/>
                  </a:moveTo>
                  <a:cubicBezTo>
                    <a:pt x="4899979" y="5589935"/>
                    <a:pt x="4904004" y="5618365"/>
                    <a:pt x="4906217" y="5798217"/>
                  </a:cubicBezTo>
                  <a:cubicBezTo>
                    <a:pt x="4757837" y="5798335"/>
                    <a:pt x="4710755" y="5798711"/>
                    <a:pt x="4615814" y="5797299"/>
                  </a:cubicBezTo>
                  <a:cubicBezTo>
                    <a:pt x="4506418" y="5795675"/>
                    <a:pt x="4533584" y="5862537"/>
                    <a:pt x="4526946" y="5437996"/>
                  </a:cubicBezTo>
                  <a:cubicBezTo>
                    <a:pt x="4525580" y="5349835"/>
                    <a:pt x="4455075" y="5363320"/>
                    <a:pt x="4897107" y="5370475"/>
                  </a:cubicBezTo>
                  <a:close/>
                  <a:moveTo>
                    <a:pt x="4906476" y="5820057"/>
                  </a:moveTo>
                  <a:cubicBezTo>
                    <a:pt x="4908972" y="6066488"/>
                    <a:pt x="4903322" y="5773011"/>
                    <a:pt x="4910666" y="6249423"/>
                  </a:cubicBezTo>
                  <a:cubicBezTo>
                    <a:pt x="4507218" y="6249635"/>
                    <a:pt x="4726292" y="6248246"/>
                    <a:pt x="4537845" y="6246363"/>
                  </a:cubicBezTo>
                  <a:cubicBezTo>
                    <a:pt x="4536692" y="6153872"/>
                    <a:pt x="4537281" y="6198470"/>
                    <a:pt x="4531442" y="5818221"/>
                  </a:cubicBezTo>
                  <a:cubicBezTo>
                    <a:pt x="4689756" y="5819068"/>
                    <a:pt x="4543472" y="5820363"/>
                    <a:pt x="4906476" y="5820057"/>
                  </a:cubicBezTo>
                  <a:close/>
                  <a:moveTo>
                    <a:pt x="4910243" y="4920092"/>
                  </a:moveTo>
                  <a:cubicBezTo>
                    <a:pt x="5335207" y="4926823"/>
                    <a:pt x="5282522" y="4896934"/>
                    <a:pt x="5283652" y="4956665"/>
                  </a:cubicBezTo>
                  <a:cubicBezTo>
                    <a:pt x="5285865" y="5073821"/>
                    <a:pt x="5287419" y="5164476"/>
                    <a:pt x="5288478" y="5277772"/>
                  </a:cubicBezTo>
                  <a:cubicBezTo>
                    <a:pt x="5289208" y="5356848"/>
                    <a:pt x="5365222" y="5355954"/>
                    <a:pt x="4916152" y="5348941"/>
                  </a:cubicBezTo>
                  <a:cubicBezTo>
                    <a:pt x="4914645" y="5219900"/>
                    <a:pt x="4916269" y="5266358"/>
                    <a:pt x="4910243" y="4920092"/>
                  </a:cubicBezTo>
                  <a:close/>
                  <a:moveTo>
                    <a:pt x="4911020" y="6271263"/>
                  </a:moveTo>
                  <a:cubicBezTo>
                    <a:pt x="4913327" y="6420849"/>
                    <a:pt x="4913986" y="6471213"/>
                    <a:pt x="4916081" y="6562810"/>
                  </a:cubicBezTo>
                  <a:cubicBezTo>
                    <a:pt x="4920059" y="6743650"/>
                    <a:pt x="4985033" y="6690015"/>
                    <a:pt x="4615531" y="6697946"/>
                  </a:cubicBezTo>
                  <a:cubicBezTo>
                    <a:pt x="4527464" y="6699734"/>
                    <a:pt x="4544767" y="6780764"/>
                    <a:pt x="4538128" y="6268203"/>
                  </a:cubicBezTo>
                  <a:cubicBezTo>
                    <a:pt x="4683424" y="6269686"/>
                    <a:pt x="4544461" y="6271451"/>
                    <a:pt x="4911020" y="6271263"/>
                  </a:cubicBezTo>
                  <a:close/>
                  <a:moveTo>
                    <a:pt x="4917376" y="5438043"/>
                  </a:moveTo>
                  <a:cubicBezTo>
                    <a:pt x="4916034" y="5352094"/>
                    <a:pt x="4844022" y="5370498"/>
                    <a:pt x="5289514" y="5368663"/>
                  </a:cubicBezTo>
                  <a:cubicBezTo>
                    <a:pt x="5292504" y="5589441"/>
                    <a:pt x="5293563" y="5539430"/>
                    <a:pt x="5298130" y="5799888"/>
                  </a:cubicBezTo>
                  <a:cubicBezTo>
                    <a:pt x="4865985" y="5799158"/>
                    <a:pt x="4925804" y="5812526"/>
                    <a:pt x="4924979" y="5759197"/>
                  </a:cubicBezTo>
                  <a:cubicBezTo>
                    <a:pt x="4922461" y="5598572"/>
                    <a:pt x="4919847" y="5594642"/>
                    <a:pt x="4917376" y="5438043"/>
                  </a:cubicBezTo>
                  <a:close/>
                  <a:moveTo>
                    <a:pt x="5321577" y="4897664"/>
                  </a:moveTo>
                  <a:cubicBezTo>
                    <a:pt x="5295423" y="4897664"/>
                    <a:pt x="5302014" y="4913197"/>
                    <a:pt x="5300178" y="4795688"/>
                  </a:cubicBezTo>
                  <a:cubicBezTo>
                    <a:pt x="5294246" y="4422429"/>
                    <a:pt x="5284406" y="4471546"/>
                    <a:pt x="5321577" y="4471546"/>
                  </a:cubicBezTo>
                  <a:cubicBezTo>
                    <a:pt x="5463059" y="4471546"/>
                    <a:pt x="5462235" y="4470793"/>
                    <a:pt x="5604024" y="4470793"/>
                  </a:cubicBezTo>
                  <a:cubicBezTo>
                    <a:pt x="5698094" y="4470793"/>
                    <a:pt x="5669444" y="4406731"/>
                    <a:pt x="5675541" y="4796041"/>
                  </a:cubicBezTo>
                  <a:cubicBezTo>
                    <a:pt x="5677684" y="4932966"/>
                    <a:pt x="5748190" y="4897664"/>
                    <a:pt x="5321577" y="4897664"/>
                  </a:cubicBezTo>
                  <a:close/>
                  <a:moveTo>
                    <a:pt x="5676789" y="4921340"/>
                  </a:moveTo>
                  <a:cubicBezTo>
                    <a:pt x="5677307" y="5148731"/>
                    <a:pt x="5679802" y="5201355"/>
                    <a:pt x="5682722" y="5349294"/>
                  </a:cubicBezTo>
                  <a:cubicBezTo>
                    <a:pt x="5531282" y="5351576"/>
                    <a:pt x="5464942" y="5346634"/>
                    <a:pt x="5308535" y="5346752"/>
                  </a:cubicBezTo>
                  <a:cubicBezTo>
                    <a:pt x="5307311" y="5245341"/>
                    <a:pt x="5307805" y="5213522"/>
                    <a:pt x="5302297" y="4919528"/>
                  </a:cubicBezTo>
                  <a:cubicBezTo>
                    <a:pt x="5467673" y="4919363"/>
                    <a:pt x="5420638" y="4921457"/>
                    <a:pt x="5676789" y="4921340"/>
                  </a:cubicBezTo>
                  <a:close/>
                  <a:moveTo>
                    <a:pt x="5304557" y="6271075"/>
                  </a:moveTo>
                  <a:cubicBezTo>
                    <a:pt x="5303662" y="6458575"/>
                    <a:pt x="5310630" y="6554385"/>
                    <a:pt x="5313220" y="6695075"/>
                  </a:cubicBezTo>
                  <a:cubicBezTo>
                    <a:pt x="5146337" y="6695216"/>
                    <a:pt x="5162086" y="6699640"/>
                    <a:pt x="4937998" y="6697663"/>
                  </a:cubicBezTo>
                  <a:cubicBezTo>
                    <a:pt x="4935338" y="6535392"/>
                    <a:pt x="4935550" y="6613292"/>
                    <a:pt x="4930276" y="6271263"/>
                  </a:cubicBezTo>
                  <a:lnTo>
                    <a:pt x="5304557" y="6271075"/>
                  </a:lnTo>
                  <a:close/>
                  <a:moveTo>
                    <a:pt x="5309806" y="5438043"/>
                  </a:moveTo>
                  <a:cubicBezTo>
                    <a:pt x="5308276" y="5340468"/>
                    <a:pt x="5250012" y="5371675"/>
                    <a:pt x="5604024" y="5371675"/>
                  </a:cubicBezTo>
                  <a:cubicBezTo>
                    <a:pt x="5707369" y="5371675"/>
                    <a:pt x="5680909" y="5299353"/>
                    <a:pt x="5688113" y="5759620"/>
                  </a:cubicBezTo>
                  <a:cubicBezTo>
                    <a:pt x="5688936" y="5812149"/>
                    <a:pt x="5747342" y="5799911"/>
                    <a:pt x="5321577" y="5799911"/>
                  </a:cubicBezTo>
                  <a:cubicBezTo>
                    <a:pt x="5318046" y="5799911"/>
                    <a:pt x="5316116" y="5841780"/>
                    <a:pt x="5309806" y="5438043"/>
                  </a:cubicBezTo>
                  <a:close/>
                  <a:moveTo>
                    <a:pt x="5321577" y="5821751"/>
                  </a:moveTo>
                  <a:cubicBezTo>
                    <a:pt x="5761302" y="5821751"/>
                    <a:pt x="5687924" y="5790168"/>
                    <a:pt x="5691597" y="5920362"/>
                  </a:cubicBezTo>
                  <a:cubicBezTo>
                    <a:pt x="5694751" y="6036435"/>
                    <a:pt x="5695905" y="6124572"/>
                    <a:pt x="5697129" y="6241374"/>
                  </a:cubicBezTo>
                  <a:cubicBezTo>
                    <a:pt x="5697247" y="6251917"/>
                    <a:pt x="5732887" y="6249211"/>
                    <a:pt x="5324002" y="6249211"/>
                  </a:cubicBezTo>
                  <a:cubicBezTo>
                    <a:pt x="5326473" y="5930435"/>
                    <a:pt x="5311407" y="5821751"/>
                    <a:pt x="5321577" y="5821751"/>
                  </a:cubicBezTo>
                  <a:close/>
                  <a:moveTo>
                    <a:pt x="5323861" y="6271075"/>
                  </a:moveTo>
                  <a:cubicBezTo>
                    <a:pt x="5336926" y="6271075"/>
                    <a:pt x="5646233" y="6270769"/>
                    <a:pt x="5697435" y="6270392"/>
                  </a:cubicBezTo>
                  <a:cubicBezTo>
                    <a:pt x="5699907" y="6497642"/>
                    <a:pt x="5702638" y="6550383"/>
                    <a:pt x="5705085" y="6697240"/>
                  </a:cubicBezTo>
                  <a:cubicBezTo>
                    <a:pt x="5486859" y="6698934"/>
                    <a:pt x="5489331" y="6695239"/>
                    <a:pt x="5332500" y="6695098"/>
                  </a:cubicBezTo>
                  <a:cubicBezTo>
                    <a:pt x="5329769" y="6545771"/>
                    <a:pt x="5322966" y="6455469"/>
                    <a:pt x="5323861" y="6271075"/>
                  </a:cubicBezTo>
                  <a:close/>
                  <a:moveTo>
                    <a:pt x="6027976" y="5347646"/>
                  </a:moveTo>
                  <a:cubicBezTo>
                    <a:pt x="5648304" y="5338985"/>
                    <a:pt x="5702850" y="5380265"/>
                    <a:pt x="5700495" y="5277301"/>
                  </a:cubicBezTo>
                  <a:cubicBezTo>
                    <a:pt x="5698023" y="5169936"/>
                    <a:pt x="5696140" y="5062948"/>
                    <a:pt x="5696140" y="4956430"/>
                  </a:cubicBezTo>
                  <a:cubicBezTo>
                    <a:pt x="5696140" y="4903759"/>
                    <a:pt x="5640960" y="4924987"/>
                    <a:pt x="6068796" y="4919339"/>
                  </a:cubicBezTo>
                  <a:cubicBezTo>
                    <a:pt x="6074988" y="5416014"/>
                    <a:pt x="6095068" y="5349176"/>
                    <a:pt x="6027976" y="5347646"/>
                  </a:cubicBezTo>
                  <a:close/>
                  <a:moveTo>
                    <a:pt x="6027647" y="4898135"/>
                  </a:moveTo>
                  <a:cubicBezTo>
                    <a:pt x="5942310" y="4899641"/>
                    <a:pt x="5932917" y="4899359"/>
                    <a:pt x="5695999" y="4899476"/>
                  </a:cubicBezTo>
                  <a:cubicBezTo>
                    <a:pt x="5695811" y="4865257"/>
                    <a:pt x="5691267" y="4516662"/>
                    <a:pt x="5690584" y="4470699"/>
                  </a:cubicBezTo>
                  <a:cubicBezTo>
                    <a:pt x="5692985" y="4470699"/>
                    <a:pt x="5959966" y="4470157"/>
                    <a:pt x="6061781" y="4469687"/>
                  </a:cubicBezTo>
                  <a:cubicBezTo>
                    <a:pt x="6069526" y="4963984"/>
                    <a:pt x="6084522" y="4897146"/>
                    <a:pt x="6027647" y="4898135"/>
                  </a:cubicBezTo>
                  <a:close/>
                  <a:moveTo>
                    <a:pt x="6027717" y="4448011"/>
                  </a:moveTo>
                  <a:cubicBezTo>
                    <a:pt x="5897981" y="4448717"/>
                    <a:pt x="5871875" y="4448129"/>
                    <a:pt x="5745223" y="4448623"/>
                  </a:cubicBezTo>
                  <a:cubicBezTo>
                    <a:pt x="5669892" y="4448929"/>
                    <a:pt x="5691055" y="4517226"/>
                    <a:pt x="5682345" y="4020952"/>
                  </a:cubicBezTo>
                  <a:cubicBezTo>
                    <a:pt x="5796708" y="4021399"/>
                    <a:pt x="5775874" y="4022152"/>
                    <a:pt x="6053259" y="4021563"/>
                  </a:cubicBezTo>
                  <a:cubicBezTo>
                    <a:pt x="6055801" y="4506518"/>
                    <a:pt x="6082261" y="4447705"/>
                    <a:pt x="6027717" y="4448011"/>
                  </a:cubicBezTo>
                  <a:close/>
                  <a:moveTo>
                    <a:pt x="6027764" y="3999747"/>
                  </a:moveTo>
                  <a:cubicBezTo>
                    <a:pt x="5641242" y="4000806"/>
                    <a:pt x="5681968" y="4000524"/>
                    <a:pt x="5681827" y="3992663"/>
                  </a:cubicBezTo>
                  <a:cubicBezTo>
                    <a:pt x="5672952" y="3493116"/>
                    <a:pt x="5651365" y="3568404"/>
                    <a:pt x="5745082" y="3570052"/>
                  </a:cubicBezTo>
                  <a:cubicBezTo>
                    <a:pt x="6099847" y="3576241"/>
                    <a:pt x="6049398" y="3536515"/>
                    <a:pt x="6049940" y="3672474"/>
                  </a:cubicBezTo>
                  <a:cubicBezTo>
                    <a:pt x="6051140" y="4049711"/>
                    <a:pt x="6067525" y="3999629"/>
                    <a:pt x="6027764" y="3999747"/>
                  </a:cubicBezTo>
                  <a:close/>
                  <a:moveTo>
                    <a:pt x="6027835" y="3550141"/>
                  </a:moveTo>
                  <a:cubicBezTo>
                    <a:pt x="5619208" y="3545740"/>
                    <a:pt x="5674035" y="3562426"/>
                    <a:pt x="5673235" y="3511050"/>
                  </a:cubicBezTo>
                  <a:cubicBezTo>
                    <a:pt x="5666054" y="3049677"/>
                    <a:pt x="5643243" y="3119622"/>
                    <a:pt x="5745082" y="3121834"/>
                  </a:cubicBezTo>
                  <a:cubicBezTo>
                    <a:pt x="6099141" y="3129436"/>
                    <a:pt x="6039111" y="3090110"/>
                    <a:pt x="6040641" y="3190414"/>
                  </a:cubicBezTo>
                  <a:cubicBezTo>
                    <a:pt x="6046950" y="3592574"/>
                    <a:pt x="6061687" y="3550471"/>
                    <a:pt x="6027835" y="3550141"/>
                  </a:cubicBezTo>
                  <a:close/>
                  <a:moveTo>
                    <a:pt x="5604047" y="4448929"/>
                  </a:moveTo>
                  <a:cubicBezTo>
                    <a:pt x="5462565" y="4448929"/>
                    <a:pt x="5463389" y="4449682"/>
                    <a:pt x="5321601" y="4449682"/>
                  </a:cubicBezTo>
                  <a:cubicBezTo>
                    <a:pt x="5283888" y="4449682"/>
                    <a:pt x="5295399" y="4494492"/>
                    <a:pt x="5289961" y="4153357"/>
                  </a:cubicBezTo>
                  <a:cubicBezTo>
                    <a:pt x="5287513" y="3997064"/>
                    <a:pt x="5277484" y="4020975"/>
                    <a:pt x="5321601" y="4020975"/>
                  </a:cubicBezTo>
                  <a:cubicBezTo>
                    <a:pt x="5609532" y="4020834"/>
                    <a:pt x="5616948" y="4020787"/>
                    <a:pt x="5663041" y="4020904"/>
                  </a:cubicBezTo>
                  <a:cubicBezTo>
                    <a:pt x="5671987" y="4522969"/>
                    <a:pt x="5693503" y="4448929"/>
                    <a:pt x="5604047" y="4448929"/>
                  </a:cubicBezTo>
                  <a:close/>
                  <a:moveTo>
                    <a:pt x="5604047" y="3998994"/>
                  </a:moveTo>
                  <a:cubicBezTo>
                    <a:pt x="5286571" y="3999159"/>
                    <a:pt x="5320824" y="3999159"/>
                    <a:pt x="5288007" y="3999111"/>
                  </a:cubicBezTo>
                  <a:cubicBezTo>
                    <a:pt x="5287207" y="3923659"/>
                    <a:pt x="5282357" y="3571158"/>
                    <a:pt x="5282334" y="3569463"/>
                  </a:cubicBezTo>
                  <a:cubicBezTo>
                    <a:pt x="5284053" y="3569463"/>
                    <a:pt x="5600116" y="3568663"/>
                    <a:pt x="5654920" y="3568945"/>
                  </a:cubicBezTo>
                  <a:cubicBezTo>
                    <a:pt x="5663559" y="4067903"/>
                    <a:pt x="5687830" y="3998994"/>
                    <a:pt x="5604047" y="3998994"/>
                  </a:cubicBezTo>
                  <a:close/>
                  <a:moveTo>
                    <a:pt x="5282593" y="4897711"/>
                  </a:moveTo>
                  <a:cubicBezTo>
                    <a:pt x="5180989" y="4897946"/>
                    <a:pt x="5062813" y="4900653"/>
                    <a:pt x="4909889" y="4898182"/>
                  </a:cubicBezTo>
                  <a:cubicBezTo>
                    <a:pt x="4904875" y="4603693"/>
                    <a:pt x="4908030" y="4662906"/>
                    <a:pt x="4905087" y="4474417"/>
                  </a:cubicBezTo>
                  <a:cubicBezTo>
                    <a:pt x="4904969" y="4467686"/>
                    <a:pt x="4877003" y="4470440"/>
                    <a:pt x="5275766" y="4471475"/>
                  </a:cubicBezTo>
                  <a:cubicBezTo>
                    <a:pt x="5281863" y="4856902"/>
                    <a:pt x="5281698" y="4848124"/>
                    <a:pt x="5282593" y="4897711"/>
                  </a:cubicBezTo>
                  <a:close/>
                  <a:moveTo>
                    <a:pt x="4904663" y="4448694"/>
                  </a:moveTo>
                  <a:cubicBezTo>
                    <a:pt x="4897531" y="3996264"/>
                    <a:pt x="4896236" y="4019516"/>
                    <a:pt x="4897907" y="4019516"/>
                  </a:cubicBezTo>
                  <a:cubicBezTo>
                    <a:pt x="5044851" y="4020128"/>
                    <a:pt x="5051160" y="4019375"/>
                    <a:pt x="5180283" y="4020410"/>
                  </a:cubicBezTo>
                  <a:cubicBezTo>
                    <a:pt x="5297589" y="4021352"/>
                    <a:pt x="5267338" y="3942840"/>
                    <a:pt x="5275389" y="4449612"/>
                  </a:cubicBezTo>
                  <a:cubicBezTo>
                    <a:pt x="5188193" y="4449353"/>
                    <a:pt x="5093157" y="4447446"/>
                    <a:pt x="4904663" y="4448694"/>
                  </a:cubicBezTo>
                  <a:close/>
                  <a:moveTo>
                    <a:pt x="4896612" y="3992616"/>
                  </a:moveTo>
                  <a:cubicBezTo>
                    <a:pt x="4886042" y="3533432"/>
                    <a:pt x="4893081" y="3571134"/>
                    <a:pt x="4897907" y="3571134"/>
                  </a:cubicBezTo>
                  <a:cubicBezTo>
                    <a:pt x="5337185" y="3572946"/>
                    <a:pt x="5262677" y="3534985"/>
                    <a:pt x="5264396" y="3671933"/>
                  </a:cubicBezTo>
                  <a:cubicBezTo>
                    <a:pt x="5266091" y="3819895"/>
                    <a:pt x="5267291" y="3850561"/>
                    <a:pt x="5268633" y="3993086"/>
                  </a:cubicBezTo>
                  <a:cubicBezTo>
                    <a:pt x="5268704" y="4001889"/>
                    <a:pt x="4896777" y="4000524"/>
                    <a:pt x="4896612" y="3992616"/>
                  </a:cubicBezTo>
                  <a:close/>
                  <a:moveTo>
                    <a:pt x="5180236" y="3548541"/>
                  </a:moveTo>
                  <a:cubicBezTo>
                    <a:pt x="4838207" y="3553601"/>
                    <a:pt x="4891480" y="3562214"/>
                    <a:pt x="4890657" y="3511026"/>
                  </a:cubicBezTo>
                  <a:cubicBezTo>
                    <a:pt x="4883971" y="3073635"/>
                    <a:pt x="4877709" y="3121293"/>
                    <a:pt x="4897907" y="3121411"/>
                  </a:cubicBezTo>
                  <a:cubicBezTo>
                    <a:pt x="5323460" y="3124258"/>
                    <a:pt x="5257286" y="3100065"/>
                    <a:pt x="5258699" y="3190391"/>
                  </a:cubicBezTo>
                  <a:cubicBezTo>
                    <a:pt x="5261100" y="3343813"/>
                    <a:pt x="5259664" y="3351109"/>
                    <a:pt x="5262183" y="3511450"/>
                  </a:cubicBezTo>
                  <a:cubicBezTo>
                    <a:pt x="5262889" y="3557531"/>
                    <a:pt x="5279203" y="3547058"/>
                    <a:pt x="5180236" y="3548541"/>
                  </a:cubicBezTo>
                  <a:close/>
                  <a:moveTo>
                    <a:pt x="4885383" y="4448811"/>
                  </a:moveTo>
                  <a:cubicBezTo>
                    <a:pt x="4810546" y="4449211"/>
                    <a:pt x="4816573" y="4449141"/>
                    <a:pt x="4510420" y="4449282"/>
                  </a:cubicBezTo>
                  <a:cubicBezTo>
                    <a:pt x="4507901" y="4273243"/>
                    <a:pt x="4510938" y="4331421"/>
                    <a:pt x="4505359" y="4022693"/>
                  </a:cubicBezTo>
                  <a:cubicBezTo>
                    <a:pt x="4657293" y="4022058"/>
                    <a:pt x="4589259" y="4018222"/>
                    <a:pt x="4877944" y="4019445"/>
                  </a:cubicBezTo>
                  <a:cubicBezTo>
                    <a:pt x="4879333" y="4080565"/>
                    <a:pt x="4885172" y="4435279"/>
                    <a:pt x="4885383" y="4448811"/>
                  </a:cubicBezTo>
                  <a:close/>
                  <a:moveTo>
                    <a:pt x="4504959" y="4000806"/>
                  </a:moveTo>
                  <a:cubicBezTo>
                    <a:pt x="4497425" y="3567369"/>
                    <a:pt x="4499026" y="3681958"/>
                    <a:pt x="4497072" y="3572123"/>
                  </a:cubicBezTo>
                  <a:cubicBezTo>
                    <a:pt x="4649477" y="3571958"/>
                    <a:pt x="4640179" y="3570075"/>
                    <a:pt x="4872200" y="3571040"/>
                  </a:cubicBezTo>
                  <a:cubicBezTo>
                    <a:pt x="4873354" y="3675228"/>
                    <a:pt x="4871730" y="3759270"/>
                    <a:pt x="4877356" y="3993204"/>
                  </a:cubicBezTo>
                  <a:cubicBezTo>
                    <a:pt x="4877426" y="3997605"/>
                    <a:pt x="4910196" y="3999064"/>
                    <a:pt x="4504959" y="4000806"/>
                  </a:cubicBezTo>
                  <a:close/>
                  <a:moveTo>
                    <a:pt x="4496672" y="3550282"/>
                  </a:moveTo>
                  <a:cubicBezTo>
                    <a:pt x="4493635" y="3369513"/>
                    <a:pt x="4495260" y="3372431"/>
                    <a:pt x="4491352" y="3121270"/>
                  </a:cubicBezTo>
                  <a:cubicBezTo>
                    <a:pt x="4931736" y="3121199"/>
                    <a:pt x="4864384" y="3097805"/>
                    <a:pt x="4865821" y="3190391"/>
                  </a:cubicBezTo>
                  <a:cubicBezTo>
                    <a:pt x="4868033" y="3332893"/>
                    <a:pt x="4868716" y="3345649"/>
                    <a:pt x="4871353" y="3511403"/>
                  </a:cubicBezTo>
                  <a:cubicBezTo>
                    <a:pt x="4872177" y="3562332"/>
                    <a:pt x="4931995" y="3549812"/>
                    <a:pt x="4496672" y="3550282"/>
                  </a:cubicBezTo>
                  <a:close/>
                  <a:moveTo>
                    <a:pt x="4491470" y="4471122"/>
                  </a:moveTo>
                  <a:cubicBezTo>
                    <a:pt x="4493847" y="4628945"/>
                    <a:pt x="4499709" y="4737228"/>
                    <a:pt x="4499827" y="4898770"/>
                  </a:cubicBezTo>
                  <a:cubicBezTo>
                    <a:pt x="4376071" y="4899005"/>
                    <a:pt x="4327082" y="4897311"/>
                    <a:pt x="4124675" y="4897311"/>
                  </a:cubicBezTo>
                  <a:cubicBezTo>
                    <a:pt x="4119873" y="4721578"/>
                    <a:pt x="4122321" y="4628992"/>
                    <a:pt x="4119731" y="4471028"/>
                  </a:cubicBezTo>
                  <a:cubicBezTo>
                    <a:pt x="4167967" y="4471334"/>
                    <a:pt x="4178160" y="4471263"/>
                    <a:pt x="4491470" y="4471122"/>
                  </a:cubicBezTo>
                  <a:close/>
                  <a:moveTo>
                    <a:pt x="4192191" y="4449400"/>
                  </a:moveTo>
                  <a:cubicBezTo>
                    <a:pt x="4099415" y="4449400"/>
                    <a:pt x="4121050" y="4475947"/>
                    <a:pt x="4116153" y="4313699"/>
                  </a:cubicBezTo>
                  <a:cubicBezTo>
                    <a:pt x="4113257" y="4218007"/>
                    <a:pt x="4111162" y="4110501"/>
                    <a:pt x="4111657" y="4022058"/>
                  </a:cubicBezTo>
                  <a:cubicBezTo>
                    <a:pt x="4124581" y="4022128"/>
                    <a:pt x="4438620" y="4022811"/>
                    <a:pt x="4486055" y="4022740"/>
                  </a:cubicBezTo>
                  <a:cubicBezTo>
                    <a:pt x="4491587" y="4329867"/>
                    <a:pt x="4488715" y="4280421"/>
                    <a:pt x="4491140" y="4449282"/>
                  </a:cubicBezTo>
                  <a:lnTo>
                    <a:pt x="4192191" y="4449400"/>
                  </a:lnTo>
                  <a:close/>
                  <a:moveTo>
                    <a:pt x="4112504" y="5277631"/>
                  </a:moveTo>
                  <a:cubicBezTo>
                    <a:pt x="4112598" y="5364050"/>
                    <a:pt x="4179879" y="5350776"/>
                    <a:pt x="3768639" y="5349129"/>
                  </a:cubicBezTo>
                  <a:cubicBezTo>
                    <a:pt x="3741166" y="5349011"/>
                    <a:pt x="3731750" y="5411495"/>
                    <a:pt x="3734669" y="4956853"/>
                  </a:cubicBezTo>
                  <a:cubicBezTo>
                    <a:pt x="3734975" y="4906748"/>
                    <a:pt x="3675534" y="4919175"/>
                    <a:pt x="4106030" y="4919175"/>
                  </a:cubicBezTo>
                  <a:cubicBezTo>
                    <a:pt x="4109279" y="5026987"/>
                    <a:pt x="4112316" y="5107216"/>
                    <a:pt x="4112504" y="5277631"/>
                  </a:cubicBezTo>
                  <a:close/>
                  <a:moveTo>
                    <a:pt x="3734834" y="4897523"/>
                  </a:moveTo>
                  <a:cubicBezTo>
                    <a:pt x="3734528" y="4697008"/>
                    <a:pt x="3727583" y="4629157"/>
                    <a:pt x="3725582" y="4471334"/>
                  </a:cubicBezTo>
                  <a:cubicBezTo>
                    <a:pt x="3901834" y="4469122"/>
                    <a:pt x="3828245" y="4468581"/>
                    <a:pt x="4100427" y="4470887"/>
                  </a:cubicBezTo>
                  <a:cubicBezTo>
                    <a:pt x="4103182" y="4639724"/>
                    <a:pt x="4100404" y="4714706"/>
                    <a:pt x="4105348" y="4897311"/>
                  </a:cubicBezTo>
                  <a:cubicBezTo>
                    <a:pt x="3771087" y="4897334"/>
                    <a:pt x="3871207" y="4897311"/>
                    <a:pt x="3734834" y="4897523"/>
                  </a:cubicBezTo>
                  <a:close/>
                  <a:moveTo>
                    <a:pt x="4051085" y="4448482"/>
                  </a:moveTo>
                  <a:cubicBezTo>
                    <a:pt x="3960593" y="4447258"/>
                    <a:pt x="3861179" y="4447140"/>
                    <a:pt x="3768474" y="4448764"/>
                  </a:cubicBezTo>
                  <a:cubicBezTo>
                    <a:pt x="3697238" y="4450012"/>
                    <a:pt x="3736552" y="4503882"/>
                    <a:pt x="3720615" y="4020975"/>
                  </a:cubicBezTo>
                  <a:cubicBezTo>
                    <a:pt x="4037549" y="4020246"/>
                    <a:pt x="3945692" y="4020646"/>
                    <a:pt x="4092377" y="4021893"/>
                  </a:cubicBezTo>
                  <a:cubicBezTo>
                    <a:pt x="4089740" y="4503482"/>
                    <a:pt x="4132561" y="4449470"/>
                    <a:pt x="4051085" y="4448482"/>
                  </a:cubicBezTo>
                  <a:close/>
                  <a:moveTo>
                    <a:pt x="4092565" y="3992804"/>
                  </a:moveTo>
                  <a:cubicBezTo>
                    <a:pt x="4092471" y="4004736"/>
                    <a:pt x="4130513" y="3997535"/>
                    <a:pt x="3768545" y="3998970"/>
                  </a:cubicBezTo>
                  <a:cubicBezTo>
                    <a:pt x="3701900" y="3999159"/>
                    <a:pt x="3718402" y="4065149"/>
                    <a:pt x="3713152" y="3668873"/>
                  </a:cubicBezTo>
                  <a:cubicBezTo>
                    <a:pt x="3711669" y="3551789"/>
                    <a:pt x="3697121" y="3570828"/>
                    <a:pt x="3768450" y="3571887"/>
                  </a:cubicBezTo>
                  <a:cubicBezTo>
                    <a:pt x="3856659" y="3573299"/>
                    <a:pt x="3889522" y="3572970"/>
                    <a:pt x="4087857" y="3573017"/>
                  </a:cubicBezTo>
                  <a:cubicBezTo>
                    <a:pt x="4092777" y="3884215"/>
                    <a:pt x="4093389" y="3894006"/>
                    <a:pt x="4092565" y="3992804"/>
                  </a:cubicBezTo>
                  <a:close/>
                  <a:moveTo>
                    <a:pt x="3711481" y="3549294"/>
                  </a:moveTo>
                  <a:cubicBezTo>
                    <a:pt x="3708703" y="3368642"/>
                    <a:pt x="3707973" y="3344872"/>
                    <a:pt x="3704536" y="3120564"/>
                  </a:cubicBezTo>
                  <a:cubicBezTo>
                    <a:pt x="3808871" y="3119881"/>
                    <a:pt x="3842111" y="3117786"/>
                    <a:pt x="4079358" y="3120258"/>
                  </a:cubicBezTo>
                  <a:cubicBezTo>
                    <a:pt x="4084396" y="3449413"/>
                    <a:pt x="4082772" y="3252616"/>
                    <a:pt x="4087503" y="3551177"/>
                  </a:cubicBezTo>
                  <a:cubicBezTo>
                    <a:pt x="3703759" y="3551106"/>
                    <a:pt x="3868547" y="3550753"/>
                    <a:pt x="3711481" y="3549294"/>
                  </a:cubicBezTo>
                  <a:close/>
                  <a:moveTo>
                    <a:pt x="3705360" y="4314052"/>
                  </a:moveTo>
                  <a:cubicBezTo>
                    <a:pt x="3704795" y="4488208"/>
                    <a:pt x="3784600" y="4450835"/>
                    <a:pt x="3332916" y="4450129"/>
                  </a:cubicBezTo>
                  <a:cubicBezTo>
                    <a:pt x="3328325" y="4157570"/>
                    <a:pt x="3327243" y="4086519"/>
                    <a:pt x="3326159" y="4023211"/>
                  </a:cubicBezTo>
                  <a:cubicBezTo>
                    <a:pt x="3499964" y="4023164"/>
                    <a:pt x="3420112" y="4021493"/>
                    <a:pt x="3701264" y="4021022"/>
                  </a:cubicBezTo>
                  <a:cubicBezTo>
                    <a:pt x="3703854" y="4098474"/>
                    <a:pt x="3705713" y="4200686"/>
                    <a:pt x="3705360" y="4314052"/>
                  </a:cubicBezTo>
                  <a:close/>
                  <a:moveTo>
                    <a:pt x="3627345" y="3999229"/>
                  </a:moveTo>
                  <a:cubicBezTo>
                    <a:pt x="3292401" y="3999229"/>
                    <a:pt x="3325901" y="4008243"/>
                    <a:pt x="3325618" y="3992733"/>
                  </a:cubicBezTo>
                  <a:cubicBezTo>
                    <a:pt x="3317167" y="3515734"/>
                    <a:pt x="3316955" y="3572452"/>
                    <a:pt x="3344898" y="3572452"/>
                  </a:cubicBezTo>
                  <a:cubicBezTo>
                    <a:pt x="3763248" y="3572452"/>
                    <a:pt x="3692177" y="3540021"/>
                    <a:pt x="3693849" y="3669250"/>
                  </a:cubicBezTo>
                  <a:cubicBezTo>
                    <a:pt x="3695896" y="3823849"/>
                    <a:pt x="3696932" y="3898195"/>
                    <a:pt x="3700299" y="3993392"/>
                  </a:cubicBezTo>
                  <a:cubicBezTo>
                    <a:pt x="3700581" y="4001088"/>
                    <a:pt x="3711552" y="3999229"/>
                    <a:pt x="3627345" y="3999229"/>
                  </a:cubicBezTo>
                  <a:close/>
                  <a:moveTo>
                    <a:pt x="3627345" y="3548964"/>
                  </a:moveTo>
                  <a:cubicBezTo>
                    <a:pt x="3272604" y="3548964"/>
                    <a:pt x="3322110" y="3565956"/>
                    <a:pt x="3321216" y="3511003"/>
                  </a:cubicBezTo>
                  <a:cubicBezTo>
                    <a:pt x="3314201" y="3062880"/>
                    <a:pt x="3296098" y="3120634"/>
                    <a:pt x="3344875" y="3120634"/>
                  </a:cubicBezTo>
                  <a:cubicBezTo>
                    <a:pt x="3596365" y="3120752"/>
                    <a:pt x="3638197" y="3120869"/>
                    <a:pt x="3685256" y="3120658"/>
                  </a:cubicBezTo>
                  <a:cubicBezTo>
                    <a:pt x="3692883" y="3619992"/>
                    <a:pt x="3719202" y="3548964"/>
                    <a:pt x="3627345" y="3548964"/>
                  </a:cubicBezTo>
                  <a:close/>
                  <a:moveTo>
                    <a:pt x="3313636" y="4450082"/>
                  </a:moveTo>
                  <a:cubicBezTo>
                    <a:pt x="3206806" y="4449659"/>
                    <a:pt x="3093526" y="4444575"/>
                    <a:pt x="2940862" y="4448482"/>
                  </a:cubicBezTo>
                  <a:cubicBezTo>
                    <a:pt x="2939026" y="4309604"/>
                    <a:pt x="2942627" y="4196732"/>
                    <a:pt x="2935847" y="4022246"/>
                  </a:cubicBezTo>
                  <a:cubicBezTo>
                    <a:pt x="3017394" y="4023729"/>
                    <a:pt x="3061981" y="4023305"/>
                    <a:pt x="3306832" y="4023211"/>
                  </a:cubicBezTo>
                  <a:cubicBezTo>
                    <a:pt x="3308315" y="4107535"/>
                    <a:pt x="3309022" y="4155123"/>
                    <a:pt x="3313636" y="4450082"/>
                  </a:cubicBezTo>
                  <a:close/>
                  <a:moveTo>
                    <a:pt x="2928974" y="3547552"/>
                  </a:moveTo>
                  <a:cubicBezTo>
                    <a:pt x="2927090" y="3387964"/>
                    <a:pt x="2923418" y="3336894"/>
                    <a:pt x="2920616" y="3121246"/>
                  </a:cubicBezTo>
                  <a:cubicBezTo>
                    <a:pt x="2946724" y="3121246"/>
                    <a:pt x="3187149" y="3120964"/>
                    <a:pt x="3293296" y="3120681"/>
                  </a:cubicBezTo>
                  <a:cubicBezTo>
                    <a:pt x="3296898" y="3373160"/>
                    <a:pt x="3300359" y="3365441"/>
                    <a:pt x="3302501" y="3550424"/>
                  </a:cubicBezTo>
                  <a:cubicBezTo>
                    <a:pt x="3127166" y="3549459"/>
                    <a:pt x="3295980" y="3547246"/>
                    <a:pt x="2928974" y="3547552"/>
                  </a:cubicBezTo>
                  <a:close/>
                  <a:moveTo>
                    <a:pt x="2921087" y="4449023"/>
                  </a:moveTo>
                  <a:cubicBezTo>
                    <a:pt x="2745282" y="4454083"/>
                    <a:pt x="2651259" y="4448529"/>
                    <a:pt x="2551562" y="4447705"/>
                  </a:cubicBezTo>
                  <a:cubicBezTo>
                    <a:pt x="2543582" y="3942063"/>
                    <a:pt x="2513378" y="4023776"/>
                    <a:pt x="2639135" y="4021752"/>
                  </a:cubicBezTo>
                  <a:cubicBezTo>
                    <a:pt x="2732028" y="4020246"/>
                    <a:pt x="2820637" y="4020104"/>
                    <a:pt x="2916520" y="4021916"/>
                  </a:cubicBezTo>
                  <a:cubicBezTo>
                    <a:pt x="2920899" y="4134153"/>
                    <a:pt x="2922759" y="4448953"/>
                    <a:pt x="2921087" y="4449023"/>
                  </a:cubicBezTo>
                  <a:close/>
                  <a:moveTo>
                    <a:pt x="2780193" y="3547670"/>
                  </a:moveTo>
                  <a:cubicBezTo>
                    <a:pt x="2648975" y="3547670"/>
                    <a:pt x="2644973" y="3549200"/>
                    <a:pt x="2535554" y="3549506"/>
                  </a:cubicBezTo>
                  <a:cubicBezTo>
                    <a:pt x="2531411" y="3250263"/>
                    <a:pt x="2530634" y="3197569"/>
                    <a:pt x="2529316" y="3123246"/>
                  </a:cubicBezTo>
                  <a:cubicBezTo>
                    <a:pt x="2961978" y="3121929"/>
                    <a:pt x="2900795" y="3093687"/>
                    <a:pt x="2902325" y="3190414"/>
                  </a:cubicBezTo>
                  <a:cubicBezTo>
                    <a:pt x="2909105" y="3623193"/>
                    <a:pt x="2945240" y="3547529"/>
                    <a:pt x="2780193" y="3547670"/>
                  </a:cubicBezTo>
                  <a:close/>
                  <a:moveTo>
                    <a:pt x="2532305" y="4447587"/>
                  </a:moveTo>
                  <a:cubicBezTo>
                    <a:pt x="2352616" y="4446693"/>
                    <a:pt x="2341481" y="4452412"/>
                    <a:pt x="2158637" y="4450788"/>
                  </a:cubicBezTo>
                  <a:cubicBezTo>
                    <a:pt x="2149762" y="3953901"/>
                    <a:pt x="2120288" y="4019940"/>
                    <a:pt x="2215512" y="4019940"/>
                  </a:cubicBezTo>
                  <a:cubicBezTo>
                    <a:pt x="2354452" y="4019940"/>
                    <a:pt x="2357324" y="4022881"/>
                    <a:pt x="2497794" y="4022881"/>
                  </a:cubicBezTo>
                  <a:cubicBezTo>
                    <a:pt x="2535366" y="4022881"/>
                    <a:pt x="2524678" y="3964633"/>
                    <a:pt x="2532305" y="4447587"/>
                  </a:cubicBezTo>
                  <a:close/>
                  <a:moveTo>
                    <a:pt x="2497794" y="4001041"/>
                  </a:moveTo>
                  <a:cubicBezTo>
                    <a:pt x="2495699" y="4001041"/>
                    <a:pt x="2149291" y="3999935"/>
                    <a:pt x="2149268" y="3992969"/>
                  </a:cubicBezTo>
                  <a:cubicBezTo>
                    <a:pt x="2148255" y="3507214"/>
                    <a:pt x="2107247" y="3572687"/>
                    <a:pt x="2215512" y="3572687"/>
                  </a:cubicBezTo>
                  <a:cubicBezTo>
                    <a:pt x="2576869" y="3572687"/>
                    <a:pt x="2516721" y="3538774"/>
                    <a:pt x="2517404" y="3671862"/>
                  </a:cubicBezTo>
                  <a:cubicBezTo>
                    <a:pt x="2519381" y="4051123"/>
                    <a:pt x="2538332" y="4001041"/>
                    <a:pt x="2497794" y="4001041"/>
                  </a:cubicBezTo>
                  <a:close/>
                  <a:moveTo>
                    <a:pt x="2497794" y="3549576"/>
                  </a:moveTo>
                  <a:cubicBezTo>
                    <a:pt x="2086295" y="3549576"/>
                    <a:pt x="2141405" y="3567745"/>
                    <a:pt x="2140510" y="3511097"/>
                  </a:cubicBezTo>
                  <a:cubicBezTo>
                    <a:pt x="2137991" y="3350779"/>
                    <a:pt x="2141193" y="3350685"/>
                    <a:pt x="2138674" y="3189991"/>
                  </a:cubicBezTo>
                  <a:cubicBezTo>
                    <a:pt x="2137332" y="3104395"/>
                    <a:pt x="2121819" y="3121881"/>
                    <a:pt x="2215512" y="3121881"/>
                  </a:cubicBezTo>
                  <a:cubicBezTo>
                    <a:pt x="2569547" y="3121881"/>
                    <a:pt x="2509776" y="3101547"/>
                    <a:pt x="2511165" y="3190367"/>
                  </a:cubicBezTo>
                  <a:cubicBezTo>
                    <a:pt x="2517733" y="3605000"/>
                    <a:pt x="2522183" y="3549576"/>
                    <a:pt x="2497794" y="3549576"/>
                  </a:cubicBezTo>
                  <a:close/>
                  <a:moveTo>
                    <a:pt x="2139333" y="4450577"/>
                  </a:moveTo>
                  <a:cubicBezTo>
                    <a:pt x="1999546" y="4448788"/>
                    <a:pt x="2095923" y="4446764"/>
                    <a:pt x="1766088" y="4448035"/>
                  </a:cubicBezTo>
                  <a:cubicBezTo>
                    <a:pt x="1757755" y="3957267"/>
                    <a:pt x="1740899" y="4019940"/>
                    <a:pt x="1792125" y="4019516"/>
                  </a:cubicBezTo>
                  <a:cubicBezTo>
                    <a:pt x="1877414" y="4018833"/>
                    <a:pt x="1947167" y="4018575"/>
                    <a:pt x="2074242" y="4019422"/>
                  </a:cubicBezTo>
                  <a:cubicBezTo>
                    <a:pt x="2143759" y="4019963"/>
                    <a:pt x="2130223" y="3947618"/>
                    <a:pt x="2139333" y="4450577"/>
                  </a:cubicBezTo>
                  <a:close/>
                  <a:moveTo>
                    <a:pt x="1753847" y="4921599"/>
                  </a:moveTo>
                  <a:cubicBezTo>
                    <a:pt x="1760062" y="5252284"/>
                    <a:pt x="1758508" y="5221571"/>
                    <a:pt x="1759921" y="5347811"/>
                  </a:cubicBezTo>
                  <a:cubicBezTo>
                    <a:pt x="1699702" y="5346987"/>
                    <a:pt x="1682682" y="5347176"/>
                    <a:pt x="1386417" y="5347105"/>
                  </a:cubicBezTo>
                  <a:cubicBezTo>
                    <a:pt x="1383804" y="5229267"/>
                    <a:pt x="1381308" y="5197330"/>
                    <a:pt x="1379331" y="4919787"/>
                  </a:cubicBezTo>
                  <a:cubicBezTo>
                    <a:pt x="1381944" y="4919810"/>
                    <a:pt x="1751893" y="4921599"/>
                    <a:pt x="1753847" y="4921599"/>
                  </a:cubicBezTo>
                  <a:close/>
                  <a:moveTo>
                    <a:pt x="1379166" y="4897946"/>
                  </a:moveTo>
                  <a:cubicBezTo>
                    <a:pt x="1378625" y="4838874"/>
                    <a:pt x="1378036" y="4808091"/>
                    <a:pt x="1372904" y="4474417"/>
                  </a:cubicBezTo>
                  <a:cubicBezTo>
                    <a:pt x="1372740" y="4463426"/>
                    <a:pt x="1353318" y="4471263"/>
                    <a:pt x="1747161" y="4469969"/>
                  </a:cubicBezTo>
                  <a:cubicBezTo>
                    <a:pt x="1749586" y="4616354"/>
                    <a:pt x="1749704" y="4692324"/>
                    <a:pt x="1753447" y="4899759"/>
                  </a:cubicBezTo>
                  <a:cubicBezTo>
                    <a:pt x="1751516" y="4899735"/>
                    <a:pt x="1380955" y="4897946"/>
                    <a:pt x="1379166" y="4897946"/>
                  </a:cubicBezTo>
                  <a:close/>
                  <a:moveTo>
                    <a:pt x="1650878" y="5369016"/>
                  </a:moveTo>
                  <a:cubicBezTo>
                    <a:pt x="1794055" y="5369016"/>
                    <a:pt x="1757049" y="5291233"/>
                    <a:pt x="1764370" y="5759620"/>
                  </a:cubicBezTo>
                  <a:cubicBezTo>
                    <a:pt x="1765311" y="5819492"/>
                    <a:pt x="1814771" y="5797534"/>
                    <a:pt x="1392655" y="5796005"/>
                  </a:cubicBezTo>
                  <a:cubicBezTo>
                    <a:pt x="1389877" y="5651384"/>
                    <a:pt x="1390348" y="5540654"/>
                    <a:pt x="1386888" y="5368969"/>
                  </a:cubicBezTo>
                  <a:lnTo>
                    <a:pt x="1650878" y="5369016"/>
                  </a:lnTo>
                  <a:close/>
                  <a:moveTo>
                    <a:pt x="2074359" y="3997558"/>
                  </a:moveTo>
                  <a:cubicBezTo>
                    <a:pt x="1987940" y="3996876"/>
                    <a:pt x="1890527" y="3996805"/>
                    <a:pt x="1791937" y="3997605"/>
                  </a:cubicBezTo>
                  <a:cubicBezTo>
                    <a:pt x="1742312" y="3998005"/>
                    <a:pt x="1758155" y="4062984"/>
                    <a:pt x="1750951" y="3570146"/>
                  </a:cubicBezTo>
                  <a:cubicBezTo>
                    <a:pt x="1897566" y="3573299"/>
                    <a:pt x="1810581" y="3573652"/>
                    <a:pt x="2122336" y="3572781"/>
                  </a:cubicBezTo>
                  <a:cubicBezTo>
                    <a:pt x="2132271" y="4064820"/>
                    <a:pt x="2151292" y="3998076"/>
                    <a:pt x="2074359" y="3997558"/>
                  </a:cubicBezTo>
                  <a:close/>
                  <a:moveTo>
                    <a:pt x="1746808" y="4448105"/>
                  </a:moveTo>
                  <a:cubicBezTo>
                    <a:pt x="1520248" y="4448929"/>
                    <a:pt x="1537645" y="4446952"/>
                    <a:pt x="1372457" y="4446928"/>
                  </a:cubicBezTo>
                  <a:cubicBezTo>
                    <a:pt x="1364641" y="3989980"/>
                    <a:pt x="1360192" y="4020952"/>
                    <a:pt x="1368549" y="4020928"/>
                  </a:cubicBezTo>
                  <a:cubicBezTo>
                    <a:pt x="1371327" y="4020928"/>
                    <a:pt x="1736285" y="4019893"/>
                    <a:pt x="1738333" y="4019869"/>
                  </a:cubicBezTo>
                  <a:cubicBezTo>
                    <a:pt x="1742006" y="4246602"/>
                    <a:pt x="1745796" y="4389716"/>
                    <a:pt x="1746808" y="4448105"/>
                  </a:cubicBezTo>
                  <a:close/>
                  <a:moveTo>
                    <a:pt x="1363747" y="3992851"/>
                  </a:moveTo>
                  <a:cubicBezTo>
                    <a:pt x="1362452" y="3898077"/>
                    <a:pt x="1354895" y="3570899"/>
                    <a:pt x="1368573" y="3570899"/>
                  </a:cubicBezTo>
                  <a:cubicBezTo>
                    <a:pt x="1804578" y="3570899"/>
                    <a:pt x="1731365" y="3536373"/>
                    <a:pt x="1733060" y="3671933"/>
                  </a:cubicBezTo>
                  <a:cubicBezTo>
                    <a:pt x="1734520" y="3788829"/>
                    <a:pt x="1735414" y="3837781"/>
                    <a:pt x="1738004" y="3998005"/>
                  </a:cubicBezTo>
                  <a:cubicBezTo>
                    <a:pt x="1317324" y="4000406"/>
                    <a:pt x="1363864" y="4001583"/>
                    <a:pt x="1363747" y="3992851"/>
                  </a:cubicBezTo>
                  <a:close/>
                  <a:moveTo>
                    <a:pt x="1650878" y="3547340"/>
                  </a:moveTo>
                  <a:cubicBezTo>
                    <a:pt x="1305930" y="3547340"/>
                    <a:pt x="1360616" y="3566380"/>
                    <a:pt x="1359745" y="3511003"/>
                  </a:cubicBezTo>
                  <a:cubicBezTo>
                    <a:pt x="1352918" y="3074177"/>
                    <a:pt x="1340747" y="3121199"/>
                    <a:pt x="1368549" y="3121199"/>
                  </a:cubicBezTo>
                  <a:cubicBezTo>
                    <a:pt x="1789677" y="3121199"/>
                    <a:pt x="1723526" y="3100065"/>
                    <a:pt x="1724938" y="3190414"/>
                  </a:cubicBezTo>
                  <a:cubicBezTo>
                    <a:pt x="1731601" y="3614861"/>
                    <a:pt x="1753659" y="3547340"/>
                    <a:pt x="1650878" y="3547340"/>
                  </a:cubicBezTo>
                  <a:close/>
                  <a:moveTo>
                    <a:pt x="1353530" y="4468792"/>
                  </a:moveTo>
                  <a:cubicBezTo>
                    <a:pt x="1353553" y="4470863"/>
                    <a:pt x="1359250" y="4830143"/>
                    <a:pt x="1359862" y="4897946"/>
                  </a:cubicBezTo>
                  <a:cubicBezTo>
                    <a:pt x="1242981" y="4897899"/>
                    <a:pt x="1382368" y="4897687"/>
                    <a:pt x="987842" y="4896652"/>
                  </a:cubicBezTo>
                  <a:cubicBezTo>
                    <a:pt x="986994" y="4830943"/>
                    <a:pt x="986029" y="4772907"/>
                    <a:pt x="981344" y="4474440"/>
                  </a:cubicBezTo>
                  <a:cubicBezTo>
                    <a:pt x="981297" y="4470087"/>
                    <a:pt x="948999" y="4469145"/>
                    <a:pt x="1353530" y="4468792"/>
                  </a:cubicBezTo>
                  <a:close/>
                  <a:moveTo>
                    <a:pt x="1360051" y="4919787"/>
                  </a:moveTo>
                  <a:cubicBezTo>
                    <a:pt x="1362169" y="5209404"/>
                    <a:pt x="1364547" y="5230891"/>
                    <a:pt x="1367113" y="5347105"/>
                  </a:cubicBezTo>
                  <a:cubicBezTo>
                    <a:pt x="1365089" y="5347105"/>
                    <a:pt x="997023" y="5347811"/>
                    <a:pt x="994245" y="5347835"/>
                  </a:cubicBezTo>
                  <a:cubicBezTo>
                    <a:pt x="988077" y="4947440"/>
                    <a:pt x="990196" y="5086906"/>
                    <a:pt x="988101" y="4918492"/>
                  </a:cubicBezTo>
                  <a:cubicBezTo>
                    <a:pt x="1343031" y="4919316"/>
                    <a:pt x="1228715" y="4919739"/>
                    <a:pt x="1360051" y="4919787"/>
                  </a:cubicBezTo>
                  <a:close/>
                  <a:moveTo>
                    <a:pt x="1367584" y="5368969"/>
                  </a:moveTo>
                  <a:cubicBezTo>
                    <a:pt x="1371256" y="5550868"/>
                    <a:pt x="1370197" y="5629285"/>
                    <a:pt x="1373375" y="5795957"/>
                  </a:cubicBezTo>
                  <a:cubicBezTo>
                    <a:pt x="1371021" y="5795957"/>
                    <a:pt x="1330389" y="5795793"/>
                    <a:pt x="999518" y="5796757"/>
                  </a:cubicBezTo>
                  <a:cubicBezTo>
                    <a:pt x="996293" y="5598502"/>
                    <a:pt x="998553" y="5627614"/>
                    <a:pt x="994598" y="5369698"/>
                  </a:cubicBezTo>
                  <a:cubicBezTo>
                    <a:pt x="999236" y="5369698"/>
                    <a:pt x="1344890" y="5368969"/>
                    <a:pt x="1367584" y="5368969"/>
                  </a:cubicBezTo>
                  <a:close/>
                  <a:moveTo>
                    <a:pt x="1368549" y="5817798"/>
                  </a:moveTo>
                  <a:cubicBezTo>
                    <a:pt x="1376482" y="5817798"/>
                    <a:pt x="1372834" y="5806454"/>
                    <a:pt x="1376765" y="5920408"/>
                  </a:cubicBezTo>
                  <a:cubicBezTo>
                    <a:pt x="1389359" y="6286207"/>
                    <a:pt x="1386558" y="6249305"/>
                    <a:pt x="1368549" y="6249305"/>
                  </a:cubicBezTo>
                  <a:cubicBezTo>
                    <a:pt x="1366219" y="6249305"/>
                    <a:pt x="1007946" y="6249376"/>
                    <a:pt x="1007711" y="6240903"/>
                  </a:cubicBezTo>
                  <a:cubicBezTo>
                    <a:pt x="1004768" y="6136833"/>
                    <a:pt x="1005003" y="6132526"/>
                    <a:pt x="999895" y="5818645"/>
                  </a:cubicBezTo>
                  <a:cubicBezTo>
                    <a:pt x="1002508" y="5818645"/>
                    <a:pt x="1366454" y="5817798"/>
                    <a:pt x="1368549" y="5817798"/>
                  </a:cubicBezTo>
                  <a:close/>
                  <a:moveTo>
                    <a:pt x="1086361" y="6268509"/>
                  </a:moveTo>
                  <a:cubicBezTo>
                    <a:pt x="1226878" y="6268509"/>
                    <a:pt x="1227373" y="6271169"/>
                    <a:pt x="1368573" y="6271169"/>
                  </a:cubicBezTo>
                  <a:cubicBezTo>
                    <a:pt x="1391313" y="6271169"/>
                    <a:pt x="1380037" y="6224029"/>
                    <a:pt x="1386676" y="6695851"/>
                  </a:cubicBezTo>
                  <a:cubicBezTo>
                    <a:pt x="1377495" y="6695828"/>
                    <a:pt x="1018822" y="6697852"/>
                    <a:pt x="1017080" y="6697875"/>
                  </a:cubicBezTo>
                  <a:cubicBezTo>
                    <a:pt x="1008676" y="6192116"/>
                    <a:pt x="981862" y="6268509"/>
                    <a:pt x="1086361" y="6268509"/>
                  </a:cubicBezTo>
                  <a:close/>
                  <a:moveTo>
                    <a:pt x="1393103" y="5817844"/>
                  </a:moveTo>
                  <a:cubicBezTo>
                    <a:pt x="1518530" y="5818339"/>
                    <a:pt x="1510996" y="5821893"/>
                    <a:pt x="1650878" y="5821893"/>
                  </a:cubicBezTo>
                  <a:cubicBezTo>
                    <a:pt x="1801306" y="5821893"/>
                    <a:pt x="1761874" y="5732720"/>
                    <a:pt x="1774587" y="6241562"/>
                  </a:cubicBezTo>
                  <a:cubicBezTo>
                    <a:pt x="1774822" y="6251047"/>
                    <a:pt x="1821834" y="6248552"/>
                    <a:pt x="1401766" y="6249281"/>
                  </a:cubicBezTo>
                  <a:cubicBezTo>
                    <a:pt x="1400777" y="6004592"/>
                    <a:pt x="1395174" y="5914196"/>
                    <a:pt x="1393103" y="5817844"/>
                  </a:cubicBezTo>
                  <a:close/>
                  <a:moveTo>
                    <a:pt x="1775316" y="6270510"/>
                  </a:moveTo>
                  <a:cubicBezTo>
                    <a:pt x="1781555" y="6526025"/>
                    <a:pt x="1776917" y="6543276"/>
                    <a:pt x="1778918" y="6697734"/>
                  </a:cubicBezTo>
                  <a:cubicBezTo>
                    <a:pt x="1432746" y="6697969"/>
                    <a:pt x="1566836" y="6696345"/>
                    <a:pt x="1405932" y="6695875"/>
                  </a:cubicBezTo>
                  <a:cubicBezTo>
                    <a:pt x="1405909" y="6694015"/>
                    <a:pt x="1401907" y="6272957"/>
                    <a:pt x="1401883" y="6271122"/>
                  </a:cubicBezTo>
                  <a:cubicBezTo>
                    <a:pt x="1507748" y="6270957"/>
                    <a:pt x="1619003" y="6268909"/>
                    <a:pt x="1775316" y="6270510"/>
                  </a:cubicBezTo>
                  <a:close/>
                  <a:moveTo>
                    <a:pt x="1779248" y="6719574"/>
                  </a:moveTo>
                  <a:cubicBezTo>
                    <a:pt x="1779271" y="6721316"/>
                    <a:pt x="1784898" y="7080902"/>
                    <a:pt x="1786569" y="7147716"/>
                  </a:cubicBezTo>
                  <a:cubicBezTo>
                    <a:pt x="1584421" y="7146398"/>
                    <a:pt x="1501933" y="7148469"/>
                    <a:pt x="1414219" y="7148728"/>
                  </a:cubicBezTo>
                  <a:cubicBezTo>
                    <a:pt x="1414195" y="7147057"/>
                    <a:pt x="1406403" y="6725317"/>
                    <a:pt x="1406286" y="6717739"/>
                  </a:cubicBezTo>
                  <a:cubicBezTo>
                    <a:pt x="1583339" y="6718303"/>
                    <a:pt x="1421281" y="6719833"/>
                    <a:pt x="1779248" y="6719574"/>
                  </a:cubicBezTo>
                  <a:close/>
                  <a:moveTo>
                    <a:pt x="1787111" y="7169603"/>
                  </a:moveTo>
                  <a:cubicBezTo>
                    <a:pt x="1794526" y="7442205"/>
                    <a:pt x="1792572" y="7470918"/>
                    <a:pt x="1793796" y="7597157"/>
                  </a:cubicBezTo>
                  <a:cubicBezTo>
                    <a:pt x="1649960" y="7595533"/>
                    <a:pt x="1473496" y="7597275"/>
                    <a:pt x="1420434" y="7597416"/>
                  </a:cubicBezTo>
                  <a:cubicBezTo>
                    <a:pt x="1419233" y="7477225"/>
                    <a:pt x="1420928" y="7482426"/>
                    <a:pt x="1414619" y="7170569"/>
                  </a:cubicBezTo>
                  <a:cubicBezTo>
                    <a:pt x="1530559" y="7170286"/>
                    <a:pt x="1573616" y="7168215"/>
                    <a:pt x="1787111" y="7169603"/>
                  </a:cubicBezTo>
                  <a:close/>
                  <a:moveTo>
                    <a:pt x="1791937" y="7619068"/>
                  </a:moveTo>
                  <a:cubicBezTo>
                    <a:pt x="1796715" y="7619091"/>
                    <a:pt x="1791630" y="7594239"/>
                    <a:pt x="1800505" y="8045539"/>
                  </a:cubicBezTo>
                  <a:cubicBezTo>
                    <a:pt x="1586469" y="8044339"/>
                    <a:pt x="1526440" y="8045633"/>
                    <a:pt x="1429733" y="8045892"/>
                  </a:cubicBezTo>
                  <a:cubicBezTo>
                    <a:pt x="1426390" y="7823278"/>
                    <a:pt x="1423118" y="7834057"/>
                    <a:pt x="1420646" y="7619303"/>
                  </a:cubicBezTo>
                  <a:cubicBezTo>
                    <a:pt x="1538069" y="7619045"/>
                    <a:pt x="1616414" y="7617397"/>
                    <a:pt x="1791937" y="7619068"/>
                  </a:cubicBezTo>
                  <a:close/>
                  <a:moveTo>
                    <a:pt x="1798552" y="6722987"/>
                  </a:moveTo>
                  <a:cubicBezTo>
                    <a:pt x="1798457" y="6716844"/>
                    <a:pt x="1768772" y="6719951"/>
                    <a:pt x="2175092" y="6720845"/>
                  </a:cubicBezTo>
                  <a:cubicBezTo>
                    <a:pt x="2175657" y="6755747"/>
                    <a:pt x="2180177" y="7137149"/>
                    <a:pt x="2180248" y="7147693"/>
                  </a:cubicBezTo>
                  <a:cubicBezTo>
                    <a:pt x="2068262" y="7147763"/>
                    <a:pt x="1947379" y="7148752"/>
                    <a:pt x="1805802" y="7147834"/>
                  </a:cubicBezTo>
                  <a:cubicBezTo>
                    <a:pt x="1804343" y="7087726"/>
                    <a:pt x="1804013" y="7057343"/>
                    <a:pt x="1798552" y="6722987"/>
                  </a:cubicBezTo>
                  <a:close/>
                  <a:moveTo>
                    <a:pt x="2180389" y="7169557"/>
                  </a:moveTo>
                  <a:cubicBezTo>
                    <a:pt x="2181260" y="7411139"/>
                    <a:pt x="2183849" y="7463528"/>
                    <a:pt x="2186509" y="7598075"/>
                  </a:cubicBezTo>
                  <a:cubicBezTo>
                    <a:pt x="1894694" y="7597840"/>
                    <a:pt x="1877367" y="7597934"/>
                    <a:pt x="1813100" y="7597346"/>
                  </a:cubicBezTo>
                  <a:cubicBezTo>
                    <a:pt x="1811994" y="7478778"/>
                    <a:pt x="1813665" y="7438652"/>
                    <a:pt x="1806414" y="7169721"/>
                  </a:cubicBezTo>
                  <a:cubicBezTo>
                    <a:pt x="1943118" y="7170569"/>
                    <a:pt x="2093922" y="7169627"/>
                    <a:pt x="2180389" y="7169557"/>
                  </a:cubicBezTo>
                  <a:close/>
                  <a:moveTo>
                    <a:pt x="1933160" y="7619727"/>
                  </a:moveTo>
                  <a:cubicBezTo>
                    <a:pt x="2235687" y="7619986"/>
                    <a:pt x="2186651" y="7597557"/>
                    <a:pt x="2188040" y="7687271"/>
                  </a:cubicBezTo>
                  <a:cubicBezTo>
                    <a:pt x="2190253" y="7828761"/>
                    <a:pt x="2190041" y="7849896"/>
                    <a:pt x="2192513" y="8008613"/>
                  </a:cubicBezTo>
                  <a:cubicBezTo>
                    <a:pt x="2193289" y="8058601"/>
                    <a:pt x="2253413" y="8047869"/>
                    <a:pt x="1819762" y="8045633"/>
                  </a:cubicBezTo>
                  <a:cubicBezTo>
                    <a:pt x="1819197" y="8017133"/>
                    <a:pt x="1819574" y="8040479"/>
                    <a:pt x="1814183" y="7686895"/>
                  </a:cubicBezTo>
                  <a:cubicBezTo>
                    <a:pt x="1812888" y="7601134"/>
                    <a:pt x="1789323" y="7619727"/>
                    <a:pt x="1933160" y="7619727"/>
                  </a:cubicBezTo>
                  <a:close/>
                  <a:moveTo>
                    <a:pt x="2183967" y="6268368"/>
                  </a:moveTo>
                  <a:cubicBezTo>
                    <a:pt x="2185639" y="6268368"/>
                    <a:pt x="2481268" y="6267709"/>
                    <a:pt x="2558813" y="6267827"/>
                  </a:cubicBezTo>
                  <a:cubicBezTo>
                    <a:pt x="2564792" y="6774504"/>
                    <a:pt x="2584990" y="6696863"/>
                    <a:pt x="2497794" y="6696863"/>
                  </a:cubicBezTo>
                  <a:cubicBezTo>
                    <a:pt x="2357253" y="6696863"/>
                    <a:pt x="2354169" y="6699052"/>
                    <a:pt x="2215512" y="6699052"/>
                  </a:cubicBezTo>
                  <a:cubicBezTo>
                    <a:pt x="2187428" y="6699052"/>
                    <a:pt x="2192983" y="6756194"/>
                    <a:pt x="2183967" y="6268368"/>
                  </a:cubicBezTo>
                  <a:close/>
                  <a:moveTo>
                    <a:pt x="2215512" y="6720892"/>
                  </a:moveTo>
                  <a:cubicBezTo>
                    <a:pt x="2592476" y="6720892"/>
                    <a:pt x="2564086" y="6713690"/>
                    <a:pt x="2564251" y="6723363"/>
                  </a:cubicBezTo>
                  <a:cubicBezTo>
                    <a:pt x="2572066" y="7220721"/>
                    <a:pt x="2601398" y="7149081"/>
                    <a:pt x="2497794" y="7149152"/>
                  </a:cubicBezTo>
                  <a:cubicBezTo>
                    <a:pt x="2360008" y="7149152"/>
                    <a:pt x="2360102" y="7147693"/>
                    <a:pt x="2215512" y="7147693"/>
                  </a:cubicBezTo>
                  <a:cubicBezTo>
                    <a:pt x="2193878" y="7147693"/>
                    <a:pt x="2200234" y="7163367"/>
                    <a:pt x="2198374" y="7044282"/>
                  </a:cubicBezTo>
                  <a:cubicBezTo>
                    <a:pt x="2192536" y="6671164"/>
                    <a:pt x="2186251" y="6720892"/>
                    <a:pt x="2215512" y="6720892"/>
                  </a:cubicBezTo>
                  <a:close/>
                  <a:moveTo>
                    <a:pt x="2215512" y="7169557"/>
                  </a:moveTo>
                  <a:cubicBezTo>
                    <a:pt x="2629883" y="7169557"/>
                    <a:pt x="2572914" y="7159930"/>
                    <a:pt x="2574044" y="7205423"/>
                  </a:cubicBezTo>
                  <a:cubicBezTo>
                    <a:pt x="2585249" y="7672374"/>
                    <a:pt x="2596949" y="7595651"/>
                    <a:pt x="2497794" y="7595651"/>
                  </a:cubicBezTo>
                  <a:cubicBezTo>
                    <a:pt x="2146490" y="7595651"/>
                    <a:pt x="2206567" y="7627893"/>
                    <a:pt x="2204236" y="7526153"/>
                  </a:cubicBezTo>
                  <a:cubicBezTo>
                    <a:pt x="2195032" y="7125688"/>
                    <a:pt x="2197315" y="7169557"/>
                    <a:pt x="2215512" y="7169557"/>
                  </a:cubicBezTo>
                  <a:close/>
                  <a:moveTo>
                    <a:pt x="2578069" y="6267874"/>
                  </a:moveTo>
                  <a:cubicBezTo>
                    <a:pt x="2957388" y="6268627"/>
                    <a:pt x="2786055" y="6267921"/>
                    <a:pt x="2950396" y="6269145"/>
                  </a:cubicBezTo>
                  <a:cubicBezTo>
                    <a:pt x="2963932" y="6766785"/>
                    <a:pt x="2962849" y="6698111"/>
                    <a:pt x="2921534" y="6697122"/>
                  </a:cubicBezTo>
                  <a:cubicBezTo>
                    <a:pt x="2511824" y="6687191"/>
                    <a:pt x="2582872" y="6744120"/>
                    <a:pt x="2581718" y="6562457"/>
                  </a:cubicBezTo>
                  <a:cubicBezTo>
                    <a:pt x="2580965" y="6439018"/>
                    <a:pt x="2579717" y="6405599"/>
                    <a:pt x="2578069" y="6267874"/>
                  </a:cubicBezTo>
                  <a:close/>
                  <a:moveTo>
                    <a:pt x="2639088" y="6717997"/>
                  </a:moveTo>
                  <a:cubicBezTo>
                    <a:pt x="2990039" y="6714679"/>
                    <a:pt x="2956069" y="6721645"/>
                    <a:pt x="2956117" y="6723363"/>
                  </a:cubicBezTo>
                  <a:cubicBezTo>
                    <a:pt x="2963744" y="7210836"/>
                    <a:pt x="2988956" y="7147669"/>
                    <a:pt x="2921252" y="7148305"/>
                  </a:cubicBezTo>
                  <a:cubicBezTo>
                    <a:pt x="2827370" y="7149058"/>
                    <a:pt x="2840365" y="7148870"/>
                    <a:pt x="2592006" y="7149081"/>
                  </a:cubicBezTo>
                  <a:cubicBezTo>
                    <a:pt x="2581177" y="6649606"/>
                    <a:pt x="2562885" y="6718821"/>
                    <a:pt x="2639088" y="6717997"/>
                  </a:cubicBezTo>
                  <a:close/>
                  <a:moveTo>
                    <a:pt x="2966898" y="7169815"/>
                  </a:moveTo>
                  <a:cubicBezTo>
                    <a:pt x="2973066" y="7497747"/>
                    <a:pt x="2971442" y="7468517"/>
                    <a:pt x="2972972" y="7598287"/>
                  </a:cubicBezTo>
                  <a:cubicBezTo>
                    <a:pt x="2573361" y="7595816"/>
                    <a:pt x="2895686" y="7598499"/>
                    <a:pt x="2598668" y="7596004"/>
                  </a:cubicBezTo>
                  <a:cubicBezTo>
                    <a:pt x="2597585" y="7481085"/>
                    <a:pt x="2598950" y="7448465"/>
                    <a:pt x="2592500" y="7170945"/>
                  </a:cubicBezTo>
                  <a:cubicBezTo>
                    <a:pt x="2951926" y="7170639"/>
                    <a:pt x="2808466" y="7170851"/>
                    <a:pt x="2966898" y="7169815"/>
                  </a:cubicBezTo>
                  <a:close/>
                  <a:moveTo>
                    <a:pt x="2969723" y="6269263"/>
                  </a:moveTo>
                  <a:cubicBezTo>
                    <a:pt x="3191175" y="6270581"/>
                    <a:pt x="3179804" y="6267262"/>
                    <a:pt x="3343321" y="6267215"/>
                  </a:cubicBezTo>
                  <a:cubicBezTo>
                    <a:pt x="3342473" y="6599948"/>
                    <a:pt x="3360577" y="6696251"/>
                    <a:pt x="3344922" y="6696251"/>
                  </a:cubicBezTo>
                  <a:cubicBezTo>
                    <a:pt x="3206665" y="6696251"/>
                    <a:pt x="3123235" y="6700511"/>
                    <a:pt x="2975044" y="6698228"/>
                  </a:cubicBezTo>
                  <a:cubicBezTo>
                    <a:pt x="2973137" y="6564552"/>
                    <a:pt x="2974832" y="6455986"/>
                    <a:pt x="2969723" y="6269263"/>
                  </a:cubicBezTo>
                  <a:close/>
                  <a:moveTo>
                    <a:pt x="3062522" y="6720657"/>
                  </a:moveTo>
                  <a:cubicBezTo>
                    <a:pt x="3374442" y="6720657"/>
                    <a:pt x="3351631" y="6712232"/>
                    <a:pt x="3351796" y="6723317"/>
                  </a:cubicBezTo>
                  <a:cubicBezTo>
                    <a:pt x="3359188" y="7196598"/>
                    <a:pt x="3362601" y="7145692"/>
                    <a:pt x="3344875" y="7145692"/>
                  </a:cubicBezTo>
                  <a:cubicBezTo>
                    <a:pt x="2912871" y="7145692"/>
                    <a:pt x="2986178" y="7181559"/>
                    <a:pt x="2984036" y="7044234"/>
                  </a:cubicBezTo>
                  <a:cubicBezTo>
                    <a:pt x="2977963" y="6654031"/>
                    <a:pt x="2940697" y="6720657"/>
                    <a:pt x="3062522" y="6720657"/>
                  </a:cubicBezTo>
                  <a:close/>
                  <a:moveTo>
                    <a:pt x="3062522" y="7169557"/>
                  </a:moveTo>
                  <a:cubicBezTo>
                    <a:pt x="3408907" y="7169557"/>
                    <a:pt x="3358105" y="7150823"/>
                    <a:pt x="3359423" y="7206317"/>
                  </a:cubicBezTo>
                  <a:cubicBezTo>
                    <a:pt x="3370581" y="7648416"/>
                    <a:pt x="3365944" y="7595110"/>
                    <a:pt x="3344875" y="7595110"/>
                  </a:cubicBezTo>
                  <a:cubicBezTo>
                    <a:pt x="2933705" y="7595110"/>
                    <a:pt x="2992440" y="7629988"/>
                    <a:pt x="2991569" y="7526271"/>
                  </a:cubicBezTo>
                  <a:cubicBezTo>
                    <a:pt x="2988109" y="7105707"/>
                    <a:pt x="2962731" y="7169557"/>
                    <a:pt x="3062522" y="7169557"/>
                  </a:cubicBezTo>
                  <a:close/>
                  <a:moveTo>
                    <a:pt x="3062522" y="7620386"/>
                  </a:moveTo>
                  <a:cubicBezTo>
                    <a:pt x="3415569" y="7620386"/>
                    <a:pt x="3363425" y="7589249"/>
                    <a:pt x="3364955" y="7687271"/>
                  </a:cubicBezTo>
                  <a:cubicBezTo>
                    <a:pt x="3371382" y="8097668"/>
                    <a:pt x="3388496" y="8046810"/>
                    <a:pt x="3344898" y="8046810"/>
                  </a:cubicBezTo>
                  <a:cubicBezTo>
                    <a:pt x="2943028" y="8046810"/>
                    <a:pt x="2997572" y="8058977"/>
                    <a:pt x="2996748" y="8008237"/>
                  </a:cubicBezTo>
                  <a:cubicBezTo>
                    <a:pt x="2989498" y="7544793"/>
                    <a:pt x="2975914" y="7620386"/>
                    <a:pt x="3062522" y="7620386"/>
                  </a:cubicBezTo>
                  <a:close/>
                  <a:moveTo>
                    <a:pt x="3371076" y="6722939"/>
                  </a:moveTo>
                  <a:cubicBezTo>
                    <a:pt x="3370911" y="6711666"/>
                    <a:pt x="3363307" y="6722375"/>
                    <a:pt x="3743144" y="6720681"/>
                  </a:cubicBezTo>
                  <a:cubicBezTo>
                    <a:pt x="3745498" y="6877821"/>
                    <a:pt x="3744650" y="6996553"/>
                    <a:pt x="3748652" y="7148305"/>
                  </a:cubicBezTo>
                  <a:cubicBezTo>
                    <a:pt x="3538265" y="7150658"/>
                    <a:pt x="3498928" y="7146281"/>
                    <a:pt x="3377338" y="7145763"/>
                  </a:cubicBezTo>
                  <a:cubicBezTo>
                    <a:pt x="3374466" y="7011521"/>
                    <a:pt x="3373524" y="6879610"/>
                    <a:pt x="3371076" y="6722939"/>
                  </a:cubicBezTo>
                  <a:close/>
                  <a:moveTo>
                    <a:pt x="3768592" y="6271781"/>
                  </a:moveTo>
                  <a:cubicBezTo>
                    <a:pt x="3895149" y="6271616"/>
                    <a:pt x="3803951" y="6271616"/>
                    <a:pt x="4128465" y="6271663"/>
                  </a:cubicBezTo>
                  <a:cubicBezTo>
                    <a:pt x="4132608" y="6572459"/>
                    <a:pt x="4133974" y="6537416"/>
                    <a:pt x="4136704" y="6698181"/>
                  </a:cubicBezTo>
                  <a:cubicBezTo>
                    <a:pt x="3838038" y="6698369"/>
                    <a:pt x="3827350" y="6698322"/>
                    <a:pt x="3762094" y="6698699"/>
                  </a:cubicBezTo>
                  <a:cubicBezTo>
                    <a:pt x="3754373" y="6222640"/>
                    <a:pt x="3745945" y="6271828"/>
                    <a:pt x="3768592" y="6271781"/>
                  </a:cubicBezTo>
                  <a:close/>
                  <a:moveTo>
                    <a:pt x="3768615" y="6720563"/>
                  </a:moveTo>
                  <a:cubicBezTo>
                    <a:pt x="3849926" y="6720139"/>
                    <a:pt x="3848655" y="6720233"/>
                    <a:pt x="4137034" y="6720021"/>
                  </a:cubicBezTo>
                  <a:cubicBezTo>
                    <a:pt x="4137057" y="6721975"/>
                    <a:pt x="4142660" y="7090386"/>
                    <a:pt x="4143037" y="7145175"/>
                  </a:cubicBezTo>
                  <a:cubicBezTo>
                    <a:pt x="4141248" y="7145175"/>
                    <a:pt x="3769627" y="7148046"/>
                    <a:pt x="3767933" y="7148069"/>
                  </a:cubicBezTo>
                  <a:cubicBezTo>
                    <a:pt x="3767909" y="7146398"/>
                    <a:pt x="3757857" y="6720633"/>
                    <a:pt x="3768615" y="6720563"/>
                  </a:cubicBezTo>
                  <a:close/>
                  <a:moveTo>
                    <a:pt x="3768709" y="7169933"/>
                  </a:moveTo>
                  <a:cubicBezTo>
                    <a:pt x="4203091" y="7164661"/>
                    <a:pt x="4143178" y="7155436"/>
                    <a:pt x="4143296" y="7205141"/>
                  </a:cubicBezTo>
                  <a:cubicBezTo>
                    <a:pt x="4144261" y="7667950"/>
                    <a:pt x="4180420" y="7598687"/>
                    <a:pt x="4051085" y="7597134"/>
                  </a:cubicBezTo>
                  <a:cubicBezTo>
                    <a:pt x="3961629" y="7595933"/>
                    <a:pt x="3864145" y="7595816"/>
                    <a:pt x="3775748" y="7597346"/>
                  </a:cubicBezTo>
                  <a:cubicBezTo>
                    <a:pt x="3775136" y="7538156"/>
                    <a:pt x="3772099" y="7169886"/>
                    <a:pt x="3768709" y="7169933"/>
                  </a:cubicBezTo>
                  <a:close/>
                  <a:moveTo>
                    <a:pt x="4148075" y="7619797"/>
                  </a:moveTo>
                  <a:cubicBezTo>
                    <a:pt x="4150499" y="7793248"/>
                    <a:pt x="4151582" y="7812311"/>
                    <a:pt x="4155396" y="8045210"/>
                  </a:cubicBezTo>
                  <a:cubicBezTo>
                    <a:pt x="3890488" y="8045257"/>
                    <a:pt x="3857200" y="8044833"/>
                    <a:pt x="3781257" y="8046692"/>
                  </a:cubicBezTo>
                  <a:cubicBezTo>
                    <a:pt x="3780315" y="7996281"/>
                    <a:pt x="3776007" y="7620998"/>
                    <a:pt x="3775984" y="7619233"/>
                  </a:cubicBezTo>
                  <a:cubicBezTo>
                    <a:pt x="3939382" y="7616361"/>
                    <a:pt x="4046306" y="7619468"/>
                    <a:pt x="4148075" y="7619797"/>
                  </a:cubicBezTo>
                  <a:close/>
                  <a:moveTo>
                    <a:pt x="4147769" y="6271687"/>
                  </a:moveTo>
                  <a:cubicBezTo>
                    <a:pt x="4365454" y="6271710"/>
                    <a:pt x="4343984" y="6266956"/>
                    <a:pt x="4518824" y="6268086"/>
                  </a:cubicBezTo>
                  <a:cubicBezTo>
                    <a:pt x="4520048" y="6362154"/>
                    <a:pt x="4521649" y="6468836"/>
                    <a:pt x="4524003" y="6562834"/>
                  </a:cubicBezTo>
                  <a:cubicBezTo>
                    <a:pt x="4528264" y="6739508"/>
                    <a:pt x="4598087" y="6698158"/>
                    <a:pt x="4192191" y="6698158"/>
                  </a:cubicBezTo>
                  <a:cubicBezTo>
                    <a:pt x="4143367" y="6698181"/>
                    <a:pt x="4154572" y="6768008"/>
                    <a:pt x="4147769" y="6271687"/>
                  </a:cubicBezTo>
                  <a:close/>
                  <a:moveTo>
                    <a:pt x="4192191" y="6719998"/>
                  </a:moveTo>
                  <a:cubicBezTo>
                    <a:pt x="4194286" y="6719998"/>
                    <a:pt x="4527181" y="6720351"/>
                    <a:pt x="4527229" y="6723317"/>
                  </a:cubicBezTo>
                  <a:cubicBezTo>
                    <a:pt x="4534926" y="7213943"/>
                    <a:pt x="4554207" y="7147034"/>
                    <a:pt x="4474614" y="7147034"/>
                  </a:cubicBezTo>
                  <a:cubicBezTo>
                    <a:pt x="4340453" y="7147034"/>
                    <a:pt x="4331413" y="7145080"/>
                    <a:pt x="4192191" y="7145080"/>
                  </a:cubicBezTo>
                  <a:cubicBezTo>
                    <a:pt x="4154172" y="7145080"/>
                    <a:pt x="4163047" y="7165367"/>
                    <a:pt x="4161140" y="7044234"/>
                  </a:cubicBezTo>
                  <a:cubicBezTo>
                    <a:pt x="4155090" y="6657161"/>
                    <a:pt x="4141365" y="6720045"/>
                    <a:pt x="4192191" y="6719998"/>
                  </a:cubicBezTo>
                  <a:close/>
                  <a:moveTo>
                    <a:pt x="4192191" y="7166944"/>
                  </a:moveTo>
                  <a:cubicBezTo>
                    <a:pt x="4588459" y="7166944"/>
                    <a:pt x="4533490" y="7161696"/>
                    <a:pt x="4533843" y="7205282"/>
                  </a:cubicBezTo>
                  <a:cubicBezTo>
                    <a:pt x="4534714" y="7308623"/>
                    <a:pt x="4535115" y="7325144"/>
                    <a:pt x="4539540" y="7598475"/>
                  </a:cubicBezTo>
                  <a:cubicBezTo>
                    <a:pt x="4460819" y="7599440"/>
                    <a:pt x="4403897" y="7598381"/>
                    <a:pt x="4167072" y="7598004"/>
                  </a:cubicBezTo>
                  <a:cubicBezTo>
                    <a:pt x="4160763" y="7112673"/>
                    <a:pt x="4149934" y="7166944"/>
                    <a:pt x="4192191" y="7166944"/>
                  </a:cubicBezTo>
                  <a:close/>
                  <a:moveTo>
                    <a:pt x="4192191" y="7619868"/>
                  </a:moveTo>
                  <a:cubicBezTo>
                    <a:pt x="4304859" y="7619868"/>
                    <a:pt x="4453144" y="7621375"/>
                    <a:pt x="4539894" y="7620315"/>
                  </a:cubicBezTo>
                  <a:cubicBezTo>
                    <a:pt x="4548109" y="8126192"/>
                    <a:pt x="4566518" y="8047610"/>
                    <a:pt x="4474590" y="8047610"/>
                  </a:cubicBezTo>
                  <a:cubicBezTo>
                    <a:pt x="4123898" y="8047610"/>
                    <a:pt x="4174794" y="8054600"/>
                    <a:pt x="4174088" y="8008237"/>
                  </a:cubicBezTo>
                  <a:cubicBezTo>
                    <a:pt x="4167072" y="7559902"/>
                    <a:pt x="4156503" y="7619868"/>
                    <a:pt x="4192191" y="7619868"/>
                  </a:cubicBezTo>
                  <a:close/>
                  <a:moveTo>
                    <a:pt x="4546485" y="6722939"/>
                  </a:moveTo>
                  <a:cubicBezTo>
                    <a:pt x="4546415" y="6719057"/>
                    <a:pt x="4742606" y="6717456"/>
                    <a:pt x="4897860" y="6719151"/>
                  </a:cubicBezTo>
                  <a:cubicBezTo>
                    <a:pt x="4926392" y="6719457"/>
                    <a:pt x="4920154" y="6670504"/>
                    <a:pt x="4926015" y="7044682"/>
                  </a:cubicBezTo>
                  <a:cubicBezTo>
                    <a:pt x="4928087" y="7176358"/>
                    <a:pt x="4992966" y="7145245"/>
                    <a:pt x="4615649" y="7146751"/>
                  </a:cubicBezTo>
                  <a:cubicBezTo>
                    <a:pt x="4529888" y="7147081"/>
                    <a:pt x="4554230" y="7217191"/>
                    <a:pt x="4546485" y="6722939"/>
                  </a:cubicBezTo>
                  <a:close/>
                  <a:moveTo>
                    <a:pt x="4615743" y="7168639"/>
                  </a:moveTo>
                  <a:cubicBezTo>
                    <a:pt x="4976794" y="7167179"/>
                    <a:pt x="4928016" y="7158990"/>
                    <a:pt x="4929028" y="7205305"/>
                  </a:cubicBezTo>
                  <a:cubicBezTo>
                    <a:pt x="4938986" y="7659830"/>
                    <a:pt x="4941552" y="7597840"/>
                    <a:pt x="4898143" y="7596710"/>
                  </a:cubicBezTo>
                  <a:cubicBezTo>
                    <a:pt x="4805720" y="7594168"/>
                    <a:pt x="4711626" y="7594051"/>
                    <a:pt x="4615437" y="7596804"/>
                  </a:cubicBezTo>
                  <a:cubicBezTo>
                    <a:pt x="4539894" y="7598875"/>
                    <a:pt x="4559433" y="7637660"/>
                    <a:pt x="4555031" y="7365624"/>
                  </a:cubicBezTo>
                  <a:cubicBezTo>
                    <a:pt x="4551335" y="7128959"/>
                    <a:pt x="4538387" y="7168968"/>
                    <a:pt x="4615743" y="7168639"/>
                  </a:cubicBezTo>
                  <a:close/>
                  <a:moveTo>
                    <a:pt x="4615955" y="7618668"/>
                  </a:moveTo>
                  <a:cubicBezTo>
                    <a:pt x="4717041" y="7615891"/>
                    <a:pt x="4801695" y="7616055"/>
                    <a:pt x="4897695" y="7618574"/>
                  </a:cubicBezTo>
                  <a:cubicBezTo>
                    <a:pt x="4942588" y="7619797"/>
                    <a:pt x="4932701" y="7605771"/>
                    <a:pt x="4933972" y="7687248"/>
                  </a:cubicBezTo>
                  <a:cubicBezTo>
                    <a:pt x="4940517" y="8104611"/>
                    <a:pt x="4953606" y="8048669"/>
                    <a:pt x="4897978" y="8048458"/>
                  </a:cubicBezTo>
                  <a:cubicBezTo>
                    <a:pt x="4513104" y="8046904"/>
                    <a:pt x="4566283" y="8060907"/>
                    <a:pt x="4565459" y="8008213"/>
                  </a:cubicBezTo>
                  <a:cubicBezTo>
                    <a:pt x="4558209" y="7560702"/>
                    <a:pt x="4536504" y="7620951"/>
                    <a:pt x="4615955" y="7618668"/>
                  </a:cubicBezTo>
                  <a:close/>
                  <a:moveTo>
                    <a:pt x="4938421" y="6722939"/>
                  </a:moveTo>
                  <a:cubicBezTo>
                    <a:pt x="4938374" y="6719527"/>
                    <a:pt x="5311855" y="6716915"/>
                    <a:pt x="5313596" y="6716915"/>
                  </a:cubicBezTo>
                  <a:cubicBezTo>
                    <a:pt x="5316751" y="6909781"/>
                    <a:pt x="5311737" y="6904156"/>
                    <a:pt x="5317504" y="7146092"/>
                  </a:cubicBezTo>
                  <a:cubicBezTo>
                    <a:pt x="4872342" y="7146187"/>
                    <a:pt x="4947438" y="7182053"/>
                    <a:pt x="4945272" y="7044282"/>
                  </a:cubicBezTo>
                  <a:cubicBezTo>
                    <a:pt x="4942776" y="6883540"/>
                    <a:pt x="4940917" y="6882740"/>
                    <a:pt x="4938421" y="6722939"/>
                  </a:cubicBezTo>
                  <a:close/>
                  <a:moveTo>
                    <a:pt x="5039130" y="7620480"/>
                  </a:moveTo>
                  <a:cubicBezTo>
                    <a:pt x="5382078" y="7620480"/>
                    <a:pt x="5323790" y="7592097"/>
                    <a:pt x="5325273" y="7687319"/>
                  </a:cubicBezTo>
                  <a:cubicBezTo>
                    <a:pt x="5331511" y="8088114"/>
                    <a:pt x="5343871" y="8047657"/>
                    <a:pt x="5321577" y="8047657"/>
                  </a:cubicBezTo>
                  <a:cubicBezTo>
                    <a:pt x="4902427" y="8047657"/>
                    <a:pt x="4958879" y="8065379"/>
                    <a:pt x="4957961" y="8008237"/>
                  </a:cubicBezTo>
                  <a:cubicBezTo>
                    <a:pt x="4950757" y="7546723"/>
                    <a:pt x="4928558" y="7620480"/>
                    <a:pt x="5039130" y="7620480"/>
                  </a:cubicBezTo>
                  <a:close/>
                  <a:moveTo>
                    <a:pt x="5332877" y="6716915"/>
                  </a:moveTo>
                  <a:cubicBezTo>
                    <a:pt x="5334548" y="6716915"/>
                    <a:pt x="5705439" y="6718492"/>
                    <a:pt x="5705509" y="6723317"/>
                  </a:cubicBezTo>
                  <a:cubicBezTo>
                    <a:pt x="5709276" y="6974078"/>
                    <a:pt x="5710430" y="7055908"/>
                    <a:pt x="5712030" y="7149081"/>
                  </a:cubicBezTo>
                  <a:cubicBezTo>
                    <a:pt x="5444815" y="7151035"/>
                    <a:pt x="5507481" y="7146398"/>
                    <a:pt x="5336832" y="7146092"/>
                  </a:cubicBezTo>
                  <a:cubicBezTo>
                    <a:pt x="5330876" y="6899779"/>
                    <a:pt x="5336055" y="6914630"/>
                    <a:pt x="5332877" y="6716915"/>
                  </a:cubicBezTo>
                  <a:close/>
                  <a:moveTo>
                    <a:pt x="5712407" y="7170992"/>
                  </a:moveTo>
                  <a:cubicBezTo>
                    <a:pt x="5717492" y="7459221"/>
                    <a:pt x="5711112" y="7101447"/>
                    <a:pt x="5719704" y="7597346"/>
                  </a:cubicBezTo>
                  <a:cubicBezTo>
                    <a:pt x="5644326" y="7597628"/>
                    <a:pt x="5551621" y="7597651"/>
                    <a:pt x="5462871" y="7597063"/>
                  </a:cubicBezTo>
                  <a:cubicBezTo>
                    <a:pt x="5301426" y="7596004"/>
                    <a:pt x="5351663" y="7676563"/>
                    <a:pt x="5338409" y="7204176"/>
                  </a:cubicBezTo>
                  <a:cubicBezTo>
                    <a:pt x="5336737" y="7146187"/>
                    <a:pt x="5285206" y="7173887"/>
                    <a:pt x="5712407" y="7170992"/>
                  </a:cubicBezTo>
                  <a:close/>
                  <a:moveTo>
                    <a:pt x="5718504" y="6401692"/>
                  </a:moveTo>
                  <a:cubicBezTo>
                    <a:pt x="5716079" y="6246599"/>
                    <a:pt x="5707605" y="6270321"/>
                    <a:pt x="5745365" y="6269921"/>
                  </a:cubicBezTo>
                  <a:cubicBezTo>
                    <a:pt x="5828912" y="6269027"/>
                    <a:pt x="5834915" y="6269192"/>
                    <a:pt x="6090266" y="6269051"/>
                  </a:cubicBezTo>
                  <a:cubicBezTo>
                    <a:pt x="6095233" y="6769821"/>
                    <a:pt x="6124377" y="6698440"/>
                    <a:pt x="6027905" y="6697146"/>
                  </a:cubicBezTo>
                  <a:cubicBezTo>
                    <a:pt x="5952362" y="6696133"/>
                    <a:pt x="5865283" y="6695733"/>
                    <a:pt x="5745200" y="6696863"/>
                  </a:cubicBezTo>
                  <a:cubicBezTo>
                    <a:pt x="5717303" y="6697146"/>
                    <a:pt x="5723754" y="6737272"/>
                    <a:pt x="5718504" y="6401692"/>
                  </a:cubicBezTo>
                  <a:close/>
                  <a:moveTo>
                    <a:pt x="5745341" y="6718774"/>
                  </a:moveTo>
                  <a:cubicBezTo>
                    <a:pt x="6128449" y="6715150"/>
                    <a:pt x="6097775" y="6721363"/>
                    <a:pt x="6097799" y="6723339"/>
                  </a:cubicBezTo>
                  <a:cubicBezTo>
                    <a:pt x="6105568" y="7219991"/>
                    <a:pt x="6132192" y="7149175"/>
                    <a:pt x="6027787" y="7148611"/>
                  </a:cubicBezTo>
                  <a:cubicBezTo>
                    <a:pt x="5948784" y="7148187"/>
                    <a:pt x="5842731" y="7148069"/>
                    <a:pt x="5745176" y="7148846"/>
                  </a:cubicBezTo>
                  <a:cubicBezTo>
                    <a:pt x="5726743" y="7148987"/>
                    <a:pt x="5731475" y="7164850"/>
                    <a:pt x="5729592" y="7044305"/>
                  </a:cubicBezTo>
                  <a:cubicBezTo>
                    <a:pt x="5724059" y="6674717"/>
                    <a:pt x="5716645" y="6719033"/>
                    <a:pt x="5745341" y="6718774"/>
                  </a:cubicBezTo>
                  <a:close/>
                  <a:moveTo>
                    <a:pt x="6451410" y="5795816"/>
                  </a:moveTo>
                  <a:cubicBezTo>
                    <a:pt x="6049492" y="5795816"/>
                    <a:pt x="6101683" y="5819257"/>
                    <a:pt x="6100741" y="5759197"/>
                  </a:cubicBezTo>
                  <a:cubicBezTo>
                    <a:pt x="6093491" y="5296294"/>
                    <a:pt x="6076000" y="5371157"/>
                    <a:pt x="6168988" y="5371157"/>
                  </a:cubicBezTo>
                  <a:cubicBezTo>
                    <a:pt x="6518738" y="5371157"/>
                    <a:pt x="6469231" y="5346046"/>
                    <a:pt x="6470667" y="5438372"/>
                  </a:cubicBezTo>
                  <a:cubicBezTo>
                    <a:pt x="6477117" y="5851217"/>
                    <a:pt x="6478318" y="5795816"/>
                    <a:pt x="6451410" y="5795816"/>
                  </a:cubicBezTo>
                  <a:close/>
                  <a:moveTo>
                    <a:pt x="6451410" y="5348446"/>
                  </a:moveTo>
                  <a:cubicBezTo>
                    <a:pt x="6031836" y="5348446"/>
                    <a:pt x="6095492" y="5372146"/>
                    <a:pt x="6093632" y="5277395"/>
                  </a:cubicBezTo>
                  <a:cubicBezTo>
                    <a:pt x="6085157" y="4850854"/>
                    <a:pt x="6069173" y="4918751"/>
                    <a:pt x="6168988" y="4918751"/>
                  </a:cubicBezTo>
                  <a:cubicBezTo>
                    <a:pt x="6506756" y="4918751"/>
                    <a:pt x="6462262" y="4901806"/>
                    <a:pt x="6462498" y="4956477"/>
                  </a:cubicBezTo>
                  <a:cubicBezTo>
                    <a:pt x="6464358" y="5395210"/>
                    <a:pt x="6481214" y="5348446"/>
                    <a:pt x="6451410" y="5348446"/>
                  </a:cubicBezTo>
                  <a:close/>
                  <a:moveTo>
                    <a:pt x="6451410" y="4896417"/>
                  </a:moveTo>
                  <a:cubicBezTo>
                    <a:pt x="6012839" y="4896417"/>
                    <a:pt x="6088359" y="4927835"/>
                    <a:pt x="6086288" y="4795665"/>
                  </a:cubicBezTo>
                  <a:cubicBezTo>
                    <a:pt x="6079131" y="4349025"/>
                    <a:pt x="6081555" y="4502823"/>
                    <a:pt x="6081061" y="4469616"/>
                  </a:cubicBezTo>
                  <a:cubicBezTo>
                    <a:pt x="6138195" y="4469404"/>
                    <a:pt x="6182735" y="4469475"/>
                    <a:pt x="6451410" y="4469522"/>
                  </a:cubicBezTo>
                  <a:cubicBezTo>
                    <a:pt x="6453058" y="4469522"/>
                    <a:pt x="6471067" y="4896417"/>
                    <a:pt x="6451410" y="4896417"/>
                  </a:cubicBezTo>
                  <a:close/>
                  <a:moveTo>
                    <a:pt x="6451410" y="4447682"/>
                  </a:moveTo>
                  <a:cubicBezTo>
                    <a:pt x="6189680" y="4447635"/>
                    <a:pt x="6138549" y="4447564"/>
                    <a:pt x="6080708" y="4447776"/>
                  </a:cubicBezTo>
                  <a:cubicBezTo>
                    <a:pt x="6078284" y="4306756"/>
                    <a:pt x="6073599" y="4221372"/>
                    <a:pt x="6072515" y="4021540"/>
                  </a:cubicBezTo>
                  <a:cubicBezTo>
                    <a:pt x="6074988" y="4021540"/>
                    <a:pt x="6443524" y="4020928"/>
                    <a:pt x="6446443" y="4020928"/>
                  </a:cubicBezTo>
                  <a:cubicBezTo>
                    <a:pt x="6448656" y="4126622"/>
                    <a:pt x="6453412" y="4447682"/>
                    <a:pt x="6451410" y="4447682"/>
                  </a:cubicBezTo>
                  <a:close/>
                  <a:moveTo>
                    <a:pt x="6072398" y="3999653"/>
                  </a:moveTo>
                  <a:cubicBezTo>
                    <a:pt x="6072398" y="3997535"/>
                    <a:pt x="6068538" y="3574170"/>
                    <a:pt x="6068514" y="3572381"/>
                  </a:cubicBezTo>
                  <a:cubicBezTo>
                    <a:pt x="6300794" y="3574146"/>
                    <a:pt x="6285563" y="3569675"/>
                    <a:pt x="6437874" y="3569393"/>
                  </a:cubicBezTo>
                  <a:cubicBezTo>
                    <a:pt x="6437898" y="3571063"/>
                    <a:pt x="6445831" y="3990756"/>
                    <a:pt x="6445878" y="3993228"/>
                  </a:cubicBezTo>
                  <a:cubicBezTo>
                    <a:pt x="6446043" y="4002030"/>
                    <a:pt x="6485145" y="3999135"/>
                    <a:pt x="6072398" y="3999653"/>
                  </a:cubicBezTo>
                  <a:close/>
                  <a:moveTo>
                    <a:pt x="6068231" y="3550518"/>
                  </a:moveTo>
                  <a:cubicBezTo>
                    <a:pt x="6065642" y="3365065"/>
                    <a:pt x="6062652" y="3366289"/>
                    <a:pt x="6058886" y="3121152"/>
                  </a:cubicBezTo>
                  <a:cubicBezTo>
                    <a:pt x="6122846" y="3119952"/>
                    <a:pt x="6208843" y="3119740"/>
                    <a:pt x="6310022" y="3121505"/>
                  </a:cubicBezTo>
                  <a:cubicBezTo>
                    <a:pt x="6469372" y="3124282"/>
                    <a:pt x="6429352" y="3041487"/>
                    <a:pt x="6436932" y="3511497"/>
                  </a:cubicBezTo>
                  <a:cubicBezTo>
                    <a:pt x="6437521" y="3550941"/>
                    <a:pt x="6499670" y="3553883"/>
                    <a:pt x="6068231" y="3550518"/>
                  </a:cubicBezTo>
                  <a:close/>
                  <a:moveTo>
                    <a:pt x="6058532" y="3099264"/>
                  </a:moveTo>
                  <a:cubicBezTo>
                    <a:pt x="6054201" y="2818049"/>
                    <a:pt x="6053683" y="2806094"/>
                    <a:pt x="6053895" y="2708519"/>
                  </a:cubicBezTo>
                  <a:cubicBezTo>
                    <a:pt x="6053989" y="2661826"/>
                    <a:pt x="5992076" y="2671664"/>
                    <a:pt x="6425421" y="2671005"/>
                  </a:cubicBezTo>
                  <a:cubicBezTo>
                    <a:pt x="6427634" y="2929039"/>
                    <a:pt x="6429870" y="2983686"/>
                    <a:pt x="6432154" y="3100841"/>
                  </a:cubicBezTo>
                  <a:cubicBezTo>
                    <a:pt x="6306420" y="3100630"/>
                    <a:pt x="6214092" y="3096323"/>
                    <a:pt x="6058532" y="3099264"/>
                  </a:cubicBezTo>
                  <a:close/>
                  <a:moveTo>
                    <a:pt x="6053895" y="2650012"/>
                  </a:moveTo>
                  <a:cubicBezTo>
                    <a:pt x="6053071" y="2437447"/>
                    <a:pt x="6046950" y="2399627"/>
                    <a:pt x="6044196" y="2222199"/>
                  </a:cubicBezTo>
                  <a:cubicBezTo>
                    <a:pt x="6462451" y="2221964"/>
                    <a:pt x="6420642" y="2219775"/>
                    <a:pt x="6420783" y="2227142"/>
                  </a:cubicBezTo>
                  <a:cubicBezTo>
                    <a:pt x="6421160" y="2252394"/>
                    <a:pt x="6420053" y="2139687"/>
                    <a:pt x="6425232" y="2649165"/>
                  </a:cubicBezTo>
                  <a:cubicBezTo>
                    <a:pt x="6304066" y="2649329"/>
                    <a:pt x="6207548" y="2651683"/>
                    <a:pt x="6053895" y="2650012"/>
                  </a:cubicBezTo>
                  <a:close/>
                  <a:moveTo>
                    <a:pt x="6043890" y="2200242"/>
                  </a:moveTo>
                  <a:cubicBezTo>
                    <a:pt x="6042383" y="2084686"/>
                    <a:pt x="6045773" y="1946350"/>
                    <a:pt x="6039205" y="1772358"/>
                  </a:cubicBezTo>
                  <a:cubicBezTo>
                    <a:pt x="6213833" y="1777277"/>
                    <a:pt x="6313624" y="1770899"/>
                    <a:pt x="6411555" y="1770264"/>
                  </a:cubicBezTo>
                  <a:cubicBezTo>
                    <a:pt x="6416052" y="2052491"/>
                    <a:pt x="6418759" y="2108292"/>
                    <a:pt x="6420359" y="2200124"/>
                  </a:cubicBezTo>
                  <a:lnTo>
                    <a:pt x="6043890" y="2200242"/>
                  </a:lnTo>
                  <a:close/>
                  <a:moveTo>
                    <a:pt x="6027835" y="2649706"/>
                  </a:moveTo>
                  <a:cubicBezTo>
                    <a:pt x="5586556" y="2644363"/>
                    <a:pt x="5659369" y="2689715"/>
                    <a:pt x="5657156" y="2547777"/>
                  </a:cubicBezTo>
                  <a:cubicBezTo>
                    <a:pt x="5654684" y="2390896"/>
                    <a:pt x="5656214" y="2386141"/>
                    <a:pt x="5653719" y="2226812"/>
                  </a:cubicBezTo>
                  <a:cubicBezTo>
                    <a:pt x="5653554" y="2215821"/>
                    <a:pt x="5616783" y="2222058"/>
                    <a:pt x="6024916" y="2222199"/>
                  </a:cubicBezTo>
                  <a:cubicBezTo>
                    <a:pt x="6027246" y="2384518"/>
                    <a:pt x="6042006" y="2649894"/>
                    <a:pt x="6027835" y="2649706"/>
                  </a:cubicBezTo>
                  <a:close/>
                  <a:moveTo>
                    <a:pt x="5647551" y="3120375"/>
                  </a:moveTo>
                  <a:cubicBezTo>
                    <a:pt x="5648705" y="3218091"/>
                    <a:pt x="5650258" y="3288812"/>
                    <a:pt x="5654543" y="3547081"/>
                  </a:cubicBezTo>
                  <a:cubicBezTo>
                    <a:pt x="5600445" y="3546776"/>
                    <a:pt x="5283747" y="3547576"/>
                    <a:pt x="5282004" y="3547576"/>
                  </a:cubicBezTo>
                  <a:cubicBezTo>
                    <a:pt x="5278473" y="3311123"/>
                    <a:pt x="5280827" y="3348002"/>
                    <a:pt x="5276849" y="3122635"/>
                  </a:cubicBezTo>
                  <a:cubicBezTo>
                    <a:pt x="5477513" y="3122893"/>
                    <a:pt x="5488484" y="3119504"/>
                    <a:pt x="5647551" y="3120375"/>
                  </a:cubicBezTo>
                  <a:close/>
                  <a:moveTo>
                    <a:pt x="5604047" y="3098417"/>
                  </a:moveTo>
                  <a:cubicBezTo>
                    <a:pt x="5217878" y="3098417"/>
                    <a:pt x="5277037" y="3124706"/>
                    <a:pt x="5275036" y="3029343"/>
                  </a:cubicBezTo>
                  <a:cubicBezTo>
                    <a:pt x="5266350" y="2613204"/>
                    <a:pt x="5253661" y="2673264"/>
                    <a:pt x="5321577" y="2673264"/>
                  </a:cubicBezTo>
                  <a:cubicBezTo>
                    <a:pt x="5690043" y="2673264"/>
                    <a:pt x="5640065" y="2660061"/>
                    <a:pt x="5641478" y="2708849"/>
                  </a:cubicBezTo>
                  <a:cubicBezTo>
                    <a:pt x="5654755" y="3161514"/>
                    <a:pt x="5652636" y="3098417"/>
                    <a:pt x="5604047" y="3098417"/>
                  </a:cubicBezTo>
                  <a:close/>
                  <a:moveTo>
                    <a:pt x="5604047" y="2651142"/>
                  </a:moveTo>
                  <a:cubicBezTo>
                    <a:pt x="5200576" y="2651142"/>
                    <a:pt x="5269928" y="2680819"/>
                    <a:pt x="5267832" y="2547730"/>
                  </a:cubicBezTo>
                  <a:cubicBezTo>
                    <a:pt x="5261735" y="2157903"/>
                    <a:pt x="5234687" y="2223117"/>
                    <a:pt x="5321577" y="2223117"/>
                  </a:cubicBezTo>
                  <a:cubicBezTo>
                    <a:pt x="5661181" y="2223117"/>
                    <a:pt x="5634227" y="2213609"/>
                    <a:pt x="5634439" y="2227212"/>
                  </a:cubicBezTo>
                  <a:cubicBezTo>
                    <a:pt x="5642160" y="2718851"/>
                    <a:pt x="5651294" y="2651142"/>
                    <a:pt x="5604047" y="2651142"/>
                  </a:cubicBezTo>
                  <a:close/>
                  <a:moveTo>
                    <a:pt x="5604047" y="2198500"/>
                  </a:moveTo>
                  <a:cubicBezTo>
                    <a:pt x="5461929" y="2198500"/>
                    <a:pt x="5461835" y="2201253"/>
                    <a:pt x="5321601" y="2201253"/>
                  </a:cubicBezTo>
                  <a:cubicBezTo>
                    <a:pt x="5235793" y="2201253"/>
                    <a:pt x="5261335" y="2266703"/>
                    <a:pt x="5253331" y="1770475"/>
                  </a:cubicBezTo>
                  <a:cubicBezTo>
                    <a:pt x="5390411" y="1768499"/>
                    <a:pt x="5480174" y="1773229"/>
                    <a:pt x="5628200" y="1772805"/>
                  </a:cubicBezTo>
                  <a:cubicBezTo>
                    <a:pt x="5639123" y="2267809"/>
                    <a:pt x="5641713" y="2198500"/>
                    <a:pt x="5604047" y="2198500"/>
                  </a:cubicBezTo>
                  <a:close/>
                  <a:moveTo>
                    <a:pt x="5255733" y="3029861"/>
                  </a:moveTo>
                  <a:cubicBezTo>
                    <a:pt x="5257592" y="3119410"/>
                    <a:pt x="5325885" y="3102418"/>
                    <a:pt x="4898001" y="3099547"/>
                  </a:cubicBezTo>
                  <a:cubicBezTo>
                    <a:pt x="4877144" y="3099406"/>
                    <a:pt x="4884913" y="3147793"/>
                    <a:pt x="4876226" y="2708237"/>
                  </a:cubicBezTo>
                  <a:cubicBezTo>
                    <a:pt x="4875261" y="2660108"/>
                    <a:pt x="4822364" y="2672182"/>
                    <a:pt x="5180377" y="2673123"/>
                  </a:cubicBezTo>
                  <a:cubicBezTo>
                    <a:pt x="5271246" y="2673382"/>
                    <a:pt x="5246928" y="2608403"/>
                    <a:pt x="5255733" y="3029861"/>
                  </a:cubicBezTo>
                  <a:close/>
                  <a:moveTo>
                    <a:pt x="5180354" y="2651236"/>
                  </a:moveTo>
                  <a:cubicBezTo>
                    <a:pt x="4811723" y="2650247"/>
                    <a:pt x="4875378" y="2678183"/>
                    <a:pt x="4873354" y="2547777"/>
                  </a:cubicBezTo>
                  <a:cubicBezTo>
                    <a:pt x="4867492" y="2174377"/>
                    <a:pt x="4853509" y="2224058"/>
                    <a:pt x="4898025" y="2223588"/>
                  </a:cubicBezTo>
                  <a:cubicBezTo>
                    <a:pt x="5272611" y="2219540"/>
                    <a:pt x="5241349" y="2223847"/>
                    <a:pt x="5241396" y="2227189"/>
                  </a:cubicBezTo>
                  <a:cubicBezTo>
                    <a:pt x="5249094" y="2720781"/>
                    <a:pt x="5277531" y="2651495"/>
                    <a:pt x="5180354" y="2651236"/>
                  </a:cubicBezTo>
                  <a:close/>
                  <a:moveTo>
                    <a:pt x="5180354" y="2201112"/>
                  </a:moveTo>
                  <a:cubicBezTo>
                    <a:pt x="5091180" y="2200877"/>
                    <a:pt x="4987010" y="2200759"/>
                    <a:pt x="4897860" y="2201724"/>
                  </a:cubicBezTo>
                  <a:cubicBezTo>
                    <a:pt x="4855863" y="2202171"/>
                    <a:pt x="4866127" y="2268751"/>
                    <a:pt x="4860218" y="1773135"/>
                  </a:cubicBezTo>
                  <a:cubicBezTo>
                    <a:pt x="5163098" y="1775983"/>
                    <a:pt x="5113709" y="1773205"/>
                    <a:pt x="5234028" y="1770805"/>
                  </a:cubicBezTo>
                  <a:cubicBezTo>
                    <a:pt x="5242032" y="2266350"/>
                    <a:pt x="5265220" y="2201206"/>
                    <a:pt x="5180354" y="2201112"/>
                  </a:cubicBezTo>
                  <a:close/>
                  <a:moveTo>
                    <a:pt x="4862784" y="3029861"/>
                  </a:moveTo>
                  <a:cubicBezTo>
                    <a:pt x="4864785" y="3121458"/>
                    <a:pt x="4931571" y="3099264"/>
                    <a:pt x="4491022" y="3099406"/>
                  </a:cubicBezTo>
                  <a:cubicBezTo>
                    <a:pt x="4486550" y="2811107"/>
                    <a:pt x="4486761" y="2803740"/>
                    <a:pt x="4483371" y="2708048"/>
                  </a:cubicBezTo>
                  <a:cubicBezTo>
                    <a:pt x="4481512" y="2655684"/>
                    <a:pt x="4440385" y="2670746"/>
                    <a:pt x="4756778" y="2670958"/>
                  </a:cubicBezTo>
                  <a:cubicBezTo>
                    <a:pt x="4883688" y="2670958"/>
                    <a:pt x="4853344" y="2599012"/>
                    <a:pt x="4862784" y="3029861"/>
                  </a:cubicBezTo>
                  <a:close/>
                  <a:moveTo>
                    <a:pt x="4481441" y="2648906"/>
                  </a:moveTo>
                  <a:cubicBezTo>
                    <a:pt x="4475391" y="2438294"/>
                    <a:pt x="4480876" y="2400686"/>
                    <a:pt x="4478145" y="2226765"/>
                  </a:cubicBezTo>
                  <a:cubicBezTo>
                    <a:pt x="4478051" y="2219963"/>
                    <a:pt x="4476898" y="2226765"/>
                    <a:pt x="4848165" y="2224058"/>
                  </a:cubicBezTo>
                  <a:cubicBezTo>
                    <a:pt x="4848212" y="2226436"/>
                    <a:pt x="4848259" y="2242039"/>
                    <a:pt x="4855792" y="2649565"/>
                  </a:cubicBezTo>
                  <a:cubicBezTo>
                    <a:pt x="4801859" y="2648976"/>
                    <a:pt x="4780013" y="2649118"/>
                    <a:pt x="4481441" y="2648906"/>
                  </a:cubicBezTo>
                  <a:close/>
                  <a:moveTo>
                    <a:pt x="4474590" y="4000877"/>
                  </a:moveTo>
                  <a:cubicBezTo>
                    <a:pt x="4068882" y="4000877"/>
                    <a:pt x="4111774" y="4002642"/>
                    <a:pt x="4111869" y="3993039"/>
                  </a:cubicBezTo>
                  <a:cubicBezTo>
                    <a:pt x="4112716" y="3893888"/>
                    <a:pt x="4111939" y="3876802"/>
                    <a:pt x="4107160" y="3573017"/>
                  </a:cubicBezTo>
                  <a:cubicBezTo>
                    <a:pt x="4329224" y="3573064"/>
                    <a:pt x="4360745" y="3572123"/>
                    <a:pt x="4477792" y="3572123"/>
                  </a:cubicBezTo>
                  <a:cubicBezTo>
                    <a:pt x="4486291" y="4052323"/>
                    <a:pt x="4492223" y="4000877"/>
                    <a:pt x="4474590" y="4000877"/>
                  </a:cubicBezTo>
                  <a:close/>
                  <a:moveTo>
                    <a:pt x="4474590" y="3550282"/>
                  </a:moveTo>
                  <a:cubicBezTo>
                    <a:pt x="4042681" y="3550282"/>
                    <a:pt x="4107066" y="3568145"/>
                    <a:pt x="4106172" y="3511003"/>
                  </a:cubicBezTo>
                  <a:cubicBezTo>
                    <a:pt x="4098921" y="3048430"/>
                    <a:pt x="4069801" y="3120775"/>
                    <a:pt x="4192191" y="3120775"/>
                  </a:cubicBezTo>
                  <a:cubicBezTo>
                    <a:pt x="4324421" y="3120775"/>
                    <a:pt x="4336733" y="3121246"/>
                    <a:pt x="4472095" y="3121246"/>
                  </a:cubicBezTo>
                  <a:cubicBezTo>
                    <a:pt x="4479322" y="3586267"/>
                    <a:pt x="4477463" y="3550282"/>
                    <a:pt x="4474590" y="3550282"/>
                  </a:cubicBezTo>
                  <a:close/>
                  <a:moveTo>
                    <a:pt x="4098332" y="3098582"/>
                  </a:moveTo>
                  <a:cubicBezTo>
                    <a:pt x="4094307" y="2834782"/>
                    <a:pt x="4094189" y="2807247"/>
                    <a:pt x="4091176" y="2708143"/>
                  </a:cubicBezTo>
                  <a:cubicBezTo>
                    <a:pt x="4089551" y="2654225"/>
                    <a:pt x="4031876" y="2670628"/>
                    <a:pt x="4462796" y="2670770"/>
                  </a:cubicBezTo>
                  <a:cubicBezTo>
                    <a:pt x="4467858" y="2830640"/>
                    <a:pt x="4465974" y="2726123"/>
                    <a:pt x="4471766" y="3099429"/>
                  </a:cubicBezTo>
                  <a:cubicBezTo>
                    <a:pt x="4442527" y="3099406"/>
                    <a:pt x="4128277" y="3098841"/>
                    <a:pt x="4098332" y="3098582"/>
                  </a:cubicBezTo>
                  <a:close/>
                  <a:moveTo>
                    <a:pt x="4085385" y="2199959"/>
                  </a:moveTo>
                  <a:cubicBezTo>
                    <a:pt x="4080512" y="1891420"/>
                    <a:pt x="4080017" y="1850281"/>
                    <a:pt x="4078181" y="1772311"/>
                  </a:cubicBezTo>
                  <a:cubicBezTo>
                    <a:pt x="4220158" y="1774923"/>
                    <a:pt x="4342195" y="1771511"/>
                    <a:pt x="4450696" y="1771299"/>
                  </a:cubicBezTo>
                  <a:cubicBezTo>
                    <a:pt x="4452391" y="1842962"/>
                    <a:pt x="4458441" y="2200053"/>
                    <a:pt x="4458488" y="2202195"/>
                  </a:cubicBezTo>
                  <a:cubicBezTo>
                    <a:pt x="4302199" y="2201936"/>
                    <a:pt x="4300786" y="2198053"/>
                    <a:pt x="4085385" y="2199959"/>
                  </a:cubicBezTo>
                  <a:close/>
                  <a:moveTo>
                    <a:pt x="4079052" y="3098394"/>
                  </a:moveTo>
                  <a:cubicBezTo>
                    <a:pt x="3843335" y="3095875"/>
                    <a:pt x="3805810" y="3098041"/>
                    <a:pt x="3704230" y="3098700"/>
                  </a:cubicBezTo>
                  <a:cubicBezTo>
                    <a:pt x="3696532" y="2594352"/>
                    <a:pt x="3680925" y="2671664"/>
                    <a:pt x="3768686" y="2670605"/>
                  </a:cubicBezTo>
                  <a:cubicBezTo>
                    <a:pt x="4119166" y="2666392"/>
                    <a:pt x="4070413" y="2660226"/>
                    <a:pt x="4071872" y="2708849"/>
                  </a:cubicBezTo>
                  <a:cubicBezTo>
                    <a:pt x="4075168" y="2818143"/>
                    <a:pt x="4075215" y="2847115"/>
                    <a:pt x="4079052" y="3098394"/>
                  </a:cubicBezTo>
                  <a:close/>
                  <a:moveTo>
                    <a:pt x="4050873" y="2200312"/>
                  </a:moveTo>
                  <a:cubicBezTo>
                    <a:pt x="3950612" y="2201395"/>
                    <a:pt x="3871749" y="2201418"/>
                    <a:pt x="3768662" y="2200312"/>
                  </a:cubicBezTo>
                  <a:cubicBezTo>
                    <a:pt x="3667506" y="2199088"/>
                    <a:pt x="3688575" y="2280447"/>
                    <a:pt x="3682737" y="1770875"/>
                  </a:cubicBezTo>
                  <a:cubicBezTo>
                    <a:pt x="3871419" y="1770617"/>
                    <a:pt x="3927871" y="1769181"/>
                    <a:pt x="4058854" y="1771934"/>
                  </a:cubicBezTo>
                  <a:cubicBezTo>
                    <a:pt x="4070036" y="2247687"/>
                    <a:pt x="4070295" y="2200100"/>
                    <a:pt x="4050873" y="2200312"/>
                  </a:cubicBezTo>
                  <a:close/>
                  <a:moveTo>
                    <a:pt x="3684950" y="3098817"/>
                  </a:moveTo>
                  <a:cubicBezTo>
                    <a:pt x="3245978" y="3100841"/>
                    <a:pt x="3312459" y="3118163"/>
                    <a:pt x="3311352" y="3029484"/>
                  </a:cubicBezTo>
                  <a:cubicBezTo>
                    <a:pt x="3306126" y="2610850"/>
                    <a:pt x="3288658" y="2669334"/>
                    <a:pt x="3344898" y="2669334"/>
                  </a:cubicBezTo>
                  <a:cubicBezTo>
                    <a:pt x="3733327" y="2669334"/>
                    <a:pt x="3680101" y="2663544"/>
                    <a:pt x="3680101" y="2708001"/>
                  </a:cubicBezTo>
                  <a:cubicBezTo>
                    <a:pt x="3680195" y="2806564"/>
                    <a:pt x="3680360" y="2798845"/>
                    <a:pt x="3684950" y="3098817"/>
                  </a:cubicBezTo>
                  <a:close/>
                  <a:moveTo>
                    <a:pt x="3627345" y="2649565"/>
                  </a:moveTo>
                  <a:cubicBezTo>
                    <a:pt x="3486310" y="2649565"/>
                    <a:pt x="3486239" y="2647470"/>
                    <a:pt x="3344898" y="2647470"/>
                  </a:cubicBezTo>
                  <a:cubicBezTo>
                    <a:pt x="3294002" y="2647470"/>
                    <a:pt x="3304172" y="2667780"/>
                    <a:pt x="3302289" y="2547824"/>
                  </a:cubicBezTo>
                  <a:cubicBezTo>
                    <a:pt x="3296145" y="2156114"/>
                    <a:pt x="3282632" y="2219869"/>
                    <a:pt x="3344898" y="2219869"/>
                  </a:cubicBezTo>
                  <a:cubicBezTo>
                    <a:pt x="3708891" y="2219869"/>
                    <a:pt x="3670849" y="2220058"/>
                    <a:pt x="3670967" y="2227236"/>
                  </a:cubicBezTo>
                  <a:cubicBezTo>
                    <a:pt x="3678570" y="2712896"/>
                    <a:pt x="3704466" y="2649565"/>
                    <a:pt x="3627345" y="2649565"/>
                  </a:cubicBezTo>
                  <a:close/>
                  <a:moveTo>
                    <a:pt x="3344898" y="2198029"/>
                  </a:moveTo>
                  <a:cubicBezTo>
                    <a:pt x="3277029" y="2198029"/>
                    <a:pt x="3303537" y="2263832"/>
                    <a:pt x="3291272" y="1771064"/>
                  </a:cubicBezTo>
                  <a:cubicBezTo>
                    <a:pt x="3329361" y="1770899"/>
                    <a:pt x="3353255" y="1770946"/>
                    <a:pt x="3627368" y="1770899"/>
                  </a:cubicBezTo>
                  <a:cubicBezTo>
                    <a:pt x="3675416" y="1770899"/>
                    <a:pt x="3662515" y="1702884"/>
                    <a:pt x="3670543" y="2199559"/>
                  </a:cubicBezTo>
                  <a:cubicBezTo>
                    <a:pt x="3436002" y="2198876"/>
                    <a:pt x="3465217" y="2198029"/>
                    <a:pt x="3344898" y="2198029"/>
                  </a:cubicBezTo>
                  <a:close/>
                  <a:moveTo>
                    <a:pt x="3292072" y="3029767"/>
                  </a:moveTo>
                  <a:cubicBezTo>
                    <a:pt x="3293155" y="3116774"/>
                    <a:pt x="3364343" y="3101783"/>
                    <a:pt x="2921393" y="3099406"/>
                  </a:cubicBezTo>
                  <a:cubicBezTo>
                    <a:pt x="2918192" y="3099382"/>
                    <a:pt x="2921393" y="2953915"/>
                    <a:pt x="2913978" y="2707578"/>
                  </a:cubicBezTo>
                  <a:cubicBezTo>
                    <a:pt x="2912259" y="2649447"/>
                    <a:pt x="2868426" y="2681007"/>
                    <a:pt x="3203981" y="2671381"/>
                  </a:cubicBezTo>
                  <a:cubicBezTo>
                    <a:pt x="3304078" y="2668487"/>
                    <a:pt x="3286705" y="2601201"/>
                    <a:pt x="3292072" y="3029767"/>
                  </a:cubicBezTo>
                  <a:close/>
                  <a:moveTo>
                    <a:pt x="3203463" y="2649471"/>
                  </a:moveTo>
                  <a:cubicBezTo>
                    <a:pt x="3131921" y="2651542"/>
                    <a:pt x="3051741" y="2652601"/>
                    <a:pt x="2921511" y="2650130"/>
                  </a:cubicBezTo>
                  <a:cubicBezTo>
                    <a:pt x="2909670" y="2649918"/>
                    <a:pt x="2912212" y="2664180"/>
                    <a:pt x="2910329" y="2547801"/>
                  </a:cubicBezTo>
                  <a:cubicBezTo>
                    <a:pt x="2904444" y="2172494"/>
                    <a:pt x="2900818" y="2222999"/>
                    <a:pt x="2921558" y="2222505"/>
                  </a:cubicBezTo>
                  <a:cubicBezTo>
                    <a:pt x="3323288" y="2213280"/>
                    <a:pt x="3280372" y="2222905"/>
                    <a:pt x="3280419" y="2227165"/>
                  </a:cubicBezTo>
                  <a:cubicBezTo>
                    <a:pt x="3282914" y="2385765"/>
                    <a:pt x="3280513" y="2387789"/>
                    <a:pt x="3283009" y="2548177"/>
                  </a:cubicBezTo>
                  <a:cubicBezTo>
                    <a:pt x="3284915" y="2668722"/>
                    <a:pt x="3305655" y="2646552"/>
                    <a:pt x="3203463" y="2649471"/>
                  </a:cubicBezTo>
                  <a:close/>
                  <a:moveTo>
                    <a:pt x="3203628" y="2198547"/>
                  </a:moveTo>
                  <a:cubicBezTo>
                    <a:pt x="3035991" y="2199677"/>
                    <a:pt x="3027069" y="2198217"/>
                    <a:pt x="2921134" y="2200642"/>
                  </a:cubicBezTo>
                  <a:cubicBezTo>
                    <a:pt x="2901054" y="2201112"/>
                    <a:pt x="2904773" y="2253383"/>
                    <a:pt x="2900701" y="1773653"/>
                  </a:cubicBezTo>
                  <a:cubicBezTo>
                    <a:pt x="3017770" y="1772617"/>
                    <a:pt x="2812256" y="1774147"/>
                    <a:pt x="3271968" y="1771158"/>
                  </a:cubicBezTo>
                  <a:cubicBezTo>
                    <a:pt x="3284445" y="2278329"/>
                    <a:pt x="3301112" y="2197770"/>
                    <a:pt x="3203628" y="2198547"/>
                  </a:cubicBezTo>
                  <a:close/>
                  <a:moveTo>
                    <a:pt x="2901030" y="3099288"/>
                  </a:moveTo>
                  <a:cubicBezTo>
                    <a:pt x="2467803" y="3096746"/>
                    <a:pt x="2529598" y="3131224"/>
                    <a:pt x="2527479" y="3029390"/>
                  </a:cubicBezTo>
                  <a:cubicBezTo>
                    <a:pt x="2524654" y="2894254"/>
                    <a:pt x="2523336" y="2794256"/>
                    <a:pt x="2522606" y="2708378"/>
                  </a:cubicBezTo>
                  <a:cubicBezTo>
                    <a:pt x="2522253" y="2665803"/>
                    <a:pt x="2462788" y="2664156"/>
                    <a:pt x="2893591" y="2671546"/>
                  </a:cubicBezTo>
                  <a:cubicBezTo>
                    <a:pt x="2900159" y="2907057"/>
                    <a:pt x="2899147" y="2943065"/>
                    <a:pt x="2901030" y="3099288"/>
                  </a:cubicBezTo>
                  <a:close/>
                  <a:moveTo>
                    <a:pt x="2522088" y="2650694"/>
                  </a:moveTo>
                  <a:cubicBezTo>
                    <a:pt x="2519734" y="2433470"/>
                    <a:pt x="2516909" y="2403604"/>
                    <a:pt x="2514037" y="2221893"/>
                  </a:cubicBezTo>
                  <a:cubicBezTo>
                    <a:pt x="2516180" y="2221893"/>
                    <a:pt x="2887047" y="2223917"/>
                    <a:pt x="2887117" y="2227236"/>
                  </a:cubicBezTo>
                  <a:cubicBezTo>
                    <a:pt x="2889259" y="2363219"/>
                    <a:pt x="2889730" y="2516806"/>
                    <a:pt x="2893050" y="2649635"/>
                  </a:cubicBezTo>
                  <a:cubicBezTo>
                    <a:pt x="2747400" y="2647258"/>
                    <a:pt x="2626917" y="2650506"/>
                    <a:pt x="2522088" y="2650694"/>
                  </a:cubicBezTo>
                  <a:close/>
                  <a:moveTo>
                    <a:pt x="2513708" y="2200030"/>
                  </a:moveTo>
                  <a:cubicBezTo>
                    <a:pt x="2508905" y="1896127"/>
                    <a:pt x="2508034" y="1855741"/>
                    <a:pt x="2507587" y="1772264"/>
                  </a:cubicBezTo>
                  <a:cubicBezTo>
                    <a:pt x="2657474" y="1772358"/>
                    <a:pt x="2680968" y="1775253"/>
                    <a:pt x="2881397" y="1773794"/>
                  </a:cubicBezTo>
                  <a:cubicBezTo>
                    <a:pt x="2881420" y="1775582"/>
                    <a:pt x="2886670" y="2199488"/>
                    <a:pt x="2886694" y="2201371"/>
                  </a:cubicBezTo>
                  <a:cubicBezTo>
                    <a:pt x="2747047" y="2204007"/>
                    <a:pt x="2628612" y="2200171"/>
                    <a:pt x="2513708" y="2200030"/>
                  </a:cubicBezTo>
                  <a:close/>
                  <a:moveTo>
                    <a:pt x="2508223" y="3029908"/>
                  </a:moveTo>
                  <a:cubicBezTo>
                    <a:pt x="2510294" y="3128636"/>
                    <a:pt x="2568771" y="3100018"/>
                    <a:pt x="2215512" y="3100018"/>
                  </a:cubicBezTo>
                  <a:cubicBezTo>
                    <a:pt x="2119512" y="3100018"/>
                    <a:pt x="2134531" y="3176176"/>
                    <a:pt x="2130623" y="2707319"/>
                  </a:cubicBezTo>
                  <a:cubicBezTo>
                    <a:pt x="2130223" y="2659379"/>
                    <a:pt x="2071864" y="2672535"/>
                    <a:pt x="2503044" y="2672535"/>
                  </a:cubicBezTo>
                  <a:cubicBezTo>
                    <a:pt x="2503962" y="2768344"/>
                    <a:pt x="2504456" y="2849068"/>
                    <a:pt x="2508223" y="3029908"/>
                  </a:cubicBezTo>
                  <a:close/>
                  <a:moveTo>
                    <a:pt x="2497794" y="2650718"/>
                  </a:moveTo>
                  <a:cubicBezTo>
                    <a:pt x="2253319" y="2650789"/>
                    <a:pt x="2195549" y="2650883"/>
                    <a:pt x="2130105" y="2650694"/>
                  </a:cubicBezTo>
                  <a:cubicBezTo>
                    <a:pt x="2130081" y="2649447"/>
                    <a:pt x="2125044" y="2262349"/>
                    <a:pt x="2124384" y="2220693"/>
                  </a:cubicBezTo>
                  <a:cubicBezTo>
                    <a:pt x="2126056" y="2220669"/>
                    <a:pt x="2494734" y="2217916"/>
                    <a:pt x="2494875" y="2227212"/>
                  </a:cubicBezTo>
                  <a:cubicBezTo>
                    <a:pt x="2501890" y="2680936"/>
                    <a:pt x="2507305" y="2650718"/>
                    <a:pt x="2497794" y="2650718"/>
                  </a:cubicBezTo>
                  <a:close/>
                  <a:moveTo>
                    <a:pt x="2124008" y="2198806"/>
                  </a:moveTo>
                  <a:cubicBezTo>
                    <a:pt x="2122784" y="2123401"/>
                    <a:pt x="2127304" y="2394190"/>
                    <a:pt x="2116616" y="1773252"/>
                  </a:cubicBezTo>
                  <a:cubicBezTo>
                    <a:pt x="2251059" y="1775088"/>
                    <a:pt x="2372484" y="1772335"/>
                    <a:pt x="2488283" y="1772264"/>
                  </a:cubicBezTo>
                  <a:cubicBezTo>
                    <a:pt x="2488754" y="1855812"/>
                    <a:pt x="2489931" y="1915190"/>
                    <a:pt x="2494428" y="2200006"/>
                  </a:cubicBezTo>
                  <a:cubicBezTo>
                    <a:pt x="2353299" y="2199983"/>
                    <a:pt x="2275118" y="2197276"/>
                    <a:pt x="2124008" y="2198806"/>
                  </a:cubicBezTo>
                  <a:close/>
                  <a:moveTo>
                    <a:pt x="2117816" y="3100135"/>
                  </a:moveTo>
                  <a:cubicBezTo>
                    <a:pt x="1799729" y="3100888"/>
                    <a:pt x="1891986" y="3100347"/>
                    <a:pt x="1743065" y="3099241"/>
                  </a:cubicBezTo>
                  <a:cubicBezTo>
                    <a:pt x="1742029" y="2985875"/>
                    <a:pt x="1743630" y="2964929"/>
                    <a:pt x="1737133" y="2672558"/>
                  </a:cubicBezTo>
                  <a:cubicBezTo>
                    <a:pt x="1848223" y="2672229"/>
                    <a:pt x="1857499" y="2671523"/>
                    <a:pt x="2111013" y="2672488"/>
                  </a:cubicBezTo>
                  <a:cubicBezTo>
                    <a:pt x="2113438" y="2935087"/>
                    <a:pt x="2115627" y="2987122"/>
                    <a:pt x="2117816" y="3100135"/>
                  </a:cubicBezTo>
                  <a:close/>
                  <a:moveTo>
                    <a:pt x="2074359" y="2650483"/>
                  </a:moveTo>
                  <a:cubicBezTo>
                    <a:pt x="1668157" y="2648270"/>
                    <a:pt x="1736897" y="2681736"/>
                    <a:pt x="1734802" y="2547777"/>
                  </a:cubicBezTo>
                  <a:cubicBezTo>
                    <a:pt x="1732283" y="2387577"/>
                    <a:pt x="1734143" y="2387342"/>
                    <a:pt x="1731624" y="2226812"/>
                  </a:cubicBezTo>
                  <a:cubicBezTo>
                    <a:pt x="1731483" y="2217751"/>
                    <a:pt x="1709613" y="2226035"/>
                    <a:pt x="2105104" y="2220905"/>
                  </a:cubicBezTo>
                  <a:cubicBezTo>
                    <a:pt x="2112685" y="2710684"/>
                    <a:pt x="2124055" y="2650671"/>
                    <a:pt x="2074359" y="2650483"/>
                  </a:cubicBezTo>
                  <a:close/>
                  <a:moveTo>
                    <a:pt x="1731200" y="2200736"/>
                  </a:moveTo>
                  <a:cubicBezTo>
                    <a:pt x="1723173" y="1703778"/>
                    <a:pt x="1697395" y="1771746"/>
                    <a:pt x="1792078" y="1771464"/>
                  </a:cubicBezTo>
                  <a:cubicBezTo>
                    <a:pt x="1911667" y="1771134"/>
                    <a:pt x="1981702" y="1770946"/>
                    <a:pt x="2074148" y="1772546"/>
                  </a:cubicBezTo>
                  <a:cubicBezTo>
                    <a:pt x="2106517" y="1773158"/>
                    <a:pt x="2097006" y="1721100"/>
                    <a:pt x="2104751" y="2199041"/>
                  </a:cubicBezTo>
                  <a:cubicBezTo>
                    <a:pt x="1966918" y="2200877"/>
                    <a:pt x="2039683" y="2200524"/>
                    <a:pt x="1731200" y="2200736"/>
                  </a:cubicBezTo>
                  <a:close/>
                  <a:moveTo>
                    <a:pt x="1723785" y="3099100"/>
                  </a:moveTo>
                  <a:cubicBezTo>
                    <a:pt x="1627549" y="3098605"/>
                    <a:pt x="1506547" y="3099288"/>
                    <a:pt x="1350917" y="3099359"/>
                  </a:cubicBezTo>
                  <a:cubicBezTo>
                    <a:pt x="1347998" y="2966694"/>
                    <a:pt x="1345926" y="2965564"/>
                    <a:pt x="1343737" y="2671334"/>
                  </a:cubicBezTo>
                  <a:cubicBezTo>
                    <a:pt x="1495318" y="2670958"/>
                    <a:pt x="1509914" y="2673005"/>
                    <a:pt x="1717805" y="2672582"/>
                  </a:cubicBezTo>
                  <a:cubicBezTo>
                    <a:pt x="1724679" y="2989475"/>
                    <a:pt x="1722655" y="2974484"/>
                    <a:pt x="1723785" y="3099100"/>
                  </a:cubicBezTo>
                  <a:close/>
                  <a:moveTo>
                    <a:pt x="1650878" y="2650812"/>
                  </a:moveTo>
                  <a:cubicBezTo>
                    <a:pt x="1509561" y="2650812"/>
                    <a:pt x="1510031" y="2649494"/>
                    <a:pt x="1368549" y="2649494"/>
                  </a:cubicBezTo>
                  <a:cubicBezTo>
                    <a:pt x="1335921" y="2649494"/>
                    <a:pt x="1344137" y="2669452"/>
                    <a:pt x="1342230" y="2547801"/>
                  </a:cubicBezTo>
                  <a:cubicBezTo>
                    <a:pt x="1336368" y="2173765"/>
                    <a:pt x="1325516" y="2223564"/>
                    <a:pt x="1368549" y="2223564"/>
                  </a:cubicBezTo>
                  <a:cubicBezTo>
                    <a:pt x="1742783" y="2223564"/>
                    <a:pt x="1712203" y="2218881"/>
                    <a:pt x="1712344" y="2227212"/>
                  </a:cubicBezTo>
                  <a:cubicBezTo>
                    <a:pt x="1720089" y="2720451"/>
                    <a:pt x="1738168" y="2650812"/>
                    <a:pt x="1650878" y="2650812"/>
                  </a:cubicBezTo>
                  <a:close/>
                  <a:moveTo>
                    <a:pt x="1650878" y="2200783"/>
                  </a:moveTo>
                  <a:cubicBezTo>
                    <a:pt x="1505323" y="2200783"/>
                    <a:pt x="1505723" y="2201677"/>
                    <a:pt x="1368549" y="2201677"/>
                  </a:cubicBezTo>
                  <a:cubicBezTo>
                    <a:pt x="1314616" y="2201677"/>
                    <a:pt x="1347598" y="2253689"/>
                    <a:pt x="1331025" y="1770287"/>
                  </a:cubicBezTo>
                  <a:cubicBezTo>
                    <a:pt x="1429050" y="1769722"/>
                    <a:pt x="1509137" y="1771746"/>
                    <a:pt x="1704434" y="1771629"/>
                  </a:cubicBezTo>
                  <a:cubicBezTo>
                    <a:pt x="1712909" y="2270092"/>
                    <a:pt x="1732731" y="2200736"/>
                    <a:pt x="1650878" y="2200783"/>
                  </a:cubicBezTo>
                  <a:close/>
                  <a:moveTo>
                    <a:pt x="1331613" y="3099406"/>
                  </a:moveTo>
                  <a:cubicBezTo>
                    <a:pt x="896596" y="3100512"/>
                    <a:pt x="959969" y="3125623"/>
                    <a:pt x="958156" y="3029390"/>
                  </a:cubicBezTo>
                  <a:cubicBezTo>
                    <a:pt x="956038" y="2916047"/>
                    <a:pt x="954390" y="2814472"/>
                    <a:pt x="953378" y="2708378"/>
                  </a:cubicBezTo>
                  <a:cubicBezTo>
                    <a:pt x="952930" y="2659120"/>
                    <a:pt x="893254" y="2673217"/>
                    <a:pt x="1324457" y="2671405"/>
                  </a:cubicBezTo>
                  <a:cubicBezTo>
                    <a:pt x="1326599" y="2962717"/>
                    <a:pt x="1328953" y="2981591"/>
                    <a:pt x="1331613" y="3099406"/>
                  </a:cubicBezTo>
                  <a:close/>
                  <a:moveTo>
                    <a:pt x="1227326" y="2650577"/>
                  </a:moveTo>
                  <a:cubicBezTo>
                    <a:pt x="1116918" y="2652224"/>
                    <a:pt x="1033182" y="2651918"/>
                    <a:pt x="952766" y="2650506"/>
                  </a:cubicBezTo>
                  <a:cubicBezTo>
                    <a:pt x="952742" y="2648670"/>
                    <a:pt x="947139" y="2241733"/>
                    <a:pt x="946786" y="2221611"/>
                  </a:cubicBezTo>
                  <a:cubicBezTo>
                    <a:pt x="1358544" y="2218293"/>
                    <a:pt x="1318665" y="2225518"/>
                    <a:pt x="1318689" y="2227189"/>
                  </a:cubicBezTo>
                  <a:cubicBezTo>
                    <a:pt x="1326552" y="2727747"/>
                    <a:pt x="1353106" y="2648529"/>
                    <a:pt x="1227326" y="2650577"/>
                  </a:cubicBezTo>
                  <a:close/>
                  <a:moveTo>
                    <a:pt x="946433" y="2199724"/>
                  </a:moveTo>
                  <a:cubicBezTo>
                    <a:pt x="938476" y="1750118"/>
                    <a:pt x="931908" y="1774312"/>
                    <a:pt x="945162" y="1774264"/>
                  </a:cubicBezTo>
                  <a:cubicBezTo>
                    <a:pt x="1122238" y="1773794"/>
                    <a:pt x="1137493" y="1774712"/>
                    <a:pt x="1227703" y="1772123"/>
                  </a:cubicBezTo>
                  <a:cubicBezTo>
                    <a:pt x="1335450" y="1769157"/>
                    <a:pt x="1310897" y="1695494"/>
                    <a:pt x="1318312" y="2201559"/>
                  </a:cubicBezTo>
                  <a:cubicBezTo>
                    <a:pt x="1212260" y="2200995"/>
                    <a:pt x="1169038" y="2197911"/>
                    <a:pt x="946433" y="2199724"/>
                  </a:cubicBezTo>
                  <a:close/>
                  <a:moveTo>
                    <a:pt x="663045" y="3571958"/>
                  </a:moveTo>
                  <a:cubicBezTo>
                    <a:pt x="757586" y="3570169"/>
                    <a:pt x="847419" y="3570075"/>
                    <a:pt x="944997" y="3572052"/>
                  </a:cubicBezTo>
                  <a:cubicBezTo>
                    <a:pt x="947280" y="3572099"/>
                    <a:pt x="955261" y="4000241"/>
                    <a:pt x="945044" y="4000429"/>
                  </a:cubicBezTo>
                  <a:cubicBezTo>
                    <a:pt x="930590" y="4000641"/>
                    <a:pt x="581804" y="4006478"/>
                    <a:pt x="581640" y="3991651"/>
                  </a:cubicBezTo>
                  <a:cubicBezTo>
                    <a:pt x="576955" y="3493752"/>
                    <a:pt x="536393" y="3574335"/>
                    <a:pt x="663045" y="3571958"/>
                  </a:cubicBezTo>
                  <a:close/>
                  <a:moveTo>
                    <a:pt x="662786" y="4022505"/>
                  </a:moveTo>
                  <a:cubicBezTo>
                    <a:pt x="756432" y="4023634"/>
                    <a:pt x="852009" y="4023776"/>
                    <a:pt x="945279" y="4022269"/>
                  </a:cubicBezTo>
                  <a:cubicBezTo>
                    <a:pt x="954696" y="4022128"/>
                    <a:pt x="953542" y="3972611"/>
                    <a:pt x="961664" y="4449423"/>
                  </a:cubicBezTo>
                  <a:cubicBezTo>
                    <a:pt x="783434" y="4452506"/>
                    <a:pt x="700287" y="4450412"/>
                    <a:pt x="588820" y="4450035"/>
                  </a:cubicBezTo>
                  <a:cubicBezTo>
                    <a:pt x="580792" y="3946865"/>
                    <a:pt x="554873" y="4021187"/>
                    <a:pt x="662786" y="4022505"/>
                  </a:cubicBezTo>
                  <a:close/>
                  <a:moveTo>
                    <a:pt x="962088" y="4474817"/>
                  </a:moveTo>
                  <a:cubicBezTo>
                    <a:pt x="967314" y="4808868"/>
                    <a:pt x="967761" y="4834615"/>
                    <a:pt x="968538" y="4896605"/>
                  </a:cubicBezTo>
                  <a:cubicBezTo>
                    <a:pt x="676863" y="4895805"/>
                    <a:pt x="710716" y="4896864"/>
                    <a:pt x="595835" y="4897381"/>
                  </a:cubicBezTo>
                  <a:cubicBezTo>
                    <a:pt x="587054" y="4335939"/>
                    <a:pt x="589691" y="4504424"/>
                    <a:pt x="589173" y="4471899"/>
                  </a:cubicBezTo>
                  <a:cubicBezTo>
                    <a:pt x="994998" y="4473358"/>
                    <a:pt x="961994" y="4469263"/>
                    <a:pt x="962088" y="4474817"/>
                  </a:cubicBezTo>
                  <a:close/>
                  <a:moveTo>
                    <a:pt x="662951" y="4918751"/>
                  </a:moveTo>
                  <a:cubicBezTo>
                    <a:pt x="1024966" y="4915809"/>
                    <a:pt x="968703" y="4909596"/>
                    <a:pt x="969244" y="4956524"/>
                  </a:cubicBezTo>
                  <a:cubicBezTo>
                    <a:pt x="970374" y="5055723"/>
                    <a:pt x="970633" y="5066384"/>
                    <a:pt x="974965" y="5347952"/>
                  </a:cubicBezTo>
                  <a:cubicBezTo>
                    <a:pt x="724369" y="5349317"/>
                    <a:pt x="714176" y="5348188"/>
                    <a:pt x="603792" y="5347764"/>
                  </a:cubicBezTo>
                  <a:cubicBezTo>
                    <a:pt x="594446" y="4853419"/>
                    <a:pt x="569257" y="4919645"/>
                    <a:pt x="662951" y="4918751"/>
                  </a:cubicBezTo>
                  <a:close/>
                  <a:moveTo>
                    <a:pt x="662786" y="5818480"/>
                  </a:moveTo>
                  <a:cubicBezTo>
                    <a:pt x="752760" y="5819445"/>
                    <a:pt x="855211" y="5819398"/>
                    <a:pt x="945209" y="5818904"/>
                  </a:cubicBezTo>
                  <a:cubicBezTo>
                    <a:pt x="1001590" y="5818598"/>
                    <a:pt x="974729" y="5764539"/>
                    <a:pt x="988548" y="6246857"/>
                  </a:cubicBezTo>
                  <a:cubicBezTo>
                    <a:pt x="704760" y="6248269"/>
                    <a:pt x="764860" y="6247517"/>
                    <a:pt x="615256" y="6246528"/>
                  </a:cubicBezTo>
                  <a:cubicBezTo>
                    <a:pt x="602473" y="5747429"/>
                    <a:pt x="591998" y="5817727"/>
                    <a:pt x="662786" y="5818480"/>
                  </a:cubicBezTo>
                  <a:close/>
                  <a:moveTo>
                    <a:pt x="662786" y="6268839"/>
                  </a:moveTo>
                  <a:cubicBezTo>
                    <a:pt x="757209" y="6269733"/>
                    <a:pt x="849373" y="6269686"/>
                    <a:pt x="945209" y="6269027"/>
                  </a:cubicBezTo>
                  <a:cubicBezTo>
                    <a:pt x="1002720" y="6268627"/>
                    <a:pt x="989231" y="6198917"/>
                    <a:pt x="997776" y="6697993"/>
                  </a:cubicBezTo>
                  <a:cubicBezTo>
                    <a:pt x="870772" y="6699028"/>
                    <a:pt x="914535" y="6700276"/>
                    <a:pt x="625096" y="6698723"/>
                  </a:cubicBezTo>
                  <a:cubicBezTo>
                    <a:pt x="616669" y="6202730"/>
                    <a:pt x="595482" y="6268203"/>
                    <a:pt x="662786" y="6268839"/>
                  </a:cubicBezTo>
                  <a:close/>
                  <a:moveTo>
                    <a:pt x="662833" y="6720845"/>
                  </a:moveTo>
                  <a:cubicBezTo>
                    <a:pt x="1019669" y="6723222"/>
                    <a:pt x="998082" y="6715738"/>
                    <a:pt x="998200" y="6723269"/>
                  </a:cubicBezTo>
                  <a:cubicBezTo>
                    <a:pt x="1000695" y="6882928"/>
                    <a:pt x="997211" y="6881704"/>
                    <a:pt x="999754" y="7044705"/>
                  </a:cubicBezTo>
                  <a:cubicBezTo>
                    <a:pt x="1001684" y="7168285"/>
                    <a:pt x="1016091" y="7147457"/>
                    <a:pt x="945115" y="7147834"/>
                  </a:cubicBezTo>
                  <a:cubicBezTo>
                    <a:pt x="850315" y="7148352"/>
                    <a:pt x="757256" y="7148634"/>
                    <a:pt x="663045" y="7146987"/>
                  </a:cubicBezTo>
                  <a:cubicBezTo>
                    <a:pt x="622013" y="7146281"/>
                    <a:pt x="631594" y="7165673"/>
                    <a:pt x="629687" y="7044234"/>
                  </a:cubicBezTo>
                  <a:cubicBezTo>
                    <a:pt x="623849" y="6670716"/>
                    <a:pt x="610195" y="6720492"/>
                    <a:pt x="662833" y="6720845"/>
                  </a:cubicBezTo>
                  <a:close/>
                  <a:moveTo>
                    <a:pt x="662833" y="7619821"/>
                  </a:moveTo>
                  <a:cubicBezTo>
                    <a:pt x="1071884" y="7622010"/>
                    <a:pt x="1011454" y="7591321"/>
                    <a:pt x="1012937" y="7687225"/>
                  </a:cubicBezTo>
                  <a:cubicBezTo>
                    <a:pt x="1015408" y="7845612"/>
                    <a:pt x="1013360" y="7848436"/>
                    <a:pt x="1015879" y="8008613"/>
                  </a:cubicBezTo>
                  <a:cubicBezTo>
                    <a:pt x="1016680" y="8059118"/>
                    <a:pt x="1030922" y="8048975"/>
                    <a:pt x="945209" y="8048504"/>
                  </a:cubicBezTo>
                  <a:cubicBezTo>
                    <a:pt x="598895" y="8046645"/>
                    <a:pt x="646589" y="8059401"/>
                    <a:pt x="645789" y="8008119"/>
                  </a:cubicBezTo>
                  <a:cubicBezTo>
                    <a:pt x="639009" y="7573811"/>
                    <a:pt x="619188" y="7619586"/>
                    <a:pt x="662833" y="7619821"/>
                  </a:cubicBezTo>
                  <a:close/>
                  <a:moveTo>
                    <a:pt x="646519" y="8068062"/>
                  </a:moveTo>
                  <a:cubicBezTo>
                    <a:pt x="735622" y="8070015"/>
                    <a:pt x="713423" y="8069945"/>
                    <a:pt x="1016939" y="8070674"/>
                  </a:cubicBezTo>
                  <a:cubicBezTo>
                    <a:pt x="1019081" y="8181381"/>
                    <a:pt x="1023671" y="8298678"/>
                    <a:pt x="1024001" y="8495098"/>
                  </a:cubicBezTo>
                  <a:cubicBezTo>
                    <a:pt x="617916" y="8497945"/>
                    <a:pt x="651557" y="8501970"/>
                    <a:pt x="651156" y="8489661"/>
                  </a:cubicBezTo>
                  <a:cubicBezTo>
                    <a:pt x="644000" y="8267494"/>
                    <a:pt x="647508" y="8179004"/>
                    <a:pt x="646519" y="8068062"/>
                  </a:cubicBezTo>
                  <a:close/>
                  <a:moveTo>
                    <a:pt x="1028615" y="7526059"/>
                  </a:moveTo>
                  <a:cubicBezTo>
                    <a:pt x="1016374" y="7107849"/>
                    <a:pt x="1002390" y="7169368"/>
                    <a:pt x="1086338" y="7169368"/>
                  </a:cubicBezTo>
                  <a:cubicBezTo>
                    <a:pt x="1444587" y="7169368"/>
                    <a:pt x="1395056" y="7160072"/>
                    <a:pt x="1396022" y="7207000"/>
                  </a:cubicBezTo>
                  <a:cubicBezTo>
                    <a:pt x="1405603" y="7659524"/>
                    <a:pt x="1410405" y="7597510"/>
                    <a:pt x="1368549" y="7597510"/>
                  </a:cubicBezTo>
                  <a:cubicBezTo>
                    <a:pt x="1228691" y="7597510"/>
                    <a:pt x="1227891" y="7594757"/>
                    <a:pt x="1086338" y="7594757"/>
                  </a:cubicBezTo>
                  <a:cubicBezTo>
                    <a:pt x="1015809" y="7594733"/>
                    <a:pt x="1031040" y="7609160"/>
                    <a:pt x="1028615" y="7526059"/>
                  </a:cubicBezTo>
                  <a:close/>
                  <a:moveTo>
                    <a:pt x="1086361" y="7616597"/>
                  </a:moveTo>
                  <a:cubicBezTo>
                    <a:pt x="1225207" y="7616597"/>
                    <a:pt x="1227820" y="7619351"/>
                    <a:pt x="1368573" y="7619351"/>
                  </a:cubicBezTo>
                  <a:cubicBezTo>
                    <a:pt x="1410076" y="7619351"/>
                    <a:pt x="1401059" y="7605700"/>
                    <a:pt x="1402331" y="7687271"/>
                  </a:cubicBezTo>
                  <a:cubicBezTo>
                    <a:pt x="1408828" y="8102846"/>
                    <a:pt x="1428461" y="8045963"/>
                    <a:pt x="1368573" y="8045963"/>
                  </a:cubicBezTo>
                  <a:cubicBezTo>
                    <a:pt x="985935" y="8045963"/>
                    <a:pt x="1036125" y="8068485"/>
                    <a:pt x="1035183" y="8008237"/>
                  </a:cubicBezTo>
                  <a:cubicBezTo>
                    <a:pt x="1028027" y="7553053"/>
                    <a:pt x="1019057" y="7616597"/>
                    <a:pt x="1086361" y="7616597"/>
                  </a:cubicBezTo>
                  <a:close/>
                  <a:moveTo>
                    <a:pt x="1086361" y="8070745"/>
                  </a:moveTo>
                  <a:cubicBezTo>
                    <a:pt x="1476697" y="8070745"/>
                    <a:pt x="1410546" y="8035067"/>
                    <a:pt x="1412100" y="8169073"/>
                  </a:cubicBezTo>
                  <a:cubicBezTo>
                    <a:pt x="1416620" y="8562501"/>
                    <a:pt x="1435524" y="8497734"/>
                    <a:pt x="1368573" y="8497686"/>
                  </a:cubicBezTo>
                  <a:cubicBezTo>
                    <a:pt x="1349293" y="8497686"/>
                    <a:pt x="1043352" y="8496698"/>
                    <a:pt x="1043352" y="8490038"/>
                  </a:cubicBezTo>
                  <a:cubicBezTo>
                    <a:pt x="1042316" y="8007578"/>
                    <a:pt x="1010488" y="8070745"/>
                    <a:pt x="1086361" y="8070745"/>
                  </a:cubicBezTo>
                  <a:close/>
                  <a:moveTo>
                    <a:pt x="1086361" y="8516725"/>
                  </a:moveTo>
                  <a:cubicBezTo>
                    <a:pt x="1225961" y="8516725"/>
                    <a:pt x="1225278" y="8519527"/>
                    <a:pt x="1368573" y="8519527"/>
                  </a:cubicBezTo>
                  <a:cubicBezTo>
                    <a:pt x="1429168" y="8519573"/>
                    <a:pt x="1415090" y="8447840"/>
                    <a:pt x="1423494" y="8945856"/>
                  </a:cubicBezTo>
                  <a:cubicBezTo>
                    <a:pt x="1283260" y="8945338"/>
                    <a:pt x="1167437" y="8947339"/>
                    <a:pt x="1048790" y="8946822"/>
                  </a:cubicBezTo>
                  <a:cubicBezTo>
                    <a:pt x="1041186" y="8447063"/>
                    <a:pt x="1028333" y="8516725"/>
                    <a:pt x="1086361" y="8516725"/>
                  </a:cubicBezTo>
                  <a:close/>
                  <a:moveTo>
                    <a:pt x="1086361" y="8968755"/>
                  </a:moveTo>
                  <a:cubicBezTo>
                    <a:pt x="1451743" y="8968755"/>
                    <a:pt x="1423800" y="8964025"/>
                    <a:pt x="1423918" y="8972168"/>
                  </a:cubicBezTo>
                  <a:cubicBezTo>
                    <a:pt x="1431710" y="9469714"/>
                    <a:pt x="1454827" y="9397698"/>
                    <a:pt x="1368573" y="9397698"/>
                  </a:cubicBezTo>
                  <a:cubicBezTo>
                    <a:pt x="1229256" y="9397698"/>
                    <a:pt x="1231398" y="9395838"/>
                    <a:pt x="1086361" y="9395838"/>
                  </a:cubicBezTo>
                  <a:cubicBezTo>
                    <a:pt x="1050320" y="9395838"/>
                    <a:pt x="1060043" y="9415890"/>
                    <a:pt x="1058136" y="9293086"/>
                  </a:cubicBezTo>
                  <a:cubicBezTo>
                    <a:pt x="1052274" y="8919121"/>
                    <a:pt x="1025602" y="8968755"/>
                    <a:pt x="1086361" y="8968755"/>
                  </a:cubicBezTo>
                  <a:close/>
                  <a:moveTo>
                    <a:pt x="1431404" y="8168743"/>
                  </a:moveTo>
                  <a:cubicBezTo>
                    <a:pt x="1429968" y="8043139"/>
                    <a:pt x="1354189" y="8064979"/>
                    <a:pt x="1791984" y="8067332"/>
                  </a:cubicBezTo>
                  <a:cubicBezTo>
                    <a:pt x="1802530" y="8067403"/>
                    <a:pt x="1803613" y="8015132"/>
                    <a:pt x="1811099" y="8497451"/>
                  </a:cubicBezTo>
                  <a:cubicBezTo>
                    <a:pt x="1393315" y="8499475"/>
                    <a:pt x="1435076" y="8500464"/>
                    <a:pt x="1435053" y="8490038"/>
                  </a:cubicBezTo>
                  <a:cubicBezTo>
                    <a:pt x="1434794" y="8365916"/>
                    <a:pt x="1433523" y="8354973"/>
                    <a:pt x="1431404" y="8168743"/>
                  </a:cubicBezTo>
                  <a:close/>
                  <a:moveTo>
                    <a:pt x="1811428" y="8519338"/>
                  </a:moveTo>
                  <a:cubicBezTo>
                    <a:pt x="1818938" y="9003328"/>
                    <a:pt x="1828002" y="8946916"/>
                    <a:pt x="1791984" y="8947033"/>
                  </a:cubicBezTo>
                  <a:cubicBezTo>
                    <a:pt x="1693464" y="8947433"/>
                    <a:pt x="1608033" y="8947574"/>
                    <a:pt x="1509772" y="8946516"/>
                  </a:cubicBezTo>
                  <a:cubicBezTo>
                    <a:pt x="1429968" y="8945644"/>
                    <a:pt x="1437195" y="9018978"/>
                    <a:pt x="1435123" y="8519573"/>
                  </a:cubicBezTo>
                  <a:cubicBezTo>
                    <a:pt x="1675808" y="8519785"/>
                    <a:pt x="1695630" y="8519950"/>
                    <a:pt x="1811428" y="8519338"/>
                  </a:cubicBezTo>
                  <a:close/>
                  <a:moveTo>
                    <a:pt x="1509608" y="8968426"/>
                  </a:moveTo>
                  <a:cubicBezTo>
                    <a:pt x="1841137" y="8972003"/>
                    <a:pt x="1817879" y="8964801"/>
                    <a:pt x="1817996" y="8972121"/>
                  </a:cubicBezTo>
                  <a:cubicBezTo>
                    <a:pt x="1825694" y="9464254"/>
                    <a:pt x="1835464" y="9397486"/>
                    <a:pt x="1792148" y="9396827"/>
                  </a:cubicBezTo>
                  <a:cubicBezTo>
                    <a:pt x="1381214" y="9390755"/>
                    <a:pt x="1451932" y="9433588"/>
                    <a:pt x="1449743" y="9293086"/>
                  </a:cubicBezTo>
                  <a:cubicBezTo>
                    <a:pt x="1443645" y="8902717"/>
                    <a:pt x="1417067" y="8967437"/>
                    <a:pt x="1509608" y="8968426"/>
                  </a:cubicBezTo>
                  <a:close/>
                  <a:moveTo>
                    <a:pt x="1820256" y="8067497"/>
                  </a:moveTo>
                  <a:cubicBezTo>
                    <a:pt x="1874095" y="8067779"/>
                    <a:pt x="2190417" y="8068039"/>
                    <a:pt x="2193478" y="8068039"/>
                  </a:cubicBezTo>
                  <a:cubicBezTo>
                    <a:pt x="2193501" y="8069874"/>
                    <a:pt x="2199787" y="8440591"/>
                    <a:pt x="2200799" y="8495333"/>
                  </a:cubicBezTo>
                  <a:cubicBezTo>
                    <a:pt x="2075254" y="8495474"/>
                    <a:pt x="2199457" y="8496016"/>
                    <a:pt x="1830379" y="8497380"/>
                  </a:cubicBezTo>
                  <a:cubicBezTo>
                    <a:pt x="1823976" y="8085101"/>
                    <a:pt x="1824164" y="8236899"/>
                    <a:pt x="1820256" y="8067497"/>
                  </a:cubicBezTo>
                  <a:close/>
                  <a:moveTo>
                    <a:pt x="2201223" y="8517173"/>
                  </a:moveTo>
                  <a:cubicBezTo>
                    <a:pt x="2209344" y="8946516"/>
                    <a:pt x="2207979" y="8818981"/>
                    <a:pt x="2210168" y="8946044"/>
                  </a:cubicBezTo>
                  <a:cubicBezTo>
                    <a:pt x="2194349" y="8946044"/>
                    <a:pt x="2277331" y="8945810"/>
                    <a:pt x="1836900" y="8946892"/>
                  </a:cubicBezTo>
                  <a:cubicBezTo>
                    <a:pt x="1835017" y="8823947"/>
                    <a:pt x="1836147" y="8868827"/>
                    <a:pt x="1830732" y="8519244"/>
                  </a:cubicBezTo>
                  <a:cubicBezTo>
                    <a:pt x="2229284" y="8517549"/>
                    <a:pt x="2085024" y="8517291"/>
                    <a:pt x="2201223" y="8517173"/>
                  </a:cubicBezTo>
                  <a:close/>
                  <a:moveTo>
                    <a:pt x="2206190" y="7619939"/>
                  </a:moveTo>
                  <a:cubicBezTo>
                    <a:pt x="2374697" y="7620103"/>
                    <a:pt x="2374038" y="7616315"/>
                    <a:pt x="2579623" y="7617727"/>
                  </a:cubicBezTo>
                  <a:cubicBezTo>
                    <a:pt x="2582260" y="7847778"/>
                    <a:pt x="2585179" y="7814735"/>
                    <a:pt x="2588639" y="8044833"/>
                  </a:cubicBezTo>
                  <a:cubicBezTo>
                    <a:pt x="2336867" y="8044292"/>
                    <a:pt x="2388163" y="8046175"/>
                    <a:pt x="2212428" y="8046175"/>
                  </a:cubicBezTo>
                  <a:cubicBezTo>
                    <a:pt x="2209721" y="7881597"/>
                    <a:pt x="2208944" y="7769548"/>
                    <a:pt x="2206190" y="7619939"/>
                  </a:cubicBezTo>
                  <a:close/>
                  <a:moveTo>
                    <a:pt x="2215512" y="8068039"/>
                  </a:moveTo>
                  <a:cubicBezTo>
                    <a:pt x="2660652" y="8068039"/>
                    <a:pt x="2588545" y="8032030"/>
                    <a:pt x="2590381" y="8168978"/>
                  </a:cubicBezTo>
                  <a:cubicBezTo>
                    <a:pt x="2592241" y="8318141"/>
                    <a:pt x="2593583" y="8360598"/>
                    <a:pt x="2594524" y="8490085"/>
                  </a:cubicBezTo>
                  <a:cubicBezTo>
                    <a:pt x="2594595" y="8500369"/>
                    <a:pt x="2624657" y="8495380"/>
                    <a:pt x="2220126" y="8495310"/>
                  </a:cubicBezTo>
                  <a:cubicBezTo>
                    <a:pt x="2220056" y="8491450"/>
                    <a:pt x="2211628" y="8068039"/>
                    <a:pt x="2215512" y="8068039"/>
                  </a:cubicBezTo>
                  <a:close/>
                  <a:moveTo>
                    <a:pt x="2594736" y="8517855"/>
                  </a:moveTo>
                  <a:cubicBezTo>
                    <a:pt x="2594760" y="8519927"/>
                    <a:pt x="2599680" y="8942138"/>
                    <a:pt x="2599704" y="8944538"/>
                  </a:cubicBezTo>
                  <a:cubicBezTo>
                    <a:pt x="2447440" y="8942397"/>
                    <a:pt x="2344165" y="8945904"/>
                    <a:pt x="2229425" y="8946044"/>
                  </a:cubicBezTo>
                  <a:cubicBezTo>
                    <a:pt x="2226977" y="8802930"/>
                    <a:pt x="2228460" y="8944962"/>
                    <a:pt x="2220527" y="8517173"/>
                  </a:cubicBezTo>
                  <a:cubicBezTo>
                    <a:pt x="2352592" y="8517197"/>
                    <a:pt x="2446451" y="8518915"/>
                    <a:pt x="2594736" y="8517855"/>
                  </a:cubicBezTo>
                  <a:close/>
                  <a:moveTo>
                    <a:pt x="2600057" y="8966425"/>
                  </a:moveTo>
                  <a:cubicBezTo>
                    <a:pt x="2602858" y="9149102"/>
                    <a:pt x="2601045" y="9104739"/>
                    <a:pt x="2605777" y="9395109"/>
                  </a:cubicBezTo>
                  <a:cubicBezTo>
                    <a:pt x="2517168" y="9396310"/>
                    <a:pt x="2411610" y="9395509"/>
                    <a:pt x="2234416" y="9395462"/>
                  </a:cubicBezTo>
                  <a:cubicBezTo>
                    <a:pt x="2234392" y="9392779"/>
                    <a:pt x="2229896" y="8973980"/>
                    <a:pt x="2229872" y="8971744"/>
                  </a:cubicBezTo>
                  <a:cubicBezTo>
                    <a:pt x="2229755" y="8963907"/>
                    <a:pt x="2592100" y="8966308"/>
                    <a:pt x="2600057" y="8966425"/>
                  </a:cubicBezTo>
                  <a:close/>
                  <a:moveTo>
                    <a:pt x="2598903" y="7617891"/>
                  </a:moveTo>
                  <a:cubicBezTo>
                    <a:pt x="2815905" y="7619821"/>
                    <a:pt x="2648104" y="7618103"/>
                    <a:pt x="2973254" y="7620151"/>
                  </a:cubicBezTo>
                  <a:cubicBezTo>
                    <a:pt x="2976338" y="7858345"/>
                    <a:pt x="2975703" y="7906779"/>
                    <a:pt x="2978080" y="8045727"/>
                  </a:cubicBezTo>
                  <a:cubicBezTo>
                    <a:pt x="2673952" y="8044974"/>
                    <a:pt x="2849310" y="8045610"/>
                    <a:pt x="2607896" y="8044904"/>
                  </a:cubicBezTo>
                  <a:cubicBezTo>
                    <a:pt x="2604412" y="7816994"/>
                    <a:pt x="2601351" y="7833869"/>
                    <a:pt x="2598903" y="7617891"/>
                  </a:cubicBezTo>
                  <a:close/>
                  <a:moveTo>
                    <a:pt x="2638970" y="8066909"/>
                  </a:moveTo>
                  <a:cubicBezTo>
                    <a:pt x="3048233" y="8068556"/>
                    <a:pt x="2977539" y="8038691"/>
                    <a:pt x="2980670" y="8170131"/>
                  </a:cubicBezTo>
                  <a:cubicBezTo>
                    <a:pt x="2983330" y="8279921"/>
                    <a:pt x="2984554" y="8365446"/>
                    <a:pt x="2986249" y="8490249"/>
                  </a:cubicBezTo>
                  <a:cubicBezTo>
                    <a:pt x="2986343" y="8498534"/>
                    <a:pt x="2613899" y="8498228"/>
                    <a:pt x="2613852" y="8489967"/>
                  </a:cubicBezTo>
                  <a:cubicBezTo>
                    <a:pt x="2610297" y="8005883"/>
                    <a:pt x="2592735" y="8066697"/>
                    <a:pt x="2638970" y="8066909"/>
                  </a:cubicBezTo>
                  <a:close/>
                  <a:moveTo>
                    <a:pt x="2639088" y="8517455"/>
                  </a:moveTo>
                  <a:cubicBezTo>
                    <a:pt x="2737961" y="8516514"/>
                    <a:pt x="2822403" y="8516655"/>
                    <a:pt x="2921299" y="8516937"/>
                  </a:cubicBezTo>
                  <a:cubicBezTo>
                    <a:pt x="3005788" y="8517173"/>
                    <a:pt x="2986202" y="8440779"/>
                    <a:pt x="2994747" y="8944398"/>
                  </a:cubicBezTo>
                  <a:cubicBezTo>
                    <a:pt x="2891567" y="8945150"/>
                    <a:pt x="2833726" y="8948610"/>
                    <a:pt x="2619007" y="8944844"/>
                  </a:cubicBezTo>
                  <a:cubicBezTo>
                    <a:pt x="2611827" y="8453653"/>
                    <a:pt x="2605353" y="8517809"/>
                    <a:pt x="2639088" y="8517455"/>
                  </a:cubicBezTo>
                  <a:close/>
                  <a:moveTo>
                    <a:pt x="2638852" y="8967085"/>
                  </a:moveTo>
                  <a:cubicBezTo>
                    <a:pt x="2986531" y="8973627"/>
                    <a:pt x="2994983" y="8957388"/>
                    <a:pt x="2995218" y="8972121"/>
                  </a:cubicBezTo>
                  <a:cubicBezTo>
                    <a:pt x="2997667" y="9128109"/>
                    <a:pt x="2994253" y="9135945"/>
                    <a:pt x="2996725" y="9293557"/>
                  </a:cubicBezTo>
                  <a:cubicBezTo>
                    <a:pt x="2998655" y="9417585"/>
                    <a:pt x="3018147" y="9398968"/>
                    <a:pt x="2921652" y="9395768"/>
                  </a:cubicBezTo>
                  <a:cubicBezTo>
                    <a:pt x="2564839" y="9384071"/>
                    <a:pt x="2625787" y="9438883"/>
                    <a:pt x="2623410" y="9293157"/>
                  </a:cubicBezTo>
                  <a:cubicBezTo>
                    <a:pt x="2617501" y="8917756"/>
                    <a:pt x="2609732" y="8966543"/>
                    <a:pt x="2638852" y="8967085"/>
                  </a:cubicBezTo>
                  <a:close/>
                  <a:moveTo>
                    <a:pt x="2997784" y="8067615"/>
                  </a:moveTo>
                  <a:cubicBezTo>
                    <a:pt x="3304031" y="8067991"/>
                    <a:pt x="3063652" y="8068015"/>
                    <a:pt x="3373477" y="8068673"/>
                  </a:cubicBezTo>
                  <a:cubicBezTo>
                    <a:pt x="3381175" y="8564384"/>
                    <a:pt x="3391957" y="8498086"/>
                    <a:pt x="3344898" y="8498086"/>
                  </a:cubicBezTo>
                  <a:cubicBezTo>
                    <a:pt x="3343062" y="8498086"/>
                    <a:pt x="3005647" y="8496745"/>
                    <a:pt x="3005553" y="8489826"/>
                  </a:cubicBezTo>
                  <a:cubicBezTo>
                    <a:pt x="3001527" y="8192724"/>
                    <a:pt x="3000232" y="8200185"/>
                    <a:pt x="2997784" y="8067615"/>
                  </a:cubicBezTo>
                  <a:close/>
                  <a:moveTo>
                    <a:pt x="3344898" y="8519973"/>
                  </a:moveTo>
                  <a:cubicBezTo>
                    <a:pt x="3389744" y="8519973"/>
                    <a:pt x="3377809" y="8451488"/>
                    <a:pt x="3386543" y="8944232"/>
                  </a:cubicBezTo>
                  <a:cubicBezTo>
                    <a:pt x="3359282" y="8944068"/>
                    <a:pt x="3338001" y="8944115"/>
                    <a:pt x="3062546" y="8944162"/>
                  </a:cubicBezTo>
                  <a:cubicBezTo>
                    <a:pt x="3001739" y="8944162"/>
                    <a:pt x="3012756" y="9014884"/>
                    <a:pt x="3005929" y="8517055"/>
                  </a:cubicBezTo>
                  <a:cubicBezTo>
                    <a:pt x="3208219" y="8517173"/>
                    <a:pt x="3212950" y="8519973"/>
                    <a:pt x="3344898" y="8519973"/>
                  </a:cubicBezTo>
                  <a:close/>
                  <a:moveTo>
                    <a:pt x="3391816" y="8008189"/>
                  </a:moveTo>
                  <a:cubicBezTo>
                    <a:pt x="3384659" y="7548629"/>
                    <a:pt x="3349724" y="7615302"/>
                    <a:pt x="3485910" y="7618785"/>
                  </a:cubicBezTo>
                  <a:cubicBezTo>
                    <a:pt x="3579086" y="7621163"/>
                    <a:pt x="3674404" y="7620975"/>
                    <a:pt x="3756703" y="7619563"/>
                  </a:cubicBezTo>
                  <a:cubicBezTo>
                    <a:pt x="3761576" y="8022428"/>
                    <a:pt x="3760117" y="7944105"/>
                    <a:pt x="3762000" y="8047163"/>
                  </a:cubicBezTo>
                  <a:cubicBezTo>
                    <a:pt x="3331927" y="8058106"/>
                    <a:pt x="3392451" y="8048246"/>
                    <a:pt x="3391816" y="8008189"/>
                  </a:cubicBezTo>
                  <a:close/>
                  <a:moveTo>
                    <a:pt x="3762400" y="8069051"/>
                  </a:moveTo>
                  <a:cubicBezTo>
                    <a:pt x="3765272" y="8211929"/>
                    <a:pt x="3767886" y="8201362"/>
                    <a:pt x="3770546" y="8496580"/>
                  </a:cubicBezTo>
                  <a:cubicBezTo>
                    <a:pt x="3719273" y="8497051"/>
                    <a:pt x="3399443" y="8498063"/>
                    <a:pt x="3397772" y="8498063"/>
                  </a:cubicBezTo>
                  <a:cubicBezTo>
                    <a:pt x="3398007" y="8380319"/>
                    <a:pt x="3397960" y="8403995"/>
                    <a:pt x="3392734" y="8068745"/>
                  </a:cubicBezTo>
                  <a:cubicBezTo>
                    <a:pt x="3496692" y="8069191"/>
                    <a:pt x="3614209" y="8072792"/>
                    <a:pt x="3762400" y="8069051"/>
                  </a:cubicBezTo>
                  <a:close/>
                  <a:moveTo>
                    <a:pt x="3768662" y="8518443"/>
                  </a:moveTo>
                  <a:cubicBezTo>
                    <a:pt x="3771040" y="8518443"/>
                    <a:pt x="3777796" y="8944115"/>
                    <a:pt x="3777820" y="8945974"/>
                  </a:cubicBezTo>
                  <a:cubicBezTo>
                    <a:pt x="3558534" y="8949716"/>
                    <a:pt x="3506885" y="8945244"/>
                    <a:pt x="3405799" y="8944350"/>
                  </a:cubicBezTo>
                  <a:cubicBezTo>
                    <a:pt x="3403586" y="8817757"/>
                    <a:pt x="3397536" y="8695213"/>
                    <a:pt x="3397724" y="8519903"/>
                  </a:cubicBezTo>
                  <a:cubicBezTo>
                    <a:pt x="3399396" y="8519927"/>
                    <a:pt x="3733892" y="8518773"/>
                    <a:pt x="3768662" y="8518443"/>
                  </a:cubicBezTo>
                  <a:close/>
                  <a:moveTo>
                    <a:pt x="3778267" y="8972168"/>
                  </a:moveTo>
                  <a:cubicBezTo>
                    <a:pt x="3785777" y="9451121"/>
                    <a:pt x="3789708" y="9396592"/>
                    <a:pt x="3768662" y="9396356"/>
                  </a:cubicBezTo>
                  <a:cubicBezTo>
                    <a:pt x="3340002" y="9391767"/>
                    <a:pt x="3411472" y="9430788"/>
                    <a:pt x="3409330" y="9293134"/>
                  </a:cubicBezTo>
                  <a:cubicBezTo>
                    <a:pt x="3406835" y="9133475"/>
                    <a:pt x="3408860" y="9136628"/>
                    <a:pt x="3406270" y="8971744"/>
                  </a:cubicBezTo>
                  <a:cubicBezTo>
                    <a:pt x="3406152" y="8963201"/>
                    <a:pt x="3778243" y="8970332"/>
                    <a:pt x="3778267" y="8972168"/>
                  </a:cubicBezTo>
                  <a:close/>
                  <a:moveTo>
                    <a:pt x="3781681" y="8068556"/>
                  </a:moveTo>
                  <a:cubicBezTo>
                    <a:pt x="3853387" y="8066767"/>
                    <a:pt x="3865981" y="8067073"/>
                    <a:pt x="4155749" y="8067026"/>
                  </a:cubicBezTo>
                  <a:cubicBezTo>
                    <a:pt x="4159092" y="8262764"/>
                    <a:pt x="4156879" y="8087854"/>
                    <a:pt x="4163023" y="8497592"/>
                  </a:cubicBezTo>
                  <a:cubicBezTo>
                    <a:pt x="3746769" y="8496768"/>
                    <a:pt x="3789896" y="8498180"/>
                    <a:pt x="3789826" y="8489920"/>
                  </a:cubicBezTo>
                  <a:cubicBezTo>
                    <a:pt x="3787707" y="8235864"/>
                    <a:pt x="3784105" y="8186559"/>
                    <a:pt x="3781681" y="8068556"/>
                  </a:cubicBezTo>
                  <a:close/>
                  <a:moveTo>
                    <a:pt x="4163353" y="8519456"/>
                  </a:moveTo>
                  <a:cubicBezTo>
                    <a:pt x="4169403" y="8922745"/>
                    <a:pt x="4166508" y="8711357"/>
                    <a:pt x="4170251" y="8946868"/>
                  </a:cubicBezTo>
                  <a:cubicBezTo>
                    <a:pt x="4044258" y="8946656"/>
                    <a:pt x="3954826" y="8943268"/>
                    <a:pt x="3797123" y="8945644"/>
                  </a:cubicBezTo>
                  <a:cubicBezTo>
                    <a:pt x="3795076" y="8820393"/>
                    <a:pt x="3791450" y="8676620"/>
                    <a:pt x="3790085" y="8518232"/>
                  </a:cubicBezTo>
                  <a:cubicBezTo>
                    <a:pt x="3981898" y="8516561"/>
                    <a:pt x="4043717" y="8519244"/>
                    <a:pt x="4163353" y="8519456"/>
                  </a:cubicBezTo>
                  <a:close/>
                  <a:moveTo>
                    <a:pt x="4170604" y="8968732"/>
                  </a:moveTo>
                  <a:cubicBezTo>
                    <a:pt x="4173358" y="9167741"/>
                    <a:pt x="4170180" y="9077815"/>
                    <a:pt x="4175124" y="9394992"/>
                  </a:cubicBezTo>
                  <a:cubicBezTo>
                    <a:pt x="4033830" y="9395180"/>
                    <a:pt x="3997623" y="9398380"/>
                    <a:pt x="3803762" y="9396710"/>
                  </a:cubicBezTo>
                  <a:cubicBezTo>
                    <a:pt x="3800490" y="9270775"/>
                    <a:pt x="3799996" y="9129850"/>
                    <a:pt x="3797524" y="8971791"/>
                  </a:cubicBezTo>
                  <a:cubicBezTo>
                    <a:pt x="3797406" y="8962731"/>
                    <a:pt x="3781563" y="8968143"/>
                    <a:pt x="4170604" y="8968732"/>
                  </a:cubicBezTo>
                  <a:close/>
                  <a:moveTo>
                    <a:pt x="4175029" y="8067050"/>
                  </a:moveTo>
                  <a:cubicBezTo>
                    <a:pt x="4295372" y="8067026"/>
                    <a:pt x="4304953" y="8068933"/>
                    <a:pt x="4547168" y="8069545"/>
                  </a:cubicBezTo>
                  <a:cubicBezTo>
                    <a:pt x="4547191" y="8071427"/>
                    <a:pt x="4554630" y="8480106"/>
                    <a:pt x="4554984" y="8497310"/>
                  </a:cubicBezTo>
                  <a:cubicBezTo>
                    <a:pt x="4371669" y="8497262"/>
                    <a:pt x="4247701" y="8497686"/>
                    <a:pt x="4182280" y="8497616"/>
                  </a:cubicBezTo>
                  <a:cubicBezTo>
                    <a:pt x="4176418" y="8105835"/>
                    <a:pt x="4177878" y="8235040"/>
                    <a:pt x="4175029" y="8067050"/>
                  </a:cubicBezTo>
                  <a:close/>
                  <a:moveTo>
                    <a:pt x="4192191" y="8519479"/>
                  </a:moveTo>
                  <a:cubicBezTo>
                    <a:pt x="4631539" y="8519479"/>
                    <a:pt x="4555195" y="8487049"/>
                    <a:pt x="4557761" y="8650826"/>
                  </a:cubicBezTo>
                  <a:cubicBezTo>
                    <a:pt x="4560280" y="8812132"/>
                    <a:pt x="4560775" y="8801001"/>
                    <a:pt x="4563152" y="8948139"/>
                  </a:cubicBezTo>
                  <a:cubicBezTo>
                    <a:pt x="4383321" y="8949198"/>
                    <a:pt x="4347162" y="8946892"/>
                    <a:pt x="4189531" y="8946892"/>
                  </a:cubicBezTo>
                  <a:cubicBezTo>
                    <a:pt x="4182021" y="8469115"/>
                    <a:pt x="4177854" y="8519479"/>
                    <a:pt x="4192191" y="8519479"/>
                  </a:cubicBezTo>
                  <a:close/>
                  <a:moveTo>
                    <a:pt x="4192191" y="8968755"/>
                  </a:moveTo>
                  <a:cubicBezTo>
                    <a:pt x="4193862" y="8968755"/>
                    <a:pt x="4563505" y="8969650"/>
                    <a:pt x="4563552" y="8972168"/>
                  </a:cubicBezTo>
                  <a:cubicBezTo>
                    <a:pt x="4563600" y="8974992"/>
                    <a:pt x="4568708" y="9394968"/>
                    <a:pt x="4568732" y="9397792"/>
                  </a:cubicBezTo>
                  <a:cubicBezTo>
                    <a:pt x="4309708" y="9399134"/>
                    <a:pt x="4372822" y="9395015"/>
                    <a:pt x="4194404" y="9394992"/>
                  </a:cubicBezTo>
                  <a:cubicBezTo>
                    <a:pt x="4186988" y="8921333"/>
                    <a:pt x="4190519" y="8968755"/>
                    <a:pt x="4192191" y="8968755"/>
                  </a:cubicBezTo>
                  <a:close/>
                  <a:moveTo>
                    <a:pt x="4615649" y="8069803"/>
                  </a:moveTo>
                  <a:cubicBezTo>
                    <a:pt x="4755012" y="8070368"/>
                    <a:pt x="4759579" y="8069827"/>
                    <a:pt x="4897884" y="8070368"/>
                  </a:cubicBezTo>
                  <a:cubicBezTo>
                    <a:pt x="4954759" y="8070603"/>
                    <a:pt x="4940187" y="8003177"/>
                    <a:pt x="4946002" y="8496604"/>
                  </a:cubicBezTo>
                  <a:cubicBezTo>
                    <a:pt x="4535915" y="8498486"/>
                    <a:pt x="4574334" y="8500675"/>
                    <a:pt x="4574122" y="8489802"/>
                  </a:cubicBezTo>
                  <a:cubicBezTo>
                    <a:pt x="4564471" y="8002941"/>
                    <a:pt x="4549404" y="8069521"/>
                    <a:pt x="4615649" y="8069803"/>
                  </a:cubicBezTo>
                  <a:close/>
                  <a:moveTo>
                    <a:pt x="4946284" y="8518443"/>
                  </a:moveTo>
                  <a:cubicBezTo>
                    <a:pt x="4947579" y="8627056"/>
                    <a:pt x="4948944" y="8718183"/>
                    <a:pt x="4951769" y="8811662"/>
                  </a:cubicBezTo>
                  <a:cubicBezTo>
                    <a:pt x="4957019" y="8984476"/>
                    <a:pt x="5023264" y="8944444"/>
                    <a:pt x="4615602" y="8947762"/>
                  </a:cubicBezTo>
                  <a:cubicBezTo>
                    <a:pt x="4567860" y="8948139"/>
                    <a:pt x="4584622" y="9013542"/>
                    <a:pt x="4574734" y="8519173"/>
                  </a:cubicBezTo>
                  <a:cubicBezTo>
                    <a:pt x="4917541" y="8519221"/>
                    <a:pt x="4783874" y="8519221"/>
                    <a:pt x="4946284" y="8518443"/>
                  </a:cubicBezTo>
                  <a:close/>
                  <a:moveTo>
                    <a:pt x="4615790" y="8969650"/>
                  </a:moveTo>
                  <a:cubicBezTo>
                    <a:pt x="4617462" y="8969626"/>
                    <a:pt x="4955371" y="8966308"/>
                    <a:pt x="4955465" y="8972168"/>
                  </a:cubicBezTo>
                  <a:cubicBezTo>
                    <a:pt x="4963163" y="9465478"/>
                    <a:pt x="4989435" y="9395650"/>
                    <a:pt x="4897860" y="9396404"/>
                  </a:cubicBezTo>
                  <a:cubicBezTo>
                    <a:pt x="4757014" y="9397556"/>
                    <a:pt x="4748445" y="9396427"/>
                    <a:pt x="4615649" y="9397486"/>
                  </a:cubicBezTo>
                  <a:cubicBezTo>
                    <a:pt x="4579301" y="9397722"/>
                    <a:pt x="4588553" y="9416973"/>
                    <a:pt x="4586623" y="9293134"/>
                  </a:cubicBezTo>
                  <a:cubicBezTo>
                    <a:pt x="4580949" y="8920486"/>
                    <a:pt x="4569673" y="8970027"/>
                    <a:pt x="4615790" y="8969650"/>
                  </a:cubicBezTo>
                  <a:close/>
                  <a:moveTo>
                    <a:pt x="4958973" y="8070533"/>
                  </a:moveTo>
                  <a:cubicBezTo>
                    <a:pt x="5193207" y="8070957"/>
                    <a:pt x="5159543" y="8069497"/>
                    <a:pt x="5321601" y="8069497"/>
                  </a:cubicBezTo>
                  <a:cubicBezTo>
                    <a:pt x="5340810" y="8069497"/>
                    <a:pt x="5331982" y="8018733"/>
                    <a:pt x="5339633" y="8498722"/>
                  </a:cubicBezTo>
                  <a:cubicBezTo>
                    <a:pt x="5194125" y="8499122"/>
                    <a:pt x="5170843" y="8495780"/>
                    <a:pt x="4965329" y="8496486"/>
                  </a:cubicBezTo>
                  <a:cubicBezTo>
                    <a:pt x="4963728" y="8372318"/>
                    <a:pt x="4965494" y="8484460"/>
                    <a:pt x="4958973" y="8070533"/>
                  </a:cubicBezTo>
                  <a:close/>
                  <a:moveTo>
                    <a:pt x="5039130" y="8518255"/>
                  </a:moveTo>
                  <a:cubicBezTo>
                    <a:pt x="5178800" y="8518255"/>
                    <a:pt x="5180259" y="8520633"/>
                    <a:pt x="5321577" y="8520633"/>
                  </a:cubicBezTo>
                  <a:cubicBezTo>
                    <a:pt x="5349144" y="8520633"/>
                    <a:pt x="5339563" y="8467656"/>
                    <a:pt x="5347378" y="8947645"/>
                  </a:cubicBezTo>
                  <a:cubicBezTo>
                    <a:pt x="5206885" y="8948022"/>
                    <a:pt x="5154200" y="8945527"/>
                    <a:pt x="4974322" y="8946162"/>
                  </a:cubicBezTo>
                  <a:cubicBezTo>
                    <a:pt x="4965753" y="8449629"/>
                    <a:pt x="4935761" y="8518255"/>
                    <a:pt x="5039130" y="8518255"/>
                  </a:cubicBezTo>
                  <a:close/>
                  <a:moveTo>
                    <a:pt x="5344530" y="7686942"/>
                  </a:moveTo>
                  <a:cubicBezTo>
                    <a:pt x="5343070" y="7593133"/>
                    <a:pt x="5279556" y="7620809"/>
                    <a:pt x="5720058" y="7619209"/>
                  </a:cubicBezTo>
                  <a:cubicBezTo>
                    <a:pt x="5724013" y="7854108"/>
                    <a:pt x="5721564" y="7858251"/>
                    <a:pt x="5724907" y="8046951"/>
                  </a:cubicBezTo>
                  <a:cubicBezTo>
                    <a:pt x="5646704" y="8047869"/>
                    <a:pt x="5614499" y="8047610"/>
                    <a:pt x="5353122" y="8047657"/>
                  </a:cubicBezTo>
                  <a:cubicBezTo>
                    <a:pt x="5350368" y="7850508"/>
                    <a:pt x="5347049" y="7847448"/>
                    <a:pt x="5344530" y="7686942"/>
                  </a:cubicBezTo>
                  <a:close/>
                  <a:moveTo>
                    <a:pt x="5725307" y="8068815"/>
                  </a:moveTo>
                  <a:cubicBezTo>
                    <a:pt x="5727544" y="8186488"/>
                    <a:pt x="5731052" y="8251844"/>
                    <a:pt x="5733029" y="8490132"/>
                  </a:cubicBezTo>
                  <a:cubicBezTo>
                    <a:pt x="5733076" y="8496580"/>
                    <a:pt x="5776392" y="8496156"/>
                    <a:pt x="5358890" y="8498651"/>
                  </a:cubicBezTo>
                  <a:cubicBezTo>
                    <a:pt x="5352440" y="8093903"/>
                    <a:pt x="5355594" y="8239088"/>
                    <a:pt x="5353428" y="8069497"/>
                  </a:cubicBezTo>
                  <a:cubicBezTo>
                    <a:pt x="5614829" y="8069451"/>
                    <a:pt x="5656826" y="8069662"/>
                    <a:pt x="5725307" y="8068815"/>
                  </a:cubicBezTo>
                  <a:close/>
                  <a:moveTo>
                    <a:pt x="5733288" y="8518138"/>
                  </a:moveTo>
                  <a:cubicBezTo>
                    <a:pt x="5733311" y="8519997"/>
                    <a:pt x="5738020" y="8944303"/>
                    <a:pt x="5738043" y="8945998"/>
                  </a:cubicBezTo>
                  <a:cubicBezTo>
                    <a:pt x="5541592" y="8943386"/>
                    <a:pt x="5461082" y="8947080"/>
                    <a:pt x="5366658" y="8947551"/>
                  </a:cubicBezTo>
                  <a:cubicBezTo>
                    <a:pt x="5364728" y="8828136"/>
                    <a:pt x="5364563" y="8854730"/>
                    <a:pt x="5359243" y="8520515"/>
                  </a:cubicBezTo>
                  <a:cubicBezTo>
                    <a:pt x="5467509" y="8519879"/>
                    <a:pt x="5548725" y="8514207"/>
                    <a:pt x="5733288" y="8518138"/>
                  </a:cubicBezTo>
                  <a:close/>
                  <a:moveTo>
                    <a:pt x="5737714" y="7526153"/>
                  </a:moveTo>
                  <a:cubicBezTo>
                    <a:pt x="5730251" y="7128159"/>
                    <a:pt x="5726767" y="7170898"/>
                    <a:pt x="5745341" y="7170757"/>
                  </a:cubicBezTo>
                  <a:cubicBezTo>
                    <a:pt x="6162019" y="7167368"/>
                    <a:pt x="6104602" y="7161296"/>
                    <a:pt x="6104790" y="7205188"/>
                  </a:cubicBezTo>
                  <a:cubicBezTo>
                    <a:pt x="6106744" y="7666184"/>
                    <a:pt x="6135700" y="7595722"/>
                    <a:pt x="6027693" y="7596451"/>
                  </a:cubicBezTo>
                  <a:cubicBezTo>
                    <a:pt x="5892591" y="7597369"/>
                    <a:pt x="5896758" y="7596663"/>
                    <a:pt x="5745200" y="7597251"/>
                  </a:cubicBezTo>
                  <a:cubicBezTo>
                    <a:pt x="5736796" y="7597298"/>
                    <a:pt x="5739268" y="7607960"/>
                    <a:pt x="5737714" y="7526153"/>
                  </a:cubicBezTo>
                  <a:close/>
                  <a:moveTo>
                    <a:pt x="5745317" y="7619115"/>
                  </a:moveTo>
                  <a:cubicBezTo>
                    <a:pt x="6176850" y="7617350"/>
                    <a:pt x="6108863" y="7598287"/>
                    <a:pt x="6110275" y="7687271"/>
                  </a:cubicBezTo>
                  <a:cubicBezTo>
                    <a:pt x="6117032" y="8120168"/>
                    <a:pt x="6143516" y="8048034"/>
                    <a:pt x="6027859" y="8046622"/>
                  </a:cubicBezTo>
                  <a:cubicBezTo>
                    <a:pt x="5696446" y="8042597"/>
                    <a:pt x="5744470" y="8066203"/>
                    <a:pt x="5743552" y="8008237"/>
                  </a:cubicBezTo>
                  <a:cubicBezTo>
                    <a:pt x="5736725" y="7572822"/>
                    <a:pt x="5738914" y="7619115"/>
                    <a:pt x="5745317" y="7619115"/>
                  </a:cubicBezTo>
                  <a:close/>
                  <a:moveTo>
                    <a:pt x="5745388" y="8068556"/>
                  </a:moveTo>
                  <a:cubicBezTo>
                    <a:pt x="6196366" y="8063072"/>
                    <a:pt x="6116867" y="8047422"/>
                    <a:pt x="6120187" y="8169261"/>
                  </a:cubicBezTo>
                  <a:cubicBezTo>
                    <a:pt x="6123224" y="8281027"/>
                    <a:pt x="6125012" y="8380413"/>
                    <a:pt x="6124660" y="8489990"/>
                  </a:cubicBezTo>
                  <a:cubicBezTo>
                    <a:pt x="6124612" y="8504723"/>
                    <a:pt x="5754098" y="8496674"/>
                    <a:pt x="5752403" y="8496651"/>
                  </a:cubicBezTo>
                  <a:cubicBezTo>
                    <a:pt x="5749626" y="8176697"/>
                    <a:pt x="5742681" y="8068603"/>
                    <a:pt x="5745388" y="8068556"/>
                  </a:cubicBezTo>
                  <a:close/>
                  <a:moveTo>
                    <a:pt x="6124589" y="8520562"/>
                  </a:moveTo>
                  <a:cubicBezTo>
                    <a:pt x="6124494" y="8675961"/>
                    <a:pt x="6129721" y="8812909"/>
                    <a:pt x="6131934" y="8943856"/>
                  </a:cubicBezTo>
                  <a:cubicBezTo>
                    <a:pt x="6021337" y="8944398"/>
                    <a:pt x="5960460" y="8948916"/>
                    <a:pt x="5757300" y="8946256"/>
                  </a:cubicBezTo>
                  <a:cubicBezTo>
                    <a:pt x="5757276" y="8944162"/>
                    <a:pt x="5752591" y="8520233"/>
                    <a:pt x="5752568" y="8518561"/>
                  </a:cubicBezTo>
                  <a:cubicBezTo>
                    <a:pt x="5830984" y="8520233"/>
                    <a:pt x="6121858" y="8520562"/>
                    <a:pt x="6124589" y="8520562"/>
                  </a:cubicBezTo>
                  <a:close/>
                  <a:moveTo>
                    <a:pt x="6132310" y="8965719"/>
                  </a:moveTo>
                  <a:cubicBezTo>
                    <a:pt x="6134876" y="9123708"/>
                    <a:pt x="6134758" y="9219658"/>
                    <a:pt x="6138384" y="9395250"/>
                  </a:cubicBezTo>
                  <a:lnTo>
                    <a:pt x="5764833" y="9395415"/>
                  </a:lnTo>
                  <a:cubicBezTo>
                    <a:pt x="5763633" y="9338532"/>
                    <a:pt x="5757818" y="8978522"/>
                    <a:pt x="5757700" y="8971862"/>
                  </a:cubicBezTo>
                  <a:cubicBezTo>
                    <a:pt x="5757653" y="8967932"/>
                    <a:pt x="5724931" y="8967791"/>
                    <a:pt x="6132310" y="8965719"/>
                  </a:cubicBezTo>
                  <a:close/>
                  <a:moveTo>
                    <a:pt x="6137089" y="8069285"/>
                  </a:moveTo>
                  <a:cubicBezTo>
                    <a:pt x="6299264" y="8069591"/>
                    <a:pt x="6270332" y="8067873"/>
                    <a:pt x="6510240" y="8067779"/>
                  </a:cubicBezTo>
                  <a:cubicBezTo>
                    <a:pt x="6511581" y="8183170"/>
                    <a:pt x="6510240" y="8321930"/>
                    <a:pt x="6517114" y="8494298"/>
                  </a:cubicBezTo>
                  <a:cubicBezTo>
                    <a:pt x="6274169" y="8494180"/>
                    <a:pt x="6331091" y="8498863"/>
                    <a:pt x="6143940" y="8498722"/>
                  </a:cubicBezTo>
                  <a:cubicBezTo>
                    <a:pt x="6144528" y="8303173"/>
                    <a:pt x="6139302" y="8180063"/>
                    <a:pt x="6137089" y="8069285"/>
                  </a:cubicBezTo>
                  <a:close/>
                  <a:moveTo>
                    <a:pt x="6168988" y="8520585"/>
                  </a:moveTo>
                  <a:cubicBezTo>
                    <a:pt x="6586159" y="8520585"/>
                    <a:pt x="6518573" y="8469256"/>
                    <a:pt x="6521398" y="8650779"/>
                  </a:cubicBezTo>
                  <a:cubicBezTo>
                    <a:pt x="6523799" y="8804625"/>
                    <a:pt x="6522057" y="8803778"/>
                    <a:pt x="6524058" y="8945504"/>
                  </a:cubicBezTo>
                  <a:cubicBezTo>
                    <a:pt x="6522387" y="8945480"/>
                    <a:pt x="6197096" y="8943691"/>
                    <a:pt x="6151214" y="8943809"/>
                  </a:cubicBezTo>
                  <a:cubicBezTo>
                    <a:pt x="6143210" y="8471892"/>
                    <a:pt x="6131251" y="8520585"/>
                    <a:pt x="6168988" y="8520585"/>
                  </a:cubicBezTo>
                  <a:close/>
                  <a:moveTo>
                    <a:pt x="6168988" y="8965625"/>
                  </a:moveTo>
                  <a:cubicBezTo>
                    <a:pt x="6564220" y="8965625"/>
                    <a:pt x="6524388" y="8966473"/>
                    <a:pt x="6524458" y="8972192"/>
                  </a:cubicBezTo>
                  <a:cubicBezTo>
                    <a:pt x="6532227" y="9468631"/>
                    <a:pt x="6556216" y="9393626"/>
                    <a:pt x="6451387" y="9393626"/>
                  </a:cubicBezTo>
                  <a:cubicBezTo>
                    <a:pt x="6310611" y="9393626"/>
                    <a:pt x="6307456" y="9395250"/>
                    <a:pt x="6168964" y="9395250"/>
                  </a:cubicBezTo>
                  <a:cubicBezTo>
                    <a:pt x="6153662" y="9395250"/>
                    <a:pt x="6157664" y="9410995"/>
                    <a:pt x="6155805" y="9293180"/>
                  </a:cubicBezTo>
                  <a:cubicBezTo>
                    <a:pt x="6150084" y="8925358"/>
                    <a:pt x="6142527" y="8965625"/>
                    <a:pt x="6168988" y="8965625"/>
                  </a:cubicBezTo>
                  <a:close/>
                  <a:moveTo>
                    <a:pt x="6898409" y="7687225"/>
                  </a:moveTo>
                  <a:cubicBezTo>
                    <a:pt x="6904930" y="8101528"/>
                    <a:pt x="6915477" y="8047351"/>
                    <a:pt x="6875528" y="8046716"/>
                  </a:cubicBezTo>
                  <a:cubicBezTo>
                    <a:pt x="6794099" y="8045398"/>
                    <a:pt x="6723193" y="8045421"/>
                    <a:pt x="6592610" y="8045774"/>
                  </a:cubicBezTo>
                  <a:cubicBezTo>
                    <a:pt x="6507932" y="8045986"/>
                    <a:pt x="6529661" y="8106776"/>
                    <a:pt x="6523117" y="7686895"/>
                  </a:cubicBezTo>
                  <a:cubicBezTo>
                    <a:pt x="6521775" y="7599840"/>
                    <a:pt x="6503719" y="7618433"/>
                    <a:pt x="6592751" y="7617350"/>
                  </a:cubicBezTo>
                  <a:cubicBezTo>
                    <a:pt x="6951377" y="7613020"/>
                    <a:pt x="6897138" y="7604688"/>
                    <a:pt x="6898409" y="7687225"/>
                  </a:cubicBezTo>
                  <a:close/>
                  <a:moveTo>
                    <a:pt x="6889087" y="7205659"/>
                  </a:moveTo>
                  <a:cubicBezTo>
                    <a:pt x="6892995" y="7299985"/>
                    <a:pt x="6893136" y="7326956"/>
                    <a:pt x="6896032" y="7526577"/>
                  </a:cubicBezTo>
                  <a:cubicBezTo>
                    <a:pt x="6897185" y="7611113"/>
                    <a:pt x="6903306" y="7597793"/>
                    <a:pt x="6875716" y="7596922"/>
                  </a:cubicBezTo>
                  <a:cubicBezTo>
                    <a:pt x="6425232" y="7582189"/>
                    <a:pt x="6520292" y="7718502"/>
                    <a:pt x="6516196" y="7167862"/>
                  </a:cubicBezTo>
                  <a:cubicBezTo>
                    <a:pt x="6944974" y="7169533"/>
                    <a:pt x="6886874" y="7152400"/>
                    <a:pt x="6889087" y="7205659"/>
                  </a:cubicBezTo>
                  <a:close/>
                  <a:moveTo>
                    <a:pt x="6880447" y="6723363"/>
                  </a:moveTo>
                  <a:cubicBezTo>
                    <a:pt x="6887863" y="7198716"/>
                    <a:pt x="6890076" y="7146539"/>
                    <a:pt x="6875386" y="7146657"/>
                  </a:cubicBezTo>
                  <a:cubicBezTo>
                    <a:pt x="6441170" y="7149552"/>
                    <a:pt x="6516690" y="7170898"/>
                    <a:pt x="6514713" y="7044234"/>
                  </a:cubicBezTo>
                  <a:cubicBezTo>
                    <a:pt x="6512147" y="6882058"/>
                    <a:pt x="6511464" y="6893660"/>
                    <a:pt x="6508710" y="6722939"/>
                  </a:cubicBezTo>
                  <a:cubicBezTo>
                    <a:pt x="6508639" y="6717127"/>
                    <a:pt x="6880377" y="6719339"/>
                    <a:pt x="6880447" y="6723363"/>
                  </a:cubicBezTo>
                  <a:close/>
                  <a:moveTo>
                    <a:pt x="6880024" y="6697193"/>
                  </a:moveTo>
                  <a:cubicBezTo>
                    <a:pt x="6688540" y="6700982"/>
                    <a:pt x="6613844" y="6697334"/>
                    <a:pt x="6508286" y="6696769"/>
                  </a:cubicBezTo>
                  <a:cubicBezTo>
                    <a:pt x="6506096" y="6565116"/>
                    <a:pt x="6501482" y="6415742"/>
                    <a:pt x="6501223" y="6269215"/>
                  </a:cubicBezTo>
                  <a:cubicBezTo>
                    <a:pt x="6634349" y="6269757"/>
                    <a:pt x="6583641" y="6271545"/>
                    <a:pt x="6872608" y="6270839"/>
                  </a:cubicBezTo>
                  <a:cubicBezTo>
                    <a:pt x="6877740" y="6587145"/>
                    <a:pt x="6878258" y="6588109"/>
                    <a:pt x="6880024" y="6697193"/>
                  </a:cubicBezTo>
                  <a:close/>
                  <a:moveTo>
                    <a:pt x="6872279" y="6248929"/>
                  </a:moveTo>
                  <a:cubicBezTo>
                    <a:pt x="6452964" y="6250035"/>
                    <a:pt x="6501223" y="6248105"/>
                    <a:pt x="6501223" y="6241751"/>
                  </a:cubicBezTo>
                  <a:cubicBezTo>
                    <a:pt x="6501012" y="6034316"/>
                    <a:pt x="6495762" y="5924127"/>
                    <a:pt x="6493549" y="5817798"/>
                  </a:cubicBezTo>
                  <a:cubicBezTo>
                    <a:pt x="6616363" y="5818645"/>
                    <a:pt x="6627568" y="5823352"/>
                    <a:pt x="6866134" y="5820881"/>
                  </a:cubicBezTo>
                  <a:cubicBezTo>
                    <a:pt x="6868536" y="5991389"/>
                    <a:pt x="6865876" y="5853923"/>
                    <a:pt x="6872279" y="6248929"/>
                  </a:cubicBezTo>
                  <a:close/>
                  <a:moveTo>
                    <a:pt x="6863263" y="5438372"/>
                  </a:moveTo>
                  <a:cubicBezTo>
                    <a:pt x="6865758" y="5597372"/>
                    <a:pt x="6862674" y="5598808"/>
                    <a:pt x="6865193" y="5759620"/>
                  </a:cubicBezTo>
                  <a:cubicBezTo>
                    <a:pt x="6866134" y="5818104"/>
                    <a:pt x="6920444" y="5798735"/>
                    <a:pt x="6493102" y="5795957"/>
                  </a:cubicBezTo>
                  <a:cubicBezTo>
                    <a:pt x="6489641" y="5614270"/>
                    <a:pt x="6493078" y="5594807"/>
                    <a:pt x="6488770" y="5370334"/>
                  </a:cubicBezTo>
                  <a:cubicBezTo>
                    <a:pt x="6931908" y="5370992"/>
                    <a:pt x="6861873" y="5350047"/>
                    <a:pt x="6863263" y="5438372"/>
                  </a:cubicBezTo>
                  <a:close/>
                  <a:moveTo>
                    <a:pt x="6851775" y="4919716"/>
                  </a:moveTo>
                  <a:cubicBezTo>
                    <a:pt x="6859543" y="5374240"/>
                    <a:pt x="6856718" y="5172242"/>
                    <a:pt x="6861450" y="5349341"/>
                  </a:cubicBezTo>
                  <a:cubicBezTo>
                    <a:pt x="6419489" y="5349482"/>
                    <a:pt x="6489006" y="5369886"/>
                    <a:pt x="6486699" y="5277231"/>
                  </a:cubicBezTo>
                  <a:cubicBezTo>
                    <a:pt x="6483944" y="5167088"/>
                    <a:pt x="6482273" y="5068784"/>
                    <a:pt x="6481802" y="4956312"/>
                  </a:cubicBezTo>
                  <a:cubicBezTo>
                    <a:pt x="6481543" y="4904771"/>
                    <a:pt x="6423585" y="4916045"/>
                    <a:pt x="6851775" y="4919716"/>
                  </a:cubicBezTo>
                  <a:close/>
                  <a:moveTo>
                    <a:pt x="6847890" y="4474770"/>
                  </a:moveTo>
                  <a:cubicBezTo>
                    <a:pt x="6850786" y="4658882"/>
                    <a:pt x="6846172" y="4581382"/>
                    <a:pt x="6851397" y="4897876"/>
                  </a:cubicBezTo>
                  <a:cubicBezTo>
                    <a:pt x="6849020" y="4897852"/>
                    <a:pt x="6484274" y="4896464"/>
                    <a:pt x="6481426" y="4896440"/>
                  </a:cubicBezTo>
                  <a:cubicBezTo>
                    <a:pt x="6479401" y="4651562"/>
                    <a:pt x="6474857" y="4652268"/>
                    <a:pt x="6472174" y="4469569"/>
                  </a:cubicBezTo>
                  <a:cubicBezTo>
                    <a:pt x="6473892" y="4469569"/>
                    <a:pt x="6847866" y="4473099"/>
                    <a:pt x="6847890" y="4474770"/>
                  </a:cubicBezTo>
                  <a:close/>
                  <a:moveTo>
                    <a:pt x="6838238" y="4021093"/>
                  </a:moveTo>
                  <a:cubicBezTo>
                    <a:pt x="6850574" y="4598374"/>
                    <a:pt x="6846266" y="4379266"/>
                    <a:pt x="6847490" y="4449612"/>
                  </a:cubicBezTo>
                  <a:cubicBezTo>
                    <a:pt x="6692990" y="4453401"/>
                    <a:pt x="6587384" y="4447988"/>
                    <a:pt x="6471868" y="4447729"/>
                  </a:cubicBezTo>
                  <a:cubicBezTo>
                    <a:pt x="6469843" y="4311910"/>
                    <a:pt x="6469749" y="4215677"/>
                    <a:pt x="6465771" y="4020952"/>
                  </a:cubicBezTo>
                  <a:cubicBezTo>
                    <a:pt x="6579050" y="4020999"/>
                    <a:pt x="6731220" y="4022622"/>
                    <a:pt x="6838238" y="4021093"/>
                  </a:cubicBezTo>
                  <a:close/>
                  <a:moveTo>
                    <a:pt x="6837626" y="3993228"/>
                  </a:moveTo>
                  <a:cubicBezTo>
                    <a:pt x="6837862" y="4003442"/>
                    <a:pt x="6867712" y="3999229"/>
                    <a:pt x="6465323" y="3999088"/>
                  </a:cubicBezTo>
                  <a:cubicBezTo>
                    <a:pt x="6465276" y="3996923"/>
                    <a:pt x="6457178" y="3571134"/>
                    <a:pt x="6457155" y="3569393"/>
                  </a:cubicBezTo>
                  <a:cubicBezTo>
                    <a:pt x="6458849" y="3569393"/>
                    <a:pt x="6829340" y="3571487"/>
                    <a:pt x="6831129" y="3571511"/>
                  </a:cubicBezTo>
                  <a:cubicBezTo>
                    <a:pt x="6832494" y="3666896"/>
                    <a:pt x="6833671" y="3812576"/>
                    <a:pt x="6837626" y="3993228"/>
                  </a:cubicBezTo>
                  <a:close/>
                  <a:moveTo>
                    <a:pt x="6826021" y="3190414"/>
                  </a:moveTo>
                  <a:cubicBezTo>
                    <a:pt x="6828540" y="3350873"/>
                    <a:pt x="6827692" y="3350567"/>
                    <a:pt x="6830211" y="3511426"/>
                  </a:cubicBezTo>
                  <a:cubicBezTo>
                    <a:pt x="6831082" y="3566733"/>
                    <a:pt x="6888287" y="3547693"/>
                    <a:pt x="6456777" y="3547529"/>
                  </a:cubicBezTo>
                  <a:cubicBezTo>
                    <a:pt x="6452917" y="3316889"/>
                    <a:pt x="6456330" y="3370007"/>
                    <a:pt x="6451881" y="3122729"/>
                  </a:cubicBezTo>
                  <a:cubicBezTo>
                    <a:pt x="6889111" y="3122729"/>
                    <a:pt x="6824561" y="3096393"/>
                    <a:pt x="6826021" y="3190414"/>
                  </a:cubicBezTo>
                  <a:close/>
                  <a:moveTo>
                    <a:pt x="6819829" y="2708707"/>
                  </a:moveTo>
                  <a:cubicBezTo>
                    <a:pt x="6829575" y="3175564"/>
                    <a:pt x="6846172" y="3099923"/>
                    <a:pt x="6733975" y="3099923"/>
                  </a:cubicBezTo>
                  <a:cubicBezTo>
                    <a:pt x="6592445" y="3099923"/>
                    <a:pt x="6593057" y="3100865"/>
                    <a:pt x="6451457" y="3100865"/>
                  </a:cubicBezTo>
                  <a:cubicBezTo>
                    <a:pt x="6447715" y="2905410"/>
                    <a:pt x="6447079" y="2938052"/>
                    <a:pt x="6444724" y="2670981"/>
                  </a:cubicBezTo>
                  <a:cubicBezTo>
                    <a:pt x="6870301" y="2671005"/>
                    <a:pt x="6818722" y="2655307"/>
                    <a:pt x="6819829" y="2708707"/>
                  </a:cubicBezTo>
                  <a:close/>
                  <a:moveTo>
                    <a:pt x="6810813" y="2227189"/>
                  </a:moveTo>
                  <a:cubicBezTo>
                    <a:pt x="6818676" y="2728570"/>
                    <a:pt x="6846666" y="2648765"/>
                    <a:pt x="6733975" y="2648765"/>
                  </a:cubicBezTo>
                  <a:cubicBezTo>
                    <a:pt x="6594211" y="2648765"/>
                    <a:pt x="6592610" y="2649141"/>
                    <a:pt x="6451387" y="2649141"/>
                  </a:cubicBezTo>
                  <a:cubicBezTo>
                    <a:pt x="6442017" y="2649141"/>
                    <a:pt x="6444913" y="2662085"/>
                    <a:pt x="6443124" y="2547777"/>
                  </a:cubicBezTo>
                  <a:cubicBezTo>
                    <a:pt x="6437286" y="2173082"/>
                    <a:pt x="6435167" y="2221964"/>
                    <a:pt x="6451387" y="2221964"/>
                  </a:cubicBezTo>
                  <a:cubicBezTo>
                    <a:pt x="6836708" y="2221964"/>
                    <a:pt x="6810624" y="2214621"/>
                    <a:pt x="6810813" y="2227189"/>
                  </a:cubicBezTo>
                  <a:close/>
                  <a:moveTo>
                    <a:pt x="6810389" y="2198594"/>
                  </a:moveTo>
                  <a:cubicBezTo>
                    <a:pt x="6677429" y="2197064"/>
                    <a:pt x="6590044" y="2200077"/>
                    <a:pt x="6439616" y="2200100"/>
                  </a:cubicBezTo>
                  <a:cubicBezTo>
                    <a:pt x="6431307" y="1717381"/>
                    <a:pt x="6419253" y="1770122"/>
                    <a:pt x="6451410" y="1770122"/>
                  </a:cubicBezTo>
                  <a:cubicBezTo>
                    <a:pt x="6570199" y="1770122"/>
                    <a:pt x="6601980" y="1770405"/>
                    <a:pt x="6733998" y="1770405"/>
                  </a:cubicBezTo>
                  <a:cubicBezTo>
                    <a:pt x="6828328" y="1770428"/>
                    <a:pt x="6802738" y="1692905"/>
                    <a:pt x="6810389" y="2198594"/>
                  </a:cubicBezTo>
                  <a:close/>
                  <a:moveTo>
                    <a:pt x="6797653" y="1424657"/>
                  </a:moveTo>
                  <a:cubicBezTo>
                    <a:pt x="6800620" y="1522397"/>
                    <a:pt x="6800666" y="1544002"/>
                    <a:pt x="6804009" y="1748988"/>
                  </a:cubicBezTo>
                  <a:cubicBezTo>
                    <a:pt x="6762318" y="1748447"/>
                    <a:pt x="6459532" y="1748235"/>
                    <a:pt x="6430459" y="1748329"/>
                  </a:cubicBezTo>
                  <a:cubicBezTo>
                    <a:pt x="6422667" y="1258150"/>
                    <a:pt x="6410213" y="1323859"/>
                    <a:pt x="6451410" y="1323859"/>
                  </a:cubicBezTo>
                  <a:cubicBezTo>
                    <a:pt x="6865476" y="1323859"/>
                    <a:pt x="6793463" y="1285662"/>
                    <a:pt x="6797653" y="1424657"/>
                  </a:cubicBezTo>
                  <a:close/>
                  <a:moveTo>
                    <a:pt x="6790920" y="942762"/>
                  </a:moveTo>
                  <a:cubicBezTo>
                    <a:pt x="6797324" y="1363303"/>
                    <a:pt x="6811472" y="1298888"/>
                    <a:pt x="6733975" y="1298888"/>
                  </a:cubicBezTo>
                  <a:cubicBezTo>
                    <a:pt x="6376220" y="1298888"/>
                    <a:pt x="6422573" y="1320423"/>
                    <a:pt x="6421701" y="1263633"/>
                  </a:cubicBezTo>
                  <a:cubicBezTo>
                    <a:pt x="6414639" y="813063"/>
                    <a:pt x="6406729" y="872982"/>
                    <a:pt x="6451410" y="872982"/>
                  </a:cubicBezTo>
                  <a:cubicBezTo>
                    <a:pt x="6851869" y="872982"/>
                    <a:pt x="6789485" y="851118"/>
                    <a:pt x="6790920" y="942762"/>
                  </a:cubicBezTo>
                  <a:close/>
                  <a:moveTo>
                    <a:pt x="6451410" y="421705"/>
                  </a:moveTo>
                  <a:cubicBezTo>
                    <a:pt x="6835531" y="421705"/>
                    <a:pt x="6783246" y="412550"/>
                    <a:pt x="6783294" y="460843"/>
                  </a:cubicBezTo>
                  <a:cubicBezTo>
                    <a:pt x="6783294" y="916639"/>
                    <a:pt x="6813285" y="850318"/>
                    <a:pt x="6733975" y="850318"/>
                  </a:cubicBezTo>
                  <a:cubicBezTo>
                    <a:pt x="6358399" y="850318"/>
                    <a:pt x="6417534" y="870652"/>
                    <a:pt x="6415486" y="781738"/>
                  </a:cubicBezTo>
                  <a:cubicBezTo>
                    <a:pt x="6406329" y="363998"/>
                    <a:pt x="6393805" y="421705"/>
                    <a:pt x="6451410" y="421705"/>
                  </a:cubicBezTo>
                  <a:close/>
                  <a:moveTo>
                    <a:pt x="6411179" y="1748423"/>
                  </a:moveTo>
                  <a:cubicBezTo>
                    <a:pt x="6311788" y="1749059"/>
                    <a:pt x="6038687" y="1759650"/>
                    <a:pt x="6038099" y="1744870"/>
                  </a:cubicBezTo>
                  <a:cubicBezTo>
                    <a:pt x="6032025" y="1594578"/>
                    <a:pt x="6032331" y="1450216"/>
                    <a:pt x="6030636" y="1323341"/>
                  </a:cubicBezTo>
                  <a:cubicBezTo>
                    <a:pt x="6433448" y="1323482"/>
                    <a:pt x="6237303" y="1323717"/>
                    <a:pt x="6403410" y="1323859"/>
                  </a:cubicBezTo>
                  <a:cubicBezTo>
                    <a:pt x="6406988" y="1524115"/>
                    <a:pt x="6404045" y="1299406"/>
                    <a:pt x="6411179" y="1748423"/>
                  </a:cubicBezTo>
                  <a:close/>
                  <a:moveTo>
                    <a:pt x="6402421" y="1264010"/>
                  </a:moveTo>
                  <a:cubicBezTo>
                    <a:pt x="6403245" y="1317104"/>
                    <a:pt x="6461745" y="1301642"/>
                    <a:pt x="6030330" y="1301501"/>
                  </a:cubicBezTo>
                  <a:cubicBezTo>
                    <a:pt x="6025716" y="978605"/>
                    <a:pt x="6030283" y="1219059"/>
                    <a:pt x="6025104" y="871593"/>
                  </a:cubicBezTo>
                  <a:cubicBezTo>
                    <a:pt x="6545952" y="873500"/>
                    <a:pt x="6354115" y="872817"/>
                    <a:pt x="6398090" y="872935"/>
                  </a:cubicBezTo>
                  <a:cubicBezTo>
                    <a:pt x="6402327" y="1102539"/>
                    <a:pt x="6399502" y="1077710"/>
                    <a:pt x="6402421" y="1264010"/>
                  </a:cubicBezTo>
                  <a:close/>
                  <a:moveTo>
                    <a:pt x="6027811" y="423847"/>
                  </a:moveTo>
                  <a:cubicBezTo>
                    <a:pt x="6445808" y="423023"/>
                    <a:pt x="6388367" y="405725"/>
                    <a:pt x="6389826" y="461173"/>
                  </a:cubicBezTo>
                  <a:cubicBezTo>
                    <a:pt x="6401974" y="926100"/>
                    <a:pt x="6418759" y="851424"/>
                    <a:pt x="6310281" y="850530"/>
                  </a:cubicBezTo>
                  <a:cubicBezTo>
                    <a:pt x="5967122" y="847753"/>
                    <a:pt x="6025175" y="873547"/>
                    <a:pt x="6023880" y="786869"/>
                  </a:cubicBezTo>
                  <a:cubicBezTo>
                    <a:pt x="6018159" y="380567"/>
                    <a:pt x="6013122" y="423894"/>
                    <a:pt x="6027811" y="423847"/>
                  </a:cubicBezTo>
                  <a:close/>
                  <a:moveTo>
                    <a:pt x="6018842" y="1745858"/>
                  </a:moveTo>
                  <a:cubicBezTo>
                    <a:pt x="6019031" y="1750542"/>
                    <a:pt x="6063264" y="1748588"/>
                    <a:pt x="5647010" y="1750871"/>
                  </a:cubicBezTo>
                  <a:cubicBezTo>
                    <a:pt x="5641266" y="1503075"/>
                    <a:pt x="5642702" y="1442685"/>
                    <a:pt x="5641148" y="1321034"/>
                  </a:cubicBezTo>
                  <a:cubicBezTo>
                    <a:pt x="5825923" y="1321693"/>
                    <a:pt x="5643620" y="1323223"/>
                    <a:pt x="6011379" y="1323341"/>
                  </a:cubicBezTo>
                  <a:cubicBezTo>
                    <a:pt x="6013074" y="1451769"/>
                    <a:pt x="6012792" y="1595684"/>
                    <a:pt x="6018842" y="1745858"/>
                  </a:cubicBezTo>
                  <a:close/>
                  <a:moveTo>
                    <a:pt x="6006907" y="942762"/>
                  </a:moveTo>
                  <a:cubicBezTo>
                    <a:pt x="6009379" y="1100421"/>
                    <a:pt x="6008013" y="1103974"/>
                    <a:pt x="6010509" y="1264010"/>
                  </a:cubicBezTo>
                  <a:cubicBezTo>
                    <a:pt x="6011379" y="1319293"/>
                    <a:pt x="6067596" y="1300630"/>
                    <a:pt x="5640842" y="1299171"/>
                  </a:cubicBezTo>
                  <a:cubicBezTo>
                    <a:pt x="5638794" y="1151514"/>
                    <a:pt x="5637782" y="1149326"/>
                    <a:pt x="5633309" y="871923"/>
                  </a:cubicBezTo>
                  <a:cubicBezTo>
                    <a:pt x="6071739" y="871641"/>
                    <a:pt x="6005470" y="847376"/>
                    <a:pt x="6006907" y="942762"/>
                  </a:cubicBezTo>
                  <a:close/>
                  <a:moveTo>
                    <a:pt x="5886494" y="424035"/>
                  </a:moveTo>
                  <a:cubicBezTo>
                    <a:pt x="6018771" y="424035"/>
                    <a:pt x="5998126" y="413657"/>
                    <a:pt x="5999115" y="461055"/>
                  </a:cubicBezTo>
                  <a:cubicBezTo>
                    <a:pt x="6001445" y="572609"/>
                    <a:pt x="6002904" y="669525"/>
                    <a:pt x="6004552" y="787222"/>
                  </a:cubicBezTo>
                  <a:cubicBezTo>
                    <a:pt x="6005777" y="869122"/>
                    <a:pt x="6073763" y="849706"/>
                    <a:pt x="5632979" y="850059"/>
                  </a:cubicBezTo>
                  <a:cubicBezTo>
                    <a:pt x="5628342" y="561125"/>
                    <a:pt x="5628365" y="553758"/>
                    <a:pt x="5626035" y="460490"/>
                  </a:cubicBezTo>
                  <a:cubicBezTo>
                    <a:pt x="5624810" y="411609"/>
                    <a:pt x="5578976" y="423800"/>
                    <a:pt x="5886494" y="424035"/>
                  </a:cubicBezTo>
                  <a:close/>
                  <a:moveTo>
                    <a:pt x="5604047" y="1750989"/>
                  </a:moveTo>
                  <a:cubicBezTo>
                    <a:pt x="5464283" y="1750989"/>
                    <a:pt x="5465060" y="1748188"/>
                    <a:pt x="5321601" y="1748188"/>
                  </a:cubicBezTo>
                  <a:cubicBezTo>
                    <a:pt x="5227813" y="1748188"/>
                    <a:pt x="5254249" y="1828818"/>
                    <a:pt x="5245680" y="1322870"/>
                  </a:cubicBezTo>
                  <a:cubicBezTo>
                    <a:pt x="5405266" y="1324565"/>
                    <a:pt x="5462400" y="1320705"/>
                    <a:pt x="5621868" y="1320964"/>
                  </a:cubicBezTo>
                  <a:cubicBezTo>
                    <a:pt x="5628012" y="1814603"/>
                    <a:pt x="5638135" y="1750989"/>
                    <a:pt x="5604047" y="1750989"/>
                  </a:cubicBezTo>
                  <a:close/>
                  <a:moveTo>
                    <a:pt x="5615182" y="942715"/>
                  </a:moveTo>
                  <a:cubicBezTo>
                    <a:pt x="5621679" y="1353771"/>
                    <a:pt x="5628789" y="1299124"/>
                    <a:pt x="5604047" y="1299124"/>
                  </a:cubicBezTo>
                  <a:cubicBezTo>
                    <a:pt x="5192007" y="1299124"/>
                    <a:pt x="5245586" y="1318799"/>
                    <a:pt x="5244715" y="1263633"/>
                  </a:cubicBezTo>
                  <a:cubicBezTo>
                    <a:pt x="5242149" y="1099197"/>
                    <a:pt x="5244079" y="1102280"/>
                    <a:pt x="5241561" y="942386"/>
                  </a:cubicBezTo>
                  <a:cubicBezTo>
                    <a:pt x="5240195" y="857661"/>
                    <a:pt x="5219385" y="872323"/>
                    <a:pt x="5321577" y="872323"/>
                  </a:cubicBezTo>
                  <a:cubicBezTo>
                    <a:pt x="5673258" y="872323"/>
                    <a:pt x="5613605" y="845235"/>
                    <a:pt x="5615182" y="942715"/>
                  </a:cubicBezTo>
                  <a:close/>
                  <a:moveTo>
                    <a:pt x="5606754" y="461126"/>
                  </a:moveTo>
                  <a:cubicBezTo>
                    <a:pt x="5609179" y="557524"/>
                    <a:pt x="5609250" y="572939"/>
                    <a:pt x="5613699" y="850083"/>
                  </a:cubicBezTo>
                  <a:cubicBezTo>
                    <a:pt x="5572455" y="850083"/>
                    <a:pt x="5281675" y="850412"/>
                    <a:pt x="5240077" y="850859"/>
                  </a:cubicBezTo>
                  <a:lnTo>
                    <a:pt x="5233133" y="422341"/>
                  </a:lnTo>
                  <a:cubicBezTo>
                    <a:pt x="5677095" y="415280"/>
                    <a:pt x="5605601" y="415398"/>
                    <a:pt x="5606754" y="461126"/>
                  </a:cubicBezTo>
                  <a:close/>
                  <a:moveTo>
                    <a:pt x="5228236" y="1424469"/>
                  </a:moveTo>
                  <a:cubicBezTo>
                    <a:pt x="5230143" y="1525809"/>
                    <a:pt x="5229484" y="1487824"/>
                    <a:pt x="5233675" y="1748941"/>
                  </a:cubicBezTo>
                  <a:cubicBezTo>
                    <a:pt x="5112178" y="1751318"/>
                    <a:pt x="5161262" y="1754142"/>
                    <a:pt x="4859959" y="1751271"/>
                  </a:cubicBezTo>
                  <a:cubicBezTo>
                    <a:pt x="4854497" y="1312021"/>
                    <a:pt x="4857676" y="1456947"/>
                    <a:pt x="4856286" y="1320470"/>
                  </a:cubicBezTo>
                  <a:cubicBezTo>
                    <a:pt x="5302980" y="1320258"/>
                    <a:pt x="5225812" y="1302089"/>
                    <a:pt x="5228236" y="1424469"/>
                  </a:cubicBezTo>
                  <a:close/>
                  <a:moveTo>
                    <a:pt x="5222280" y="942762"/>
                  </a:moveTo>
                  <a:cubicBezTo>
                    <a:pt x="5228613" y="1358596"/>
                    <a:pt x="5239513" y="1301171"/>
                    <a:pt x="5180518" y="1299971"/>
                  </a:cubicBezTo>
                  <a:cubicBezTo>
                    <a:pt x="5092239" y="1298182"/>
                    <a:pt x="5075949" y="1298535"/>
                    <a:pt x="4856027" y="1298629"/>
                  </a:cubicBezTo>
                  <a:cubicBezTo>
                    <a:pt x="4853391" y="1091689"/>
                    <a:pt x="4849177" y="1092843"/>
                    <a:pt x="4846870" y="873264"/>
                  </a:cubicBezTo>
                  <a:cubicBezTo>
                    <a:pt x="5287678" y="877571"/>
                    <a:pt x="5220727" y="845823"/>
                    <a:pt x="5222280" y="942762"/>
                  </a:cubicBezTo>
                  <a:close/>
                  <a:moveTo>
                    <a:pt x="4897813" y="424271"/>
                  </a:moveTo>
                  <a:cubicBezTo>
                    <a:pt x="4993578" y="425541"/>
                    <a:pt x="5085930" y="425753"/>
                    <a:pt x="5180565" y="423470"/>
                  </a:cubicBezTo>
                  <a:cubicBezTo>
                    <a:pt x="5227318" y="422294"/>
                    <a:pt x="5212840" y="358633"/>
                    <a:pt x="5220797" y="851118"/>
                  </a:cubicBezTo>
                  <a:cubicBezTo>
                    <a:pt x="5053020" y="853519"/>
                    <a:pt x="5118864" y="854107"/>
                    <a:pt x="4846658" y="851448"/>
                  </a:cubicBezTo>
                  <a:cubicBezTo>
                    <a:pt x="4842609" y="352043"/>
                    <a:pt x="4819915" y="423259"/>
                    <a:pt x="4897813" y="424271"/>
                  </a:cubicBezTo>
                  <a:close/>
                  <a:moveTo>
                    <a:pt x="4847812" y="2202195"/>
                  </a:moveTo>
                  <a:cubicBezTo>
                    <a:pt x="4755554" y="2202854"/>
                    <a:pt x="4635894" y="2202195"/>
                    <a:pt x="4477769" y="2202195"/>
                  </a:cubicBezTo>
                  <a:cubicBezTo>
                    <a:pt x="4477510" y="2186568"/>
                    <a:pt x="4471177" y="1820557"/>
                    <a:pt x="4470000" y="1771276"/>
                  </a:cubicBezTo>
                  <a:cubicBezTo>
                    <a:pt x="4471718" y="1771276"/>
                    <a:pt x="4838325" y="1772946"/>
                    <a:pt x="4840914" y="1772970"/>
                  </a:cubicBezTo>
                  <a:cubicBezTo>
                    <a:pt x="4842844" y="1929687"/>
                    <a:pt x="4846164" y="2098948"/>
                    <a:pt x="4847812" y="2202195"/>
                  </a:cubicBezTo>
                  <a:close/>
                  <a:moveTo>
                    <a:pt x="4837312" y="1424234"/>
                  </a:moveTo>
                  <a:cubicBezTo>
                    <a:pt x="4836488" y="1816886"/>
                    <a:pt x="4879168" y="1750848"/>
                    <a:pt x="4756802" y="1750848"/>
                  </a:cubicBezTo>
                  <a:cubicBezTo>
                    <a:pt x="4436878" y="1750848"/>
                    <a:pt x="4469505" y="1750824"/>
                    <a:pt x="4469364" y="1745105"/>
                  </a:cubicBezTo>
                  <a:cubicBezTo>
                    <a:pt x="4467481" y="1667041"/>
                    <a:pt x="4455404" y="1321482"/>
                    <a:pt x="4474590" y="1321482"/>
                  </a:cubicBezTo>
                  <a:cubicBezTo>
                    <a:pt x="4910878" y="1321482"/>
                    <a:pt x="4837595" y="1289357"/>
                    <a:pt x="4837312" y="1424234"/>
                  </a:cubicBezTo>
                  <a:close/>
                  <a:moveTo>
                    <a:pt x="4828531" y="942762"/>
                  </a:moveTo>
                  <a:cubicBezTo>
                    <a:pt x="4835100" y="1361679"/>
                    <a:pt x="4863137" y="1298629"/>
                    <a:pt x="4756802" y="1298676"/>
                  </a:cubicBezTo>
                  <a:cubicBezTo>
                    <a:pt x="4420210" y="1298676"/>
                    <a:pt x="4462891" y="1315551"/>
                    <a:pt x="4462067" y="1263586"/>
                  </a:cubicBezTo>
                  <a:cubicBezTo>
                    <a:pt x="4461878" y="1251019"/>
                    <a:pt x="4456322" y="890421"/>
                    <a:pt x="4456016" y="870440"/>
                  </a:cubicBezTo>
                  <a:cubicBezTo>
                    <a:pt x="4903133" y="869499"/>
                    <a:pt x="4827142" y="855119"/>
                    <a:pt x="4828531" y="942762"/>
                  </a:cubicBezTo>
                  <a:close/>
                  <a:moveTo>
                    <a:pt x="4474590" y="424529"/>
                  </a:moveTo>
                  <a:cubicBezTo>
                    <a:pt x="4875072" y="424529"/>
                    <a:pt x="4821328" y="407867"/>
                    <a:pt x="4822481" y="459996"/>
                  </a:cubicBezTo>
                  <a:cubicBezTo>
                    <a:pt x="4833122" y="927935"/>
                    <a:pt x="4841973" y="851048"/>
                    <a:pt x="4756802" y="851048"/>
                  </a:cubicBezTo>
                  <a:cubicBezTo>
                    <a:pt x="4616073" y="851048"/>
                    <a:pt x="4615931" y="848577"/>
                    <a:pt x="4474590" y="848577"/>
                  </a:cubicBezTo>
                  <a:cubicBezTo>
                    <a:pt x="4449425" y="848577"/>
                    <a:pt x="4455852" y="860862"/>
                    <a:pt x="4454769" y="781785"/>
                  </a:cubicBezTo>
                  <a:cubicBezTo>
                    <a:pt x="4449190" y="369529"/>
                    <a:pt x="4438455" y="424529"/>
                    <a:pt x="4474590" y="424529"/>
                  </a:cubicBezTo>
                  <a:close/>
                  <a:moveTo>
                    <a:pt x="4443634" y="1321529"/>
                  </a:moveTo>
                  <a:cubicBezTo>
                    <a:pt x="4445258" y="1439578"/>
                    <a:pt x="4445282" y="1549414"/>
                    <a:pt x="4450178" y="1749459"/>
                  </a:cubicBezTo>
                  <a:cubicBezTo>
                    <a:pt x="4056829" y="1750165"/>
                    <a:pt x="4077781" y="1754801"/>
                    <a:pt x="4077545" y="1746023"/>
                  </a:cubicBezTo>
                  <a:cubicBezTo>
                    <a:pt x="4076651" y="1708062"/>
                    <a:pt x="4069495" y="1324588"/>
                    <a:pt x="4069471" y="1322870"/>
                  </a:cubicBezTo>
                  <a:cubicBezTo>
                    <a:pt x="4266699" y="1324541"/>
                    <a:pt x="4324045" y="1321788"/>
                    <a:pt x="4443634" y="1321529"/>
                  </a:cubicBezTo>
                  <a:close/>
                  <a:moveTo>
                    <a:pt x="4443328" y="1299665"/>
                  </a:moveTo>
                  <a:cubicBezTo>
                    <a:pt x="4012054" y="1300583"/>
                    <a:pt x="4069353" y="1316963"/>
                    <a:pt x="4068506" y="1263586"/>
                  </a:cubicBezTo>
                  <a:cubicBezTo>
                    <a:pt x="4065987" y="1102821"/>
                    <a:pt x="4066669" y="1102727"/>
                    <a:pt x="4064151" y="942386"/>
                  </a:cubicBezTo>
                  <a:cubicBezTo>
                    <a:pt x="4062738" y="852907"/>
                    <a:pt x="3989596" y="873029"/>
                    <a:pt x="4436713" y="870534"/>
                  </a:cubicBezTo>
                  <a:cubicBezTo>
                    <a:pt x="4436736" y="872323"/>
                    <a:pt x="4442739" y="1258809"/>
                    <a:pt x="4443328" y="1299665"/>
                  </a:cubicBezTo>
                  <a:close/>
                  <a:moveTo>
                    <a:pt x="4429438" y="424412"/>
                  </a:moveTo>
                  <a:cubicBezTo>
                    <a:pt x="4434194" y="664277"/>
                    <a:pt x="4433817" y="671949"/>
                    <a:pt x="4436407" y="848671"/>
                  </a:cubicBezTo>
                  <a:cubicBezTo>
                    <a:pt x="4003815" y="850954"/>
                    <a:pt x="4063303" y="879407"/>
                    <a:pt x="4061067" y="781691"/>
                  </a:cubicBezTo>
                  <a:cubicBezTo>
                    <a:pt x="4057559" y="628692"/>
                    <a:pt x="4056665" y="540955"/>
                    <a:pt x="4056335" y="460773"/>
                  </a:cubicBezTo>
                  <a:cubicBezTo>
                    <a:pt x="4056100" y="406149"/>
                    <a:pt x="4001155" y="422294"/>
                    <a:pt x="4429438" y="424412"/>
                  </a:cubicBezTo>
                  <a:close/>
                  <a:moveTo>
                    <a:pt x="4051132" y="1749906"/>
                  </a:moveTo>
                  <a:cubicBezTo>
                    <a:pt x="3820994" y="1744940"/>
                    <a:pt x="3682549" y="1753554"/>
                    <a:pt x="3682454" y="1745293"/>
                  </a:cubicBezTo>
                  <a:cubicBezTo>
                    <a:pt x="3677228" y="1244547"/>
                    <a:pt x="3646036" y="1319458"/>
                    <a:pt x="3768474" y="1321105"/>
                  </a:cubicBezTo>
                  <a:cubicBezTo>
                    <a:pt x="3884626" y="1322658"/>
                    <a:pt x="3915324" y="1321411"/>
                    <a:pt x="4050214" y="1322658"/>
                  </a:cubicBezTo>
                  <a:cubicBezTo>
                    <a:pt x="4058383" y="1805354"/>
                    <a:pt x="4062667" y="1750118"/>
                    <a:pt x="4051132" y="1749906"/>
                  </a:cubicBezTo>
                  <a:close/>
                  <a:moveTo>
                    <a:pt x="4044870" y="942762"/>
                  </a:moveTo>
                  <a:cubicBezTo>
                    <a:pt x="4047389" y="1103174"/>
                    <a:pt x="4046707" y="1103010"/>
                    <a:pt x="4049225" y="1263963"/>
                  </a:cubicBezTo>
                  <a:cubicBezTo>
                    <a:pt x="4050073" y="1317222"/>
                    <a:pt x="4108172" y="1299947"/>
                    <a:pt x="3676287" y="1298394"/>
                  </a:cubicBezTo>
                  <a:cubicBezTo>
                    <a:pt x="3672826" y="1070673"/>
                    <a:pt x="3676099" y="1073026"/>
                    <a:pt x="3671955" y="873994"/>
                  </a:cubicBezTo>
                  <a:cubicBezTo>
                    <a:pt x="4101675" y="871429"/>
                    <a:pt x="4043340" y="843940"/>
                    <a:pt x="4044870" y="942762"/>
                  </a:cubicBezTo>
                  <a:close/>
                  <a:moveTo>
                    <a:pt x="4036819" y="423729"/>
                  </a:moveTo>
                  <a:cubicBezTo>
                    <a:pt x="4038303" y="665995"/>
                    <a:pt x="4040186" y="700332"/>
                    <a:pt x="4043246" y="850389"/>
                  </a:cubicBezTo>
                  <a:cubicBezTo>
                    <a:pt x="3955814" y="848530"/>
                    <a:pt x="3862238" y="848506"/>
                    <a:pt x="3768380" y="850648"/>
                  </a:cubicBezTo>
                  <a:cubicBezTo>
                    <a:pt x="3641752" y="853542"/>
                    <a:pt x="3674804" y="922970"/>
                    <a:pt x="3662727" y="460538"/>
                  </a:cubicBezTo>
                  <a:cubicBezTo>
                    <a:pt x="3661032" y="396217"/>
                    <a:pt x="3614232" y="432484"/>
                    <a:pt x="4036819" y="423729"/>
                  </a:cubicBezTo>
                  <a:close/>
                  <a:moveTo>
                    <a:pt x="3627345" y="1749035"/>
                  </a:moveTo>
                  <a:cubicBezTo>
                    <a:pt x="3350854" y="1749082"/>
                    <a:pt x="3325853" y="1749035"/>
                    <a:pt x="3290707" y="1749200"/>
                  </a:cubicBezTo>
                  <a:cubicBezTo>
                    <a:pt x="3284162" y="1517808"/>
                    <a:pt x="3287128" y="1429835"/>
                    <a:pt x="3286069" y="1322329"/>
                  </a:cubicBezTo>
                  <a:cubicBezTo>
                    <a:pt x="3489582" y="1321717"/>
                    <a:pt x="3541396" y="1319928"/>
                    <a:pt x="3657313" y="1320187"/>
                  </a:cubicBezTo>
                  <a:cubicBezTo>
                    <a:pt x="3664705" y="1825758"/>
                    <a:pt x="3678994" y="1749035"/>
                    <a:pt x="3627345" y="1749035"/>
                  </a:cubicBezTo>
                  <a:close/>
                  <a:moveTo>
                    <a:pt x="3653923" y="942715"/>
                  </a:moveTo>
                  <a:cubicBezTo>
                    <a:pt x="3660349" y="1354148"/>
                    <a:pt x="3664045" y="1298300"/>
                    <a:pt x="3627368" y="1298300"/>
                  </a:cubicBezTo>
                  <a:cubicBezTo>
                    <a:pt x="3233478" y="1298300"/>
                    <a:pt x="3286163" y="1317363"/>
                    <a:pt x="3285339" y="1263586"/>
                  </a:cubicBezTo>
                  <a:cubicBezTo>
                    <a:pt x="3278112" y="802119"/>
                    <a:pt x="3255913" y="872229"/>
                    <a:pt x="3344922" y="872229"/>
                  </a:cubicBezTo>
                  <a:cubicBezTo>
                    <a:pt x="3485980" y="872229"/>
                    <a:pt x="3486027" y="874135"/>
                    <a:pt x="3627368" y="874135"/>
                  </a:cubicBezTo>
                  <a:cubicBezTo>
                    <a:pt x="3659078" y="874112"/>
                    <a:pt x="3652581" y="860320"/>
                    <a:pt x="3653923" y="942715"/>
                  </a:cubicBezTo>
                  <a:close/>
                  <a:moveTo>
                    <a:pt x="3344898" y="422364"/>
                  </a:moveTo>
                  <a:cubicBezTo>
                    <a:pt x="3356151" y="422364"/>
                    <a:pt x="3625085" y="422529"/>
                    <a:pt x="3642458" y="422553"/>
                  </a:cubicBezTo>
                  <a:cubicBezTo>
                    <a:pt x="3643918" y="483201"/>
                    <a:pt x="3638150" y="245078"/>
                    <a:pt x="3652157" y="852248"/>
                  </a:cubicBezTo>
                  <a:cubicBezTo>
                    <a:pt x="3495067" y="852695"/>
                    <a:pt x="3429999" y="849259"/>
                    <a:pt x="3277665" y="850648"/>
                  </a:cubicBezTo>
                  <a:cubicBezTo>
                    <a:pt x="3271780" y="344747"/>
                    <a:pt x="3244425" y="422364"/>
                    <a:pt x="3344898" y="422364"/>
                  </a:cubicBezTo>
                  <a:close/>
                  <a:moveTo>
                    <a:pt x="3266789" y="1322399"/>
                  </a:moveTo>
                  <a:cubicBezTo>
                    <a:pt x="3268201" y="1472009"/>
                    <a:pt x="3264152" y="1439084"/>
                    <a:pt x="3271403" y="1749294"/>
                  </a:cubicBezTo>
                  <a:cubicBezTo>
                    <a:pt x="2836622" y="1752024"/>
                    <a:pt x="2945782" y="1751318"/>
                    <a:pt x="2900512" y="1751742"/>
                  </a:cubicBezTo>
                  <a:cubicBezTo>
                    <a:pt x="2899123" y="1574714"/>
                    <a:pt x="2896134" y="1455041"/>
                    <a:pt x="2893897" y="1321246"/>
                  </a:cubicBezTo>
                  <a:cubicBezTo>
                    <a:pt x="3076365" y="1324706"/>
                    <a:pt x="3122576" y="1323035"/>
                    <a:pt x="3266789" y="1322399"/>
                  </a:cubicBezTo>
                  <a:close/>
                  <a:moveTo>
                    <a:pt x="3259679" y="942762"/>
                  </a:moveTo>
                  <a:cubicBezTo>
                    <a:pt x="3266247" y="1362291"/>
                    <a:pt x="3287552" y="1300230"/>
                    <a:pt x="3203628" y="1300912"/>
                  </a:cubicBezTo>
                  <a:cubicBezTo>
                    <a:pt x="2843919" y="1303831"/>
                    <a:pt x="2893685" y="1307761"/>
                    <a:pt x="2892979" y="1263586"/>
                  </a:cubicBezTo>
                  <a:cubicBezTo>
                    <a:pt x="2886858" y="882513"/>
                    <a:pt x="2887282" y="906542"/>
                    <a:pt x="2886599" y="873406"/>
                  </a:cubicBezTo>
                  <a:cubicBezTo>
                    <a:pt x="3324559" y="879736"/>
                    <a:pt x="3258102" y="841634"/>
                    <a:pt x="3259679" y="942762"/>
                  </a:cubicBezTo>
                  <a:close/>
                  <a:moveTo>
                    <a:pt x="2921440" y="424506"/>
                  </a:moveTo>
                  <a:cubicBezTo>
                    <a:pt x="3303631" y="421164"/>
                    <a:pt x="3250734" y="412127"/>
                    <a:pt x="3252146" y="461197"/>
                  </a:cubicBezTo>
                  <a:cubicBezTo>
                    <a:pt x="3265376" y="913179"/>
                    <a:pt x="3267213" y="850483"/>
                    <a:pt x="3203557" y="851848"/>
                  </a:cubicBezTo>
                  <a:cubicBezTo>
                    <a:pt x="3107486" y="853919"/>
                    <a:pt x="3016664" y="853801"/>
                    <a:pt x="2921487" y="852130"/>
                  </a:cubicBezTo>
                  <a:cubicBezTo>
                    <a:pt x="2876830" y="851354"/>
                    <a:pt x="2886694" y="865616"/>
                    <a:pt x="2884410" y="781644"/>
                  </a:cubicBezTo>
                  <a:cubicBezTo>
                    <a:pt x="2873205" y="369341"/>
                    <a:pt x="2867978" y="425000"/>
                    <a:pt x="2921440" y="424506"/>
                  </a:cubicBezTo>
                  <a:close/>
                  <a:moveTo>
                    <a:pt x="2881161" y="1744493"/>
                  </a:moveTo>
                  <a:cubicBezTo>
                    <a:pt x="2881279" y="1757743"/>
                    <a:pt x="2910588" y="1750683"/>
                    <a:pt x="2507493" y="1750447"/>
                  </a:cubicBezTo>
                  <a:cubicBezTo>
                    <a:pt x="2507116" y="1672666"/>
                    <a:pt x="2502502" y="1323341"/>
                    <a:pt x="2502455" y="1320658"/>
                  </a:cubicBezTo>
                  <a:cubicBezTo>
                    <a:pt x="2699871" y="1320658"/>
                    <a:pt x="2791705" y="1319693"/>
                    <a:pt x="2874617" y="1320964"/>
                  </a:cubicBezTo>
                  <a:cubicBezTo>
                    <a:pt x="2876971" y="1462313"/>
                    <a:pt x="2879984" y="1582763"/>
                    <a:pt x="2881161" y="1744493"/>
                  </a:cubicBezTo>
                  <a:close/>
                  <a:moveTo>
                    <a:pt x="2874264" y="1299077"/>
                  </a:moveTo>
                  <a:cubicBezTo>
                    <a:pt x="2449276" y="1292628"/>
                    <a:pt x="2502502" y="1320070"/>
                    <a:pt x="2501608" y="1263539"/>
                  </a:cubicBezTo>
                  <a:cubicBezTo>
                    <a:pt x="2496240" y="923346"/>
                    <a:pt x="2496146" y="913532"/>
                    <a:pt x="2495205" y="870370"/>
                  </a:cubicBezTo>
                  <a:cubicBezTo>
                    <a:pt x="2497841" y="870370"/>
                    <a:pt x="2865483" y="873147"/>
                    <a:pt x="2867319" y="873170"/>
                  </a:cubicBezTo>
                  <a:cubicBezTo>
                    <a:pt x="2868284" y="920263"/>
                    <a:pt x="2868402" y="934101"/>
                    <a:pt x="2874264" y="1299077"/>
                  </a:cubicBezTo>
                  <a:close/>
                  <a:moveTo>
                    <a:pt x="2497794" y="425471"/>
                  </a:moveTo>
                  <a:cubicBezTo>
                    <a:pt x="2916073" y="425471"/>
                    <a:pt x="2859339" y="411115"/>
                    <a:pt x="2859763" y="460938"/>
                  </a:cubicBezTo>
                  <a:cubicBezTo>
                    <a:pt x="2863105" y="920993"/>
                    <a:pt x="2896699" y="850907"/>
                    <a:pt x="2780193" y="850907"/>
                  </a:cubicBezTo>
                  <a:cubicBezTo>
                    <a:pt x="2641701" y="850907"/>
                    <a:pt x="2638146" y="848530"/>
                    <a:pt x="2497770" y="848530"/>
                  </a:cubicBezTo>
                  <a:cubicBezTo>
                    <a:pt x="2493509" y="848506"/>
                    <a:pt x="2475430" y="425471"/>
                    <a:pt x="2497794" y="425471"/>
                  </a:cubicBezTo>
                  <a:close/>
                  <a:moveTo>
                    <a:pt x="2488142" y="1745434"/>
                  </a:moveTo>
                  <a:cubicBezTo>
                    <a:pt x="2488189" y="1752919"/>
                    <a:pt x="2188181" y="1752377"/>
                    <a:pt x="2116239" y="1751389"/>
                  </a:cubicBezTo>
                  <a:cubicBezTo>
                    <a:pt x="2108918" y="1331178"/>
                    <a:pt x="2110119" y="1444709"/>
                    <a:pt x="2107812" y="1322564"/>
                  </a:cubicBezTo>
                  <a:cubicBezTo>
                    <a:pt x="2281781" y="1325271"/>
                    <a:pt x="2344023" y="1320846"/>
                    <a:pt x="2483199" y="1320658"/>
                  </a:cubicBezTo>
                  <a:cubicBezTo>
                    <a:pt x="2483199" y="1322352"/>
                    <a:pt x="2487907" y="1685986"/>
                    <a:pt x="2488142" y="1745434"/>
                  </a:cubicBezTo>
                  <a:close/>
                  <a:moveTo>
                    <a:pt x="2482869" y="1298794"/>
                  </a:moveTo>
                  <a:cubicBezTo>
                    <a:pt x="2053337" y="1299430"/>
                    <a:pt x="2107647" y="1318493"/>
                    <a:pt x="2106799" y="1263586"/>
                  </a:cubicBezTo>
                  <a:cubicBezTo>
                    <a:pt x="2104704" y="1128827"/>
                    <a:pt x="2104633" y="1100421"/>
                    <a:pt x="2102138" y="942386"/>
                  </a:cubicBezTo>
                  <a:cubicBezTo>
                    <a:pt x="2100726" y="849377"/>
                    <a:pt x="2035540" y="870534"/>
                    <a:pt x="2475924" y="870370"/>
                  </a:cubicBezTo>
                  <a:cubicBezTo>
                    <a:pt x="2477101" y="923770"/>
                    <a:pt x="2482845" y="1297029"/>
                    <a:pt x="2482869" y="1298794"/>
                  </a:cubicBezTo>
                  <a:close/>
                  <a:moveTo>
                    <a:pt x="2468156" y="425400"/>
                  </a:moveTo>
                  <a:cubicBezTo>
                    <a:pt x="2469521" y="713676"/>
                    <a:pt x="2472605" y="737258"/>
                    <a:pt x="2475383" y="848530"/>
                  </a:cubicBezTo>
                  <a:cubicBezTo>
                    <a:pt x="2204966" y="848647"/>
                    <a:pt x="2151480" y="848906"/>
                    <a:pt x="2100702" y="850153"/>
                  </a:cubicBezTo>
                  <a:cubicBezTo>
                    <a:pt x="2095546" y="512808"/>
                    <a:pt x="2096771" y="581788"/>
                    <a:pt x="2093122" y="422600"/>
                  </a:cubicBezTo>
                  <a:cubicBezTo>
                    <a:pt x="2276460" y="417657"/>
                    <a:pt x="2348237" y="424788"/>
                    <a:pt x="2468156" y="425400"/>
                  </a:cubicBezTo>
                  <a:close/>
                  <a:moveTo>
                    <a:pt x="2090862" y="1424563"/>
                  </a:moveTo>
                  <a:cubicBezTo>
                    <a:pt x="2100726" y="1802294"/>
                    <a:pt x="2104445" y="1751224"/>
                    <a:pt x="2074477" y="1750706"/>
                  </a:cubicBezTo>
                  <a:cubicBezTo>
                    <a:pt x="1724444" y="1744140"/>
                    <a:pt x="1723455" y="1756449"/>
                    <a:pt x="1723267" y="1745246"/>
                  </a:cubicBezTo>
                  <a:cubicBezTo>
                    <a:pt x="1714933" y="1246335"/>
                    <a:pt x="1686260" y="1321340"/>
                    <a:pt x="1792054" y="1320917"/>
                  </a:cubicBezTo>
                  <a:cubicBezTo>
                    <a:pt x="1921695" y="1320399"/>
                    <a:pt x="1982408" y="1320234"/>
                    <a:pt x="2074124" y="1321952"/>
                  </a:cubicBezTo>
                  <a:cubicBezTo>
                    <a:pt x="2093569" y="1322329"/>
                    <a:pt x="2087778" y="1306231"/>
                    <a:pt x="2090862" y="1424563"/>
                  </a:cubicBezTo>
                  <a:close/>
                  <a:moveTo>
                    <a:pt x="2082858" y="942762"/>
                  </a:moveTo>
                  <a:cubicBezTo>
                    <a:pt x="2089120" y="1343133"/>
                    <a:pt x="2093051" y="1300418"/>
                    <a:pt x="2074477" y="1300065"/>
                  </a:cubicBezTo>
                  <a:cubicBezTo>
                    <a:pt x="1662507" y="1292322"/>
                    <a:pt x="1713709" y="1319693"/>
                    <a:pt x="1712838" y="1263633"/>
                  </a:cubicBezTo>
                  <a:cubicBezTo>
                    <a:pt x="1710343" y="1104351"/>
                    <a:pt x="1714157" y="1104822"/>
                    <a:pt x="1711614" y="942339"/>
                  </a:cubicBezTo>
                  <a:cubicBezTo>
                    <a:pt x="1710013" y="841022"/>
                    <a:pt x="1653538" y="884255"/>
                    <a:pt x="2074548" y="872747"/>
                  </a:cubicBezTo>
                  <a:cubicBezTo>
                    <a:pt x="2084741" y="872464"/>
                    <a:pt x="2081634" y="862015"/>
                    <a:pt x="2082858" y="942762"/>
                  </a:cubicBezTo>
                  <a:close/>
                  <a:moveTo>
                    <a:pt x="2073842" y="423141"/>
                  </a:moveTo>
                  <a:cubicBezTo>
                    <a:pt x="2084600" y="898258"/>
                    <a:pt x="2083658" y="850601"/>
                    <a:pt x="2074054" y="850836"/>
                  </a:cubicBezTo>
                  <a:cubicBezTo>
                    <a:pt x="1981160" y="853519"/>
                    <a:pt x="1964870" y="852554"/>
                    <a:pt x="1791984" y="853025"/>
                  </a:cubicBezTo>
                  <a:cubicBezTo>
                    <a:pt x="1683577" y="853307"/>
                    <a:pt x="1714157" y="924452"/>
                    <a:pt x="1702080" y="460490"/>
                  </a:cubicBezTo>
                  <a:cubicBezTo>
                    <a:pt x="1700456" y="396170"/>
                    <a:pt x="1656222" y="435120"/>
                    <a:pt x="2073842" y="423141"/>
                  </a:cubicBezTo>
                  <a:close/>
                  <a:moveTo>
                    <a:pt x="1704010" y="1745670"/>
                  </a:moveTo>
                  <a:cubicBezTo>
                    <a:pt x="1704152" y="1754472"/>
                    <a:pt x="1330248" y="1748165"/>
                    <a:pt x="1330130" y="1744964"/>
                  </a:cubicBezTo>
                  <a:cubicBezTo>
                    <a:pt x="1312262" y="1250360"/>
                    <a:pt x="1318265" y="1320117"/>
                    <a:pt x="1368549" y="1320117"/>
                  </a:cubicBezTo>
                  <a:cubicBezTo>
                    <a:pt x="1503275" y="1320117"/>
                    <a:pt x="1506924" y="1321199"/>
                    <a:pt x="1650878" y="1321199"/>
                  </a:cubicBezTo>
                  <a:cubicBezTo>
                    <a:pt x="1707871" y="1321199"/>
                    <a:pt x="1695253" y="1252455"/>
                    <a:pt x="1704010" y="1745670"/>
                  </a:cubicBezTo>
                  <a:close/>
                  <a:moveTo>
                    <a:pt x="1692357" y="942715"/>
                  </a:moveTo>
                  <a:cubicBezTo>
                    <a:pt x="1698878" y="1357819"/>
                    <a:pt x="1704010" y="1299359"/>
                    <a:pt x="1650878" y="1299359"/>
                  </a:cubicBezTo>
                  <a:cubicBezTo>
                    <a:pt x="1271513" y="1299359"/>
                    <a:pt x="1323327" y="1307902"/>
                    <a:pt x="1322644" y="1263586"/>
                  </a:cubicBezTo>
                  <a:cubicBezTo>
                    <a:pt x="1315511" y="808285"/>
                    <a:pt x="1296419" y="873500"/>
                    <a:pt x="1368549" y="873500"/>
                  </a:cubicBezTo>
                  <a:cubicBezTo>
                    <a:pt x="1753541" y="873500"/>
                    <a:pt x="1691063" y="859591"/>
                    <a:pt x="1692357" y="942715"/>
                  </a:cubicBezTo>
                  <a:close/>
                  <a:moveTo>
                    <a:pt x="1368549" y="423423"/>
                  </a:moveTo>
                  <a:cubicBezTo>
                    <a:pt x="1657281" y="423494"/>
                    <a:pt x="1658058" y="423494"/>
                    <a:pt x="1681858" y="423541"/>
                  </a:cubicBezTo>
                  <a:cubicBezTo>
                    <a:pt x="1684118" y="517421"/>
                    <a:pt x="1690733" y="851401"/>
                    <a:pt x="1690780" y="853260"/>
                  </a:cubicBezTo>
                  <a:cubicBezTo>
                    <a:pt x="1569214" y="853378"/>
                    <a:pt x="1679669" y="853378"/>
                    <a:pt x="1314546" y="851542"/>
                  </a:cubicBezTo>
                  <a:cubicBezTo>
                    <a:pt x="1306565" y="345783"/>
                    <a:pt x="1290652" y="423423"/>
                    <a:pt x="1368549" y="423423"/>
                  </a:cubicBezTo>
                  <a:close/>
                  <a:moveTo>
                    <a:pt x="1304988" y="1424375"/>
                  </a:moveTo>
                  <a:cubicBezTo>
                    <a:pt x="1305553" y="1533552"/>
                    <a:pt x="1306918" y="1638023"/>
                    <a:pt x="1310803" y="1745811"/>
                  </a:cubicBezTo>
                  <a:cubicBezTo>
                    <a:pt x="1310897" y="1748329"/>
                    <a:pt x="937935" y="1763038"/>
                    <a:pt x="937935" y="1745905"/>
                  </a:cubicBezTo>
                  <a:cubicBezTo>
                    <a:pt x="937935" y="1285285"/>
                    <a:pt x="916112" y="1322046"/>
                    <a:pt x="945091" y="1322235"/>
                  </a:cubicBezTo>
                  <a:cubicBezTo>
                    <a:pt x="1376388" y="1325176"/>
                    <a:pt x="1304258" y="1283920"/>
                    <a:pt x="1304988" y="1424375"/>
                  </a:cubicBezTo>
                  <a:close/>
                  <a:moveTo>
                    <a:pt x="1296702" y="942809"/>
                  </a:moveTo>
                  <a:cubicBezTo>
                    <a:pt x="1303270" y="1363985"/>
                    <a:pt x="1327799" y="1297641"/>
                    <a:pt x="1227279" y="1299547"/>
                  </a:cubicBezTo>
                  <a:cubicBezTo>
                    <a:pt x="876092" y="1305690"/>
                    <a:pt x="929931" y="1308020"/>
                    <a:pt x="929248" y="1263633"/>
                  </a:cubicBezTo>
                  <a:cubicBezTo>
                    <a:pt x="922374" y="824477"/>
                    <a:pt x="918443" y="873029"/>
                    <a:pt x="945303" y="872605"/>
                  </a:cubicBezTo>
                  <a:cubicBezTo>
                    <a:pt x="1367537" y="865780"/>
                    <a:pt x="1295430" y="862297"/>
                    <a:pt x="1296702" y="942809"/>
                  </a:cubicBezTo>
                  <a:close/>
                  <a:moveTo>
                    <a:pt x="945209" y="422435"/>
                  </a:moveTo>
                  <a:cubicBezTo>
                    <a:pt x="1342348" y="420034"/>
                    <a:pt x="1287991" y="411279"/>
                    <a:pt x="1288956" y="464444"/>
                  </a:cubicBezTo>
                  <a:cubicBezTo>
                    <a:pt x="1290957" y="573645"/>
                    <a:pt x="1292135" y="653286"/>
                    <a:pt x="1295266" y="851401"/>
                  </a:cubicBezTo>
                  <a:cubicBezTo>
                    <a:pt x="1205197" y="850718"/>
                    <a:pt x="1133161" y="847894"/>
                    <a:pt x="924399" y="851071"/>
                  </a:cubicBezTo>
                  <a:cubicBezTo>
                    <a:pt x="918560" y="363740"/>
                    <a:pt x="902623" y="422670"/>
                    <a:pt x="945209" y="422435"/>
                  </a:cubicBezTo>
                  <a:close/>
                  <a:moveTo>
                    <a:pt x="918654" y="1745905"/>
                  </a:moveTo>
                  <a:cubicBezTo>
                    <a:pt x="918654" y="1756566"/>
                    <a:pt x="951188" y="1752001"/>
                    <a:pt x="545739" y="1751624"/>
                  </a:cubicBezTo>
                  <a:cubicBezTo>
                    <a:pt x="546304" y="1558028"/>
                    <a:pt x="541078" y="1432236"/>
                    <a:pt x="538959" y="1322446"/>
                  </a:cubicBezTo>
                  <a:cubicBezTo>
                    <a:pt x="656453" y="1322399"/>
                    <a:pt x="768321" y="1321246"/>
                    <a:pt x="911027" y="1322046"/>
                  </a:cubicBezTo>
                  <a:cubicBezTo>
                    <a:pt x="913287" y="1435483"/>
                    <a:pt x="918654" y="1540730"/>
                    <a:pt x="918654" y="1745905"/>
                  </a:cubicBezTo>
                  <a:close/>
                  <a:moveTo>
                    <a:pt x="909968" y="1264010"/>
                  </a:moveTo>
                  <a:cubicBezTo>
                    <a:pt x="910721" y="1311503"/>
                    <a:pt x="971646" y="1300371"/>
                    <a:pt x="538512" y="1300583"/>
                  </a:cubicBezTo>
                  <a:cubicBezTo>
                    <a:pt x="533828" y="1036030"/>
                    <a:pt x="532062" y="1004823"/>
                    <a:pt x="530696" y="873570"/>
                  </a:cubicBezTo>
                  <a:cubicBezTo>
                    <a:pt x="796876" y="873759"/>
                    <a:pt x="840733" y="874017"/>
                    <a:pt x="905377" y="873194"/>
                  </a:cubicBezTo>
                  <a:cubicBezTo>
                    <a:pt x="908673" y="1118472"/>
                    <a:pt x="908273" y="1155374"/>
                    <a:pt x="909968" y="1264010"/>
                  </a:cubicBezTo>
                  <a:close/>
                  <a:moveTo>
                    <a:pt x="896879" y="422670"/>
                  </a:moveTo>
                  <a:cubicBezTo>
                    <a:pt x="903753" y="638530"/>
                    <a:pt x="901634" y="573057"/>
                    <a:pt x="905095" y="851354"/>
                  </a:cubicBezTo>
                  <a:cubicBezTo>
                    <a:pt x="847725" y="852060"/>
                    <a:pt x="826091" y="851918"/>
                    <a:pt x="530508" y="851730"/>
                  </a:cubicBezTo>
                  <a:cubicBezTo>
                    <a:pt x="529425" y="717465"/>
                    <a:pt x="531756" y="753191"/>
                    <a:pt x="525023" y="425000"/>
                  </a:cubicBezTo>
                  <a:cubicBezTo>
                    <a:pt x="645365" y="424930"/>
                    <a:pt x="548964" y="424082"/>
                    <a:pt x="896879" y="422670"/>
                  </a:cubicBezTo>
                  <a:close/>
                  <a:moveTo>
                    <a:pt x="239610" y="422882"/>
                  </a:moveTo>
                  <a:cubicBezTo>
                    <a:pt x="378032" y="422882"/>
                    <a:pt x="377232" y="424812"/>
                    <a:pt x="505719" y="424953"/>
                  </a:cubicBezTo>
                  <a:cubicBezTo>
                    <a:pt x="512640" y="764017"/>
                    <a:pt x="510122" y="721113"/>
                    <a:pt x="511228" y="851683"/>
                  </a:cubicBezTo>
                  <a:cubicBezTo>
                    <a:pt x="246037" y="851495"/>
                    <a:pt x="204252" y="851330"/>
                    <a:pt x="139254" y="851824"/>
                  </a:cubicBezTo>
                  <a:cubicBezTo>
                    <a:pt x="134099" y="334298"/>
                    <a:pt x="97634" y="422882"/>
                    <a:pt x="239610" y="422882"/>
                  </a:cubicBezTo>
                  <a:close/>
                  <a:moveTo>
                    <a:pt x="239610" y="873359"/>
                  </a:moveTo>
                  <a:cubicBezTo>
                    <a:pt x="563372" y="873570"/>
                    <a:pt x="510898" y="850436"/>
                    <a:pt x="512334" y="942809"/>
                  </a:cubicBezTo>
                  <a:cubicBezTo>
                    <a:pt x="514877" y="1106210"/>
                    <a:pt x="516101" y="1103457"/>
                    <a:pt x="518620" y="1263963"/>
                  </a:cubicBezTo>
                  <a:cubicBezTo>
                    <a:pt x="519444" y="1316610"/>
                    <a:pt x="577802" y="1300136"/>
                    <a:pt x="145187" y="1299924"/>
                  </a:cubicBezTo>
                  <a:cubicBezTo>
                    <a:pt x="136571" y="794800"/>
                    <a:pt x="111994" y="873359"/>
                    <a:pt x="239610" y="873359"/>
                  </a:cubicBezTo>
                  <a:close/>
                  <a:moveTo>
                    <a:pt x="152343" y="1744776"/>
                  </a:moveTo>
                  <a:cubicBezTo>
                    <a:pt x="150766" y="1242805"/>
                    <a:pt x="108486" y="1321764"/>
                    <a:pt x="239610" y="1321835"/>
                  </a:cubicBezTo>
                  <a:cubicBezTo>
                    <a:pt x="362283" y="1321835"/>
                    <a:pt x="382034" y="1322446"/>
                    <a:pt x="519632" y="1322446"/>
                  </a:cubicBezTo>
                  <a:cubicBezTo>
                    <a:pt x="522104" y="1452240"/>
                    <a:pt x="526977" y="1552239"/>
                    <a:pt x="526388" y="1751624"/>
                  </a:cubicBezTo>
                  <a:cubicBezTo>
                    <a:pt x="524034" y="1751624"/>
                    <a:pt x="152367" y="1751624"/>
                    <a:pt x="152343" y="1744776"/>
                  </a:cubicBezTo>
                  <a:close/>
                  <a:moveTo>
                    <a:pt x="156628" y="2066306"/>
                  </a:moveTo>
                  <a:cubicBezTo>
                    <a:pt x="154980" y="1978733"/>
                    <a:pt x="152838" y="1859930"/>
                    <a:pt x="152461" y="1772146"/>
                  </a:cubicBezTo>
                  <a:cubicBezTo>
                    <a:pt x="367180" y="1771276"/>
                    <a:pt x="348771" y="1773464"/>
                    <a:pt x="526365" y="1773464"/>
                  </a:cubicBezTo>
                  <a:cubicBezTo>
                    <a:pt x="525800" y="2223541"/>
                    <a:pt x="543715" y="2198782"/>
                    <a:pt x="521774" y="2198782"/>
                  </a:cubicBezTo>
                  <a:cubicBezTo>
                    <a:pt x="82544" y="2198782"/>
                    <a:pt x="159735" y="2233284"/>
                    <a:pt x="156628" y="2066306"/>
                  </a:cubicBezTo>
                  <a:close/>
                  <a:moveTo>
                    <a:pt x="159382" y="2226859"/>
                  </a:moveTo>
                  <a:cubicBezTo>
                    <a:pt x="159241" y="2218363"/>
                    <a:pt x="532721" y="2217916"/>
                    <a:pt x="532862" y="2227236"/>
                  </a:cubicBezTo>
                  <a:cubicBezTo>
                    <a:pt x="540254" y="2698658"/>
                    <a:pt x="554614" y="2647611"/>
                    <a:pt x="521751" y="2647611"/>
                  </a:cubicBezTo>
                  <a:cubicBezTo>
                    <a:pt x="263552" y="2647564"/>
                    <a:pt x="217694" y="2647400"/>
                    <a:pt x="167104" y="2647870"/>
                  </a:cubicBezTo>
                  <a:cubicBezTo>
                    <a:pt x="165809" y="2596306"/>
                    <a:pt x="159594" y="2240180"/>
                    <a:pt x="159382" y="2226859"/>
                  </a:cubicBezTo>
                  <a:close/>
                  <a:moveTo>
                    <a:pt x="174919" y="3029437"/>
                  </a:moveTo>
                  <a:cubicBezTo>
                    <a:pt x="169599" y="2604072"/>
                    <a:pt x="146152" y="2669428"/>
                    <a:pt x="239610" y="2669428"/>
                  </a:cubicBezTo>
                  <a:cubicBezTo>
                    <a:pt x="259173" y="2669428"/>
                    <a:pt x="525470" y="2669475"/>
                    <a:pt x="542090" y="2669499"/>
                  </a:cubicBezTo>
                  <a:cubicBezTo>
                    <a:pt x="543432" y="2782418"/>
                    <a:pt x="542538" y="2726758"/>
                    <a:pt x="548117" y="3100771"/>
                  </a:cubicBezTo>
                  <a:cubicBezTo>
                    <a:pt x="107097" y="3101100"/>
                    <a:pt x="176002" y="3114868"/>
                    <a:pt x="174919" y="3029437"/>
                  </a:cubicBezTo>
                  <a:close/>
                  <a:moveTo>
                    <a:pt x="182264" y="3511003"/>
                  </a:moveTo>
                  <a:cubicBezTo>
                    <a:pt x="177815" y="3231553"/>
                    <a:pt x="176920" y="3177964"/>
                    <a:pt x="176120" y="3120046"/>
                  </a:cubicBezTo>
                  <a:cubicBezTo>
                    <a:pt x="323440" y="3118492"/>
                    <a:pt x="380104" y="3122752"/>
                    <a:pt x="548470" y="3122635"/>
                  </a:cubicBezTo>
                  <a:cubicBezTo>
                    <a:pt x="552637" y="3395754"/>
                    <a:pt x="548894" y="3364523"/>
                    <a:pt x="552613" y="3551389"/>
                  </a:cubicBezTo>
                  <a:cubicBezTo>
                    <a:pt x="118656" y="3552801"/>
                    <a:pt x="182947" y="3555130"/>
                    <a:pt x="182264" y="3511003"/>
                  </a:cubicBezTo>
                  <a:close/>
                  <a:moveTo>
                    <a:pt x="188973" y="3992663"/>
                  </a:moveTo>
                  <a:cubicBezTo>
                    <a:pt x="178239" y="3501072"/>
                    <a:pt x="167057" y="3570334"/>
                    <a:pt x="239634" y="3570334"/>
                  </a:cubicBezTo>
                  <a:cubicBezTo>
                    <a:pt x="378480" y="3570334"/>
                    <a:pt x="381069" y="3573276"/>
                    <a:pt x="521798" y="3573276"/>
                  </a:cubicBezTo>
                  <a:cubicBezTo>
                    <a:pt x="558451" y="3573276"/>
                    <a:pt x="557722" y="3505049"/>
                    <a:pt x="562359" y="3991863"/>
                  </a:cubicBezTo>
                  <a:cubicBezTo>
                    <a:pt x="562454" y="4002571"/>
                    <a:pt x="569751" y="3999794"/>
                    <a:pt x="521798" y="3999794"/>
                  </a:cubicBezTo>
                  <a:cubicBezTo>
                    <a:pt x="149824" y="3999794"/>
                    <a:pt x="189162" y="4001018"/>
                    <a:pt x="188973" y="3992663"/>
                  </a:cubicBezTo>
                  <a:close/>
                  <a:moveTo>
                    <a:pt x="189609" y="4020999"/>
                  </a:moveTo>
                  <a:cubicBezTo>
                    <a:pt x="247379" y="4020952"/>
                    <a:pt x="560853" y="4021705"/>
                    <a:pt x="562618" y="4021705"/>
                  </a:cubicBezTo>
                  <a:cubicBezTo>
                    <a:pt x="567609" y="4517391"/>
                    <a:pt x="591338" y="4449918"/>
                    <a:pt x="521774" y="4449918"/>
                  </a:cubicBezTo>
                  <a:cubicBezTo>
                    <a:pt x="241140" y="4449870"/>
                    <a:pt x="225556" y="4449894"/>
                    <a:pt x="194011" y="4449823"/>
                  </a:cubicBezTo>
                  <a:cubicBezTo>
                    <a:pt x="191798" y="4289741"/>
                    <a:pt x="195353" y="4283480"/>
                    <a:pt x="189609" y="4020999"/>
                  </a:cubicBezTo>
                  <a:close/>
                  <a:moveTo>
                    <a:pt x="203804" y="4900229"/>
                  </a:moveTo>
                  <a:cubicBezTo>
                    <a:pt x="195282" y="4481948"/>
                    <a:pt x="196059" y="4594867"/>
                    <a:pt x="194317" y="4471663"/>
                  </a:cubicBezTo>
                  <a:cubicBezTo>
                    <a:pt x="598777" y="4472699"/>
                    <a:pt x="569869" y="4469357"/>
                    <a:pt x="569940" y="4474793"/>
                  </a:cubicBezTo>
                  <a:cubicBezTo>
                    <a:pt x="577543" y="4961301"/>
                    <a:pt x="598377" y="4897499"/>
                    <a:pt x="521751" y="4897499"/>
                  </a:cubicBezTo>
                  <a:cubicBezTo>
                    <a:pt x="368475" y="4897523"/>
                    <a:pt x="366874" y="4900982"/>
                    <a:pt x="203804" y="4900229"/>
                  </a:cubicBezTo>
                  <a:close/>
                  <a:moveTo>
                    <a:pt x="204275" y="4922093"/>
                  </a:moveTo>
                  <a:cubicBezTo>
                    <a:pt x="332833" y="4922658"/>
                    <a:pt x="351760" y="4919975"/>
                    <a:pt x="576908" y="4919292"/>
                  </a:cubicBezTo>
                  <a:cubicBezTo>
                    <a:pt x="584912" y="5429852"/>
                    <a:pt x="603580" y="5347599"/>
                    <a:pt x="521774" y="5347599"/>
                  </a:cubicBezTo>
                  <a:cubicBezTo>
                    <a:pt x="380645" y="5347599"/>
                    <a:pt x="380504" y="5350259"/>
                    <a:pt x="239610" y="5350259"/>
                  </a:cubicBezTo>
                  <a:cubicBezTo>
                    <a:pt x="197071" y="5350259"/>
                    <a:pt x="214539" y="5405235"/>
                    <a:pt x="204275" y="4922093"/>
                  </a:cubicBezTo>
                  <a:close/>
                  <a:moveTo>
                    <a:pt x="214021" y="5759243"/>
                  </a:moveTo>
                  <a:cubicBezTo>
                    <a:pt x="207006" y="5309708"/>
                    <a:pt x="206935" y="5372099"/>
                    <a:pt x="239610" y="5372099"/>
                  </a:cubicBezTo>
                  <a:cubicBezTo>
                    <a:pt x="643011" y="5372099"/>
                    <a:pt x="584559" y="5343363"/>
                    <a:pt x="586089" y="5438372"/>
                  </a:cubicBezTo>
                  <a:cubicBezTo>
                    <a:pt x="588537" y="5595089"/>
                    <a:pt x="585547" y="5599278"/>
                    <a:pt x="588066" y="5759573"/>
                  </a:cubicBezTo>
                  <a:cubicBezTo>
                    <a:pt x="588796" y="5805630"/>
                    <a:pt x="601979" y="5795863"/>
                    <a:pt x="521798" y="5795863"/>
                  </a:cubicBezTo>
                  <a:cubicBezTo>
                    <a:pt x="165197" y="5795863"/>
                    <a:pt x="214798" y="5809702"/>
                    <a:pt x="214021" y="5759243"/>
                  </a:cubicBezTo>
                  <a:close/>
                  <a:moveTo>
                    <a:pt x="222567" y="6240997"/>
                  </a:moveTo>
                  <a:cubicBezTo>
                    <a:pt x="210796" y="5750512"/>
                    <a:pt x="207265" y="5818292"/>
                    <a:pt x="239610" y="5818292"/>
                  </a:cubicBezTo>
                  <a:cubicBezTo>
                    <a:pt x="661303" y="5818292"/>
                    <a:pt x="588631" y="5790474"/>
                    <a:pt x="590279" y="5920173"/>
                  </a:cubicBezTo>
                  <a:cubicBezTo>
                    <a:pt x="591574" y="6023043"/>
                    <a:pt x="593175" y="6139233"/>
                    <a:pt x="595858" y="6241609"/>
                  </a:cubicBezTo>
                  <a:cubicBezTo>
                    <a:pt x="596023" y="6248199"/>
                    <a:pt x="607111" y="6246269"/>
                    <a:pt x="521798" y="6246269"/>
                  </a:cubicBezTo>
                  <a:cubicBezTo>
                    <a:pt x="197966" y="6246269"/>
                    <a:pt x="222990" y="6259331"/>
                    <a:pt x="222567" y="6240997"/>
                  </a:cubicBezTo>
                  <a:close/>
                  <a:moveTo>
                    <a:pt x="231677" y="6698299"/>
                  </a:moveTo>
                  <a:cubicBezTo>
                    <a:pt x="223838" y="6222428"/>
                    <a:pt x="214280" y="6272016"/>
                    <a:pt x="239610" y="6272016"/>
                  </a:cubicBezTo>
                  <a:cubicBezTo>
                    <a:pt x="667518" y="6272016"/>
                    <a:pt x="596329" y="6222122"/>
                    <a:pt x="599154" y="6402021"/>
                  </a:cubicBezTo>
                  <a:cubicBezTo>
                    <a:pt x="601649" y="6561680"/>
                    <a:pt x="603415" y="6559068"/>
                    <a:pt x="605816" y="6698628"/>
                  </a:cubicBezTo>
                  <a:cubicBezTo>
                    <a:pt x="560099" y="6698440"/>
                    <a:pt x="253688" y="6698299"/>
                    <a:pt x="231677" y="6698299"/>
                  </a:cubicBezTo>
                  <a:close/>
                  <a:moveTo>
                    <a:pt x="239610" y="6720139"/>
                  </a:moveTo>
                  <a:cubicBezTo>
                    <a:pt x="571258" y="6720351"/>
                    <a:pt x="566691" y="6720327"/>
                    <a:pt x="606193" y="6720515"/>
                  </a:cubicBezTo>
                  <a:cubicBezTo>
                    <a:pt x="609442" y="6947436"/>
                    <a:pt x="608406" y="6937175"/>
                    <a:pt x="612102" y="7146233"/>
                  </a:cubicBezTo>
                  <a:cubicBezTo>
                    <a:pt x="517796" y="7145127"/>
                    <a:pt x="380951" y="7146351"/>
                    <a:pt x="239328" y="7146351"/>
                  </a:cubicBezTo>
                  <a:cubicBezTo>
                    <a:pt x="237162" y="6687026"/>
                    <a:pt x="222402" y="6720139"/>
                    <a:pt x="239610" y="6720139"/>
                  </a:cubicBezTo>
                  <a:close/>
                  <a:moveTo>
                    <a:pt x="239610" y="7168168"/>
                  </a:moveTo>
                  <a:cubicBezTo>
                    <a:pt x="670625" y="7168168"/>
                    <a:pt x="612219" y="7153553"/>
                    <a:pt x="613185" y="7205305"/>
                  </a:cubicBezTo>
                  <a:cubicBezTo>
                    <a:pt x="622013" y="7673927"/>
                    <a:pt x="638868" y="7597534"/>
                    <a:pt x="521774" y="7597534"/>
                  </a:cubicBezTo>
                  <a:cubicBezTo>
                    <a:pt x="385942" y="7597534"/>
                    <a:pt x="381658" y="7594733"/>
                    <a:pt x="246061" y="7594639"/>
                  </a:cubicBezTo>
                  <a:cubicBezTo>
                    <a:pt x="235302" y="7135784"/>
                    <a:pt x="241282" y="7168168"/>
                    <a:pt x="239610" y="7168168"/>
                  </a:cubicBezTo>
                  <a:close/>
                  <a:moveTo>
                    <a:pt x="250133" y="8008237"/>
                  </a:moveTo>
                  <a:cubicBezTo>
                    <a:pt x="247685" y="7851943"/>
                    <a:pt x="250345" y="7847095"/>
                    <a:pt x="247826" y="7686848"/>
                  </a:cubicBezTo>
                  <a:cubicBezTo>
                    <a:pt x="246343" y="7590427"/>
                    <a:pt x="183794" y="7617679"/>
                    <a:pt x="617069" y="7619586"/>
                  </a:cubicBezTo>
                  <a:cubicBezTo>
                    <a:pt x="619023" y="7840411"/>
                    <a:pt x="624649" y="7841376"/>
                    <a:pt x="627027" y="8045774"/>
                  </a:cubicBezTo>
                  <a:cubicBezTo>
                    <a:pt x="202227" y="8038149"/>
                    <a:pt x="251145" y="8072957"/>
                    <a:pt x="250133" y="8008237"/>
                  </a:cubicBezTo>
                  <a:close/>
                  <a:moveTo>
                    <a:pt x="257384" y="8489802"/>
                  </a:moveTo>
                  <a:cubicBezTo>
                    <a:pt x="254983" y="8374977"/>
                    <a:pt x="253523" y="8289382"/>
                    <a:pt x="252275" y="8168837"/>
                  </a:cubicBezTo>
                  <a:cubicBezTo>
                    <a:pt x="250957" y="8042056"/>
                    <a:pt x="224826" y="8071027"/>
                    <a:pt x="380857" y="8068085"/>
                  </a:cubicBezTo>
                  <a:cubicBezTo>
                    <a:pt x="482319" y="8066297"/>
                    <a:pt x="567680" y="8066555"/>
                    <a:pt x="627262" y="8067661"/>
                  </a:cubicBezTo>
                  <a:cubicBezTo>
                    <a:pt x="628322" y="8189854"/>
                    <a:pt x="624367" y="8249608"/>
                    <a:pt x="632112" y="8497357"/>
                  </a:cubicBezTo>
                  <a:cubicBezTo>
                    <a:pt x="223955" y="8497357"/>
                    <a:pt x="257478" y="8493921"/>
                    <a:pt x="257384" y="8489802"/>
                  </a:cubicBezTo>
                  <a:close/>
                  <a:moveTo>
                    <a:pt x="257949" y="8516231"/>
                  </a:moveTo>
                  <a:cubicBezTo>
                    <a:pt x="383517" y="8516491"/>
                    <a:pt x="344816" y="8519197"/>
                    <a:pt x="632794" y="8519197"/>
                  </a:cubicBezTo>
                  <a:cubicBezTo>
                    <a:pt x="639103" y="8724772"/>
                    <a:pt x="635502" y="8804648"/>
                    <a:pt x="637338" y="8944632"/>
                  </a:cubicBezTo>
                  <a:cubicBezTo>
                    <a:pt x="261315" y="8946162"/>
                    <a:pt x="387943" y="8946939"/>
                    <a:pt x="266353" y="8947245"/>
                  </a:cubicBezTo>
                  <a:cubicBezTo>
                    <a:pt x="266330" y="8944844"/>
                    <a:pt x="257996" y="8518043"/>
                    <a:pt x="257949" y="8516231"/>
                  </a:cubicBezTo>
                  <a:close/>
                  <a:moveTo>
                    <a:pt x="266753" y="8971791"/>
                  </a:moveTo>
                  <a:cubicBezTo>
                    <a:pt x="266706" y="8968755"/>
                    <a:pt x="234643" y="8968285"/>
                    <a:pt x="637644" y="8966496"/>
                  </a:cubicBezTo>
                  <a:cubicBezTo>
                    <a:pt x="640186" y="9131357"/>
                    <a:pt x="644282" y="9138463"/>
                    <a:pt x="647390" y="9397156"/>
                  </a:cubicBezTo>
                  <a:cubicBezTo>
                    <a:pt x="482202" y="9396568"/>
                    <a:pt x="392110" y="9397344"/>
                    <a:pt x="273204" y="9397439"/>
                  </a:cubicBezTo>
                  <a:cubicBezTo>
                    <a:pt x="270237" y="9258020"/>
                    <a:pt x="268990" y="9111470"/>
                    <a:pt x="266753" y="8971791"/>
                  </a:cubicBezTo>
                  <a:close/>
                  <a:moveTo>
                    <a:pt x="279371" y="9775334"/>
                  </a:moveTo>
                  <a:cubicBezTo>
                    <a:pt x="277606" y="9346627"/>
                    <a:pt x="240576" y="9419632"/>
                    <a:pt x="380716" y="9419067"/>
                  </a:cubicBezTo>
                  <a:cubicBezTo>
                    <a:pt x="476481" y="9418808"/>
                    <a:pt x="540136" y="9418714"/>
                    <a:pt x="647649" y="9419020"/>
                  </a:cubicBezTo>
                  <a:cubicBezTo>
                    <a:pt x="652781" y="9882088"/>
                    <a:pt x="647719" y="9318104"/>
                    <a:pt x="651604" y="9847162"/>
                  </a:cubicBezTo>
                  <a:cubicBezTo>
                    <a:pt x="205546" y="9849492"/>
                    <a:pt x="279724" y="9858223"/>
                    <a:pt x="279371" y="9775334"/>
                  </a:cubicBezTo>
                  <a:close/>
                  <a:moveTo>
                    <a:pt x="286363" y="10257182"/>
                  </a:moveTo>
                  <a:cubicBezTo>
                    <a:pt x="278995" y="9787079"/>
                    <a:pt x="250557" y="9864083"/>
                    <a:pt x="380457" y="9867473"/>
                  </a:cubicBezTo>
                  <a:cubicBezTo>
                    <a:pt x="460567" y="9869661"/>
                    <a:pt x="528178" y="9869661"/>
                    <a:pt x="651792" y="9869049"/>
                  </a:cubicBezTo>
                  <a:cubicBezTo>
                    <a:pt x="654076" y="10100465"/>
                    <a:pt x="659584" y="10086862"/>
                    <a:pt x="662033" y="10293968"/>
                  </a:cubicBezTo>
                  <a:cubicBezTo>
                    <a:pt x="231418" y="10288743"/>
                    <a:pt x="287352" y="10317667"/>
                    <a:pt x="286363" y="10257182"/>
                  </a:cubicBezTo>
                  <a:close/>
                  <a:moveTo>
                    <a:pt x="293143" y="10747103"/>
                  </a:moveTo>
                  <a:cubicBezTo>
                    <a:pt x="292743" y="10629242"/>
                    <a:pt x="292907" y="10655389"/>
                    <a:pt x="287375" y="10317973"/>
                  </a:cubicBezTo>
                  <a:cubicBezTo>
                    <a:pt x="401503" y="10317267"/>
                    <a:pt x="432742" y="10313077"/>
                    <a:pt x="662268" y="10315878"/>
                  </a:cubicBezTo>
                  <a:cubicBezTo>
                    <a:pt x="663304" y="10433504"/>
                    <a:pt x="664952" y="10698528"/>
                    <a:pt x="665587" y="10747127"/>
                  </a:cubicBezTo>
                  <a:lnTo>
                    <a:pt x="293143" y="10747103"/>
                  </a:lnTo>
                  <a:close/>
                  <a:moveTo>
                    <a:pt x="662927" y="8966379"/>
                  </a:moveTo>
                  <a:cubicBezTo>
                    <a:pt x="1060466" y="8964755"/>
                    <a:pt x="1029839" y="8969579"/>
                    <a:pt x="1029886" y="8972215"/>
                  </a:cubicBezTo>
                  <a:cubicBezTo>
                    <a:pt x="1037561" y="9462700"/>
                    <a:pt x="1080617" y="9394992"/>
                    <a:pt x="945091" y="9396638"/>
                  </a:cubicBezTo>
                  <a:cubicBezTo>
                    <a:pt x="853422" y="9397627"/>
                    <a:pt x="798171" y="9397604"/>
                    <a:pt x="666717" y="9397227"/>
                  </a:cubicBezTo>
                  <a:cubicBezTo>
                    <a:pt x="660997" y="8932559"/>
                    <a:pt x="649203" y="8966449"/>
                    <a:pt x="662927" y="8966379"/>
                  </a:cubicBezTo>
                  <a:close/>
                  <a:moveTo>
                    <a:pt x="670719" y="9775382"/>
                  </a:moveTo>
                  <a:cubicBezTo>
                    <a:pt x="670719" y="9345098"/>
                    <a:pt x="625567" y="9419303"/>
                    <a:pt x="803986" y="9419303"/>
                  </a:cubicBezTo>
                  <a:cubicBezTo>
                    <a:pt x="936993" y="9419303"/>
                    <a:pt x="931720" y="9418126"/>
                    <a:pt x="1039821" y="9417749"/>
                  </a:cubicBezTo>
                  <a:cubicBezTo>
                    <a:pt x="1039350" y="9685762"/>
                    <a:pt x="1043422" y="9725300"/>
                    <a:pt x="1046506" y="9846103"/>
                  </a:cubicBezTo>
                  <a:cubicBezTo>
                    <a:pt x="604239" y="9846574"/>
                    <a:pt x="670719" y="9871074"/>
                    <a:pt x="670719" y="9775382"/>
                  </a:cubicBezTo>
                  <a:close/>
                  <a:moveTo>
                    <a:pt x="680818" y="10257136"/>
                  </a:moveTo>
                  <a:cubicBezTo>
                    <a:pt x="673544" y="9791150"/>
                    <a:pt x="627639" y="9868626"/>
                    <a:pt x="803986" y="9868626"/>
                  </a:cubicBezTo>
                  <a:cubicBezTo>
                    <a:pt x="944620" y="9868626"/>
                    <a:pt x="925246" y="9868132"/>
                    <a:pt x="1047024" y="9867991"/>
                  </a:cubicBezTo>
                  <a:cubicBezTo>
                    <a:pt x="1051356" y="10060127"/>
                    <a:pt x="1047495" y="10084250"/>
                    <a:pt x="1050909" y="10294132"/>
                  </a:cubicBezTo>
                  <a:cubicBezTo>
                    <a:pt x="622319" y="10294579"/>
                    <a:pt x="681595" y="10307735"/>
                    <a:pt x="680818" y="10257136"/>
                  </a:cubicBezTo>
                  <a:close/>
                  <a:moveTo>
                    <a:pt x="684891" y="10747150"/>
                  </a:moveTo>
                  <a:cubicBezTo>
                    <a:pt x="684185" y="10693609"/>
                    <a:pt x="682537" y="10427809"/>
                    <a:pt x="681548" y="10316113"/>
                  </a:cubicBezTo>
                  <a:cubicBezTo>
                    <a:pt x="810789" y="10317596"/>
                    <a:pt x="953542" y="10316090"/>
                    <a:pt x="1051285" y="10315972"/>
                  </a:cubicBezTo>
                  <a:cubicBezTo>
                    <a:pt x="1057123" y="10674546"/>
                    <a:pt x="1056417" y="10639597"/>
                    <a:pt x="1058865" y="10743832"/>
                  </a:cubicBezTo>
                  <a:cubicBezTo>
                    <a:pt x="926588" y="10744279"/>
                    <a:pt x="984664" y="10747174"/>
                    <a:pt x="684891" y="10747150"/>
                  </a:cubicBezTo>
                  <a:close/>
                  <a:moveTo>
                    <a:pt x="1063738" y="9774982"/>
                  </a:moveTo>
                  <a:cubicBezTo>
                    <a:pt x="1050344" y="9361690"/>
                    <a:pt x="1056629" y="9417679"/>
                    <a:pt x="1086361" y="9417679"/>
                  </a:cubicBezTo>
                  <a:cubicBezTo>
                    <a:pt x="1486325" y="9417679"/>
                    <a:pt x="1431851" y="9408547"/>
                    <a:pt x="1432040" y="9454016"/>
                  </a:cubicBezTo>
                  <a:cubicBezTo>
                    <a:pt x="1433994" y="9915836"/>
                    <a:pt x="1461136" y="9844385"/>
                    <a:pt x="1368573" y="9844385"/>
                  </a:cubicBezTo>
                  <a:cubicBezTo>
                    <a:pt x="1014985" y="9844385"/>
                    <a:pt x="1066846" y="9871474"/>
                    <a:pt x="1063738" y="9774982"/>
                  </a:cubicBezTo>
                  <a:close/>
                  <a:moveTo>
                    <a:pt x="1069600" y="10257230"/>
                  </a:moveTo>
                  <a:cubicBezTo>
                    <a:pt x="1062703" y="9816120"/>
                    <a:pt x="1062891" y="9867967"/>
                    <a:pt x="1086361" y="9867967"/>
                  </a:cubicBezTo>
                  <a:cubicBezTo>
                    <a:pt x="1500285" y="9867967"/>
                    <a:pt x="1436724" y="9843208"/>
                    <a:pt x="1438184" y="9936311"/>
                  </a:cubicBezTo>
                  <a:cubicBezTo>
                    <a:pt x="1444752" y="10357864"/>
                    <a:pt x="1473966" y="10296132"/>
                    <a:pt x="1368549" y="10296132"/>
                  </a:cubicBezTo>
                  <a:cubicBezTo>
                    <a:pt x="1020870" y="10296132"/>
                    <a:pt x="1070354" y="10304581"/>
                    <a:pt x="1069600" y="10257230"/>
                  </a:cubicBezTo>
                  <a:close/>
                  <a:moveTo>
                    <a:pt x="1451461" y="10739737"/>
                  </a:moveTo>
                  <a:cubicBezTo>
                    <a:pt x="1451437" y="10752422"/>
                    <a:pt x="1483571" y="10743762"/>
                    <a:pt x="1086338" y="10743762"/>
                  </a:cubicBezTo>
                  <a:cubicBezTo>
                    <a:pt x="1073908" y="10743762"/>
                    <a:pt x="1078287" y="10791819"/>
                    <a:pt x="1070542" y="10315925"/>
                  </a:cubicBezTo>
                  <a:cubicBezTo>
                    <a:pt x="1238249" y="10315831"/>
                    <a:pt x="1199689" y="10318279"/>
                    <a:pt x="1447176" y="10317902"/>
                  </a:cubicBezTo>
                  <a:cubicBezTo>
                    <a:pt x="1447224" y="10320656"/>
                    <a:pt x="1451555" y="10661319"/>
                    <a:pt x="1451461" y="10739737"/>
                  </a:cubicBezTo>
                  <a:close/>
                  <a:moveTo>
                    <a:pt x="1455204" y="9775240"/>
                  </a:moveTo>
                  <a:cubicBezTo>
                    <a:pt x="1449978" y="9359736"/>
                    <a:pt x="1431216" y="9419656"/>
                    <a:pt x="1509843" y="9418597"/>
                  </a:cubicBezTo>
                  <a:cubicBezTo>
                    <a:pt x="1873648" y="9413678"/>
                    <a:pt x="1824423" y="9411748"/>
                    <a:pt x="1825483" y="9454275"/>
                  </a:cubicBezTo>
                  <a:cubicBezTo>
                    <a:pt x="1836429" y="9909529"/>
                    <a:pt x="1836170" y="9846268"/>
                    <a:pt x="1792125" y="9845774"/>
                  </a:cubicBezTo>
                  <a:cubicBezTo>
                    <a:pt x="1395645" y="9841490"/>
                    <a:pt x="1456334" y="9867002"/>
                    <a:pt x="1455204" y="9775240"/>
                  </a:cubicBezTo>
                  <a:close/>
                  <a:moveTo>
                    <a:pt x="1465586" y="10257136"/>
                  </a:moveTo>
                  <a:cubicBezTo>
                    <a:pt x="1458547" y="9807412"/>
                    <a:pt x="1432016" y="9866273"/>
                    <a:pt x="1509655" y="9866578"/>
                  </a:cubicBezTo>
                  <a:cubicBezTo>
                    <a:pt x="1890668" y="9868108"/>
                    <a:pt x="1830309" y="9849728"/>
                    <a:pt x="1831650" y="9936311"/>
                  </a:cubicBezTo>
                  <a:cubicBezTo>
                    <a:pt x="1834146" y="10095170"/>
                    <a:pt x="1835511" y="10105643"/>
                    <a:pt x="1837889" y="10257512"/>
                  </a:cubicBezTo>
                  <a:cubicBezTo>
                    <a:pt x="1838666" y="10308253"/>
                    <a:pt x="1873200" y="10295544"/>
                    <a:pt x="1650878" y="10295709"/>
                  </a:cubicBezTo>
                  <a:cubicBezTo>
                    <a:pt x="1431216" y="10295709"/>
                    <a:pt x="1466410" y="10308865"/>
                    <a:pt x="1465586" y="10257136"/>
                  </a:cubicBezTo>
                  <a:close/>
                  <a:moveTo>
                    <a:pt x="1791937" y="10745644"/>
                  </a:moveTo>
                  <a:cubicBezTo>
                    <a:pt x="1703681" y="10746350"/>
                    <a:pt x="1689438" y="10746232"/>
                    <a:pt x="1470718" y="10746162"/>
                  </a:cubicBezTo>
                  <a:cubicBezTo>
                    <a:pt x="1470835" y="10664544"/>
                    <a:pt x="1466527" y="10320750"/>
                    <a:pt x="1466480" y="10317902"/>
                  </a:cubicBezTo>
                  <a:cubicBezTo>
                    <a:pt x="1643086" y="10317549"/>
                    <a:pt x="1435147" y="10317714"/>
                    <a:pt x="1838666" y="10317431"/>
                  </a:cubicBezTo>
                  <a:cubicBezTo>
                    <a:pt x="1843539" y="10825709"/>
                    <a:pt x="1863125" y="10745056"/>
                    <a:pt x="1791937" y="10745644"/>
                  </a:cubicBezTo>
                  <a:close/>
                  <a:moveTo>
                    <a:pt x="1841514" y="9293134"/>
                  </a:moveTo>
                  <a:cubicBezTo>
                    <a:pt x="1839066" y="9136723"/>
                    <a:pt x="1839913" y="9139452"/>
                    <a:pt x="1837277" y="8971744"/>
                  </a:cubicBezTo>
                  <a:cubicBezTo>
                    <a:pt x="1837230" y="8967908"/>
                    <a:pt x="1805920" y="8967979"/>
                    <a:pt x="2210522" y="8967908"/>
                  </a:cubicBezTo>
                  <a:cubicBezTo>
                    <a:pt x="2210545" y="8969650"/>
                    <a:pt x="2211863" y="9036888"/>
                    <a:pt x="2215112" y="9395462"/>
                  </a:cubicBezTo>
                  <a:cubicBezTo>
                    <a:pt x="1769502" y="9395462"/>
                    <a:pt x="1843703" y="9432976"/>
                    <a:pt x="1841514" y="9293134"/>
                  </a:cubicBezTo>
                  <a:close/>
                  <a:moveTo>
                    <a:pt x="1933160" y="9419773"/>
                  </a:moveTo>
                  <a:cubicBezTo>
                    <a:pt x="2074383" y="9419773"/>
                    <a:pt x="2074830" y="9417302"/>
                    <a:pt x="2215277" y="9417302"/>
                  </a:cubicBezTo>
                  <a:cubicBezTo>
                    <a:pt x="2217372" y="9696564"/>
                    <a:pt x="2219655" y="9725277"/>
                    <a:pt x="2222174" y="9845020"/>
                  </a:cubicBezTo>
                  <a:cubicBezTo>
                    <a:pt x="2068168" y="9845020"/>
                    <a:pt x="2015412" y="9847374"/>
                    <a:pt x="1849801" y="9846292"/>
                  </a:cubicBezTo>
                  <a:cubicBezTo>
                    <a:pt x="1845657" y="9345969"/>
                    <a:pt x="1814677" y="9419773"/>
                    <a:pt x="1933160" y="9419773"/>
                  </a:cubicBezTo>
                  <a:close/>
                  <a:moveTo>
                    <a:pt x="1857169" y="10257136"/>
                  </a:moveTo>
                  <a:cubicBezTo>
                    <a:pt x="1849989" y="9796916"/>
                    <a:pt x="1824447" y="9868391"/>
                    <a:pt x="1933160" y="9868391"/>
                  </a:cubicBezTo>
                  <a:cubicBezTo>
                    <a:pt x="2280109" y="9868391"/>
                    <a:pt x="2222292" y="9837843"/>
                    <a:pt x="2223822" y="9936311"/>
                  </a:cubicBezTo>
                  <a:cubicBezTo>
                    <a:pt x="2229449" y="10292178"/>
                    <a:pt x="2229025" y="10266220"/>
                    <a:pt x="2229519" y="10296250"/>
                  </a:cubicBezTo>
                  <a:cubicBezTo>
                    <a:pt x="1797421" y="10296838"/>
                    <a:pt x="1857969" y="10307971"/>
                    <a:pt x="1857169" y="10257136"/>
                  </a:cubicBezTo>
                  <a:close/>
                  <a:moveTo>
                    <a:pt x="2215512" y="10745456"/>
                  </a:moveTo>
                  <a:cubicBezTo>
                    <a:pt x="1820586" y="10745456"/>
                    <a:pt x="1861759" y="10747174"/>
                    <a:pt x="1861665" y="10739714"/>
                  </a:cubicBezTo>
                  <a:cubicBezTo>
                    <a:pt x="1854791" y="10230894"/>
                    <a:pt x="1837277" y="10317455"/>
                    <a:pt x="1933183" y="10317384"/>
                  </a:cubicBezTo>
                  <a:cubicBezTo>
                    <a:pt x="2074783" y="10317384"/>
                    <a:pt x="2074242" y="10318137"/>
                    <a:pt x="2215512" y="10318137"/>
                  </a:cubicBezTo>
                  <a:cubicBezTo>
                    <a:pt x="2234957" y="10318137"/>
                    <a:pt x="2229331" y="10302769"/>
                    <a:pt x="2231968" y="10418419"/>
                  </a:cubicBezTo>
                  <a:cubicBezTo>
                    <a:pt x="2240631" y="10795585"/>
                    <a:pt x="2243220" y="10745456"/>
                    <a:pt x="2215512" y="10745456"/>
                  </a:cubicBezTo>
                  <a:close/>
                  <a:moveTo>
                    <a:pt x="2234863" y="9453922"/>
                  </a:moveTo>
                  <a:cubicBezTo>
                    <a:pt x="2234510" y="9397180"/>
                    <a:pt x="2181260" y="9422644"/>
                    <a:pt x="2606130" y="9416949"/>
                  </a:cubicBezTo>
                  <a:cubicBezTo>
                    <a:pt x="2610415" y="9679431"/>
                    <a:pt x="2610321" y="9685433"/>
                    <a:pt x="2613051" y="9775758"/>
                  </a:cubicBezTo>
                  <a:cubicBezTo>
                    <a:pt x="2616112" y="9876840"/>
                    <a:pt x="2675176" y="9846080"/>
                    <a:pt x="2241478" y="9845044"/>
                  </a:cubicBezTo>
                  <a:cubicBezTo>
                    <a:pt x="2239642" y="9757849"/>
                    <a:pt x="2236111" y="9655025"/>
                    <a:pt x="2234863" y="9453922"/>
                  </a:cubicBezTo>
                  <a:close/>
                  <a:moveTo>
                    <a:pt x="2241902" y="9866884"/>
                  </a:moveTo>
                  <a:cubicBezTo>
                    <a:pt x="2685652" y="9867991"/>
                    <a:pt x="2615429" y="9850834"/>
                    <a:pt x="2616747" y="9936241"/>
                  </a:cubicBezTo>
                  <a:cubicBezTo>
                    <a:pt x="2619243" y="10097241"/>
                    <a:pt x="2620655" y="10090699"/>
                    <a:pt x="2623362" y="10257488"/>
                  </a:cubicBezTo>
                  <a:cubicBezTo>
                    <a:pt x="2624139" y="10307076"/>
                    <a:pt x="2684169" y="10294438"/>
                    <a:pt x="2248799" y="10296180"/>
                  </a:cubicBezTo>
                  <a:cubicBezTo>
                    <a:pt x="2247717" y="10232048"/>
                    <a:pt x="2243055" y="9926357"/>
                    <a:pt x="2241902" y="9866884"/>
                  </a:cubicBezTo>
                  <a:close/>
                  <a:moveTo>
                    <a:pt x="2255862" y="10745385"/>
                  </a:moveTo>
                  <a:cubicBezTo>
                    <a:pt x="2255320" y="10559720"/>
                    <a:pt x="2251083" y="10422608"/>
                    <a:pt x="2249200" y="10318043"/>
                  </a:cubicBezTo>
                  <a:cubicBezTo>
                    <a:pt x="2378605" y="10317502"/>
                    <a:pt x="2421497" y="10313031"/>
                    <a:pt x="2624092" y="10315901"/>
                  </a:cubicBezTo>
                  <a:cubicBezTo>
                    <a:pt x="2625269" y="10466994"/>
                    <a:pt x="2620702" y="10387847"/>
                    <a:pt x="2627294" y="10739972"/>
                  </a:cubicBezTo>
                  <a:cubicBezTo>
                    <a:pt x="2627388" y="10745244"/>
                    <a:pt x="2660040" y="10744491"/>
                    <a:pt x="2255862" y="10745385"/>
                  </a:cubicBezTo>
                  <a:close/>
                  <a:moveTo>
                    <a:pt x="2632355" y="9775052"/>
                  </a:moveTo>
                  <a:cubicBezTo>
                    <a:pt x="2629318" y="9674771"/>
                    <a:pt x="2629507" y="9667970"/>
                    <a:pt x="2625411" y="9416690"/>
                  </a:cubicBezTo>
                  <a:cubicBezTo>
                    <a:pt x="2883963" y="9412643"/>
                    <a:pt x="2886388" y="9418055"/>
                    <a:pt x="2998820" y="9419585"/>
                  </a:cubicBezTo>
                  <a:cubicBezTo>
                    <a:pt x="3000868" y="9534316"/>
                    <a:pt x="3006165" y="9844150"/>
                    <a:pt x="3006188" y="9845892"/>
                  </a:cubicBezTo>
                  <a:cubicBezTo>
                    <a:pt x="2570913" y="9847798"/>
                    <a:pt x="2635345" y="9873827"/>
                    <a:pt x="2632355" y="9775052"/>
                  </a:cubicBezTo>
                  <a:close/>
                  <a:moveTo>
                    <a:pt x="2634827" y="9869403"/>
                  </a:moveTo>
                  <a:cubicBezTo>
                    <a:pt x="2791894" y="9869473"/>
                    <a:pt x="2835633" y="9869732"/>
                    <a:pt x="2921464" y="9868579"/>
                  </a:cubicBezTo>
                  <a:cubicBezTo>
                    <a:pt x="3028953" y="9867120"/>
                    <a:pt x="3006236" y="9794163"/>
                    <a:pt x="3013510" y="10257560"/>
                  </a:cubicBezTo>
                  <a:cubicBezTo>
                    <a:pt x="3014286" y="10306605"/>
                    <a:pt x="3073822" y="10300675"/>
                    <a:pt x="2643160" y="10294344"/>
                  </a:cubicBezTo>
                  <a:cubicBezTo>
                    <a:pt x="2642737" y="10257418"/>
                    <a:pt x="2634874" y="9871262"/>
                    <a:pt x="2634827" y="9869403"/>
                  </a:cubicBezTo>
                  <a:close/>
                  <a:moveTo>
                    <a:pt x="2646668" y="10743596"/>
                  </a:moveTo>
                  <a:cubicBezTo>
                    <a:pt x="2639818" y="10409617"/>
                    <a:pt x="2644549" y="10464806"/>
                    <a:pt x="2643372" y="10316207"/>
                  </a:cubicBezTo>
                  <a:cubicBezTo>
                    <a:pt x="2751638" y="10317808"/>
                    <a:pt x="2765292" y="10316655"/>
                    <a:pt x="2921299" y="10317714"/>
                  </a:cubicBezTo>
                  <a:cubicBezTo>
                    <a:pt x="3052965" y="10318608"/>
                    <a:pt x="3003811" y="10244803"/>
                    <a:pt x="3021302" y="10740608"/>
                  </a:cubicBezTo>
                  <a:cubicBezTo>
                    <a:pt x="3021725" y="10752799"/>
                    <a:pt x="3033449" y="10741032"/>
                    <a:pt x="2646668" y="10743596"/>
                  </a:cubicBezTo>
                  <a:close/>
                  <a:moveTo>
                    <a:pt x="3024197" y="9775240"/>
                  </a:moveTo>
                  <a:cubicBezTo>
                    <a:pt x="3016900" y="9362443"/>
                    <a:pt x="3003105" y="9419985"/>
                    <a:pt x="3062522" y="9419985"/>
                  </a:cubicBezTo>
                  <a:cubicBezTo>
                    <a:pt x="3443206" y="9419985"/>
                    <a:pt x="3392122" y="9401298"/>
                    <a:pt x="3393793" y="9454416"/>
                  </a:cubicBezTo>
                  <a:cubicBezTo>
                    <a:pt x="3407541" y="9908517"/>
                    <a:pt x="3409048" y="9844408"/>
                    <a:pt x="3344898" y="9844408"/>
                  </a:cubicBezTo>
                  <a:cubicBezTo>
                    <a:pt x="2967863" y="9844385"/>
                    <a:pt x="3025939" y="9867614"/>
                    <a:pt x="3024197" y="9775240"/>
                  </a:cubicBezTo>
                  <a:close/>
                  <a:moveTo>
                    <a:pt x="3032790" y="10257182"/>
                  </a:moveTo>
                  <a:cubicBezTo>
                    <a:pt x="3025751" y="9807600"/>
                    <a:pt x="3010614" y="9867614"/>
                    <a:pt x="3062546" y="9867614"/>
                  </a:cubicBezTo>
                  <a:cubicBezTo>
                    <a:pt x="3461827" y="9867614"/>
                    <a:pt x="3400032" y="9844385"/>
                    <a:pt x="3401468" y="9936241"/>
                  </a:cubicBezTo>
                  <a:cubicBezTo>
                    <a:pt x="3408083" y="10359088"/>
                    <a:pt x="3423902" y="10293873"/>
                    <a:pt x="3344898" y="10293873"/>
                  </a:cubicBezTo>
                  <a:cubicBezTo>
                    <a:pt x="2983919" y="10293896"/>
                    <a:pt x="3033661" y="10312959"/>
                    <a:pt x="3032790" y="10257182"/>
                  </a:cubicBezTo>
                  <a:close/>
                  <a:moveTo>
                    <a:pt x="3040794" y="10745974"/>
                  </a:moveTo>
                  <a:cubicBezTo>
                    <a:pt x="3034485" y="10557108"/>
                    <a:pt x="3035521" y="10459016"/>
                    <a:pt x="3033661" y="10318137"/>
                  </a:cubicBezTo>
                  <a:cubicBezTo>
                    <a:pt x="3222673" y="10318326"/>
                    <a:pt x="3148871" y="10316019"/>
                    <a:pt x="3407070" y="10315690"/>
                  </a:cubicBezTo>
                  <a:lnTo>
                    <a:pt x="3413944" y="10746068"/>
                  </a:lnTo>
                  <a:cubicBezTo>
                    <a:pt x="3353891" y="10746397"/>
                    <a:pt x="3042654" y="10745997"/>
                    <a:pt x="3040794" y="10745974"/>
                  </a:cubicBezTo>
                  <a:close/>
                  <a:moveTo>
                    <a:pt x="3418794" y="9776370"/>
                  </a:moveTo>
                  <a:cubicBezTo>
                    <a:pt x="3415310" y="9355430"/>
                    <a:pt x="3387720" y="9417961"/>
                    <a:pt x="3486121" y="9417679"/>
                  </a:cubicBezTo>
                  <a:cubicBezTo>
                    <a:pt x="3835684" y="9416737"/>
                    <a:pt x="3784670" y="9407347"/>
                    <a:pt x="3786083" y="9454393"/>
                  </a:cubicBezTo>
                  <a:cubicBezTo>
                    <a:pt x="3799666" y="9903222"/>
                    <a:pt x="3791262" y="9846974"/>
                    <a:pt x="3768686" y="9846621"/>
                  </a:cubicBezTo>
                  <a:cubicBezTo>
                    <a:pt x="3359070" y="9839466"/>
                    <a:pt x="3419594" y="9870344"/>
                    <a:pt x="3418794" y="9776370"/>
                  </a:cubicBezTo>
                  <a:close/>
                  <a:moveTo>
                    <a:pt x="3425432" y="10257182"/>
                  </a:moveTo>
                  <a:cubicBezTo>
                    <a:pt x="3418182" y="9793951"/>
                    <a:pt x="3401115" y="9866202"/>
                    <a:pt x="3486051" y="9866767"/>
                  </a:cubicBezTo>
                  <a:cubicBezTo>
                    <a:pt x="3843076" y="9869661"/>
                    <a:pt x="3790179" y="9846880"/>
                    <a:pt x="3791591" y="9936311"/>
                  </a:cubicBezTo>
                  <a:cubicBezTo>
                    <a:pt x="3797971" y="10344002"/>
                    <a:pt x="3817463" y="10294344"/>
                    <a:pt x="3768686" y="10293944"/>
                  </a:cubicBezTo>
                  <a:cubicBezTo>
                    <a:pt x="3373430" y="10290743"/>
                    <a:pt x="3426280" y="10310395"/>
                    <a:pt x="3425432" y="10257182"/>
                  </a:cubicBezTo>
                  <a:close/>
                  <a:moveTo>
                    <a:pt x="3806045" y="10739737"/>
                  </a:moveTo>
                  <a:cubicBezTo>
                    <a:pt x="3806022" y="10752705"/>
                    <a:pt x="3841216" y="10742184"/>
                    <a:pt x="3486051" y="10745526"/>
                  </a:cubicBezTo>
                  <a:cubicBezTo>
                    <a:pt x="3411896" y="10746232"/>
                    <a:pt x="3434260" y="10811024"/>
                    <a:pt x="3426374" y="10315666"/>
                  </a:cubicBezTo>
                  <a:cubicBezTo>
                    <a:pt x="3584218" y="10315360"/>
                    <a:pt x="3580616" y="10314583"/>
                    <a:pt x="3800584" y="10316066"/>
                  </a:cubicBezTo>
                  <a:cubicBezTo>
                    <a:pt x="3804845" y="10578901"/>
                    <a:pt x="3806304" y="10612532"/>
                    <a:pt x="3806045" y="10739737"/>
                  </a:cubicBezTo>
                  <a:close/>
                  <a:moveTo>
                    <a:pt x="3909768" y="9418973"/>
                  </a:moveTo>
                  <a:cubicBezTo>
                    <a:pt x="4052592" y="9418973"/>
                    <a:pt x="4047601" y="9417043"/>
                    <a:pt x="4175477" y="9416855"/>
                  </a:cubicBezTo>
                  <a:cubicBezTo>
                    <a:pt x="4179290" y="9660909"/>
                    <a:pt x="4179267" y="9677760"/>
                    <a:pt x="4182421" y="9776276"/>
                  </a:cubicBezTo>
                  <a:cubicBezTo>
                    <a:pt x="4185058" y="9860365"/>
                    <a:pt x="4258883" y="9853022"/>
                    <a:pt x="3809930" y="9847256"/>
                  </a:cubicBezTo>
                  <a:cubicBezTo>
                    <a:pt x="3807717" y="9339120"/>
                    <a:pt x="3771040" y="9418973"/>
                    <a:pt x="3909768" y="9418973"/>
                  </a:cubicBezTo>
                  <a:close/>
                  <a:moveTo>
                    <a:pt x="3818899" y="10257136"/>
                  </a:moveTo>
                  <a:cubicBezTo>
                    <a:pt x="3811743" y="9798445"/>
                    <a:pt x="3776525" y="9869661"/>
                    <a:pt x="3909768" y="9869661"/>
                  </a:cubicBezTo>
                  <a:cubicBezTo>
                    <a:pt x="4048966" y="9869661"/>
                    <a:pt x="4049037" y="9868202"/>
                    <a:pt x="4184964" y="9868155"/>
                  </a:cubicBezTo>
                  <a:cubicBezTo>
                    <a:pt x="4186870" y="9952974"/>
                    <a:pt x="4187812" y="10053796"/>
                    <a:pt x="4191532" y="10294862"/>
                  </a:cubicBezTo>
                  <a:cubicBezTo>
                    <a:pt x="3760281" y="10294838"/>
                    <a:pt x="3819676" y="10307335"/>
                    <a:pt x="3818899" y="10257136"/>
                  </a:cubicBezTo>
                  <a:close/>
                  <a:moveTo>
                    <a:pt x="4192191" y="10743220"/>
                  </a:moveTo>
                  <a:cubicBezTo>
                    <a:pt x="4011748" y="10743220"/>
                    <a:pt x="3825326" y="10754752"/>
                    <a:pt x="3825349" y="10739808"/>
                  </a:cubicBezTo>
                  <a:cubicBezTo>
                    <a:pt x="3826385" y="10241697"/>
                    <a:pt x="3782763" y="10316419"/>
                    <a:pt x="3909768" y="10316419"/>
                  </a:cubicBezTo>
                  <a:cubicBezTo>
                    <a:pt x="4032040" y="10316419"/>
                    <a:pt x="4058713" y="10316702"/>
                    <a:pt x="4191885" y="10316702"/>
                  </a:cubicBezTo>
                  <a:cubicBezTo>
                    <a:pt x="4198806" y="10779298"/>
                    <a:pt x="4199653" y="10743220"/>
                    <a:pt x="4192191" y="10743220"/>
                  </a:cubicBezTo>
                  <a:close/>
                  <a:moveTo>
                    <a:pt x="4194757" y="9416831"/>
                  </a:moveTo>
                  <a:cubicBezTo>
                    <a:pt x="4333438" y="9416879"/>
                    <a:pt x="4333909" y="9419867"/>
                    <a:pt x="4474614" y="9419867"/>
                  </a:cubicBezTo>
                  <a:cubicBezTo>
                    <a:pt x="4604231" y="9419867"/>
                    <a:pt x="4559103" y="9358442"/>
                    <a:pt x="4575464" y="9775829"/>
                  </a:cubicBezTo>
                  <a:cubicBezTo>
                    <a:pt x="4578878" y="9862813"/>
                    <a:pt x="4648960" y="9845844"/>
                    <a:pt x="4203797" y="9846268"/>
                  </a:cubicBezTo>
                  <a:cubicBezTo>
                    <a:pt x="4199606" y="9678843"/>
                    <a:pt x="4201443" y="9844950"/>
                    <a:pt x="4194757" y="9416831"/>
                  </a:cubicBezTo>
                  <a:close/>
                  <a:moveTo>
                    <a:pt x="4210247" y="10257182"/>
                  </a:moveTo>
                  <a:cubicBezTo>
                    <a:pt x="4207775" y="10098771"/>
                    <a:pt x="4208058" y="10096112"/>
                    <a:pt x="4205562" y="9935888"/>
                  </a:cubicBezTo>
                  <a:cubicBezTo>
                    <a:pt x="4204244" y="9852458"/>
                    <a:pt x="4130372" y="9863825"/>
                    <a:pt x="4578454" y="9866202"/>
                  </a:cubicBezTo>
                  <a:cubicBezTo>
                    <a:pt x="4580761" y="9958622"/>
                    <a:pt x="4581043" y="10047512"/>
                    <a:pt x="4584645" y="10295214"/>
                  </a:cubicBezTo>
                  <a:cubicBezTo>
                    <a:pt x="4147957" y="10302911"/>
                    <a:pt x="4210953" y="10301051"/>
                    <a:pt x="4210247" y="10257182"/>
                  </a:cubicBezTo>
                  <a:close/>
                  <a:moveTo>
                    <a:pt x="4216438" y="10743220"/>
                  </a:moveTo>
                  <a:cubicBezTo>
                    <a:pt x="4216438" y="10666120"/>
                    <a:pt x="4212342" y="10394131"/>
                    <a:pt x="4211165" y="10316702"/>
                  </a:cubicBezTo>
                  <a:cubicBezTo>
                    <a:pt x="4325246" y="10316796"/>
                    <a:pt x="4463762" y="10319173"/>
                    <a:pt x="4584928" y="10317078"/>
                  </a:cubicBezTo>
                  <a:cubicBezTo>
                    <a:pt x="4586905" y="10460640"/>
                    <a:pt x="4586458" y="10520771"/>
                    <a:pt x="4591001" y="10740020"/>
                  </a:cubicBezTo>
                  <a:cubicBezTo>
                    <a:pt x="4591213" y="10748915"/>
                    <a:pt x="4621040" y="10743808"/>
                    <a:pt x="4216438" y="10743220"/>
                  </a:cubicBezTo>
                  <a:close/>
                  <a:moveTo>
                    <a:pt x="4594697" y="9774888"/>
                  </a:moveTo>
                  <a:cubicBezTo>
                    <a:pt x="4578548" y="9363832"/>
                    <a:pt x="4586576" y="9419585"/>
                    <a:pt x="4615767" y="9419350"/>
                  </a:cubicBezTo>
                  <a:cubicBezTo>
                    <a:pt x="5018014" y="9416643"/>
                    <a:pt x="4963681" y="9404758"/>
                    <a:pt x="4964034" y="9454063"/>
                  </a:cubicBezTo>
                  <a:cubicBezTo>
                    <a:pt x="4964834" y="9564558"/>
                    <a:pt x="4965517" y="9591765"/>
                    <a:pt x="4969590" y="9847727"/>
                  </a:cubicBezTo>
                  <a:cubicBezTo>
                    <a:pt x="4532643" y="9843350"/>
                    <a:pt x="4598346" y="9867802"/>
                    <a:pt x="4594697" y="9774888"/>
                  </a:cubicBezTo>
                  <a:close/>
                  <a:moveTo>
                    <a:pt x="4603337" y="10257136"/>
                  </a:moveTo>
                  <a:cubicBezTo>
                    <a:pt x="4596463" y="9818097"/>
                    <a:pt x="4591825" y="9866273"/>
                    <a:pt x="4615649" y="9866437"/>
                  </a:cubicBezTo>
                  <a:cubicBezTo>
                    <a:pt x="5037012" y="9869261"/>
                    <a:pt x="4969637" y="9851092"/>
                    <a:pt x="4971002" y="9936265"/>
                  </a:cubicBezTo>
                  <a:cubicBezTo>
                    <a:pt x="4973498" y="10095500"/>
                    <a:pt x="4971638" y="10092464"/>
                    <a:pt x="4974227" y="10257560"/>
                  </a:cubicBezTo>
                  <a:cubicBezTo>
                    <a:pt x="4974981" y="10305147"/>
                    <a:pt x="5014930" y="10293238"/>
                    <a:pt x="4756802" y="10293190"/>
                  </a:cubicBezTo>
                  <a:cubicBezTo>
                    <a:pt x="4574734" y="10293190"/>
                    <a:pt x="4604137" y="10307900"/>
                    <a:pt x="4603337" y="10257136"/>
                  </a:cubicBezTo>
                  <a:close/>
                  <a:moveTo>
                    <a:pt x="4610329" y="10739502"/>
                  </a:moveTo>
                  <a:cubicBezTo>
                    <a:pt x="4600465" y="10265420"/>
                    <a:pt x="4602207" y="10316772"/>
                    <a:pt x="4615861" y="10316513"/>
                  </a:cubicBezTo>
                  <a:cubicBezTo>
                    <a:pt x="4713651" y="10314537"/>
                    <a:pt x="4730765" y="10315031"/>
                    <a:pt x="4975146" y="10315078"/>
                  </a:cubicBezTo>
                  <a:cubicBezTo>
                    <a:pt x="4975193" y="10317737"/>
                    <a:pt x="4980348" y="10630654"/>
                    <a:pt x="4982796" y="10743902"/>
                  </a:cubicBezTo>
                  <a:cubicBezTo>
                    <a:pt x="4625324" y="10745314"/>
                    <a:pt x="4610588" y="10750892"/>
                    <a:pt x="4610329" y="10739502"/>
                  </a:cubicBezTo>
                  <a:close/>
                  <a:moveTo>
                    <a:pt x="4981478" y="9293086"/>
                  </a:moveTo>
                  <a:cubicBezTo>
                    <a:pt x="4975381" y="8903000"/>
                    <a:pt x="4949227" y="8967885"/>
                    <a:pt x="5039130" y="8967885"/>
                  </a:cubicBezTo>
                  <a:cubicBezTo>
                    <a:pt x="5040896" y="8967885"/>
                    <a:pt x="5347708" y="8968026"/>
                    <a:pt x="5347778" y="8972168"/>
                  </a:cubicBezTo>
                  <a:cubicBezTo>
                    <a:pt x="5355382" y="9457358"/>
                    <a:pt x="5371578" y="9393556"/>
                    <a:pt x="5321601" y="9393556"/>
                  </a:cubicBezTo>
                  <a:cubicBezTo>
                    <a:pt x="4913397" y="9393556"/>
                    <a:pt x="4983597" y="9428222"/>
                    <a:pt x="4981478" y="9293086"/>
                  </a:cubicBezTo>
                  <a:close/>
                  <a:moveTo>
                    <a:pt x="4983032" y="9417773"/>
                  </a:moveTo>
                  <a:cubicBezTo>
                    <a:pt x="5245986" y="9416996"/>
                    <a:pt x="5199163" y="9414995"/>
                    <a:pt x="5355994" y="9415467"/>
                  </a:cubicBezTo>
                  <a:cubicBezTo>
                    <a:pt x="5356606" y="9484470"/>
                    <a:pt x="5356912" y="9480657"/>
                    <a:pt x="5359619" y="9846550"/>
                  </a:cubicBezTo>
                  <a:cubicBezTo>
                    <a:pt x="5178659" y="9846504"/>
                    <a:pt x="5113685" y="9848762"/>
                    <a:pt x="4988870" y="9847892"/>
                  </a:cubicBezTo>
                  <a:cubicBezTo>
                    <a:pt x="4982891" y="9471502"/>
                    <a:pt x="4984303" y="9566064"/>
                    <a:pt x="4983032" y="9417773"/>
                  </a:cubicBezTo>
                  <a:close/>
                  <a:moveTo>
                    <a:pt x="4993508" y="10257182"/>
                  </a:moveTo>
                  <a:cubicBezTo>
                    <a:pt x="4986446" y="9806330"/>
                    <a:pt x="4977735" y="9869897"/>
                    <a:pt x="5039130" y="9869897"/>
                  </a:cubicBezTo>
                  <a:cubicBezTo>
                    <a:pt x="5418260" y="9869897"/>
                    <a:pt x="5359337" y="9847750"/>
                    <a:pt x="5360702" y="9936311"/>
                  </a:cubicBezTo>
                  <a:cubicBezTo>
                    <a:pt x="5367200" y="10351839"/>
                    <a:pt x="5389517" y="10295332"/>
                    <a:pt x="5321577" y="10295332"/>
                  </a:cubicBezTo>
                  <a:cubicBezTo>
                    <a:pt x="4941317" y="10295332"/>
                    <a:pt x="4994238" y="10301593"/>
                    <a:pt x="4993508" y="10257182"/>
                  </a:cubicBezTo>
                  <a:close/>
                  <a:moveTo>
                    <a:pt x="5321577" y="10746162"/>
                  </a:moveTo>
                  <a:cubicBezTo>
                    <a:pt x="4964976" y="10746162"/>
                    <a:pt x="5002124" y="10744208"/>
                    <a:pt x="5002006" y="10738325"/>
                  </a:cubicBezTo>
                  <a:cubicBezTo>
                    <a:pt x="4990636" y="10247416"/>
                    <a:pt x="4980866" y="10315078"/>
                    <a:pt x="5039130" y="10315078"/>
                  </a:cubicBezTo>
                  <a:cubicBezTo>
                    <a:pt x="5180165" y="10315078"/>
                    <a:pt x="5180236" y="10317173"/>
                    <a:pt x="5321577" y="10317173"/>
                  </a:cubicBezTo>
                  <a:cubicBezTo>
                    <a:pt x="5381442" y="10317173"/>
                    <a:pt x="5369554" y="10297262"/>
                    <a:pt x="5370166" y="10418207"/>
                  </a:cubicBezTo>
                  <a:cubicBezTo>
                    <a:pt x="5371790" y="10809423"/>
                    <a:pt x="5399734" y="10746162"/>
                    <a:pt x="5321577" y="10746162"/>
                  </a:cubicBezTo>
                  <a:close/>
                  <a:moveTo>
                    <a:pt x="5373744" y="9293086"/>
                  </a:moveTo>
                  <a:cubicBezTo>
                    <a:pt x="5371225" y="9132274"/>
                    <a:pt x="5369554" y="9132015"/>
                    <a:pt x="5367035" y="8971791"/>
                  </a:cubicBezTo>
                  <a:cubicBezTo>
                    <a:pt x="5366988" y="8969556"/>
                    <a:pt x="5541922" y="8965225"/>
                    <a:pt x="5738373" y="8967861"/>
                  </a:cubicBezTo>
                  <a:cubicBezTo>
                    <a:pt x="5738396" y="8969791"/>
                    <a:pt x="5744353" y="9339073"/>
                    <a:pt x="5745529" y="9395415"/>
                  </a:cubicBezTo>
                  <a:cubicBezTo>
                    <a:pt x="5298318" y="9395580"/>
                    <a:pt x="5375792" y="9420409"/>
                    <a:pt x="5373744" y="9293086"/>
                  </a:cubicBezTo>
                  <a:close/>
                  <a:moveTo>
                    <a:pt x="5462683" y="9416361"/>
                  </a:moveTo>
                  <a:cubicBezTo>
                    <a:pt x="5545759" y="9417467"/>
                    <a:pt x="5565698" y="9417325"/>
                    <a:pt x="5746000" y="9417255"/>
                  </a:cubicBezTo>
                  <a:cubicBezTo>
                    <a:pt x="5756640" y="9892443"/>
                    <a:pt x="5756146" y="9845915"/>
                    <a:pt x="5745176" y="9846009"/>
                  </a:cubicBezTo>
                  <a:cubicBezTo>
                    <a:pt x="5639335" y="9846856"/>
                    <a:pt x="5633073" y="9846644"/>
                    <a:pt x="5378923" y="9846550"/>
                  </a:cubicBezTo>
                  <a:cubicBezTo>
                    <a:pt x="5375392" y="9340885"/>
                    <a:pt x="5348626" y="9414807"/>
                    <a:pt x="5462683" y="9416361"/>
                  </a:cubicBezTo>
                  <a:close/>
                  <a:moveTo>
                    <a:pt x="5387822" y="10257136"/>
                  </a:moveTo>
                  <a:cubicBezTo>
                    <a:pt x="5385279" y="10094276"/>
                    <a:pt x="5382478" y="10095241"/>
                    <a:pt x="5379983" y="9935935"/>
                  </a:cubicBezTo>
                  <a:cubicBezTo>
                    <a:pt x="5378476" y="9839608"/>
                    <a:pt x="5317057" y="9871238"/>
                    <a:pt x="5753816" y="9867849"/>
                  </a:cubicBezTo>
                  <a:cubicBezTo>
                    <a:pt x="5757488" y="10111339"/>
                    <a:pt x="5756523" y="10150782"/>
                    <a:pt x="5759277" y="10297498"/>
                  </a:cubicBezTo>
                  <a:cubicBezTo>
                    <a:pt x="5328333" y="10297686"/>
                    <a:pt x="5388599" y="10307641"/>
                    <a:pt x="5387822" y="10257136"/>
                  </a:cubicBezTo>
                  <a:close/>
                  <a:moveTo>
                    <a:pt x="5745317" y="10745550"/>
                  </a:moveTo>
                  <a:cubicBezTo>
                    <a:pt x="5362492" y="10743479"/>
                    <a:pt x="5394460" y="10751081"/>
                    <a:pt x="5394202" y="10739572"/>
                  </a:cubicBezTo>
                  <a:cubicBezTo>
                    <a:pt x="5382643" y="10234754"/>
                    <a:pt x="5371320" y="10316867"/>
                    <a:pt x="5462706" y="10318326"/>
                  </a:cubicBezTo>
                  <a:cubicBezTo>
                    <a:pt x="5544135" y="10319644"/>
                    <a:pt x="5566264" y="10319432"/>
                    <a:pt x="5759748" y="10319338"/>
                  </a:cubicBezTo>
                  <a:cubicBezTo>
                    <a:pt x="5769871" y="10795325"/>
                    <a:pt x="5779381" y="10745714"/>
                    <a:pt x="5745317" y="10745550"/>
                  </a:cubicBezTo>
                  <a:close/>
                  <a:moveTo>
                    <a:pt x="5765304" y="9417231"/>
                  </a:moveTo>
                  <a:cubicBezTo>
                    <a:pt x="6195306" y="9417043"/>
                    <a:pt x="6138455" y="9402193"/>
                    <a:pt x="6139702" y="9454299"/>
                  </a:cubicBezTo>
                  <a:cubicBezTo>
                    <a:pt x="6142880" y="9592494"/>
                    <a:pt x="6142504" y="9610851"/>
                    <a:pt x="6145611" y="9773264"/>
                  </a:cubicBezTo>
                  <a:cubicBezTo>
                    <a:pt x="6147495" y="9870297"/>
                    <a:pt x="6213033" y="9842620"/>
                    <a:pt x="5772766" y="9845774"/>
                  </a:cubicBezTo>
                  <a:cubicBezTo>
                    <a:pt x="5767564" y="9501203"/>
                    <a:pt x="5768811" y="9575737"/>
                    <a:pt x="5765304" y="9417231"/>
                  </a:cubicBezTo>
                  <a:close/>
                  <a:moveTo>
                    <a:pt x="5774132" y="9935935"/>
                  </a:moveTo>
                  <a:cubicBezTo>
                    <a:pt x="5772766" y="9846126"/>
                    <a:pt x="5705933" y="9866955"/>
                    <a:pt x="6147329" y="9866696"/>
                  </a:cubicBezTo>
                  <a:cubicBezTo>
                    <a:pt x="6147683" y="9886865"/>
                    <a:pt x="6153497" y="10243933"/>
                    <a:pt x="6153709" y="10257536"/>
                  </a:cubicBezTo>
                  <a:cubicBezTo>
                    <a:pt x="6154415" y="10302205"/>
                    <a:pt x="6215552" y="10297262"/>
                    <a:pt x="5778581" y="10297498"/>
                  </a:cubicBezTo>
                  <a:cubicBezTo>
                    <a:pt x="5775944" y="10162103"/>
                    <a:pt x="5776439" y="10083826"/>
                    <a:pt x="5774132" y="9935935"/>
                  </a:cubicBezTo>
                  <a:close/>
                  <a:moveTo>
                    <a:pt x="5787739" y="10745762"/>
                  </a:moveTo>
                  <a:cubicBezTo>
                    <a:pt x="5784420" y="10419995"/>
                    <a:pt x="5782277" y="10469583"/>
                    <a:pt x="5779005" y="10319314"/>
                  </a:cubicBezTo>
                  <a:cubicBezTo>
                    <a:pt x="6013568" y="10319196"/>
                    <a:pt x="6058085" y="10315243"/>
                    <a:pt x="6154533" y="10315007"/>
                  </a:cubicBezTo>
                  <a:cubicBezTo>
                    <a:pt x="6156463" y="10463605"/>
                    <a:pt x="6152673" y="10205783"/>
                    <a:pt x="6159782" y="10742678"/>
                  </a:cubicBezTo>
                  <a:cubicBezTo>
                    <a:pt x="6159782" y="10744373"/>
                    <a:pt x="5887624" y="10746232"/>
                    <a:pt x="5787739" y="10745762"/>
                  </a:cubicBezTo>
                  <a:close/>
                  <a:moveTo>
                    <a:pt x="6168988" y="9417067"/>
                  </a:moveTo>
                  <a:cubicBezTo>
                    <a:pt x="6585501" y="9417067"/>
                    <a:pt x="6530273" y="9398592"/>
                    <a:pt x="6530955" y="9454110"/>
                  </a:cubicBezTo>
                  <a:cubicBezTo>
                    <a:pt x="6536747" y="9917531"/>
                    <a:pt x="6566903" y="9846762"/>
                    <a:pt x="6451410" y="9846762"/>
                  </a:cubicBezTo>
                  <a:cubicBezTo>
                    <a:pt x="6315319" y="9846762"/>
                    <a:pt x="6310658" y="9844809"/>
                    <a:pt x="6168988" y="9844809"/>
                  </a:cubicBezTo>
                  <a:cubicBezTo>
                    <a:pt x="6165668" y="9844809"/>
                    <a:pt x="6151214" y="9417091"/>
                    <a:pt x="6168988" y="9417067"/>
                  </a:cubicBezTo>
                  <a:close/>
                  <a:moveTo>
                    <a:pt x="6172965" y="10257136"/>
                  </a:moveTo>
                  <a:cubicBezTo>
                    <a:pt x="6164962" y="9766344"/>
                    <a:pt x="6167128" y="9896161"/>
                    <a:pt x="6166610" y="9866673"/>
                  </a:cubicBezTo>
                  <a:cubicBezTo>
                    <a:pt x="6323135" y="9866673"/>
                    <a:pt x="6304278" y="9869191"/>
                    <a:pt x="6539219" y="9868508"/>
                  </a:cubicBezTo>
                  <a:cubicBezTo>
                    <a:pt x="6539266" y="9870344"/>
                    <a:pt x="6546352" y="10254076"/>
                    <a:pt x="6546940" y="10297074"/>
                  </a:cubicBezTo>
                  <a:cubicBezTo>
                    <a:pt x="6433166" y="10298604"/>
                    <a:pt x="6361930" y="10297050"/>
                    <a:pt x="6310423" y="10295356"/>
                  </a:cubicBezTo>
                  <a:cubicBezTo>
                    <a:pt x="6148624" y="10290296"/>
                    <a:pt x="6173743" y="10307076"/>
                    <a:pt x="6172965" y="10257136"/>
                  </a:cubicBezTo>
                  <a:close/>
                  <a:moveTo>
                    <a:pt x="6179110" y="10743502"/>
                  </a:moveTo>
                  <a:cubicBezTo>
                    <a:pt x="6173884" y="10384623"/>
                    <a:pt x="6175273" y="10425079"/>
                    <a:pt x="6173813" y="10315007"/>
                  </a:cubicBezTo>
                  <a:cubicBezTo>
                    <a:pt x="6309881" y="10315125"/>
                    <a:pt x="6310752" y="10319502"/>
                    <a:pt x="6451410" y="10319502"/>
                  </a:cubicBezTo>
                  <a:cubicBezTo>
                    <a:pt x="6578909" y="10319502"/>
                    <a:pt x="6544704" y="10238167"/>
                    <a:pt x="6552355" y="10744468"/>
                  </a:cubicBezTo>
                  <a:cubicBezTo>
                    <a:pt x="6292555" y="10744538"/>
                    <a:pt x="6318215" y="10743550"/>
                    <a:pt x="6179110" y="10743502"/>
                  </a:cubicBezTo>
                  <a:close/>
                  <a:moveTo>
                    <a:pt x="6556145" y="9775052"/>
                  </a:moveTo>
                  <a:cubicBezTo>
                    <a:pt x="6543927" y="9357806"/>
                    <a:pt x="6539289" y="9415749"/>
                    <a:pt x="6592563" y="9416455"/>
                  </a:cubicBezTo>
                  <a:cubicBezTo>
                    <a:pt x="6700076" y="9418055"/>
                    <a:pt x="6733127" y="9416973"/>
                    <a:pt x="6875386" y="9417937"/>
                  </a:cubicBezTo>
                  <a:cubicBezTo>
                    <a:pt x="6943938" y="9418408"/>
                    <a:pt x="6925035" y="9351947"/>
                    <a:pt x="6929954" y="9846809"/>
                  </a:cubicBezTo>
                  <a:cubicBezTo>
                    <a:pt x="6494537" y="9845138"/>
                    <a:pt x="6558947" y="9871568"/>
                    <a:pt x="6556145" y="9775052"/>
                  </a:cubicBezTo>
                  <a:close/>
                  <a:moveTo>
                    <a:pt x="6565655" y="10257136"/>
                  </a:moveTo>
                  <a:cubicBezTo>
                    <a:pt x="6558640" y="9809248"/>
                    <a:pt x="6544327" y="9868555"/>
                    <a:pt x="6592728" y="9868296"/>
                  </a:cubicBezTo>
                  <a:cubicBezTo>
                    <a:pt x="6994198" y="9866696"/>
                    <a:pt x="6929814" y="9852152"/>
                    <a:pt x="6931155" y="9936311"/>
                  </a:cubicBezTo>
                  <a:cubicBezTo>
                    <a:pt x="6937747" y="10356805"/>
                    <a:pt x="6958463" y="10294414"/>
                    <a:pt x="6875386" y="10294744"/>
                  </a:cubicBezTo>
                  <a:cubicBezTo>
                    <a:pt x="6511746" y="10295732"/>
                    <a:pt x="6566456" y="10309029"/>
                    <a:pt x="6565655" y="10257136"/>
                  </a:cubicBezTo>
                  <a:close/>
                  <a:moveTo>
                    <a:pt x="6944009" y="10739737"/>
                  </a:moveTo>
                  <a:cubicBezTo>
                    <a:pt x="6944009" y="10745126"/>
                    <a:pt x="6975648" y="10744302"/>
                    <a:pt x="6571635" y="10744444"/>
                  </a:cubicBezTo>
                  <a:cubicBezTo>
                    <a:pt x="6564384" y="10264784"/>
                    <a:pt x="6557204" y="10318820"/>
                    <a:pt x="6592846" y="10318161"/>
                  </a:cubicBezTo>
                  <a:cubicBezTo>
                    <a:pt x="6699487" y="10316161"/>
                    <a:pt x="6724581" y="10317196"/>
                    <a:pt x="6875457" y="10316584"/>
                  </a:cubicBezTo>
                  <a:cubicBezTo>
                    <a:pt x="6951871" y="10316396"/>
                    <a:pt x="6945562" y="10247416"/>
                    <a:pt x="6944009" y="1073973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0" name="Google Shape;30;p2"/>
          <p:cNvGrpSpPr/>
          <p:nvPr/>
        </p:nvGrpSpPr>
        <p:grpSpPr>
          <a:xfrm rot="945579">
            <a:off x="6058427" y="573043"/>
            <a:ext cx="2223536" cy="813891"/>
            <a:chOff x="12117274" y="1145419"/>
            <a:chExt cx="4447115" cy="1627799"/>
          </a:xfrm>
        </p:grpSpPr>
        <p:sp>
          <p:nvSpPr>
            <p:cNvPr id="31" name="Google Shape;31;p2"/>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32;p2"/>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33;p2"/>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34;p2"/>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35;p2"/>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36;p2"/>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37;p2"/>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38;p2"/>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39;p2"/>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 name="Google Shape;40;p2"/>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41;p2"/>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42;p2"/>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43;p2"/>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44;p2"/>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45;p2"/>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 name="Google Shape;46;p2"/>
          <p:cNvGrpSpPr/>
          <p:nvPr/>
        </p:nvGrpSpPr>
        <p:grpSpPr>
          <a:xfrm rot="-740618">
            <a:off x="902430" y="3976184"/>
            <a:ext cx="1780379" cy="930754"/>
            <a:chOff x="1803484" y="7951003"/>
            <a:chExt cx="3560332" cy="1861206"/>
          </a:xfrm>
        </p:grpSpPr>
        <p:sp>
          <p:nvSpPr>
            <p:cNvPr id="47" name="Google Shape;47;p2"/>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48;p2"/>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49;p2"/>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50;p2"/>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51;p2"/>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2" name="Google Shape;52;p2"/>
            <p:cNvGrpSpPr/>
            <p:nvPr/>
          </p:nvGrpSpPr>
          <p:grpSpPr>
            <a:xfrm>
              <a:off x="1980165" y="8822442"/>
              <a:ext cx="3383504" cy="983164"/>
              <a:chOff x="1980165" y="8822442"/>
              <a:chExt cx="3383504" cy="983164"/>
            </a:xfrm>
          </p:grpSpPr>
          <p:sp>
            <p:nvSpPr>
              <p:cNvPr id="53" name="Google Shape;53;p2"/>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54;p2"/>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2"/>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56;p2"/>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57;p2"/>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 name="Google Shape;58;p2"/>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 name="Google Shape;59;p2"/>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 name="Google Shape;60;p2"/>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2"/>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sp>
        <p:nvSpPr>
          <p:cNvPr id="62" name="Google Shape;62;p2"/>
          <p:cNvSpPr txBox="1">
            <a:spLocks noGrp="1"/>
          </p:cNvSpPr>
          <p:nvPr>
            <p:ph type="ctrTitle"/>
          </p:nvPr>
        </p:nvSpPr>
        <p:spPr>
          <a:xfrm>
            <a:off x="2473050" y="2087400"/>
            <a:ext cx="4197900" cy="968700"/>
          </a:xfrm>
          <a:prstGeom prst="rect">
            <a:avLst/>
          </a:prstGeom>
        </p:spPr>
        <p:txBody>
          <a:bodyPr spcFirstLastPara="1" wrap="square" lIns="0" tIns="0" rIns="0" bIns="0"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1053888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2525591"/>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19281397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289458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39702706"/>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83662082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498448001"/>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184817011"/>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2419306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7790981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2"/>
        </a:solidFill>
        <a:effectLst/>
      </p:bgPr>
    </p:bg>
    <p:spTree>
      <p:nvGrpSpPr>
        <p:cNvPr id="1" name="Shape 70"/>
        <p:cNvGrpSpPr/>
        <p:nvPr/>
      </p:nvGrpSpPr>
      <p:grpSpPr>
        <a:xfrm>
          <a:off x="0" y="0"/>
          <a:ext cx="0" cy="0"/>
          <a:chOff x="0" y="0"/>
          <a:chExt cx="0" cy="0"/>
        </a:xfrm>
      </p:grpSpPr>
      <p:grpSp>
        <p:nvGrpSpPr>
          <p:cNvPr id="71" name="Google Shape;71;p4"/>
          <p:cNvGrpSpPr/>
          <p:nvPr/>
        </p:nvGrpSpPr>
        <p:grpSpPr>
          <a:xfrm>
            <a:off x="2223238" y="580610"/>
            <a:ext cx="4695666" cy="4740613"/>
            <a:chOff x="4446477" y="1161220"/>
            <a:chExt cx="9391332" cy="9481226"/>
          </a:xfrm>
        </p:grpSpPr>
        <p:sp>
          <p:nvSpPr>
            <p:cNvPr id="72" name="Google Shape;72;p4"/>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3" name="Google Shape;73;p4"/>
            <p:cNvGrpSpPr/>
            <p:nvPr/>
          </p:nvGrpSpPr>
          <p:grpSpPr>
            <a:xfrm>
              <a:off x="4446477" y="1799857"/>
              <a:ext cx="9391332" cy="8306278"/>
              <a:chOff x="4446477" y="1799857"/>
              <a:chExt cx="9391332" cy="8306278"/>
            </a:xfrm>
          </p:grpSpPr>
          <p:sp>
            <p:nvSpPr>
              <p:cNvPr id="74" name="Google Shape;74;p4"/>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75;p4"/>
              <p:cNvSpPr/>
              <p:nvPr/>
            </p:nvSpPr>
            <p:spPr>
              <a:xfrm>
                <a:off x="4456288" y="4743413"/>
                <a:ext cx="9381521" cy="102214"/>
              </a:xfrm>
              <a:custGeom>
                <a:avLst/>
                <a:gdLst/>
                <a:ahLst/>
                <a:cxnLst/>
                <a:rect l="l" t="t" r="r" b="b"/>
                <a:pathLst>
                  <a:path w="9381521" h="102214" extrusionOk="0">
                    <a:moveTo>
                      <a:pt x="9370384" y="34282"/>
                    </a:moveTo>
                    <a:cubicBezTo>
                      <a:pt x="9370024" y="-22226"/>
                      <a:pt x="10090139" y="-7416"/>
                      <a:pt x="11130" y="67940"/>
                    </a:cubicBezTo>
                    <a:cubicBezTo>
                      <a:pt x="11510" y="124429"/>
                      <a:pt x="-708567" y="109639"/>
                      <a:pt x="9370384" y="342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 name="Google Shape;76;p4"/>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4"/>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78;p4"/>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4"/>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4"/>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 name="Google Shape;81;p4"/>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 name="Google Shape;82;p4"/>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 name="Google Shape;83;p4"/>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 name="Google Shape;84;p4"/>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4"/>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86" name="Google Shape;86;p4"/>
          <p:cNvGrpSpPr/>
          <p:nvPr/>
        </p:nvGrpSpPr>
        <p:grpSpPr>
          <a:xfrm rot="2605666">
            <a:off x="1755367" y="1316129"/>
            <a:ext cx="620219" cy="2176064"/>
            <a:chOff x="3511300" y="2632526"/>
            <a:chExt cx="1240510" cy="4352378"/>
          </a:xfrm>
        </p:grpSpPr>
        <p:sp>
          <p:nvSpPr>
            <p:cNvPr id="87" name="Google Shape;87;p4"/>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4"/>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4"/>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4"/>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4"/>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4"/>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4"/>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4"/>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95;p4"/>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6" name="Google Shape;96;p4"/>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7" name="Google Shape;97;p4"/>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 name="Google Shape;98;p4"/>
          <p:cNvGrpSpPr/>
          <p:nvPr/>
        </p:nvGrpSpPr>
        <p:grpSpPr>
          <a:xfrm rot="-1685239">
            <a:off x="-263406" y="260769"/>
            <a:ext cx="1756558" cy="2587988"/>
            <a:chOff x="-527220" y="521548"/>
            <a:chExt cx="3513240" cy="5175671"/>
          </a:xfrm>
        </p:grpSpPr>
        <p:sp>
          <p:nvSpPr>
            <p:cNvPr id="99" name="Google Shape;99;p4"/>
            <p:cNvSpPr/>
            <p:nvPr/>
          </p:nvSpPr>
          <p:spPr>
            <a:xfrm>
              <a:off x="-478515" y="5226592"/>
              <a:ext cx="3169042" cy="465210"/>
            </a:xfrm>
            <a:custGeom>
              <a:avLst/>
              <a:gdLst/>
              <a:ahLst/>
              <a:cxnLst/>
              <a:rect l="l" t="t" r="r" b="b"/>
              <a:pathLst>
                <a:path w="3169042" h="465210" extrusionOk="0">
                  <a:moveTo>
                    <a:pt x="3169029" y="302959"/>
                  </a:moveTo>
                  <a:cubicBezTo>
                    <a:pt x="3169133" y="339033"/>
                    <a:pt x="3168656" y="375159"/>
                    <a:pt x="3166813" y="411223"/>
                  </a:cubicBezTo>
                  <a:cubicBezTo>
                    <a:pt x="3168024" y="434813"/>
                    <a:pt x="3159969" y="467885"/>
                    <a:pt x="3130201" y="465039"/>
                  </a:cubicBezTo>
                  <a:cubicBezTo>
                    <a:pt x="3109980" y="462244"/>
                    <a:pt x="3103550" y="447763"/>
                    <a:pt x="3102183" y="430652"/>
                  </a:cubicBezTo>
                  <a:cubicBezTo>
                    <a:pt x="3100651" y="430973"/>
                    <a:pt x="3099077" y="431076"/>
                    <a:pt x="3097493" y="431076"/>
                  </a:cubicBezTo>
                  <a:cubicBezTo>
                    <a:pt x="3096913" y="431076"/>
                    <a:pt x="3096333" y="431076"/>
                    <a:pt x="3095753" y="431025"/>
                  </a:cubicBezTo>
                  <a:cubicBezTo>
                    <a:pt x="2970967" y="423706"/>
                    <a:pt x="2846138" y="416491"/>
                    <a:pt x="2721300" y="409173"/>
                  </a:cubicBezTo>
                  <a:cubicBezTo>
                    <a:pt x="2585714" y="401172"/>
                    <a:pt x="2450086" y="393325"/>
                    <a:pt x="2314448" y="385427"/>
                  </a:cubicBezTo>
                  <a:cubicBezTo>
                    <a:pt x="2181130" y="377633"/>
                    <a:pt x="2047811" y="369838"/>
                    <a:pt x="1914503" y="362096"/>
                  </a:cubicBezTo>
                  <a:cubicBezTo>
                    <a:pt x="1784136" y="354456"/>
                    <a:pt x="1653768" y="346879"/>
                    <a:pt x="1523400" y="339240"/>
                  </a:cubicBezTo>
                  <a:cubicBezTo>
                    <a:pt x="1389719" y="331394"/>
                    <a:pt x="1256028" y="323703"/>
                    <a:pt x="1122347" y="315805"/>
                  </a:cubicBezTo>
                  <a:cubicBezTo>
                    <a:pt x="988345" y="307855"/>
                    <a:pt x="854343" y="299688"/>
                    <a:pt x="720341" y="291427"/>
                  </a:cubicBezTo>
                  <a:cubicBezTo>
                    <a:pt x="587603" y="283260"/>
                    <a:pt x="454864" y="275207"/>
                    <a:pt x="322187" y="267102"/>
                  </a:cubicBezTo>
                  <a:cubicBezTo>
                    <a:pt x="269724" y="263893"/>
                    <a:pt x="217312" y="260208"/>
                    <a:pt x="164899" y="256626"/>
                  </a:cubicBezTo>
                  <a:cubicBezTo>
                    <a:pt x="139035" y="254836"/>
                    <a:pt x="113119" y="253097"/>
                    <a:pt x="87254" y="251202"/>
                  </a:cubicBezTo>
                  <a:cubicBezTo>
                    <a:pt x="74353" y="250250"/>
                    <a:pt x="61442" y="249153"/>
                    <a:pt x="48593" y="247621"/>
                  </a:cubicBezTo>
                  <a:cubicBezTo>
                    <a:pt x="37213" y="246306"/>
                    <a:pt x="24261" y="245623"/>
                    <a:pt x="13720" y="240779"/>
                  </a:cubicBezTo>
                  <a:cubicBezTo>
                    <a:pt x="5137" y="236825"/>
                    <a:pt x="-392" y="227881"/>
                    <a:pt x="22" y="218399"/>
                  </a:cubicBezTo>
                  <a:cubicBezTo>
                    <a:pt x="446" y="209290"/>
                    <a:pt x="6607" y="200285"/>
                    <a:pt x="15460" y="197386"/>
                  </a:cubicBezTo>
                  <a:cubicBezTo>
                    <a:pt x="16091" y="197179"/>
                    <a:pt x="16723" y="197014"/>
                    <a:pt x="17303" y="196858"/>
                  </a:cubicBezTo>
                  <a:cubicBezTo>
                    <a:pt x="11453" y="145143"/>
                    <a:pt x="14776" y="87332"/>
                    <a:pt x="10407" y="34458"/>
                  </a:cubicBezTo>
                  <a:cubicBezTo>
                    <a:pt x="10459" y="34458"/>
                    <a:pt x="10459" y="34509"/>
                    <a:pt x="10510" y="34509"/>
                  </a:cubicBezTo>
                  <a:cubicBezTo>
                    <a:pt x="10987" y="27139"/>
                    <a:pt x="14466" y="19873"/>
                    <a:pt x="20409" y="15235"/>
                  </a:cubicBezTo>
                  <a:cubicBezTo>
                    <a:pt x="24416" y="6230"/>
                    <a:pt x="33579" y="-85"/>
                    <a:pt x="43799" y="226"/>
                  </a:cubicBezTo>
                  <a:cubicBezTo>
                    <a:pt x="58864" y="-250"/>
                    <a:pt x="73929" y="174"/>
                    <a:pt x="88942" y="174"/>
                  </a:cubicBezTo>
                  <a:cubicBezTo>
                    <a:pt x="104111" y="174"/>
                    <a:pt x="119280" y="122"/>
                    <a:pt x="134396" y="547"/>
                  </a:cubicBezTo>
                  <a:cubicBezTo>
                    <a:pt x="167157" y="1437"/>
                    <a:pt x="199927" y="2493"/>
                    <a:pt x="232635" y="3859"/>
                  </a:cubicBezTo>
                  <a:cubicBezTo>
                    <a:pt x="300744" y="6602"/>
                    <a:pt x="368853" y="9759"/>
                    <a:pt x="436952" y="12917"/>
                  </a:cubicBezTo>
                  <a:cubicBezTo>
                    <a:pt x="567267" y="18972"/>
                    <a:pt x="697583" y="25659"/>
                    <a:pt x="827889" y="32191"/>
                  </a:cubicBezTo>
                  <a:cubicBezTo>
                    <a:pt x="962574" y="38929"/>
                    <a:pt x="1097208" y="45668"/>
                    <a:pt x="1231841" y="52417"/>
                  </a:cubicBezTo>
                  <a:cubicBezTo>
                    <a:pt x="1364683" y="59104"/>
                    <a:pt x="1497526" y="65739"/>
                    <a:pt x="1630368" y="72374"/>
                  </a:cubicBezTo>
                  <a:cubicBezTo>
                    <a:pt x="1767683" y="79268"/>
                    <a:pt x="1905060" y="86172"/>
                    <a:pt x="2042438" y="93066"/>
                  </a:cubicBezTo>
                  <a:cubicBezTo>
                    <a:pt x="2173333" y="99598"/>
                    <a:pt x="2304281" y="106181"/>
                    <a:pt x="2435228" y="112765"/>
                  </a:cubicBezTo>
                  <a:cubicBezTo>
                    <a:pt x="2564281" y="119193"/>
                    <a:pt x="2693323" y="125663"/>
                    <a:pt x="2822376" y="132142"/>
                  </a:cubicBezTo>
                  <a:cubicBezTo>
                    <a:pt x="2912974" y="136728"/>
                    <a:pt x="3003623" y="141251"/>
                    <a:pt x="3094221" y="145785"/>
                  </a:cubicBezTo>
                  <a:cubicBezTo>
                    <a:pt x="3105807" y="146417"/>
                    <a:pt x="3115923" y="153259"/>
                    <a:pt x="3121193" y="162948"/>
                  </a:cubicBezTo>
                  <a:cubicBezTo>
                    <a:pt x="3125200" y="158155"/>
                    <a:pt x="3130885" y="154946"/>
                    <a:pt x="3138992" y="154315"/>
                  </a:cubicBezTo>
                  <a:cubicBezTo>
                    <a:pt x="3163489" y="153735"/>
                    <a:pt x="3166492" y="181538"/>
                    <a:pt x="3166596" y="200336"/>
                  </a:cubicBezTo>
                  <a:cubicBezTo>
                    <a:pt x="3168397" y="234506"/>
                    <a:pt x="3168873" y="268675"/>
                    <a:pt x="3169029" y="3029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4"/>
            <p:cNvSpPr/>
            <p:nvPr/>
          </p:nvSpPr>
          <p:spPr>
            <a:xfrm>
              <a:off x="-327142" y="5289540"/>
              <a:ext cx="2971833" cy="219756"/>
            </a:xfrm>
            <a:custGeom>
              <a:avLst/>
              <a:gdLst/>
              <a:ahLst/>
              <a:cxnLst/>
              <a:rect l="l" t="t" r="r" b="b"/>
              <a:pathLst>
                <a:path w="2971833" h="219756" extrusionOk="0">
                  <a:moveTo>
                    <a:pt x="2958731" y="219732"/>
                  </a:moveTo>
                  <a:cubicBezTo>
                    <a:pt x="2827329" y="210892"/>
                    <a:pt x="2695874" y="202000"/>
                    <a:pt x="2564471" y="193119"/>
                  </a:cubicBezTo>
                  <a:cubicBezTo>
                    <a:pt x="2436857" y="184528"/>
                    <a:pt x="2309295" y="175894"/>
                    <a:pt x="2181682" y="167303"/>
                  </a:cubicBezTo>
                  <a:cubicBezTo>
                    <a:pt x="2049968" y="158411"/>
                    <a:pt x="1918306" y="149509"/>
                    <a:pt x="1786582" y="140618"/>
                  </a:cubicBezTo>
                  <a:cubicBezTo>
                    <a:pt x="1655966" y="131798"/>
                    <a:pt x="1525309" y="122927"/>
                    <a:pt x="1394693" y="114160"/>
                  </a:cubicBezTo>
                  <a:cubicBezTo>
                    <a:pt x="1264077" y="105340"/>
                    <a:pt x="1133419" y="96469"/>
                    <a:pt x="1002803" y="87650"/>
                  </a:cubicBezTo>
                  <a:cubicBezTo>
                    <a:pt x="879714" y="79328"/>
                    <a:pt x="756625" y="71016"/>
                    <a:pt x="633485" y="62693"/>
                  </a:cubicBezTo>
                  <a:cubicBezTo>
                    <a:pt x="500663" y="53667"/>
                    <a:pt x="367790" y="44848"/>
                    <a:pt x="235031" y="35231"/>
                  </a:cubicBezTo>
                  <a:cubicBezTo>
                    <a:pt x="191274" y="32053"/>
                    <a:pt x="147518" y="28679"/>
                    <a:pt x="103762" y="25242"/>
                  </a:cubicBezTo>
                  <a:cubicBezTo>
                    <a:pt x="82516" y="23617"/>
                    <a:pt x="61269" y="21940"/>
                    <a:pt x="40033" y="20056"/>
                  </a:cubicBezTo>
                  <a:cubicBezTo>
                    <a:pt x="29462" y="19114"/>
                    <a:pt x="18838" y="18379"/>
                    <a:pt x="8339" y="16858"/>
                  </a:cubicBezTo>
                  <a:cubicBezTo>
                    <a:pt x="5140" y="16361"/>
                    <a:pt x="2272" y="14922"/>
                    <a:pt x="822" y="11931"/>
                  </a:cubicBezTo>
                  <a:cubicBezTo>
                    <a:pt x="-482" y="9322"/>
                    <a:pt x="-192" y="6217"/>
                    <a:pt x="1392" y="3836"/>
                  </a:cubicBezTo>
                  <a:cubicBezTo>
                    <a:pt x="4074" y="-160"/>
                    <a:pt x="8650" y="58"/>
                    <a:pt x="12916" y="6"/>
                  </a:cubicBezTo>
                  <a:cubicBezTo>
                    <a:pt x="20661" y="-66"/>
                    <a:pt x="28551" y="544"/>
                    <a:pt x="36285" y="896"/>
                  </a:cubicBezTo>
                  <a:cubicBezTo>
                    <a:pt x="51868" y="1642"/>
                    <a:pt x="67440" y="2449"/>
                    <a:pt x="83013" y="3298"/>
                  </a:cubicBezTo>
                  <a:cubicBezTo>
                    <a:pt x="114272" y="5057"/>
                    <a:pt x="145520" y="6817"/>
                    <a:pt x="176768" y="8691"/>
                  </a:cubicBezTo>
                  <a:cubicBezTo>
                    <a:pt x="240011" y="12500"/>
                    <a:pt x="303243" y="16568"/>
                    <a:pt x="366475" y="20739"/>
                  </a:cubicBezTo>
                  <a:cubicBezTo>
                    <a:pt x="503242" y="29818"/>
                    <a:pt x="640008" y="39040"/>
                    <a:pt x="776774" y="48274"/>
                  </a:cubicBezTo>
                  <a:cubicBezTo>
                    <a:pt x="898703" y="56462"/>
                    <a:pt x="1020695" y="64701"/>
                    <a:pt x="1142624" y="72941"/>
                  </a:cubicBezTo>
                  <a:cubicBezTo>
                    <a:pt x="1276915" y="82009"/>
                    <a:pt x="1411207" y="91076"/>
                    <a:pt x="1545510" y="100134"/>
                  </a:cubicBezTo>
                  <a:cubicBezTo>
                    <a:pt x="1674386" y="108808"/>
                    <a:pt x="1803315" y="117524"/>
                    <a:pt x="1932191" y="126250"/>
                  </a:cubicBezTo>
                  <a:cubicBezTo>
                    <a:pt x="2063853" y="135141"/>
                    <a:pt x="2195525" y="143992"/>
                    <a:pt x="2327187" y="152884"/>
                  </a:cubicBezTo>
                  <a:cubicBezTo>
                    <a:pt x="2453434" y="161434"/>
                    <a:pt x="2579732" y="169942"/>
                    <a:pt x="2705979" y="178493"/>
                  </a:cubicBezTo>
                  <a:cubicBezTo>
                    <a:pt x="2790934" y="184196"/>
                    <a:pt x="2875837" y="189952"/>
                    <a:pt x="2960781" y="195655"/>
                  </a:cubicBezTo>
                  <a:cubicBezTo>
                    <a:pt x="2967356" y="196131"/>
                    <a:pt x="2972368" y="202259"/>
                    <a:pt x="2971788" y="208718"/>
                  </a:cubicBezTo>
                  <a:cubicBezTo>
                    <a:pt x="2971218" y="215146"/>
                    <a:pt x="2965637" y="219908"/>
                    <a:pt x="2959311" y="219753"/>
                  </a:cubicBezTo>
                  <a:cubicBezTo>
                    <a:pt x="2959135" y="219763"/>
                    <a:pt x="2958928" y="219753"/>
                    <a:pt x="2958731" y="2197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4"/>
            <p:cNvSpPr/>
            <p:nvPr/>
          </p:nvSpPr>
          <p:spPr>
            <a:xfrm>
              <a:off x="52254" y="5384940"/>
              <a:ext cx="2386700" cy="180548"/>
            </a:xfrm>
            <a:custGeom>
              <a:avLst/>
              <a:gdLst/>
              <a:ahLst/>
              <a:cxnLst/>
              <a:rect l="l" t="t" r="r" b="b"/>
              <a:pathLst>
                <a:path w="2386700" h="180548" extrusionOk="0">
                  <a:moveTo>
                    <a:pt x="2373309" y="180529"/>
                  </a:moveTo>
                  <a:cubicBezTo>
                    <a:pt x="2324179" y="177227"/>
                    <a:pt x="2274998" y="173925"/>
                    <a:pt x="2225868" y="170560"/>
                  </a:cubicBezTo>
                  <a:cubicBezTo>
                    <a:pt x="2215711" y="169888"/>
                    <a:pt x="2205563" y="169277"/>
                    <a:pt x="2195417" y="168449"/>
                  </a:cubicBezTo>
                  <a:cubicBezTo>
                    <a:pt x="2184224" y="167434"/>
                    <a:pt x="2173083" y="166110"/>
                    <a:pt x="2161880" y="165106"/>
                  </a:cubicBezTo>
                  <a:cubicBezTo>
                    <a:pt x="2138428" y="162952"/>
                    <a:pt x="2114862" y="161586"/>
                    <a:pt x="2091348" y="159909"/>
                  </a:cubicBezTo>
                  <a:cubicBezTo>
                    <a:pt x="1986886" y="152467"/>
                    <a:pt x="1882476" y="145283"/>
                    <a:pt x="1778056" y="138213"/>
                  </a:cubicBezTo>
                  <a:cubicBezTo>
                    <a:pt x="1675168" y="131226"/>
                    <a:pt x="1572332" y="124197"/>
                    <a:pt x="1469495" y="117262"/>
                  </a:cubicBezTo>
                  <a:cubicBezTo>
                    <a:pt x="1366659" y="110337"/>
                    <a:pt x="1263812" y="103557"/>
                    <a:pt x="1160976" y="96839"/>
                  </a:cubicBezTo>
                  <a:cubicBezTo>
                    <a:pt x="1056400" y="89976"/>
                    <a:pt x="951825" y="82999"/>
                    <a:pt x="847249" y="75764"/>
                  </a:cubicBezTo>
                  <a:cubicBezTo>
                    <a:pt x="744464" y="68621"/>
                    <a:pt x="641628" y="61696"/>
                    <a:pt x="538854" y="54502"/>
                  </a:cubicBezTo>
                  <a:cubicBezTo>
                    <a:pt x="437498" y="47350"/>
                    <a:pt x="336081" y="40445"/>
                    <a:pt x="234715" y="33717"/>
                  </a:cubicBezTo>
                  <a:cubicBezTo>
                    <a:pt x="194841" y="31005"/>
                    <a:pt x="154968" y="28407"/>
                    <a:pt x="115043" y="25643"/>
                  </a:cubicBezTo>
                  <a:cubicBezTo>
                    <a:pt x="94531" y="24246"/>
                    <a:pt x="73958" y="22796"/>
                    <a:pt x="53447" y="21399"/>
                  </a:cubicBezTo>
                  <a:cubicBezTo>
                    <a:pt x="44087" y="20747"/>
                    <a:pt x="34727" y="19991"/>
                    <a:pt x="25367" y="19236"/>
                  </a:cubicBezTo>
                  <a:cubicBezTo>
                    <a:pt x="20738" y="18863"/>
                    <a:pt x="16162" y="18542"/>
                    <a:pt x="11544" y="17952"/>
                  </a:cubicBezTo>
                  <a:cubicBezTo>
                    <a:pt x="9794" y="17724"/>
                    <a:pt x="8013" y="17445"/>
                    <a:pt x="6564" y="16989"/>
                  </a:cubicBezTo>
                  <a:cubicBezTo>
                    <a:pt x="2422" y="16047"/>
                    <a:pt x="-374" y="12031"/>
                    <a:pt x="41" y="7818"/>
                  </a:cubicBezTo>
                  <a:cubicBezTo>
                    <a:pt x="517" y="3409"/>
                    <a:pt x="4058" y="603"/>
                    <a:pt x="7226" y="303"/>
                  </a:cubicBezTo>
                  <a:cubicBezTo>
                    <a:pt x="8873" y="-80"/>
                    <a:pt x="10602" y="13"/>
                    <a:pt x="12289" y="3"/>
                  </a:cubicBezTo>
                  <a:cubicBezTo>
                    <a:pt x="18036" y="-18"/>
                    <a:pt x="23824" y="386"/>
                    <a:pt x="29550" y="738"/>
                  </a:cubicBezTo>
                  <a:cubicBezTo>
                    <a:pt x="41964" y="1359"/>
                    <a:pt x="54379" y="2187"/>
                    <a:pt x="66793" y="3015"/>
                  </a:cubicBezTo>
                  <a:cubicBezTo>
                    <a:pt x="92575" y="4692"/>
                    <a:pt x="118398" y="6379"/>
                    <a:pt x="144179" y="8108"/>
                  </a:cubicBezTo>
                  <a:cubicBezTo>
                    <a:pt x="193464" y="11420"/>
                    <a:pt x="242760" y="14826"/>
                    <a:pt x="291993" y="18190"/>
                  </a:cubicBezTo>
                  <a:cubicBezTo>
                    <a:pt x="395358" y="25239"/>
                    <a:pt x="498732" y="31761"/>
                    <a:pt x="602097" y="38758"/>
                  </a:cubicBezTo>
                  <a:cubicBezTo>
                    <a:pt x="706403" y="45776"/>
                    <a:pt x="810730" y="52536"/>
                    <a:pt x="915037" y="59502"/>
                  </a:cubicBezTo>
                  <a:cubicBezTo>
                    <a:pt x="1019354" y="66417"/>
                    <a:pt x="1123608" y="73642"/>
                    <a:pt x="1227905" y="80981"/>
                  </a:cubicBezTo>
                  <a:cubicBezTo>
                    <a:pt x="1332159" y="88258"/>
                    <a:pt x="1436466" y="95328"/>
                    <a:pt x="1540783" y="102346"/>
                  </a:cubicBezTo>
                  <a:cubicBezTo>
                    <a:pt x="1642936" y="109209"/>
                    <a:pt x="1745089" y="116009"/>
                    <a:pt x="1847252" y="122924"/>
                  </a:cubicBezTo>
                  <a:cubicBezTo>
                    <a:pt x="1898069" y="126319"/>
                    <a:pt x="1948825" y="129715"/>
                    <a:pt x="1999642" y="133058"/>
                  </a:cubicBezTo>
                  <a:cubicBezTo>
                    <a:pt x="2024844" y="134725"/>
                    <a:pt x="2050046" y="136236"/>
                    <a:pt x="2075237" y="137851"/>
                  </a:cubicBezTo>
                  <a:cubicBezTo>
                    <a:pt x="2100014" y="139455"/>
                    <a:pt x="2124844" y="141163"/>
                    <a:pt x="2149621" y="142612"/>
                  </a:cubicBezTo>
                  <a:cubicBezTo>
                    <a:pt x="2155988" y="142975"/>
                    <a:pt x="2162356" y="143295"/>
                    <a:pt x="2167305" y="143513"/>
                  </a:cubicBezTo>
                  <a:cubicBezTo>
                    <a:pt x="2182681" y="144093"/>
                    <a:pt x="2198047" y="144527"/>
                    <a:pt x="2213412" y="145531"/>
                  </a:cubicBezTo>
                  <a:cubicBezTo>
                    <a:pt x="2231397" y="146763"/>
                    <a:pt x="2249392" y="147933"/>
                    <a:pt x="2267387" y="149165"/>
                  </a:cubicBezTo>
                  <a:cubicBezTo>
                    <a:pt x="2303575" y="151628"/>
                    <a:pt x="2339710" y="154092"/>
                    <a:pt x="2375856" y="156493"/>
                  </a:cubicBezTo>
                  <a:cubicBezTo>
                    <a:pt x="2382431" y="156918"/>
                    <a:pt x="2387277" y="163408"/>
                    <a:pt x="2386645" y="169763"/>
                  </a:cubicBezTo>
                  <a:cubicBezTo>
                    <a:pt x="2385931" y="176274"/>
                    <a:pt x="2380277" y="180684"/>
                    <a:pt x="2373951" y="180529"/>
                  </a:cubicBezTo>
                  <a:cubicBezTo>
                    <a:pt x="2373734" y="180560"/>
                    <a:pt x="2373527" y="180550"/>
                    <a:pt x="2373309" y="1805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4"/>
            <p:cNvSpPr/>
            <p:nvPr/>
          </p:nvSpPr>
          <p:spPr>
            <a:xfrm>
              <a:off x="-153107" y="619936"/>
              <a:ext cx="3139127" cy="4780791"/>
            </a:xfrm>
            <a:custGeom>
              <a:avLst/>
              <a:gdLst/>
              <a:ahLst/>
              <a:cxnLst/>
              <a:rect l="l" t="t" r="r" b="b"/>
              <a:pathLst>
                <a:path w="3139127" h="4780791" extrusionOk="0">
                  <a:moveTo>
                    <a:pt x="3138649" y="287178"/>
                  </a:moveTo>
                  <a:cubicBezTo>
                    <a:pt x="3141124" y="372596"/>
                    <a:pt x="3133482" y="457798"/>
                    <a:pt x="3127798" y="542895"/>
                  </a:cubicBezTo>
                  <a:cubicBezTo>
                    <a:pt x="3111211" y="833310"/>
                    <a:pt x="3104097" y="1124253"/>
                    <a:pt x="3090244" y="1414771"/>
                  </a:cubicBezTo>
                  <a:cubicBezTo>
                    <a:pt x="3053684" y="2093658"/>
                    <a:pt x="3007339" y="2772017"/>
                    <a:pt x="2960146" y="3450211"/>
                  </a:cubicBezTo>
                  <a:cubicBezTo>
                    <a:pt x="2938392" y="3806501"/>
                    <a:pt x="2913946" y="4162906"/>
                    <a:pt x="2876288" y="4517830"/>
                  </a:cubicBezTo>
                  <a:cubicBezTo>
                    <a:pt x="2866752" y="4593342"/>
                    <a:pt x="2854586" y="4669072"/>
                    <a:pt x="2857009" y="4745423"/>
                  </a:cubicBezTo>
                  <a:cubicBezTo>
                    <a:pt x="2857113" y="4749956"/>
                    <a:pt x="2856274" y="4754324"/>
                    <a:pt x="2854638" y="4758382"/>
                  </a:cubicBezTo>
                  <a:cubicBezTo>
                    <a:pt x="2854638" y="4758382"/>
                    <a:pt x="2854638" y="4758382"/>
                    <a:pt x="2854638" y="4758434"/>
                  </a:cubicBezTo>
                  <a:cubicBezTo>
                    <a:pt x="2850631" y="4772864"/>
                    <a:pt x="2835100" y="4784654"/>
                    <a:pt x="2812652" y="4779602"/>
                  </a:cubicBezTo>
                  <a:cubicBezTo>
                    <a:pt x="2683289" y="4776176"/>
                    <a:pt x="2552393" y="4749325"/>
                    <a:pt x="2420607" y="4746634"/>
                  </a:cubicBezTo>
                  <a:cubicBezTo>
                    <a:pt x="1670323" y="4710456"/>
                    <a:pt x="919366" y="4681069"/>
                    <a:pt x="170500" y="4621570"/>
                  </a:cubicBezTo>
                  <a:cubicBezTo>
                    <a:pt x="130782" y="4618671"/>
                    <a:pt x="92855" y="4619355"/>
                    <a:pt x="53727" y="4618516"/>
                  </a:cubicBezTo>
                  <a:cubicBezTo>
                    <a:pt x="30503" y="4622305"/>
                    <a:pt x="1367" y="4615463"/>
                    <a:pt x="0" y="4587131"/>
                  </a:cubicBezTo>
                  <a:cubicBezTo>
                    <a:pt x="52" y="4583022"/>
                    <a:pt x="476" y="4579388"/>
                    <a:pt x="1315" y="4576128"/>
                  </a:cubicBezTo>
                  <a:cubicBezTo>
                    <a:pt x="-1429" y="4553324"/>
                    <a:pt x="12849" y="4521628"/>
                    <a:pt x="12590" y="4501040"/>
                  </a:cubicBezTo>
                  <a:cubicBezTo>
                    <a:pt x="13170" y="4498825"/>
                    <a:pt x="13698" y="4496351"/>
                    <a:pt x="14123" y="4493670"/>
                  </a:cubicBezTo>
                  <a:cubicBezTo>
                    <a:pt x="17126" y="4346485"/>
                    <a:pt x="41727" y="4201143"/>
                    <a:pt x="53893" y="4054548"/>
                  </a:cubicBezTo>
                  <a:cubicBezTo>
                    <a:pt x="66483" y="3865555"/>
                    <a:pt x="64537" y="3675827"/>
                    <a:pt x="73545" y="3486565"/>
                  </a:cubicBezTo>
                  <a:cubicBezTo>
                    <a:pt x="82863" y="3182931"/>
                    <a:pt x="101252" y="2879557"/>
                    <a:pt x="112786" y="2575975"/>
                  </a:cubicBezTo>
                  <a:cubicBezTo>
                    <a:pt x="131331" y="2081289"/>
                    <a:pt x="144760" y="1586509"/>
                    <a:pt x="150341" y="1091512"/>
                  </a:cubicBezTo>
                  <a:cubicBezTo>
                    <a:pt x="155870" y="779194"/>
                    <a:pt x="159297" y="465230"/>
                    <a:pt x="202908" y="155437"/>
                  </a:cubicBezTo>
                  <a:cubicBezTo>
                    <a:pt x="210860" y="119529"/>
                    <a:pt x="212444" y="79718"/>
                    <a:pt x="228721" y="46542"/>
                  </a:cubicBezTo>
                  <a:cubicBezTo>
                    <a:pt x="227250" y="42329"/>
                    <a:pt x="226619" y="37744"/>
                    <a:pt x="226981" y="32899"/>
                  </a:cubicBezTo>
                  <a:cubicBezTo>
                    <a:pt x="228400" y="13946"/>
                    <a:pt x="245732" y="-1695"/>
                    <a:pt x="265011" y="148"/>
                  </a:cubicBezTo>
                  <a:cubicBezTo>
                    <a:pt x="335802" y="6524"/>
                    <a:pt x="406810" y="11576"/>
                    <a:pt x="477549" y="19215"/>
                  </a:cubicBezTo>
                  <a:cubicBezTo>
                    <a:pt x="849103" y="54078"/>
                    <a:pt x="1220875" y="87730"/>
                    <a:pt x="1593330" y="110792"/>
                  </a:cubicBezTo>
                  <a:cubicBezTo>
                    <a:pt x="2041474" y="137333"/>
                    <a:pt x="2490197" y="151659"/>
                    <a:pt x="2935658" y="210744"/>
                  </a:cubicBezTo>
                  <a:cubicBezTo>
                    <a:pt x="2979901" y="215009"/>
                    <a:pt x="3024154" y="219377"/>
                    <a:pt x="3068397" y="223383"/>
                  </a:cubicBezTo>
                  <a:cubicBezTo>
                    <a:pt x="3084995" y="225433"/>
                    <a:pt x="3102586" y="224749"/>
                    <a:pt x="3117434" y="233331"/>
                  </a:cubicBezTo>
                  <a:cubicBezTo>
                    <a:pt x="3122383" y="236384"/>
                    <a:pt x="3125862" y="240804"/>
                    <a:pt x="3127860" y="245814"/>
                  </a:cubicBezTo>
                  <a:cubicBezTo>
                    <a:pt x="3137386" y="255213"/>
                    <a:pt x="3139912" y="272065"/>
                    <a:pt x="3138649" y="28717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 name="Google Shape;103;p4"/>
            <p:cNvSpPr/>
            <p:nvPr/>
          </p:nvSpPr>
          <p:spPr>
            <a:xfrm>
              <a:off x="2503663" y="5344714"/>
              <a:ext cx="221813" cy="60211"/>
            </a:xfrm>
            <a:custGeom>
              <a:avLst/>
              <a:gdLst/>
              <a:ahLst/>
              <a:cxnLst/>
              <a:rect l="l" t="t" r="r" b="b"/>
              <a:pathLst>
                <a:path w="221813" h="60211" extrusionOk="0">
                  <a:moveTo>
                    <a:pt x="182035" y="58592"/>
                  </a:moveTo>
                  <a:cubicBezTo>
                    <a:pt x="133516" y="53272"/>
                    <a:pt x="84997" y="48293"/>
                    <a:pt x="36923" y="39525"/>
                  </a:cubicBezTo>
                  <a:cubicBezTo>
                    <a:pt x="22252" y="37113"/>
                    <a:pt x="-1780" y="36544"/>
                    <a:pt x="105" y="15935"/>
                  </a:cubicBezTo>
                  <a:cubicBezTo>
                    <a:pt x="6659" y="-12438"/>
                    <a:pt x="43219" y="5770"/>
                    <a:pt x="63047" y="5563"/>
                  </a:cubicBezTo>
                  <a:cubicBezTo>
                    <a:pt x="111721" y="12664"/>
                    <a:pt x="161172" y="15324"/>
                    <a:pt x="209111" y="26576"/>
                  </a:cubicBezTo>
                  <a:cubicBezTo>
                    <a:pt x="228080" y="31638"/>
                    <a:pt x="224974" y="59472"/>
                    <a:pt x="205322" y="60124"/>
                  </a:cubicBezTo>
                  <a:cubicBezTo>
                    <a:pt x="197597" y="60538"/>
                    <a:pt x="189625" y="59379"/>
                    <a:pt x="182035" y="5859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4"/>
            <p:cNvSpPr/>
            <p:nvPr/>
          </p:nvSpPr>
          <p:spPr>
            <a:xfrm>
              <a:off x="2691284" y="879700"/>
              <a:ext cx="282028" cy="4540085"/>
            </a:xfrm>
            <a:custGeom>
              <a:avLst/>
              <a:gdLst/>
              <a:ahLst/>
              <a:cxnLst/>
              <a:rect l="l" t="t" r="r" b="b"/>
              <a:pathLst>
                <a:path w="282028" h="4540085" extrusionOk="0">
                  <a:moveTo>
                    <a:pt x="22732" y="4540076"/>
                  </a:moveTo>
                  <a:cubicBezTo>
                    <a:pt x="10297" y="4539817"/>
                    <a:pt x="-605" y="4528969"/>
                    <a:pt x="26" y="4516330"/>
                  </a:cubicBezTo>
                  <a:cubicBezTo>
                    <a:pt x="4924" y="4417807"/>
                    <a:pt x="10670" y="4319387"/>
                    <a:pt x="15930" y="4220864"/>
                  </a:cubicBezTo>
                  <a:cubicBezTo>
                    <a:pt x="21200" y="4122444"/>
                    <a:pt x="26356" y="4023973"/>
                    <a:pt x="31523" y="3925553"/>
                  </a:cubicBezTo>
                  <a:cubicBezTo>
                    <a:pt x="42115" y="3725080"/>
                    <a:pt x="53277" y="3524711"/>
                    <a:pt x="64024" y="3324238"/>
                  </a:cubicBezTo>
                  <a:cubicBezTo>
                    <a:pt x="74192" y="3134241"/>
                    <a:pt x="84194" y="2944192"/>
                    <a:pt x="94362" y="2754153"/>
                  </a:cubicBezTo>
                  <a:cubicBezTo>
                    <a:pt x="105161" y="2551051"/>
                    <a:pt x="116064" y="2347938"/>
                    <a:pt x="126967" y="2144888"/>
                  </a:cubicBezTo>
                  <a:cubicBezTo>
                    <a:pt x="137082" y="1955947"/>
                    <a:pt x="147613" y="1767057"/>
                    <a:pt x="157884" y="1578116"/>
                  </a:cubicBezTo>
                  <a:cubicBezTo>
                    <a:pt x="168942" y="1374589"/>
                    <a:pt x="179845" y="1171011"/>
                    <a:pt x="190965" y="967474"/>
                  </a:cubicBezTo>
                  <a:cubicBezTo>
                    <a:pt x="201443" y="774641"/>
                    <a:pt x="212512" y="581797"/>
                    <a:pt x="223415" y="389015"/>
                  </a:cubicBezTo>
                  <a:cubicBezTo>
                    <a:pt x="227152" y="323502"/>
                    <a:pt x="230952" y="257999"/>
                    <a:pt x="234845" y="192538"/>
                  </a:cubicBezTo>
                  <a:cubicBezTo>
                    <a:pt x="236688" y="162043"/>
                    <a:pt x="238531" y="131507"/>
                    <a:pt x="240581" y="101012"/>
                  </a:cubicBezTo>
                  <a:cubicBezTo>
                    <a:pt x="241689" y="84315"/>
                    <a:pt x="242797" y="67577"/>
                    <a:pt x="244216" y="50881"/>
                  </a:cubicBezTo>
                  <a:cubicBezTo>
                    <a:pt x="244847" y="43086"/>
                    <a:pt x="245531" y="35292"/>
                    <a:pt x="246214" y="27497"/>
                  </a:cubicBezTo>
                  <a:cubicBezTo>
                    <a:pt x="246742" y="21701"/>
                    <a:pt x="247001" y="15811"/>
                    <a:pt x="248948" y="10780"/>
                  </a:cubicBezTo>
                  <a:cubicBezTo>
                    <a:pt x="251557" y="4393"/>
                    <a:pt x="257748" y="-161"/>
                    <a:pt x="265120" y="4"/>
                  </a:cubicBezTo>
                  <a:cubicBezTo>
                    <a:pt x="273549" y="201"/>
                    <a:pt x="281097" y="7095"/>
                    <a:pt x="281739" y="15511"/>
                  </a:cubicBezTo>
                  <a:cubicBezTo>
                    <a:pt x="282029" y="17767"/>
                    <a:pt x="282029" y="20086"/>
                    <a:pt x="282029" y="22280"/>
                  </a:cubicBezTo>
                  <a:cubicBezTo>
                    <a:pt x="282029" y="28491"/>
                    <a:pt x="281873" y="34650"/>
                    <a:pt x="281770" y="40871"/>
                  </a:cubicBezTo>
                  <a:cubicBezTo>
                    <a:pt x="281511" y="52506"/>
                    <a:pt x="281190" y="64089"/>
                    <a:pt x="280817" y="75734"/>
                  </a:cubicBezTo>
                  <a:cubicBezTo>
                    <a:pt x="280082" y="98849"/>
                    <a:pt x="278922" y="121973"/>
                    <a:pt x="277866" y="145088"/>
                  </a:cubicBezTo>
                  <a:cubicBezTo>
                    <a:pt x="275495" y="196482"/>
                    <a:pt x="273072" y="247876"/>
                    <a:pt x="270546" y="299270"/>
                  </a:cubicBezTo>
                  <a:cubicBezTo>
                    <a:pt x="265959" y="393218"/>
                    <a:pt x="261165" y="487207"/>
                    <a:pt x="256485" y="581207"/>
                  </a:cubicBezTo>
                  <a:cubicBezTo>
                    <a:pt x="246897" y="774040"/>
                    <a:pt x="236574" y="966832"/>
                    <a:pt x="226303" y="1159666"/>
                  </a:cubicBezTo>
                  <a:cubicBezTo>
                    <a:pt x="215556" y="1361195"/>
                    <a:pt x="204808" y="1562775"/>
                    <a:pt x="194227" y="1764355"/>
                  </a:cubicBezTo>
                  <a:cubicBezTo>
                    <a:pt x="184007" y="1959197"/>
                    <a:pt x="173632" y="2153977"/>
                    <a:pt x="163154" y="2348767"/>
                  </a:cubicBezTo>
                  <a:cubicBezTo>
                    <a:pt x="152562" y="2546082"/>
                    <a:pt x="141928" y="2743398"/>
                    <a:pt x="131232" y="2940662"/>
                  </a:cubicBezTo>
                  <a:cubicBezTo>
                    <a:pt x="120330" y="3141083"/>
                    <a:pt x="109530" y="3341452"/>
                    <a:pt x="98835" y="3541873"/>
                  </a:cubicBezTo>
                  <a:cubicBezTo>
                    <a:pt x="88563" y="3735235"/>
                    <a:pt x="78292" y="3928606"/>
                    <a:pt x="67752" y="4122020"/>
                  </a:cubicBezTo>
                  <a:cubicBezTo>
                    <a:pt x="64118" y="4188050"/>
                    <a:pt x="60535" y="4254091"/>
                    <a:pt x="57004" y="4320174"/>
                  </a:cubicBezTo>
                  <a:cubicBezTo>
                    <a:pt x="53474" y="4385946"/>
                    <a:pt x="50264" y="4451718"/>
                    <a:pt x="46474" y="4517438"/>
                  </a:cubicBezTo>
                  <a:cubicBezTo>
                    <a:pt x="45750" y="4529839"/>
                    <a:pt x="35976" y="4540086"/>
                    <a:pt x="23292" y="4540086"/>
                  </a:cubicBezTo>
                  <a:cubicBezTo>
                    <a:pt x="23116" y="4540076"/>
                    <a:pt x="22929" y="4540076"/>
                    <a:pt x="22732" y="45400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 name="Google Shape;105;p4"/>
            <p:cNvSpPr/>
            <p:nvPr/>
          </p:nvSpPr>
          <p:spPr>
            <a:xfrm>
              <a:off x="1207067" y="5276695"/>
              <a:ext cx="1526848" cy="144551"/>
            </a:xfrm>
            <a:custGeom>
              <a:avLst/>
              <a:gdLst/>
              <a:ahLst/>
              <a:cxnLst/>
              <a:rect l="l" t="t" r="r" b="b"/>
              <a:pathLst>
                <a:path w="1526848" h="144551" extrusionOk="0">
                  <a:moveTo>
                    <a:pt x="1492889" y="144436"/>
                  </a:moveTo>
                  <a:cubicBezTo>
                    <a:pt x="1482618" y="144229"/>
                    <a:pt x="1472295" y="143483"/>
                    <a:pt x="1462024" y="142852"/>
                  </a:cubicBezTo>
                  <a:cubicBezTo>
                    <a:pt x="1442372" y="141693"/>
                    <a:pt x="1422730" y="140430"/>
                    <a:pt x="1403078" y="139167"/>
                  </a:cubicBezTo>
                  <a:cubicBezTo>
                    <a:pt x="1363360" y="136538"/>
                    <a:pt x="1323642" y="133898"/>
                    <a:pt x="1283934" y="130948"/>
                  </a:cubicBezTo>
                  <a:cubicBezTo>
                    <a:pt x="1205451" y="125100"/>
                    <a:pt x="1126864" y="120628"/>
                    <a:pt x="1048380" y="114521"/>
                  </a:cubicBezTo>
                  <a:cubicBezTo>
                    <a:pt x="967267" y="108144"/>
                    <a:pt x="886195" y="101457"/>
                    <a:pt x="805029" y="95454"/>
                  </a:cubicBezTo>
                  <a:cubicBezTo>
                    <a:pt x="726867" y="89657"/>
                    <a:pt x="648694" y="83394"/>
                    <a:pt x="570469" y="77970"/>
                  </a:cubicBezTo>
                  <a:cubicBezTo>
                    <a:pt x="494253" y="72650"/>
                    <a:pt x="418037" y="66864"/>
                    <a:pt x="341862" y="60963"/>
                  </a:cubicBezTo>
                  <a:cubicBezTo>
                    <a:pt x="264963" y="55011"/>
                    <a:pt x="188001" y="49805"/>
                    <a:pt x="111050" y="44484"/>
                  </a:cubicBezTo>
                  <a:cubicBezTo>
                    <a:pt x="79657" y="42321"/>
                    <a:pt x="48160" y="40644"/>
                    <a:pt x="16818" y="37745"/>
                  </a:cubicBezTo>
                  <a:cubicBezTo>
                    <a:pt x="6547" y="36793"/>
                    <a:pt x="-1043" y="26845"/>
                    <a:pt x="117" y="16732"/>
                  </a:cubicBezTo>
                  <a:cubicBezTo>
                    <a:pt x="1329" y="5988"/>
                    <a:pt x="10813" y="-544"/>
                    <a:pt x="21136" y="36"/>
                  </a:cubicBezTo>
                  <a:cubicBezTo>
                    <a:pt x="58638" y="2034"/>
                    <a:pt x="96089" y="5667"/>
                    <a:pt x="133539" y="8410"/>
                  </a:cubicBezTo>
                  <a:cubicBezTo>
                    <a:pt x="171621" y="11257"/>
                    <a:pt x="209652" y="14155"/>
                    <a:pt x="247734" y="17043"/>
                  </a:cubicBezTo>
                  <a:cubicBezTo>
                    <a:pt x="323474" y="22891"/>
                    <a:pt x="399327" y="27787"/>
                    <a:pt x="475129" y="33160"/>
                  </a:cubicBezTo>
                  <a:cubicBezTo>
                    <a:pt x="553292" y="38636"/>
                    <a:pt x="631413" y="44639"/>
                    <a:pt x="709575" y="50115"/>
                  </a:cubicBezTo>
                  <a:cubicBezTo>
                    <a:pt x="789270" y="55694"/>
                    <a:pt x="868914" y="61543"/>
                    <a:pt x="948660" y="66698"/>
                  </a:cubicBezTo>
                  <a:cubicBezTo>
                    <a:pt x="1029619" y="71967"/>
                    <a:pt x="1110525" y="77598"/>
                    <a:pt x="1191380" y="84233"/>
                  </a:cubicBezTo>
                  <a:cubicBezTo>
                    <a:pt x="1269180" y="90547"/>
                    <a:pt x="1347032" y="95764"/>
                    <a:pt x="1424832" y="102089"/>
                  </a:cubicBezTo>
                  <a:cubicBezTo>
                    <a:pt x="1443376" y="103559"/>
                    <a:pt x="1461910" y="105143"/>
                    <a:pt x="1480402" y="106830"/>
                  </a:cubicBezTo>
                  <a:cubicBezTo>
                    <a:pt x="1489307" y="107616"/>
                    <a:pt x="1498201" y="108569"/>
                    <a:pt x="1507002" y="109935"/>
                  </a:cubicBezTo>
                  <a:cubicBezTo>
                    <a:pt x="1512375" y="110773"/>
                    <a:pt x="1517646" y="111467"/>
                    <a:pt x="1521746" y="115411"/>
                  </a:cubicBezTo>
                  <a:cubicBezTo>
                    <a:pt x="1528010" y="121311"/>
                    <a:pt x="1528279" y="130368"/>
                    <a:pt x="1523796" y="137366"/>
                  </a:cubicBezTo>
                  <a:cubicBezTo>
                    <a:pt x="1520317" y="142894"/>
                    <a:pt x="1513680" y="144425"/>
                    <a:pt x="1507623" y="144529"/>
                  </a:cubicBezTo>
                  <a:cubicBezTo>
                    <a:pt x="1506308" y="144539"/>
                    <a:pt x="1504993" y="144550"/>
                    <a:pt x="1503678" y="144550"/>
                  </a:cubicBezTo>
                  <a:cubicBezTo>
                    <a:pt x="1500085" y="144560"/>
                    <a:pt x="1496472" y="144519"/>
                    <a:pt x="1492889" y="14443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6" name="Google Shape;106;p4"/>
            <p:cNvGrpSpPr/>
            <p:nvPr/>
          </p:nvGrpSpPr>
          <p:grpSpPr>
            <a:xfrm>
              <a:off x="211354" y="4192363"/>
              <a:ext cx="2156672" cy="711557"/>
              <a:chOff x="211354" y="4192363"/>
              <a:chExt cx="2156672" cy="711557"/>
            </a:xfrm>
          </p:grpSpPr>
          <p:sp>
            <p:nvSpPr>
              <p:cNvPr id="107" name="Google Shape;107;p4"/>
              <p:cNvSpPr/>
              <p:nvPr/>
            </p:nvSpPr>
            <p:spPr>
              <a:xfrm>
                <a:off x="211354" y="4192363"/>
                <a:ext cx="2156672" cy="134660"/>
              </a:xfrm>
              <a:custGeom>
                <a:avLst/>
                <a:gdLst/>
                <a:ahLst/>
                <a:cxnLst/>
                <a:rect l="l" t="t" r="r" b="b"/>
                <a:pathLst>
                  <a:path w="2156672" h="134660" extrusionOk="0">
                    <a:moveTo>
                      <a:pt x="2138470" y="89509"/>
                    </a:moveTo>
                    <a:cubicBezTo>
                      <a:pt x="2135798" y="89074"/>
                      <a:pt x="2133127" y="88701"/>
                      <a:pt x="2130435" y="88329"/>
                    </a:cubicBezTo>
                    <a:cubicBezTo>
                      <a:pt x="2111953" y="85648"/>
                      <a:pt x="2093575" y="82718"/>
                      <a:pt x="2075052" y="80721"/>
                    </a:cubicBezTo>
                    <a:cubicBezTo>
                      <a:pt x="2065463" y="79665"/>
                      <a:pt x="2055824" y="79033"/>
                      <a:pt x="2046133" y="78619"/>
                    </a:cubicBezTo>
                    <a:cubicBezTo>
                      <a:pt x="2036814" y="78215"/>
                      <a:pt x="2027537" y="77957"/>
                      <a:pt x="2018270" y="76870"/>
                    </a:cubicBezTo>
                    <a:cubicBezTo>
                      <a:pt x="2011198" y="75721"/>
                      <a:pt x="2004168" y="74458"/>
                      <a:pt x="1997044" y="73775"/>
                    </a:cubicBezTo>
                    <a:cubicBezTo>
                      <a:pt x="1989827" y="73092"/>
                      <a:pt x="1982611" y="72357"/>
                      <a:pt x="1975394" y="71560"/>
                    </a:cubicBezTo>
                    <a:cubicBezTo>
                      <a:pt x="1964967" y="70452"/>
                      <a:pt x="1954582" y="69344"/>
                      <a:pt x="1944156" y="68609"/>
                    </a:cubicBezTo>
                    <a:cubicBezTo>
                      <a:pt x="1933253" y="67823"/>
                      <a:pt x="1922402" y="66239"/>
                      <a:pt x="1911447" y="65928"/>
                    </a:cubicBezTo>
                    <a:cubicBezTo>
                      <a:pt x="1889538" y="65349"/>
                      <a:pt x="1867567" y="64976"/>
                      <a:pt x="1845658" y="64397"/>
                    </a:cubicBezTo>
                    <a:cubicBezTo>
                      <a:pt x="1798723" y="63082"/>
                      <a:pt x="1751799" y="61498"/>
                      <a:pt x="1704864" y="59656"/>
                    </a:cubicBezTo>
                    <a:cubicBezTo>
                      <a:pt x="1612216" y="56022"/>
                      <a:pt x="1519506" y="53652"/>
                      <a:pt x="1426796" y="49594"/>
                    </a:cubicBezTo>
                    <a:cubicBezTo>
                      <a:pt x="1334728" y="45536"/>
                      <a:pt x="1242649" y="41645"/>
                      <a:pt x="1150530" y="37959"/>
                    </a:cubicBezTo>
                    <a:cubicBezTo>
                      <a:pt x="1053554" y="34067"/>
                      <a:pt x="956588" y="30796"/>
                      <a:pt x="859561" y="27639"/>
                    </a:cubicBezTo>
                    <a:cubicBezTo>
                      <a:pt x="770019" y="24741"/>
                      <a:pt x="680519" y="21429"/>
                      <a:pt x="590977" y="18427"/>
                    </a:cubicBezTo>
                    <a:cubicBezTo>
                      <a:pt x="496848" y="15373"/>
                      <a:pt x="402772" y="12371"/>
                      <a:pt x="308757" y="7786"/>
                    </a:cubicBezTo>
                    <a:cubicBezTo>
                      <a:pt x="261087" y="5467"/>
                      <a:pt x="213469" y="2889"/>
                      <a:pt x="165799" y="1047"/>
                    </a:cubicBezTo>
                    <a:cubicBezTo>
                      <a:pt x="143041" y="157"/>
                      <a:pt x="120179" y="312"/>
                      <a:pt x="97483" y="208"/>
                    </a:cubicBezTo>
                    <a:cubicBezTo>
                      <a:pt x="86259" y="157"/>
                      <a:pt x="75098" y="-112"/>
                      <a:pt x="63874" y="53"/>
                    </a:cubicBezTo>
                    <a:cubicBezTo>
                      <a:pt x="56709" y="157"/>
                      <a:pt x="49544" y="260"/>
                      <a:pt x="42379" y="374"/>
                    </a:cubicBezTo>
                    <a:cubicBezTo>
                      <a:pt x="31631" y="529"/>
                      <a:pt x="19672" y="1005"/>
                      <a:pt x="9929" y="5798"/>
                    </a:cubicBezTo>
                    <a:cubicBezTo>
                      <a:pt x="921" y="10218"/>
                      <a:pt x="-3345" y="23074"/>
                      <a:pt x="3085" y="31438"/>
                    </a:cubicBezTo>
                    <a:cubicBezTo>
                      <a:pt x="3085" y="31438"/>
                      <a:pt x="3085" y="31438"/>
                      <a:pt x="3085" y="31490"/>
                    </a:cubicBezTo>
                    <a:cubicBezTo>
                      <a:pt x="4027" y="32711"/>
                      <a:pt x="5063" y="33808"/>
                      <a:pt x="6181" y="34781"/>
                    </a:cubicBezTo>
                    <a:cubicBezTo>
                      <a:pt x="6150" y="34813"/>
                      <a:pt x="6119" y="34833"/>
                      <a:pt x="6088" y="34854"/>
                    </a:cubicBezTo>
                    <a:cubicBezTo>
                      <a:pt x="8832" y="37380"/>
                      <a:pt x="12621" y="38912"/>
                      <a:pt x="16359" y="39170"/>
                    </a:cubicBezTo>
                    <a:cubicBezTo>
                      <a:pt x="19207" y="39377"/>
                      <a:pt x="21940" y="38694"/>
                      <a:pt x="24787" y="38643"/>
                    </a:cubicBezTo>
                    <a:cubicBezTo>
                      <a:pt x="27914" y="38560"/>
                      <a:pt x="31052" y="38467"/>
                      <a:pt x="34209" y="38446"/>
                    </a:cubicBezTo>
                    <a:cubicBezTo>
                      <a:pt x="56440" y="38829"/>
                      <a:pt x="78618" y="40071"/>
                      <a:pt x="100796" y="41065"/>
                    </a:cubicBezTo>
                    <a:cubicBezTo>
                      <a:pt x="122447" y="42017"/>
                      <a:pt x="144149" y="42856"/>
                      <a:pt x="165799" y="44274"/>
                    </a:cubicBezTo>
                    <a:cubicBezTo>
                      <a:pt x="212102" y="47275"/>
                      <a:pt x="258343" y="50174"/>
                      <a:pt x="304646" y="52751"/>
                    </a:cubicBezTo>
                    <a:cubicBezTo>
                      <a:pt x="398620" y="57917"/>
                      <a:pt x="492800" y="60649"/>
                      <a:pt x="586866" y="63858"/>
                    </a:cubicBezTo>
                    <a:cubicBezTo>
                      <a:pt x="675942" y="66964"/>
                      <a:pt x="765007" y="70235"/>
                      <a:pt x="854083" y="73071"/>
                    </a:cubicBezTo>
                    <a:cubicBezTo>
                      <a:pt x="951059" y="76176"/>
                      <a:pt x="1048076" y="79230"/>
                      <a:pt x="1145052" y="82863"/>
                    </a:cubicBezTo>
                    <a:cubicBezTo>
                      <a:pt x="1237762" y="86341"/>
                      <a:pt x="1330462" y="90285"/>
                      <a:pt x="1423172" y="94022"/>
                    </a:cubicBezTo>
                    <a:cubicBezTo>
                      <a:pt x="1515188" y="97707"/>
                      <a:pt x="1607267" y="100657"/>
                      <a:pt x="1699335" y="104239"/>
                    </a:cubicBezTo>
                    <a:cubicBezTo>
                      <a:pt x="1746321" y="106029"/>
                      <a:pt x="1793256" y="107613"/>
                      <a:pt x="1840232" y="108503"/>
                    </a:cubicBezTo>
                    <a:cubicBezTo>
                      <a:pt x="1862670" y="108980"/>
                      <a:pt x="1885055" y="109393"/>
                      <a:pt x="1907492" y="110035"/>
                    </a:cubicBezTo>
                    <a:cubicBezTo>
                      <a:pt x="1927651" y="110635"/>
                      <a:pt x="1947759" y="113896"/>
                      <a:pt x="1967732" y="116805"/>
                    </a:cubicBezTo>
                    <a:lnTo>
                      <a:pt x="1967991" y="116846"/>
                    </a:lnTo>
                    <a:cubicBezTo>
                      <a:pt x="1968809" y="116960"/>
                      <a:pt x="1969627" y="117084"/>
                      <a:pt x="1970434" y="117198"/>
                    </a:cubicBezTo>
                    <a:cubicBezTo>
                      <a:pt x="1971884" y="117364"/>
                      <a:pt x="1974586" y="117757"/>
                      <a:pt x="1977278" y="118151"/>
                    </a:cubicBezTo>
                    <a:cubicBezTo>
                      <a:pt x="1988161" y="119765"/>
                      <a:pt x="1999446" y="121453"/>
                      <a:pt x="2010836" y="122622"/>
                    </a:cubicBezTo>
                    <a:cubicBezTo>
                      <a:pt x="2022691" y="123834"/>
                      <a:pt x="2034536" y="124310"/>
                      <a:pt x="2046392" y="125096"/>
                    </a:cubicBezTo>
                    <a:cubicBezTo>
                      <a:pt x="2069584" y="126607"/>
                      <a:pt x="2092726" y="128947"/>
                      <a:pt x="2115712" y="132208"/>
                    </a:cubicBezTo>
                    <a:cubicBezTo>
                      <a:pt x="2120164" y="132870"/>
                      <a:pt x="2124647" y="133584"/>
                      <a:pt x="2129089" y="134309"/>
                    </a:cubicBezTo>
                    <a:cubicBezTo>
                      <a:pt x="2130497" y="134547"/>
                      <a:pt x="2131895" y="134661"/>
                      <a:pt x="2133293" y="134661"/>
                    </a:cubicBezTo>
                    <a:cubicBezTo>
                      <a:pt x="2144071" y="134661"/>
                      <a:pt x="2153887" y="127767"/>
                      <a:pt x="2156217" y="116619"/>
                    </a:cubicBezTo>
                    <a:cubicBezTo>
                      <a:pt x="2158692" y="104880"/>
                      <a:pt x="2150843" y="91403"/>
                      <a:pt x="2138470" y="895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4"/>
              <p:cNvSpPr/>
              <p:nvPr/>
            </p:nvSpPr>
            <p:spPr>
              <a:xfrm>
                <a:off x="221410" y="4488198"/>
                <a:ext cx="2115977" cy="125038"/>
              </a:xfrm>
              <a:custGeom>
                <a:avLst/>
                <a:gdLst/>
                <a:ahLst/>
                <a:cxnLst/>
                <a:rect l="l" t="t" r="r" b="b"/>
                <a:pathLst>
                  <a:path w="2115977" h="125038" extrusionOk="0">
                    <a:moveTo>
                      <a:pt x="2094028" y="78117"/>
                    </a:moveTo>
                    <a:cubicBezTo>
                      <a:pt x="2037247" y="75436"/>
                      <a:pt x="1980413" y="73697"/>
                      <a:pt x="1923632" y="71533"/>
                    </a:cubicBezTo>
                    <a:cubicBezTo>
                      <a:pt x="1836296" y="68221"/>
                      <a:pt x="1748970" y="63635"/>
                      <a:pt x="1661633" y="60261"/>
                    </a:cubicBezTo>
                    <a:cubicBezTo>
                      <a:pt x="1571926" y="56783"/>
                      <a:pt x="1482177" y="53367"/>
                      <a:pt x="1392470" y="49837"/>
                    </a:cubicBezTo>
                    <a:cubicBezTo>
                      <a:pt x="1299926" y="46152"/>
                      <a:pt x="1207319" y="42467"/>
                      <a:pt x="1114775" y="38513"/>
                    </a:cubicBezTo>
                    <a:cubicBezTo>
                      <a:pt x="1022013" y="34507"/>
                      <a:pt x="929262" y="30511"/>
                      <a:pt x="836448" y="26826"/>
                    </a:cubicBezTo>
                    <a:cubicBezTo>
                      <a:pt x="743158" y="23141"/>
                      <a:pt x="649879" y="19715"/>
                      <a:pt x="556589" y="16133"/>
                    </a:cubicBezTo>
                    <a:cubicBezTo>
                      <a:pt x="468414" y="12759"/>
                      <a:pt x="380291" y="9550"/>
                      <a:pt x="292116" y="6755"/>
                    </a:cubicBezTo>
                    <a:cubicBezTo>
                      <a:pt x="243814" y="5171"/>
                      <a:pt x="195513" y="3598"/>
                      <a:pt x="147211" y="2387"/>
                    </a:cubicBezTo>
                    <a:cubicBezTo>
                      <a:pt x="125250" y="1807"/>
                      <a:pt x="103227" y="1124"/>
                      <a:pt x="81266" y="803"/>
                    </a:cubicBezTo>
                    <a:cubicBezTo>
                      <a:pt x="69732" y="596"/>
                      <a:pt x="58198" y="379"/>
                      <a:pt x="46663" y="275"/>
                    </a:cubicBezTo>
                    <a:cubicBezTo>
                      <a:pt x="40917" y="224"/>
                      <a:pt x="35129" y="172"/>
                      <a:pt x="29382" y="120"/>
                    </a:cubicBezTo>
                    <a:cubicBezTo>
                      <a:pt x="24329" y="120"/>
                      <a:pt x="18738" y="-408"/>
                      <a:pt x="13789" y="751"/>
                    </a:cubicBezTo>
                    <a:cubicBezTo>
                      <a:pt x="6251" y="2594"/>
                      <a:pt x="515" y="8649"/>
                      <a:pt x="39" y="16496"/>
                    </a:cubicBezTo>
                    <a:cubicBezTo>
                      <a:pt x="-489" y="24186"/>
                      <a:pt x="4408" y="31557"/>
                      <a:pt x="11729" y="33927"/>
                    </a:cubicBezTo>
                    <a:cubicBezTo>
                      <a:pt x="18417" y="36142"/>
                      <a:pt x="26214" y="35925"/>
                      <a:pt x="33224" y="36453"/>
                    </a:cubicBezTo>
                    <a:cubicBezTo>
                      <a:pt x="40492" y="36981"/>
                      <a:pt x="47761" y="37509"/>
                      <a:pt x="55029" y="38037"/>
                    </a:cubicBezTo>
                    <a:cubicBezTo>
                      <a:pt x="68407" y="38989"/>
                      <a:pt x="81784" y="39724"/>
                      <a:pt x="95161" y="40459"/>
                    </a:cubicBezTo>
                    <a:cubicBezTo>
                      <a:pt x="122765" y="42042"/>
                      <a:pt x="150359" y="43719"/>
                      <a:pt x="178014" y="45148"/>
                    </a:cubicBezTo>
                    <a:cubicBezTo>
                      <a:pt x="271874" y="49940"/>
                      <a:pt x="365795" y="54205"/>
                      <a:pt x="459717" y="58470"/>
                    </a:cubicBezTo>
                    <a:cubicBezTo>
                      <a:pt x="548316" y="62579"/>
                      <a:pt x="636967" y="66109"/>
                      <a:pt x="725608" y="70053"/>
                    </a:cubicBezTo>
                    <a:cubicBezTo>
                      <a:pt x="816051" y="74111"/>
                      <a:pt x="906545" y="77640"/>
                      <a:pt x="996977" y="81056"/>
                    </a:cubicBezTo>
                    <a:cubicBezTo>
                      <a:pt x="1092472" y="84689"/>
                      <a:pt x="1188019" y="88323"/>
                      <a:pt x="1283525" y="92215"/>
                    </a:cubicBezTo>
                    <a:cubicBezTo>
                      <a:pt x="1375013" y="95900"/>
                      <a:pt x="1466512" y="99803"/>
                      <a:pt x="1558010" y="103694"/>
                    </a:cubicBezTo>
                    <a:cubicBezTo>
                      <a:pt x="1645709" y="107380"/>
                      <a:pt x="1733408" y="111013"/>
                      <a:pt x="1821117" y="114066"/>
                    </a:cubicBezTo>
                    <a:cubicBezTo>
                      <a:pt x="1865256" y="115650"/>
                      <a:pt x="1909395" y="117327"/>
                      <a:pt x="1953534" y="119232"/>
                    </a:cubicBezTo>
                    <a:cubicBezTo>
                      <a:pt x="1999309" y="121229"/>
                      <a:pt x="2045137" y="123497"/>
                      <a:pt x="2090963" y="125028"/>
                    </a:cubicBezTo>
                    <a:cubicBezTo>
                      <a:pt x="2091243" y="125039"/>
                      <a:pt x="2091522" y="125039"/>
                      <a:pt x="2091802" y="125039"/>
                    </a:cubicBezTo>
                    <a:cubicBezTo>
                      <a:pt x="2104258" y="125039"/>
                      <a:pt x="2115109" y="115888"/>
                      <a:pt x="2115927" y="103115"/>
                    </a:cubicBezTo>
                    <a:cubicBezTo>
                      <a:pt x="2116776" y="90486"/>
                      <a:pt x="2106826" y="78748"/>
                      <a:pt x="2094028" y="781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4"/>
              <p:cNvSpPr/>
              <p:nvPr/>
            </p:nvSpPr>
            <p:spPr>
              <a:xfrm>
                <a:off x="220812" y="4789013"/>
                <a:ext cx="2056892" cy="114907"/>
              </a:xfrm>
              <a:custGeom>
                <a:avLst/>
                <a:gdLst/>
                <a:ahLst/>
                <a:cxnLst/>
                <a:rect l="l" t="t" r="r" b="b"/>
                <a:pathLst>
                  <a:path w="2056892" h="114907" extrusionOk="0">
                    <a:moveTo>
                      <a:pt x="2031829" y="67054"/>
                    </a:moveTo>
                    <a:cubicBezTo>
                      <a:pt x="2027159" y="67012"/>
                      <a:pt x="2022531" y="67002"/>
                      <a:pt x="2017882" y="66929"/>
                    </a:cubicBezTo>
                    <a:cubicBezTo>
                      <a:pt x="2001357" y="66505"/>
                      <a:pt x="1984832" y="65832"/>
                      <a:pt x="1968307" y="65097"/>
                    </a:cubicBezTo>
                    <a:cubicBezTo>
                      <a:pt x="1878289" y="61360"/>
                      <a:pt x="1788271" y="58255"/>
                      <a:pt x="1698201" y="54984"/>
                    </a:cubicBezTo>
                    <a:cubicBezTo>
                      <a:pt x="1601702" y="51454"/>
                      <a:pt x="1505202" y="48028"/>
                      <a:pt x="1408651" y="44560"/>
                    </a:cubicBezTo>
                    <a:cubicBezTo>
                      <a:pt x="1320424" y="41403"/>
                      <a:pt x="1232197" y="38298"/>
                      <a:pt x="1143971" y="35130"/>
                    </a:cubicBezTo>
                    <a:cubicBezTo>
                      <a:pt x="1049003" y="31756"/>
                      <a:pt x="954026" y="28392"/>
                      <a:pt x="859059" y="25017"/>
                    </a:cubicBezTo>
                    <a:cubicBezTo>
                      <a:pt x="760085" y="21487"/>
                      <a:pt x="661162" y="18009"/>
                      <a:pt x="562240" y="14542"/>
                    </a:cubicBezTo>
                    <a:cubicBezTo>
                      <a:pt x="473485" y="11488"/>
                      <a:pt x="384730" y="8331"/>
                      <a:pt x="295924" y="5960"/>
                    </a:cubicBezTo>
                    <a:cubicBezTo>
                      <a:pt x="248678" y="4698"/>
                      <a:pt x="201433" y="3435"/>
                      <a:pt x="154177" y="2431"/>
                    </a:cubicBezTo>
                    <a:cubicBezTo>
                      <a:pt x="128530" y="1851"/>
                      <a:pt x="102924" y="1323"/>
                      <a:pt x="77277" y="847"/>
                    </a:cubicBezTo>
                    <a:cubicBezTo>
                      <a:pt x="65950" y="588"/>
                      <a:pt x="54571" y="423"/>
                      <a:pt x="43254" y="216"/>
                    </a:cubicBezTo>
                    <a:cubicBezTo>
                      <a:pt x="37570" y="112"/>
                      <a:pt x="31823" y="-105"/>
                      <a:pt x="26139" y="60"/>
                    </a:cubicBezTo>
                    <a:cubicBezTo>
                      <a:pt x="21697" y="216"/>
                      <a:pt x="17504" y="288"/>
                      <a:pt x="13486" y="1644"/>
                    </a:cubicBezTo>
                    <a:cubicBezTo>
                      <a:pt x="13486" y="1644"/>
                      <a:pt x="13497" y="1644"/>
                      <a:pt x="13497" y="1634"/>
                    </a:cubicBezTo>
                    <a:cubicBezTo>
                      <a:pt x="13424" y="1654"/>
                      <a:pt x="13362" y="1685"/>
                      <a:pt x="13300" y="1706"/>
                    </a:cubicBezTo>
                    <a:cubicBezTo>
                      <a:pt x="13300" y="1706"/>
                      <a:pt x="13290" y="1706"/>
                      <a:pt x="13290" y="1706"/>
                    </a:cubicBezTo>
                    <a:cubicBezTo>
                      <a:pt x="13279" y="1706"/>
                      <a:pt x="13258" y="1716"/>
                      <a:pt x="13248" y="1716"/>
                    </a:cubicBezTo>
                    <a:cubicBezTo>
                      <a:pt x="13248" y="1716"/>
                      <a:pt x="13258" y="1716"/>
                      <a:pt x="13258" y="1716"/>
                    </a:cubicBezTo>
                    <a:cubicBezTo>
                      <a:pt x="13196" y="1737"/>
                      <a:pt x="13145" y="1758"/>
                      <a:pt x="13082" y="1779"/>
                    </a:cubicBezTo>
                    <a:cubicBezTo>
                      <a:pt x="6104" y="3901"/>
                      <a:pt x="699" y="9708"/>
                      <a:pt x="57" y="17595"/>
                    </a:cubicBezTo>
                    <a:cubicBezTo>
                      <a:pt x="-657" y="26177"/>
                      <a:pt x="5410" y="35058"/>
                      <a:pt x="13952" y="36942"/>
                    </a:cubicBezTo>
                    <a:cubicBezTo>
                      <a:pt x="17731" y="38194"/>
                      <a:pt x="21925" y="38463"/>
                      <a:pt x="25766" y="38712"/>
                    </a:cubicBezTo>
                    <a:cubicBezTo>
                      <a:pt x="31347" y="39084"/>
                      <a:pt x="36938" y="39447"/>
                      <a:pt x="42519" y="39768"/>
                    </a:cubicBezTo>
                    <a:cubicBezTo>
                      <a:pt x="53525" y="40347"/>
                      <a:pt x="64480" y="40979"/>
                      <a:pt x="75445" y="41558"/>
                    </a:cubicBezTo>
                    <a:cubicBezTo>
                      <a:pt x="167834" y="46351"/>
                      <a:pt x="260223" y="50771"/>
                      <a:pt x="352664" y="54508"/>
                    </a:cubicBezTo>
                    <a:cubicBezTo>
                      <a:pt x="450582" y="58462"/>
                      <a:pt x="548552" y="61930"/>
                      <a:pt x="646532" y="65511"/>
                    </a:cubicBezTo>
                    <a:cubicBezTo>
                      <a:pt x="733071" y="68668"/>
                      <a:pt x="819672" y="71774"/>
                      <a:pt x="906211" y="74889"/>
                    </a:cubicBezTo>
                    <a:cubicBezTo>
                      <a:pt x="1002866" y="78367"/>
                      <a:pt x="1099521" y="81845"/>
                      <a:pt x="1196124" y="85262"/>
                    </a:cubicBezTo>
                    <a:cubicBezTo>
                      <a:pt x="1287933" y="88522"/>
                      <a:pt x="1379691" y="91845"/>
                      <a:pt x="1471448" y="95106"/>
                    </a:cubicBezTo>
                    <a:cubicBezTo>
                      <a:pt x="1568942" y="98584"/>
                      <a:pt x="1666497" y="101999"/>
                      <a:pt x="1764053" y="105374"/>
                    </a:cubicBezTo>
                    <a:cubicBezTo>
                      <a:pt x="1809145" y="106958"/>
                      <a:pt x="1854226" y="108479"/>
                      <a:pt x="1899318" y="110063"/>
                    </a:cubicBezTo>
                    <a:cubicBezTo>
                      <a:pt x="1943198" y="111595"/>
                      <a:pt x="1987120" y="112164"/>
                      <a:pt x="2030949" y="114856"/>
                    </a:cubicBezTo>
                    <a:cubicBezTo>
                      <a:pt x="2031477" y="114887"/>
                      <a:pt x="2031994" y="114907"/>
                      <a:pt x="2032512" y="114907"/>
                    </a:cubicBezTo>
                    <a:cubicBezTo>
                      <a:pt x="2046066" y="114907"/>
                      <a:pt x="2057528" y="103790"/>
                      <a:pt x="2056865" y="89847"/>
                    </a:cubicBezTo>
                    <a:cubicBezTo>
                      <a:pt x="2056223" y="76266"/>
                      <a:pt x="2044844" y="67209"/>
                      <a:pt x="2031829" y="670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 name="Google Shape;110;p4"/>
            <p:cNvSpPr/>
            <p:nvPr/>
          </p:nvSpPr>
          <p:spPr>
            <a:xfrm>
              <a:off x="-85712" y="620062"/>
              <a:ext cx="245993" cy="4608691"/>
            </a:xfrm>
            <a:custGeom>
              <a:avLst/>
              <a:gdLst/>
              <a:ahLst/>
              <a:cxnLst/>
              <a:rect l="l" t="t" r="r" b="b"/>
              <a:pathLst>
                <a:path w="245993" h="4608691" extrusionOk="0">
                  <a:moveTo>
                    <a:pt x="22157" y="4608598"/>
                  </a:moveTo>
                  <a:cubicBezTo>
                    <a:pt x="8676" y="4607491"/>
                    <a:pt x="-601" y="4595700"/>
                    <a:pt x="30" y="4582534"/>
                  </a:cubicBezTo>
                  <a:cubicBezTo>
                    <a:pt x="8780" y="4389907"/>
                    <a:pt x="17259" y="4197281"/>
                    <a:pt x="25843" y="4004602"/>
                  </a:cubicBezTo>
                  <a:cubicBezTo>
                    <a:pt x="34530" y="3811448"/>
                    <a:pt x="43176" y="3618241"/>
                    <a:pt x="51811" y="3425087"/>
                  </a:cubicBezTo>
                  <a:cubicBezTo>
                    <a:pt x="60922" y="3221292"/>
                    <a:pt x="70034" y="3017507"/>
                    <a:pt x="79146" y="2813659"/>
                  </a:cubicBezTo>
                  <a:cubicBezTo>
                    <a:pt x="88050" y="2614874"/>
                    <a:pt x="96954" y="2416078"/>
                    <a:pt x="105849" y="2217292"/>
                  </a:cubicBezTo>
                  <a:cubicBezTo>
                    <a:pt x="115012" y="2012451"/>
                    <a:pt x="124175" y="1807600"/>
                    <a:pt x="133504" y="1602759"/>
                  </a:cubicBezTo>
                  <a:cubicBezTo>
                    <a:pt x="142357" y="1408238"/>
                    <a:pt x="151520" y="1213769"/>
                    <a:pt x="160632" y="1019341"/>
                  </a:cubicBezTo>
                  <a:cubicBezTo>
                    <a:pt x="169847" y="822554"/>
                    <a:pt x="178700" y="625766"/>
                    <a:pt x="187915" y="428978"/>
                  </a:cubicBezTo>
                  <a:cubicBezTo>
                    <a:pt x="191445" y="354149"/>
                    <a:pt x="195183" y="279320"/>
                    <a:pt x="199025" y="204490"/>
                  </a:cubicBezTo>
                  <a:cubicBezTo>
                    <a:pt x="200868" y="168582"/>
                    <a:pt x="202866" y="132663"/>
                    <a:pt x="204875" y="96754"/>
                  </a:cubicBezTo>
                  <a:cubicBezTo>
                    <a:pt x="205827" y="79530"/>
                    <a:pt x="206925" y="62368"/>
                    <a:pt x="208250" y="45153"/>
                  </a:cubicBezTo>
                  <a:cubicBezTo>
                    <a:pt x="208933" y="36986"/>
                    <a:pt x="209782" y="28830"/>
                    <a:pt x="210673" y="20662"/>
                  </a:cubicBezTo>
                  <a:cubicBezTo>
                    <a:pt x="211304" y="15187"/>
                    <a:pt x="212257" y="9762"/>
                    <a:pt x="215995" y="5498"/>
                  </a:cubicBezTo>
                  <a:cubicBezTo>
                    <a:pt x="223419" y="-2980"/>
                    <a:pt x="236113" y="-1137"/>
                    <a:pt x="242387" y="7496"/>
                  </a:cubicBezTo>
                  <a:cubicBezTo>
                    <a:pt x="246446" y="13023"/>
                    <a:pt x="245701" y="21025"/>
                    <a:pt x="245866" y="27505"/>
                  </a:cubicBezTo>
                  <a:cubicBezTo>
                    <a:pt x="246073" y="38777"/>
                    <a:pt x="246021" y="50039"/>
                    <a:pt x="245763" y="61312"/>
                  </a:cubicBezTo>
                  <a:cubicBezTo>
                    <a:pt x="245235" y="84643"/>
                    <a:pt x="244448" y="107913"/>
                    <a:pt x="243661" y="131245"/>
                  </a:cubicBezTo>
                  <a:cubicBezTo>
                    <a:pt x="241870" y="181428"/>
                    <a:pt x="239975" y="231662"/>
                    <a:pt x="238028" y="281907"/>
                  </a:cubicBezTo>
                  <a:cubicBezTo>
                    <a:pt x="234342" y="377481"/>
                    <a:pt x="230180" y="473064"/>
                    <a:pt x="226018" y="568637"/>
                  </a:cubicBezTo>
                  <a:cubicBezTo>
                    <a:pt x="217486" y="765270"/>
                    <a:pt x="209058" y="961954"/>
                    <a:pt x="200629" y="1158628"/>
                  </a:cubicBezTo>
                  <a:cubicBezTo>
                    <a:pt x="192046" y="1360001"/>
                    <a:pt x="183297" y="1561416"/>
                    <a:pt x="174403" y="1762789"/>
                  </a:cubicBezTo>
                  <a:cubicBezTo>
                    <a:pt x="165664" y="1960736"/>
                    <a:pt x="156811" y="2158683"/>
                    <a:pt x="147958" y="2356630"/>
                  </a:cubicBezTo>
                  <a:cubicBezTo>
                    <a:pt x="138899" y="2558687"/>
                    <a:pt x="129891" y="2760681"/>
                    <a:pt x="120831" y="2962738"/>
                  </a:cubicBezTo>
                  <a:cubicBezTo>
                    <a:pt x="111771" y="3165322"/>
                    <a:pt x="102711" y="3367844"/>
                    <a:pt x="93652" y="3570429"/>
                  </a:cubicBezTo>
                  <a:cubicBezTo>
                    <a:pt x="84913" y="3766482"/>
                    <a:pt x="76060" y="3962535"/>
                    <a:pt x="67311" y="4158639"/>
                  </a:cubicBezTo>
                  <a:cubicBezTo>
                    <a:pt x="60995" y="4301238"/>
                    <a:pt x="54513" y="4443837"/>
                    <a:pt x="48187" y="4586498"/>
                  </a:cubicBezTo>
                  <a:cubicBezTo>
                    <a:pt x="47638" y="4598982"/>
                    <a:pt x="36114" y="4608691"/>
                    <a:pt x="24010" y="4608691"/>
                  </a:cubicBezTo>
                  <a:cubicBezTo>
                    <a:pt x="23389" y="4608670"/>
                    <a:pt x="22768" y="4608650"/>
                    <a:pt x="22157" y="460859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 name="Google Shape;111;p4"/>
            <p:cNvSpPr/>
            <p:nvPr/>
          </p:nvSpPr>
          <p:spPr>
            <a:xfrm>
              <a:off x="418148" y="1226877"/>
              <a:ext cx="2075113" cy="697992"/>
            </a:xfrm>
            <a:custGeom>
              <a:avLst/>
              <a:gdLst/>
              <a:ahLst/>
              <a:cxnLst/>
              <a:rect l="l" t="t" r="r" b="b"/>
              <a:pathLst>
                <a:path w="2075113" h="697992" extrusionOk="0">
                  <a:moveTo>
                    <a:pt x="2020803" y="154376"/>
                  </a:moveTo>
                  <a:cubicBezTo>
                    <a:pt x="1920245" y="145215"/>
                    <a:pt x="1819593" y="135154"/>
                    <a:pt x="1719190" y="124202"/>
                  </a:cubicBezTo>
                  <a:cubicBezTo>
                    <a:pt x="1492540" y="100032"/>
                    <a:pt x="1264886" y="87817"/>
                    <a:pt x="1037967" y="67177"/>
                  </a:cubicBezTo>
                  <a:cubicBezTo>
                    <a:pt x="829851" y="45595"/>
                    <a:pt x="621725" y="22729"/>
                    <a:pt x="412521" y="16984"/>
                  </a:cubicBezTo>
                  <a:cubicBezTo>
                    <a:pt x="391130" y="15835"/>
                    <a:pt x="369739" y="14727"/>
                    <a:pt x="348357" y="13516"/>
                  </a:cubicBezTo>
                  <a:cubicBezTo>
                    <a:pt x="308432" y="11249"/>
                    <a:pt x="268507" y="8351"/>
                    <a:pt x="228634" y="5825"/>
                  </a:cubicBezTo>
                  <a:cubicBezTo>
                    <a:pt x="209986" y="4614"/>
                    <a:pt x="191390" y="3776"/>
                    <a:pt x="172805" y="2668"/>
                  </a:cubicBezTo>
                  <a:cubicBezTo>
                    <a:pt x="155969" y="1685"/>
                    <a:pt x="139175" y="1312"/>
                    <a:pt x="122391" y="298"/>
                  </a:cubicBezTo>
                  <a:cubicBezTo>
                    <a:pt x="117359" y="-572"/>
                    <a:pt x="112430" y="515"/>
                    <a:pt x="108299" y="2896"/>
                  </a:cubicBezTo>
                  <a:cubicBezTo>
                    <a:pt x="62089" y="-4619"/>
                    <a:pt x="35893" y="41071"/>
                    <a:pt x="25332" y="80623"/>
                  </a:cubicBezTo>
                  <a:cubicBezTo>
                    <a:pt x="18053" y="192758"/>
                    <a:pt x="8290" y="306550"/>
                    <a:pt x="6229" y="420227"/>
                  </a:cubicBezTo>
                  <a:cubicBezTo>
                    <a:pt x="-8639" y="536917"/>
                    <a:pt x="-6527" y="578011"/>
                    <a:pt x="124203" y="586520"/>
                  </a:cubicBezTo>
                  <a:cubicBezTo>
                    <a:pt x="138719" y="586820"/>
                    <a:pt x="153267" y="586965"/>
                    <a:pt x="167814" y="587027"/>
                  </a:cubicBezTo>
                  <a:cubicBezTo>
                    <a:pt x="167845" y="587027"/>
                    <a:pt x="167876" y="587027"/>
                    <a:pt x="167907" y="587038"/>
                  </a:cubicBezTo>
                  <a:cubicBezTo>
                    <a:pt x="300273" y="599729"/>
                    <a:pt x="433488" y="600733"/>
                    <a:pt x="566227" y="607099"/>
                  </a:cubicBezTo>
                  <a:cubicBezTo>
                    <a:pt x="675265" y="614841"/>
                    <a:pt x="784449" y="620628"/>
                    <a:pt x="893694" y="625110"/>
                  </a:cubicBezTo>
                  <a:cubicBezTo>
                    <a:pt x="1042916" y="627687"/>
                    <a:pt x="1192035" y="644756"/>
                    <a:pt x="1341206" y="653389"/>
                  </a:cubicBezTo>
                  <a:cubicBezTo>
                    <a:pt x="1522670" y="664082"/>
                    <a:pt x="1703286" y="683770"/>
                    <a:pt x="1884534" y="697413"/>
                  </a:cubicBezTo>
                  <a:cubicBezTo>
                    <a:pt x="1893407" y="697651"/>
                    <a:pt x="1903057" y="697993"/>
                    <a:pt x="1912955" y="697993"/>
                  </a:cubicBezTo>
                  <a:cubicBezTo>
                    <a:pt x="1953533" y="697993"/>
                    <a:pt x="1998335" y="692165"/>
                    <a:pt x="2011163" y="649063"/>
                  </a:cubicBezTo>
                  <a:cubicBezTo>
                    <a:pt x="2048562" y="549535"/>
                    <a:pt x="2046874" y="441685"/>
                    <a:pt x="2064735" y="338007"/>
                  </a:cubicBezTo>
                  <a:cubicBezTo>
                    <a:pt x="2070150" y="283549"/>
                    <a:pt x="2101130" y="166073"/>
                    <a:pt x="2020803" y="15437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 name="Google Shape;112;p4"/>
            <p:cNvSpPr/>
            <p:nvPr/>
          </p:nvSpPr>
          <p:spPr>
            <a:xfrm>
              <a:off x="-134479" y="5461814"/>
              <a:ext cx="2851358" cy="235405"/>
            </a:xfrm>
            <a:custGeom>
              <a:avLst/>
              <a:gdLst/>
              <a:ahLst/>
              <a:cxnLst/>
              <a:rect l="l" t="t" r="r" b="b"/>
              <a:pathLst>
                <a:path w="2851358" h="235405" extrusionOk="0">
                  <a:moveTo>
                    <a:pt x="2824330" y="235354"/>
                  </a:moveTo>
                  <a:cubicBezTo>
                    <a:pt x="2808582" y="234930"/>
                    <a:pt x="2792885" y="233191"/>
                    <a:pt x="2777188" y="232041"/>
                  </a:cubicBezTo>
                  <a:cubicBezTo>
                    <a:pt x="2763076" y="230986"/>
                    <a:pt x="2749005" y="230044"/>
                    <a:pt x="2734892" y="229143"/>
                  </a:cubicBezTo>
                  <a:cubicBezTo>
                    <a:pt x="2705342" y="227249"/>
                    <a:pt x="2675740" y="225458"/>
                    <a:pt x="2646189" y="223616"/>
                  </a:cubicBezTo>
                  <a:cubicBezTo>
                    <a:pt x="2585929" y="219827"/>
                    <a:pt x="2525782" y="215397"/>
                    <a:pt x="2465573" y="210873"/>
                  </a:cubicBezTo>
                  <a:cubicBezTo>
                    <a:pt x="2345581" y="201764"/>
                    <a:pt x="2225381" y="193970"/>
                    <a:pt x="2105284" y="186600"/>
                  </a:cubicBezTo>
                  <a:cubicBezTo>
                    <a:pt x="1982713" y="179126"/>
                    <a:pt x="1860297" y="170224"/>
                    <a:pt x="1737830" y="161850"/>
                  </a:cubicBezTo>
                  <a:cubicBezTo>
                    <a:pt x="1615942" y="153475"/>
                    <a:pt x="1494003" y="145629"/>
                    <a:pt x="1372115" y="137628"/>
                  </a:cubicBezTo>
                  <a:cubicBezTo>
                    <a:pt x="1250652" y="129678"/>
                    <a:pt x="1129241" y="120983"/>
                    <a:pt x="1007778" y="113302"/>
                  </a:cubicBezTo>
                  <a:cubicBezTo>
                    <a:pt x="886894" y="105663"/>
                    <a:pt x="766011" y="96875"/>
                    <a:pt x="645169" y="88345"/>
                  </a:cubicBezTo>
                  <a:cubicBezTo>
                    <a:pt x="525808" y="79971"/>
                    <a:pt x="406343" y="72756"/>
                    <a:pt x="286992" y="65066"/>
                  </a:cubicBezTo>
                  <a:cubicBezTo>
                    <a:pt x="241538" y="62115"/>
                    <a:pt x="196135" y="59269"/>
                    <a:pt x="150671" y="56060"/>
                  </a:cubicBezTo>
                  <a:cubicBezTo>
                    <a:pt x="127602" y="54476"/>
                    <a:pt x="104533" y="52851"/>
                    <a:pt x="81454" y="51009"/>
                  </a:cubicBezTo>
                  <a:cubicBezTo>
                    <a:pt x="70758" y="50118"/>
                    <a:pt x="60073" y="49270"/>
                    <a:pt x="49377" y="48431"/>
                  </a:cubicBezTo>
                  <a:cubicBezTo>
                    <a:pt x="39313" y="47644"/>
                    <a:pt x="29156" y="47324"/>
                    <a:pt x="20355" y="46030"/>
                  </a:cubicBezTo>
                  <a:cubicBezTo>
                    <a:pt x="8634" y="44353"/>
                    <a:pt x="-478" y="34374"/>
                    <a:pt x="19" y="22160"/>
                  </a:cubicBezTo>
                  <a:cubicBezTo>
                    <a:pt x="537" y="9935"/>
                    <a:pt x="11378" y="-624"/>
                    <a:pt x="23844" y="29"/>
                  </a:cubicBezTo>
                  <a:cubicBezTo>
                    <a:pt x="28638" y="-64"/>
                    <a:pt x="33504" y="463"/>
                    <a:pt x="38257" y="733"/>
                  </a:cubicBezTo>
                  <a:cubicBezTo>
                    <a:pt x="45898" y="1157"/>
                    <a:pt x="53581" y="1571"/>
                    <a:pt x="61274" y="1995"/>
                  </a:cubicBezTo>
                  <a:cubicBezTo>
                    <a:pt x="74972" y="2730"/>
                    <a:pt x="88660" y="3414"/>
                    <a:pt x="102359" y="4211"/>
                  </a:cubicBezTo>
                  <a:cubicBezTo>
                    <a:pt x="131806" y="5950"/>
                    <a:pt x="161252" y="7792"/>
                    <a:pt x="190689" y="9790"/>
                  </a:cubicBezTo>
                  <a:cubicBezTo>
                    <a:pt x="250794" y="13848"/>
                    <a:pt x="310837" y="18009"/>
                    <a:pt x="370942" y="22222"/>
                  </a:cubicBezTo>
                  <a:cubicBezTo>
                    <a:pt x="489724" y="30596"/>
                    <a:pt x="608609" y="38339"/>
                    <a:pt x="727432" y="45812"/>
                  </a:cubicBezTo>
                  <a:cubicBezTo>
                    <a:pt x="850003" y="53555"/>
                    <a:pt x="972470" y="61557"/>
                    <a:pt x="1094989" y="69931"/>
                  </a:cubicBezTo>
                  <a:cubicBezTo>
                    <a:pt x="1217084" y="78305"/>
                    <a:pt x="1339241" y="85727"/>
                    <a:pt x="1461336" y="94049"/>
                  </a:cubicBezTo>
                  <a:cubicBezTo>
                    <a:pt x="1583855" y="102423"/>
                    <a:pt x="1706426" y="110425"/>
                    <a:pt x="1829049" y="118271"/>
                  </a:cubicBezTo>
                  <a:cubicBezTo>
                    <a:pt x="1888150" y="122059"/>
                    <a:pt x="1947251" y="125641"/>
                    <a:pt x="2006351" y="129595"/>
                  </a:cubicBezTo>
                  <a:cubicBezTo>
                    <a:pt x="2067979" y="133756"/>
                    <a:pt x="2129554" y="138394"/>
                    <a:pt x="2191181" y="142493"/>
                  </a:cubicBezTo>
                  <a:cubicBezTo>
                    <a:pt x="2250230" y="146499"/>
                    <a:pt x="2309279" y="150494"/>
                    <a:pt x="2368370" y="154345"/>
                  </a:cubicBezTo>
                  <a:cubicBezTo>
                    <a:pt x="2428413" y="158237"/>
                    <a:pt x="2488518" y="161405"/>
                    <a:pt x="2548561" y="165038"/>
                  </a:cubicBezTo>
                  <a:cubicBezTo>
                    <a:pt x="2595278" y="167884"/>
                    <a:pt x="2641903" y="171145"/>
                    <a:pt x="2688568" y="174468"/>
                  </a:cubicBezTo>
                  <a:cubicBezTo>
                    <a:pt x="2711430" y="176103"/>
                    <a:pt x="2734343" y="177677"/>
                    <a:pt x="2757205" y="179209"/>
                  </a:cubicBezTo>
                  <a:cubicBezTo>
                    <a:pt x="2780274" y="180741"/>
                    <a:pt x="2803508" y="181103"/>
                    <a:pt x="2826526" y="183525"/>
                  </a:cubicBezTo>
                  <a:cubicBezTo>
                    <a:pt x="2833369" y="184260"/>
                    <a:pt x="2839478" y="186579"/>
                    <a:pt x="2844272" y="191692"/>
                  </a:cubicBezTo>
                  <a:cubicBezTo>
                    <a:pt x="2849066" y="196744"/>
                    <a:pt x="2851644" y="203648"/>
                    <a:pt x="2851334" y="210542"/>
                  </a:cubicBezTo>
                  <a:cubicBezTo>
                    <a:pt x="2850764" y="224578"/>
                    <a:pt x="2838826" y="235406"/>
                    <a:pt x="2825004" y="235406"/>
                  </a:cubicBezTo>
                  <a:cubicBezTo>
                    <a:pt x="2824796" y="235364"/>
                    <a:pt x="2824558" y="235364"/>
                    <a:pt x="2824330" y="235354"/>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4"/>
            <p:cNvSpPr/>
            <p:nvPr/>
          </p:nvSpPr>
          <p:spPr>
            <a:xfrm>
              <a:off x="-51844" y="5194509"/>
              <a:ext cx="2761964" cy="235627"/>
            </a:xfrm>
            <a:custGeom>
              <a:avLst/>
              <a:gdLst/>
              <a:ahLst/>
              <a:cxnLst/>
              <a:rect l="l" t="t" r="r" b="b"/>
              <a:pathLst>
                <a:path w="2761964" h="235627" extrusionOk="0">
                  <a:moveTo>
                    <a:pt x="2737160" y="235576"/>
                  </a:moveTo>
                  <a:cubicBezTo>
                    <a:pt x="2623017" y="227575"/>
                    <a:pt x="2508926" y="219408"/>
                    <a:pt x="2394783" y="211510"/>
                  </a:cubicBezTo>
                  <a:cubicBezTo>
                    <a:pt x="2276799" y="203343"/>
                    <a:pt x="2158856" y="194979"/>
                    <a:pt x="2040924" y="186656"/>
                  </a:cubicBezTo>
                  <a:cubicBezTo>
                    <a:pt x="1920983" y="178179"/>
                    <a:pt x="1801104" y="169804"/>
                    <a:pt x="1681214" y="161378"/>
                  </a:cubicBezTo>
                  <a:cubicBezTo>
                    <a:pt x="1555962" y="152528"/>
                    <a:pt x="1430750" y="143792"/>
                    <a:pt x="1305549" y="134941"/>
                  </a:cubicBezTo>
                  <a:cubicBezTo>
                    <a:pt x="1186820" y="126619"/>
                    <a:pt x="1068152" y="118297"/>
                    <a:pt x="949422" y="109933"/>
                  </a:cubicBezTo>
                  <a:cubicBezTo>
                    <a:pt x="835228" y="101931"/>
                    <a:pt x="721033" y="93867"/>
                    <a:pt x="606838" y="85814"/>
                  </a:cubicBezTo>
                  <a:cubicBezTo>
                    <a:pt x="483584" y="77181"/>
                    <a:pt x="360278" y="68434"/>
                    <a:pt x="237013" y="59532"/>
                  </a:cubicBezTo>
                  <a:cubicBezTo>
                    <a:pt x="179931" y="55433"/>
                    <a:pt x="122746" y="51531"/>
                    <a:pt x="66244" y="46521"/>
                  </a:cubicBezTo>
                  <a:cubicBezTo>
                    <a:pt x="62061" y="46138"/>
                    <a:pt x="57681" y="46045"/>
                    <a:pt x="53467" y="45403"/>
                  </a:cubicBezTo>
                  <a:cubicBezTo>
                    <a:pt x="51893" y="45300"/>
                    <a:pt x="50330" y="45113"/>
                    <a:pt x="48756" y="44948"/>
                  </a:cubicBezTo>
                  <a:cubicBezTo>
                    <a:pt x="44594" y="44471"/>
                    <a:pt x="40483" y="43943"/>
                    <a:pt x="36321" y="43478"/>
                  </a:cubicBezTo>
                  <a:cubicBezTo>
                    <a:pt x="30947" y="42846"/>
                    <a:pt x="25573" y="41532"/>
                    <a:pt x="20303" y="40321"/>
                  </a:cubicBezTo>
                  <a:cubicBezTo>
                    <a:pt x="14774" y="39058"/>
                    <a:pt x="8769" y="36791"/>
                    <a:pt x="4814" y="32630"/>
                  </a:cubicBezTo>
                  <a:cubicBezTo>
                    <a:pt x="-2776" y="24525"/>
                    <a:pt x="-985" y="12465"/>
                    <a:pt x="7340" y="5778"/>
                  </a:cubicBezTo>
                  <a:cubicBezTo>
                    <a:pt x="12237" y="1824"/>
                    <a:pt x="19879" y="1038"/>
                    <a:pt x="25988" y="561"/>
                  </a:cubicBezTo>
                  <a:cubicBezTo>
                    <a:pt x="33681" y="-122"/>
                    <a:pt x="41312" y="-70"/>
                    <a:pt x="49005" y="137"/>
                  </a:cubicBezTo>
                  <a:cubicBezTo>
                    <a:pt x="62123" y="396"/>
                    <a:pt x="75231" y="1296"/>
                    <a:pt x="88350" y="2083"/>
                  </a:cubicBezTo>
                  <a:cubicBezTo>
                    <a:pt x="116844" y="3822"/>
                    <a:pt x="145287" y="5613"/>
                    <a:pt x="173791" y="7559"/>
                  </a:cubicBezTo>
                  <a:cubicBezTo>
                    <a:pt x="236475" y="11772"/>
                    <a:pt x="299158" y="16037"/>
                    <a:pt x="361831" y="20405"/>
                  </a:cubicBezTo>
                  <a:cubicBezTo>
                    <a:pt x="480136" y="28624"/>
                    <a:pt x="598493" y="36884"/>
                    <a:pt x="716798" y="45206"/>
                  </a:cubicBezTo>
                  <a:cubicBezTo>
                    <a:pt x="832525" y="53373"/>
                    <a:pt x="948190" y="61478"/>
                    <a:pt x="1063917" y="69584"/>
                  </a:cubicBezTo>
                  <a:cubicBezTo>
                    <a:pt x="1183641" y="78010"/>
                    <a:pt x="1303323" y="86435"/>
                    <a:pt x="1422995" y="94809"/>
                  </a:cubicBezTo>
                  <a:cubicBezTo>
                    <a:pt x="1545307" y="103443"/>
                    <a:pt x="1667557" y="112034"/>
                    <a:pt x="1789870" y="120615"/>
                  </a:cubicBezTo>
                  <a:cubicBezTo>
                    <a:pt x="1908910" y="128989"/>
                    <a:pt x="2028002" y="137312"/>
                    <a:pt x="2147053" y="145738"/>
                  </a:cubicBezTo>
                  <a:cubicBezTo>
                    <a:pt x="2267884" y="154215"/>
                    <a:pt x="2388664" y="162693"/>
                    <a:pt x="2509444" y="171171"/>
                  </a:cubicBezTo>
                  <a:cubicBezTo>
                    <a:pt x="2585763" y="176543"/>
                    <a:pt x="2662093" y="181915"/>
                    <a:pt x="2738413" y="187288"/>
                  </a:cubicBezTo>
                  <a:cubicBezTo>
                    <a:pt x="2751531" y="188178"/>
                    <a:pt x="2762279" y="198457"/>
                    <a:pt x="2761958" y="212038"/>
                  </a:cubicBezTo>
                  <a:cubicBezTo>
                    <a:pt x="2761606" y="224293"/>
                    <a:pt x="2751159" y="235628"/>
                    <a:pt x="2738641" y="235628"/>
                  </a:cubicBezTo>
                  <a:cubicBezTo>
                    <a:pt x="2738164" y="235628"/>
                    <a:pt x="2737667" y="235618"/>
                    <a:pt x="2737160" y="2355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 name="Google Shape;114;p4"/>
            <p:cNvSpPr/>
            <p:nvPr/>
          </p:nvSpPr>
          <p:spPr>
            <a:xfrm>
              <a:off x="-527220" y="521548"/>
              <a:ext cx="647215" cy="5003272"/>
            </a:xfrm>
            <a:custGeom>
              <a:avLst/>
              <a:gdLst/>
              <a:ahLst/>
              <a:cxnLst/>
              <a:rect l="l" t="t" r="r" b="b"/>
              <a:pathLst>
                <a:path w="647215" h="5003272" extrusionOk="0">
                  <a:moveTo>
                    <a:pt x="646061" y="61292"/>
                  </a:moveTo>
                  <a:cubicBezTo>
                    <a:pt x="643007" y="47287"/>
                    <a:pt x="629784" y="37329"/>
                    <a:pt x="615454" y="38436"/>
                  </a:cubicBezTo>
                  <a:cubicBezTo>
                    <a:pt x="614502" y="38488"/>
                    <a:pt x="613560" y="38643"/>
                    <a:pt x="612607" y="38809"/>
                  </a:cubicBezTo>
                  <a:cubicBezTo>
                    <a:pt x="598598" y="35072"/>
                    <a:pt x="582901" y="35435"/>
                    <a:pt x="568892" y="33540"/>
                  </a:cubicBezTo>
                  <a:cubicBezTo>
                    <a:pt x="509792" y="26905"/>
                    <a:pt x="450535" y="21378"/>
                    <a:pt x="391279" y="16637"/>
                  </a:cubicBezTo>
                  <a:cubicBezTo>
                    <a:pt x="375955" y="14742"/>
                    <a:pt x="359410" y="13055"/>
                    <a:pt x="342294" y="12051"/>
                  </a:cubicBezTo>
                  <a:cubicBezTo>
                    <a:pt x="306790" y="1886"/>
                    <a:pt x="270769" y="-4749"/>
                    <a:pt x="234364" y="4205"/>
                  </a:cubicBezTo>
                  <a:cubicBezTo>
                    <a:pt x="185803" y="19473"/>
                    <a:pt x="197172" y="80452"/>
                    <a:pt x="186218" y="120263"/>
                  </a:cubicBezTo>
                  <a:cubicBezTo>
                    <a:pt x="154980" y="288978"/>
                    <a:pt x="152826" y="461078"/>
                    <a:pt x="148032" y="632060"/>
                  </a:cubicBezTo>
                  <a:cubicBezTo>
                    <a:pt x="138920" y="792298"/>
                    <a:pt x="138972" y="952856"/>
                    <a:pt x="130648" y="1113156"/>
                  </a:cubicBezTo>
                  <a:cubicBezTo>
                    <a:pt x="118585" y="1325263"/>
                    <a:pt x="103675" y="1537278"/>
                    <a:pt x="98995" y="1749706"/>
                  </a:cubicBezTo>
                  <a:cubicBezTo>
                    <a:pt x="87720" y="2164295"/>
                    <a:pt x="71081" y="2578562"/>
                    <a:pt x="49223" y="2992726"/>
                  </a:cubicBezTo>
                  <a:cubicBezTo>
                    <a:pt x="32792" y="3306318"/>
                    <a:pt x="33371" y="3620478"/>
                    <a:pt x="23256" y="3934225"/>
                  </a:cubicBezTo>
                  <a:cubicBezTo>
                    <a:pt x="10717" y="4143279"/>
                    <a:pt x="-2288" y="4352395"/>
                    <a:pt x="342" y="4561977"/>
                  </a:cubicBezTo>
                  <a:cubicBezTo>
                    <a:pt x="3821" y="4640388"/>
                    <a:pt x="-2454" y="4720693"/>
                    <a:pt x="3293" y="4799155"/>
                  </a:cubicBezTo>
                  <a:cubicBezTo>
                    <a:pt x="4981" y="4846233"/>
                    <a:pt x="7455" y="4893362"/>
                    <a:pt x="5560" y="4940284"/>
                  </a:cubicBezTo>
                  <a:cubicBezTo>
                    <a:pt x="6006" y="4943793"/>
                    <a:pt x="7020" y="4946847"/>
                    <a:pt x="8315" y="4949663"/>
                  </a:cubicBezTo>
                  <a:cubicBezTo>
                    <a:pt x="7807" y="4952664"/>
                    <a:pt x="7642" y="4955728"/>
                    <a:pt x="8201" y="4958771"/>
                  </a:cubicBezTo>
                  <a:cubicBezTo>
                    <a:pt x="11152" y="4980147"/>
                    <a:pt x="33330" y="4988107"/>
                    <a:pt x="52029" y="4990529"/>
                  </a:cubicBezTo>
                  <a:cubicBezTo>
                    <a:pt x="159597" y="4999866"/>
                    <a:pt x="267000" y="4992651"/>
                    <a:pt x="375075" y="5002909"/>
                  </a:cubicBezTo>
                  <a:cubicBezTo>
                    <a:pt x="375075" y="5002909"/>
                    <a:pt x="374702" y="5002847"/>
                    <a:pt x="374702" y="5002847"/>
                  </a:cubicBezTo>
                  <a:cubicBezTo>
                    <a:pt x="386672" y="5004007"/>
                    <a:pt x="400184" y="5003033"/>
                    <a:pt x="410797" y="4996958"/>
                  </a:cubicBezTo>
                  <a:cubicBezTo>
                    <a:pt x="428026" y="4985426"/>
                    <a:pt x="436475" y="4958865"/>
                    <a:pt x="424857" y="4940667"/>
                  </a:cubicBezTo>
                  <a:cubicBezTo>
                    <a:pt x="405568" y="4916953"/>
                    <a:pt x="370571" y="4927749"/>
                    <a:pt x="343827" y="4924882"/>
                  </a:cubicBezTo>
                  <a:cubicBezTo>
                    <a:pt x="257516" y="4917522"/>
                    <a:pt x="170956" y="4922439"/>
                    <a:pt x="84986" y="4914251"/>
                  </a:cubicBezTo>
                  <a:cubicBezTo>
                    <a:pt x="84976" y="4914240"/>
                    <a:pt x="84966" y="4914240"/>
                    <a:pt x="84966" y="4914240"/>
                  </a:cubicBezTo>
                  <a:cubicBezTo>
                    <a:pt x="84955" y="4914240"/>
                    <a:pt x="84955" y="4914230"/>
                    <a:pt x="84945" y="4914230"/>
                  </a:cubicBezTo>
                  <a:cubicBezTo>
                    <a:pt x="79292" y="4904324"/>
                    <a:pt x="77231" y="4892762"/>
                    <a:pt x="77883" y="4881458"/>
                  </a:cubicBezTo>
                  <a:cubicBezTo>
                    <a:pt x="80751" y="4849142"/>
                    <a:pt x="83868" y="4816866"/>
                    <a:pt x="87792" y="4784674"/>
                  </a:cubicBezTo>
                  <a:cubicBezTo>
                    <a:pt x="90288" y="4771869"/>
                    <a:pt x="93601" y="4759158"/>
                    <a:pt x="96117" y="4746353"/>
                  </a:cubicBezTo>
                  <a:cubicBezTo>
                    <a:pt x="109577" y="4735857"/>
                    <a:pt x="131869" y="4739004"/>
                    <a:pt x="148612" y="4735340"/>
                  </a:cubicBezTo>
                  <a:cubicBezTo>
                    <a:pt x="168046" y="4733756"/>
                    <a:pt x="187470" y="4733083"/>
                    <a:pt x="206915" y="4732783"/>
                  </a:cubicBezTo>
                  <a:cubicBezTo>
                    <a:pt x="231900" y="4734419"/>
                    <a:pt x="257226" y="4736364"/>
                    <a:pt x="284011" y="4738031"/>
                  </a:cubicBezTo>
                  <a:cubicBezTo>
                    <a:pt x="319039" y="4740929"/>
                    <a:pt x="354388" y="4744293"/>
                    <a:pt x="389623" y="4744293"/>
                  </a:cubicBezTo>
                  <a:cubicBezTo>
                    <a:pt x="400784" y="4745029"/>
                    <a:pt x="413323" y="4744718"/>
                    <a:pt x="423698" y="4741344"/>
                  </a:cubicBezTo>
                  <a:cubicBezTo>
                    <a:pt x="423749" y="4741344"/>
                    <a:pt x="423801" y="4741292"/>
                    <a:pt x="423801" y="4741292"/>
                  </a:cubicBezTo>
                  <a:cubicBezTo>
                    <a:pt x="436651" y="4737607"/>
                    <a:pt x="447719" y="4727711"/>
                    <a:pt x="450349" y="4712650"/>
                  </a:cubicBezTo>
                  <a:cubicBezTo>
                    <a:pt x="450929" y="4669205"/>
                    <a:pt x="451819" y="4625658"/>
                    <a:pt x="456354" y="4582317"/>
                  </a:cubicBezTo>
                  <a:cubicBezTo>
                    <a:pt x="466947" y="4285578"/>
                    <a:pt x="476420" y="3988745"/>
                    <a:pt x="484217" y="3691954"/>
                  </a:cubicBezTo>
                  <a:cubicBezTo>
                    <a:pt x="493173" y="3185901"/>
                    <a:pt x="538472" y="2681899"/>
                    <a:pt x="568333" y="2176944"/>
                  </a:cubicBezTo>
                  <a:cubicBezTo>
                    <a:pt x="587354" y="1869832"/>
                    <a:pt x="608103" y="1562887"/>
                    <a:pt x="620476" y="1255454"/>
                  </a:cubicBezTo>
                  <a:cubicBezTo>
                    <a:pt x="633325" y="956086"/>
                    <a:pt x="631172" y="656241"/>
                    <a:pt x="639859" y="356820"/>
                  </a:cubicBezTo>
                  <a:cubicBezTo>
                    <a:pt x="641526" y="258338"/>
                    <a:pt x="650327" y="159494"/>
                    <a:pt x="646061" y="6129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15" name="Google Shape;115;p4"/>
          <p:cNvGrpSpPr/>
          <p:nvPr/>
        </p:nvGrpSpPr>
        <p:grpSpPr>
          <a:xfrm rot="664843">
            <a:off x="7361928" y="2230560"/>
            <a:ext cx="2701129" cy="3632173"/>
            <a:chOff x="14722166" y="4459979"/>
            <a:chExt cx="5402024" cy="7264309"/>
          </a:xfrm>
        </p:grpSpPr>
        <p:sp>
          <p:nvSpPr>
            <p:cNvPr id="116" name="Google Shape;116;p4"/>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7" name="Google Shape;117;p4"/>
            <p:cNvGrpSpPr/>
            <p:nvPr/>
          </p:nvGrpSpPr>
          <p:grpSpPr>
            <a:xfrm>
              <a:off x="14722166" y="4838599"/>
              <a:ext cx="5380478" cy="6622699"/>
              <a:chOff x="14722166" y="4838599"/>
              <a:chExt cx="5380478" cy="6622699"/>
            </a:xfrm>
          </p:grpSpPr>
          <p:sp>
            <p:nvSpPr>
              <p:cNvPr id="118" name="Google Shape;118;p4"/>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9" name="Google Shape;119;p4"/>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0" name="Google Shape;120;p4"/>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4"/>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4"/>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3" name="Google Shape;123;p4"/>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124;p4"/>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5" name="Google Shape;125;p4"/>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4"/>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 name="Google Shape;127;p4"/>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8" name="Google Shape;128;p4"/>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4"/>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0" name="Google Shape;130;p4"/>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1" name="Google Shape;131;p4"/>
          <p:cNvSpPr txBox="1">
            <a:spLocks noGrp="1"/>
          </p:cNvSpPr>
          <p:nvPr>
            <p:ph type="body" idx="1"/>
          </p:nvPr>
        </p:nvSpPr>
        <p:spPr>
          <a:xfrm>
            <a:off x="2600550" y="3407525"/>
            <a:ext cx="3942900" cy="5244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a:endParaRPr/>
          </a:p>
        </p:txBody>
      </p:sp>
      <p:sp>
        <p:nvSpPr>
          <p:cNvPr id="132" name="Google Shape;13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4"/>
          <p:cNvSpPr txBox="1">
            <a:spLocks noGrp="1"/>
          </p:cNvSpPr>
          <p:nvPr>
            <p:ph type="ctrTitle"/>
          </p:nvPr>
        </p:nvSpPr>
        <p:spPr>
          <a:xfrm>
            <a:off x="2794050" y="1629575"/>
            <a:ext cx="3555900" cy="14802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98957349"/>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87790464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07381488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14183049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94401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0308188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5229932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63729986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277622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44838211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4"/>
        <p:cNvGrpSpPr/>
        <p:nvPr/>
      </p:nvGrpSpPr>
      <p:grpSpPr>
        <a:xfrm>
          <a:off x="0" y="0"/>
          <a:ext cx="0" cy="0"/>
          <a:chOff x="0" y="0"/>
          <a:chExt cx="0" cy="0"/>
        </a:xfrm>
      </p:grpSpPr>
      <p:grpSp>
        <p:nvGrpSpPr>
          <p:cNvPr id="135" name="Google Shape;135;p5"/>
          <p:cNvGrpSpPr/>
          <p:nvPr/>
        </p:nvGrpSpPr>
        <p:grpSpPr>
          <a:xfrm>
            <a:off x="2516315" y="298570"/>
            <a:ext cx="6047560" cy="4249327"/>
            <a:chOff x="5032631" y="597139"/>
            <a:chExt cx="12095120" cy="8498653"/>
          </a:xfrm>
        </p:grpSpPr>
        <p:sp>
          <p:nvSpPr>
            <p:cNvPr id="136" name="Google Shape;136;p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7" name="Google Shape;137;p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8" name="Google Shape;138;p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9" name="Google Shape;139;p5"/>
          <p:cNvSpPr>
            <a:spLocks noGrp="1"/>
          </p:cNvSpPr>
          <p:nvPr>
            <p:ph type="pic" idx="2"/>
          </p:nvPr>
        </p:nvSpPr>
        <p:spPr>
          <a:xfrm>
            <a:off x="514350" y="2255750"/>
            <a:ext cx="2812500" cy="2589300"/>
          </a:xfrm>
          <a:prstGeom prst="rect">
            <a:avLst/>
          </a:prstGeom>
          <a:noFill/>
          <a:ln>
            <a:noFill/>
          </a:ln>
        </p:spPr>
      </p:sp>
      <p:grpSp>
        <p:nvGrpSpPr>
          <p:cNvPr id="140" name="Google Shape;140;p5"/>
          <p:cNvGrpSpPr/>
          <p:nvPr/>
        </p:nvGrpSpPr>
        <p:grpSpPr>
          <a:xfrm rot="-896372">
            <a:off x="940523" y="583263"/>
            <a:ext cx="1063089" cy="1405252"/>
            <a:chOff x="1881111" y="1166386"/>
            <a:chExt cx="2126174" cy="2810500"/>
          </a:xfrm>
        </p:grpSpPr>
        <p:sp>
          <p:nvSpPr>
            <p:cNvPr id="141" name="Google Shape;141;p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4" name="Google Shape;144;p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45;p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6" name="Google Shape;146;p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7" name="Google Shape;147;p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59" name="Google Shape;159;p5"/>
          <p:cNvGrpSpPr/>
          <p:nvPr/>
        </p:nvGrpSpPr>
        <p:grpSpPr>
          <a:xfrm rot="-5400000">
            <a:off x="2705634" y="3117892"/>
            <a:ext cx="1242310" cy="405461"/>
            <a:chOff x="5411267" y="6235785"/>
            <a:chExt cx="2484620" cy="810923"/>
          </a:xfrm>
        </p:grpSpPr>
        <p:sp>
          <p:nvSpPr>
            <p:cNvPr id="160" name="Google Shape;160;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62" name="Google Shape;162;p5"/>
          <p:cNvGrpSpPr/>
          <p:nvPr/>
        </p:nvGrpSpPr>
        <p:grpSpPr>
          <a:xfrm rot="-631942" flipH="1">
            <a:off x="7168172" y="3352449"/>
            <a:ext cx="746879" cy="1436583"/>
            <a:chOff x="14335834" y="6702952"/>
            <a:chExt cx="1493685" cy="2873025"/>
          </a:xfrm>
        </p:grpSpPr>
        <p:sp>
          <p:nvSpPr>
            <p:cNvPr id="163" name="Google Shape;163;p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6" name="Google Shape;166;p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7" name="Google Shape;167;p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1" name="Google Shape;171;p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72" name="Google Shape;172;p5"/>
          <p:cNvSpPr txBox="1">
            <a:spLocks noGrp="1"/>
          </p:cNvSpPr>
          <p:nvPr>
            <p:ph type="title"/>
          </p:nvPr>
        </p:nvSpPr>
        <p:spPr>
          <a:xfrm>
            <a:off x="3303450" y="986825"/>
            <a:ext cx="4473300" cy="396300"/>
          </a:xfrm>
          <a:prstGeom prst="rect">
            <a:avLst/>
          </a:prstGeom>
        </p:spPr>
        <p:txBody>
          <a:bodyPr spcFirstLastPara="1" wrap="square" lIns="0" tIns="0" rIns="0" bIns="0" anchor="b"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73" name="Google Shape;173;p5"/>
          <p:cNvSpPr txBox="1">
            <a:spLocks noGrp="1"/>
          </p:cNvSpPr>
          <p:nvPr>
            <p:ph type="body" idx="1"/>
          </p:nvPr>
        </p:nvSpPr>
        <p:spPr>
          <a:xfrm>
            <a:off x="3609700" y="1720875"/>
            <a:ext cx="3988500" cy="19833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a:endParaRPr/>
          </a:p>
        </p:txBody>
      </p:sp>
      <p:sp>
        <p:nvSpPr>
          <p:cNvPr id="174" name="Google Shape;174;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85649441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95278362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75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444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77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522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997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2492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809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19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3"/>
        <p:cNvGrpSpPr/>
        <p:nvPr/>
      </p:nvGrpSpPr>
      <p:grpSpPr>
        <a:xfrm>
          <a:off x="0" y="0"/>
          <a:ext cx="0" cy="0"/>
          <a:chOff x="0" y="0"/>
          <a:chExt cx="0" cy="0"/>
        </a:xfrm>
      </p:grpSpPr>
      <p:grpSp>
        <p:nvGrpSpPr>
          <p:cNvPr id="214" name="Google Shape;214;p7"/>
          <p:cNvGrpSpPr/>
          <p:nvPr/>
        </p:nvGrpSpPr>
        <p:grpSpPr>
          <a:xfrm>
            <a:off x="662198" y="-146890"/>
            <a:ext cx="7819891" cy="5370604"/>
            <a:chOff x="1324397" y="-293779"/>
            <a:chExt cx="15639781" cy="10741207"/>
          </a:xfrm>
        </p:grpSpPr>
        <p:sp>
          <p:nvSpPr>
            <p:cNvPr id="215" name="Google Shape;215;p7"/>
            <p:cNvSpPr/>
            <p:nvPr/>
          </p:nvSpPr>
          <p:spPr>
            <a:xfrm>
              <a:off x="2016110" y="332154"/>
              <a:ext cx="14233821" cy="9523712"/>
            </a:xfrm>
            <a:custGeom>
              <a:avLst/>
              <a:gdLst/>
              <a:ahLst/>
              <a:cxnLst/>
              <a:rect l="l" t="t" r="r" b="b"/>
              <a:pathLst>
                <a:path w="14233821" h="9523712" extrusionOk="0">
                  <a:moveTo>
                    <a:pt x="14139170" y="5925924"/>
                  </a:moveTo>
                  <a:cubicBezTo>
                    <a:pt x="14191694" y="7029583"/>
                    <a:pt x="14201513" y="8216465"/>
                    <a:pt x="14233821" y="9312089"/>
                  </a:cubicBezTo>
                  <a:cubicBezTo>
                    <a:pt x="13420541" y="9390737"/>
                    <a:pt x="11878661" y="9347836"/>
                    <a:pt x="9527239" y="9347836"/>
                  </a:cubicBezTo>
                  <a:cubicBezTo>
                    <a:pt x="4611161" y="9347836"/>
                    <a:pt x="1001191" y="9523713"/>
                    <a:pt x="306407" y="9523713"/>
                  </a:cubicBezTo>
                  <a:cubicBezTo>
                    <a:pt x="306407" y="8391633"/>
                    <a:pt x="-113596" y="1272360"/>
                    <a:pt x="29864" y="334889"/>
                  </a:cubicBezTo>
                  <a:cubicBezTo>
                    <a:pt x="2431190" y="83588"/>
                    <a:pt x="9543544" y="419895"/>
                    <a:pt x="13807868" y="0"/>
                  </a:cubicBezTo>
                  <a:cubicBezTo>
                    <a:pt x="13996290" y="2256470"/>
                    <a:pt x="13954314" y="3935643"/>
                    <a:pt x="14139170" y="5925924"/>
                  </a:cubicBezTo>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6" name="Google Shape;216;p7"/>
            <p:cNvSpPr/>
            <p:nvPr/>
          </p:nvSpPr>
          <p:spPr>
            <a:xfrm>
              <a:off x="1324397" y="-293779"/>
              <a:ext cx="15639781" cy="10741207"/>
            </a:xfrm>
            <a:custGeom>
              <a:avLst/>
              <a:gdLst/>
              <a:ahLst/>
              <a:cxnLst/>
              <a:rect l="l" t="t" r="r" b="b"/>
              <a:pathLst>
                <a:path w="15639781" h="10741207" extrusionOk="0">
                  <a:moveTo>
                    <a:pt x="308104" y="10741207"/>
                  </a:moveTo>
                  <a:cubicBezTo>
                    <a:pt x="308104" y="8550130"/>
                    <a:pt x="-169922" y="1950560"/>
                    <a:pt x="64880" y="416480"/>
                  </a:cubicBezTo>
                  <a:cubicBezTo>
                    <a:pt x="3312871" y="76520"/>
                    <a:pt x="9861958" y="520884"/>
                    <a:pt x="15151594" y="0"/>
                  </a:cubicBezTo>
                  <a:cubicBezTo>
                    <a:pt x="15330886" y="2146265"/>
                    <a:pt x="15557267" y="7688621"/>
                    <a:pt x="15639781" y="10485050"/>
                  </a:cubicBezTo>
                  <a:cubicBezTo>
                    <a:pt x="15118446" y="10535470"/>
                    <a:pt x="14889057" y="10569112"/>
                    <a:pt x="13510853" y="10569112"/>
                  </a:cubicBezTo>
                  <a:cubicBezTo>
                    <a:pt x="2867154" y="10569133"/>
                    <a:pt x="2290437" y="10741207"/>
                    <a:pt x="308104" y="10741207"/>
                  </a:cubicBezTo>
                  <a:close/>
                  <a:moveTo>
                    <a:pt x="724777" y="1080501"/>
                  </a:moveTo>
                  <a:cubicBezTo>
                    <a:pt x="671351" y="3257357"/>
                    <a:pt x="978506" y="8101491"/>
                    <a:pt x="1028410" y="10008442"/>
                  </a:cubicBezTo>
                  <a:cubicBezTo>
                    <a:pt x="13284558" y="9682983"/>
                    <a:pt x="12991301" y="9916755"/>
                    <a:pt x="14894342" y="9819053"/>
                  </a:cubicBezTo>
                  <a:cubicBezTo>
                    <a:pt x="14744287" y="3952958"/>
                    <a:pt x="14800119" y="8025100"/>
                    <a:pt x="14630860" y="3574932"/>
                  </a:cubicBezTo>
                  <a:cubicBezTo>
                    <a:pt x="14597584" y="2700339"/>
                    <a:pt x="14563320" y="1799195"/>
                    <a:pt x="14487551" y="792744"/>
                  </a:cubicBezTo>
                  <a:cubicBezTo>
                    <a:pt x="10158651" y="1164605"/>
                    <a:pt x="3365353" y="883615"/>
                    <a:pt x="724777" y="10805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7" name="Google Shape;217;p7"/>
            <p:cNvSpPr/>
            <p:nvPr/>
          </p:nvSpPr>
          <p:spPr>
            <a:xfrm>
              <a:off x="1626508" y="27614"/>
              <a:ext cx="15021385" cy="10084043"/>
            </a:xfrm>
            <a:custGeom>
              <a:avLst/>
              <a:gdLst/>
              <a:ahLst/>
              <a:cxnLst/>
              <a:rect l="l" t="t" r="r" b="b"/>
              <a:pathLst>
                <a:path w="15021385" h="10084043" extrusionOk="0">
                  <a:moveTo>
                    <a:pt x="345416" y="10084044"/>
                  </a:moveTo>
                  <a:lnTo>
                    <a:pt x="321785" y="10084044"/>
                  </a:lnTo>
                  <a:lnTo>
                    <a:pt x="321785" y="10060413"/>
                  </a:lnTo>
                  <a:cubicBezTo>
                    <a:pt x="321785" y="7582417"/>
                    <a:pt x="202128" y="5541459"/>
                    <a:pt x="105994" y="3901491"/>
                  </a:cubicBezTo>
                  <a:cubicBezTo>
                    <a:pt x="46767" y="2891216"/>
                    <a:pt x="0" y="2093230"/>
                    <a:pt x="0" y="1491143"/>
                  </a:cubicBezTo>
                  <a:cubicBezTo>
                    <a:pt x="0" y="1400229"/>
                    <a:pt x="18733" y="1304783"/>
                    <a:pt x="36842" y="1212473"/>
                  </a:cubicBezTo>
                  <a:cubicBezTo>
                    <a:pt x="54050" y="1124846"/>
                    <a:pt x="71816" y="1034255"/>
                    <a:pt x="72739" y="950130"/>
                  </a:cubicBezTo>
                  <a:cubicBezTo>
                    <a:pt x="74071" y="828260"/>
                    <a:pt x="59893" y="704650"/>
                    <a:pt x="48507" y="605337"/>
                  </a:cubicBezTo>
                  <a:cubicBezTo>
                    <a:pt x="37272" y="507399"/>
                    <a:pt x="28400" y="430040"/>
                    <a:pt x="35897" y="381125"/>
                  </a:cubicBezTo>
                  <a:lnTo>
                    <a:pt x="38647" y="363101"/>
                  </a:lnTo>
                  <a:lnTo>
                    <a:pt x="56778" y="361189"/>
                  </a:lnTo>
                  <a:cubicBezTo>
                    <a:pt x="106531" y="355990"/>
                    <a:pt x="236586" y="354293"/>
                    <a:pt x="622689" y="349331"/>
                  </a:cubicBezTo>
                  <a:cubicBezTo>
                    <a:pt x="957364" y="345013"/>
                    <a:pt x="1463103" y="338482"/>
                    <a:pt x="2259864" y="325314"/>
                  </a:cubicBezTo>
                  <a:cubicBezTo>
                    <a:pt x="2487062" y="321554"/>
                    <a:pt x="2743713" y="306559"/>
                    <a:pt x="3015401" y="290684"/>
                  </a:cubicBezTo>
                  <a:cubicBezTo>
                    <a:pt x="3429990" y="266452"/>
                    <a:pt x="3899875" y="238997"/>
                    <a:pt x="4437966" y="238997"/>
                  </a:cubicBezTo>
                  <a:cubicBezTo>
                    <a:pt x="5126306" y="238997"/>
                    <a:pt x="5776579" y="253584"/>
                    <a:pt x="6465025" y="269008"/>
                  </a:cubicBezTo>
                  <a:cubicBezTo>
                    <a:pt x="8596038" y="316742"/>
                    <a:pt x="10799618" y="366152"/>
                    <a:pt x="14517322" y="113"/>
                  </a:cubicBezTo>
                  <a:cubicBezTo>
                    <a:pt x="14524239" y="-532"/>
                    <a:pt x="14530985" y="1595"/>
                    <a:pt x="14536312" y="6257"/>
                  </a:cubicBezTo>
                  <a:cubicBezTo>
                    <a:pt x="14548772" y="17084"/>
                    <a:pt x="14559514" y="26429"/>
                    <a:pt x="14583380" y="485701"/>
                  </a:cubicBezTo>
                  <a:cubicBezTo>
                    <a:pt x="14597988" y="766605"/>
                    <a:pt x="14614250" y="1153547"/>
                    <a:pt x="14633091" y="1601584"/>
                  </a:cubicBezTo>
                  <a:cubicBezTo>
                    <a:pt x="14653198" y="2079825"/>
                    <a:pt x="14675991" y="2621870"/>
                    <a:pt x="14702178" y="3162475"/>
                  </a:cubicBezTo>
                  <a:cubicBezTo>
                    <a:pt x="14749310" y="4135649"/>
                    <a:pt x="14831760" y="5101349"/>
                    <a:pt x="14886326" y="5740365"/>
                  </a:cubicBezTo>
                  <a:cubicBezTo>
                    <a:pt x="14905831" y="5968851"/>
                    <a:pt x="14921235" y="6149304"/>
                    <a:pt x="14929355" y="6264965"/>
                  </a:cubicBezTo>
                  <a:cubicBezTo>
                    <a:pt x="14953415" y="6607760"/>
                    <a:pt x="14943855" y="6966323"/>
                    <a:pt x="14934618" y="7313092"/>
                  </a:cubicBezTo>
                  <a:cubicBezTo>
                    <a:pt x="14928238" y="7552406"/>
                    <a:pt x="14921643" y="7799862"/>
                    <a:pt x="14925874" y="8043043"/>
                  </a:cubicBezTo>
                  <a:cubicBezTo>
                    <a:pt x="14931524" y="8366482"/>
                    <a:pt x="14953974" y="8699588"/>
                    <a:pt x="14975671" y="9021695"/>
                  </a:cubicBezTo>
                  <a:cubicBezTo>
                    <a:pt x="14993974" y="9293362"/>
                    <a:pt x="15012921" y="9574245"/>
                    <a:pt x="15020740" y="9839380"/>
                  </a:cubicBezTo>
                  <a:lnTo>
                    <a:pt x="15021386" y="9861465"/>
                  </a:lnTo>
                  <a:lnTo>
                    <a:pt x="14999388" y="9863591"/>
                  </a:lnTo>
                  <a:cubicBezTo>
                    <a:pt x="14663359" y="9896116"/>
                    <a:pt x="14200842" y="9885396"/>
                    <a:pt x="13615275" y="9871841"/>
                  </a:cubicBezTo>
                  <a:cubicBezTo>
                    <a:pt x="13285713" y="9864214"/>
                    <a:pt x="12912177" y="9855557"/>
                    <a:pt x="12504118" y="9853516"/>
                  </a:cubicBezTo>
                  <a:cubicBezTo>
                    <a:pt x="12169703" y="9851733"/>
                    <a:pt x="11804479" y="9865761"/>
                    <a:pt x="11417710" y="9880498"/>
                  </a:cubicBezTo>
                  <a:cubicBezTo>
                    <a:pt x="10981939" y="9897104"/>
                    <a:pt x="10531324" y="9914269"/>
                    <a:pt x="10037207" y="9914269"/>
                  </a:cubicBezTo>
                  <a:cubicBezTo>
                    <a:pt x="9314431" y="9914269"/>
                    <a:pt x="8622956" y="9906556"/>
                    <a:pt x="7954229" y="9899080"/>
                  </a:cubicBezTo>
                  <a:cubicBezTo>
                    <a:pt x="6969776" y="9888103"/>
                    <a:pt x="6039953" y="9877727"/>
                    <a:pt x="5204523" y="9895300"/>
                  </a:cubicBezTo>
                  <a:cubicBezTo>
                    <a:pt x="3540796" y="9930273"/>
                    <a:pt x="2215804" y="9997620"/>
                    <a:pt x="1339042" y="10042196"/>
                  </a:cubicBezTo>
                  <a:cubicBezTo>
                    <a:pt x="860994" y="10066493"/>
                    <a:pt x="515578" y="10084044"/>
                    <a:pt x="345416" y="10084044"/>
                  </a:cubicBezTo>
                  <a:close/>
                  <a:moveTo>
                    <a:pt x="80795" y="406689"/>
                  </a:moveTo>
                  <a:cubicBezTo>
                    <a:pt x="78411" y="451544"/>
                    <a:pt x="86402" y="521083"/>
                    <a:pt x="95446" y="599988"/>
                  </a:cubicBezTo>
                  <a:cubicBezTo>
                    <a:pt x="106982" y="700611"/>
                    <a:pt x="121354" y="825832"/>
                    <a:pt x="120001" y="950667"/>
                  </a:cubicBezTo>
                  <a:cubicBezTo>
                    <a:pt x="119034" y="1039131"/>
                    <a:pt x="100838" y="1131892"/>
                    <a:pt x="83223" y="1221603"/>
                  </a:cubicBezTo>
                  <a:cubicBezTo>
                    <a:pt x="65543" y="1311700"/>
                    <a:pt x="47261" y="1404848"/>
                    <a:pt x="47261" y="1491164"/>
                  </a:cubicBezTo>
                  <a:cubicBezTo>
                    <a:pt x="47261" y="2091877"/>
                    <a:pt x="94007" y="2889240"/>
                    <a:pt x="153191" y="3898741"/>
                  </a:cubicBezTo>
                  <a:cubicBezTo>
                    <a:pt x="249067" y="5534112"/>
                    <a:pt x="368295" y="7567960"/>
                    <a:pt x="369046" y="10036696"/>
                  </a:cubicBezTo>
                  <a:cubicBezTo>
                    <a:pt x="545374" y="10035214"/>
                    <a:pt x="880564" y="10018178"/>
                    <a:pt x="1336700" y="9994999"/>
                  </a:cubicBezTo>
                  <a:cubicBezTo>
                    <a:pt x="2213741" y="9950423"/>
                    <a:pt x="3539163" y="9883055"/>
                    <a:pt x="5203600" y="9848038"/>
                  </a:cubicBezTo>
                  <a:cubicBezTo>
                    <a:pt x="6039760" y="9830466"/>
                    <a:pt x="6969991" y="9840842"/>
                    <a:pt x="7954809" y="9851841"/>
                  </a:cubicBezTo>
                  <a:cubicBezTo>
                    <a:pt x="8623407" y="9859295"/>
                    <a:pt x="9314775" y="9867007"/>
                    <a:pt x="10037272" y="9867007"/>
                  </a:cubicBezTo>
                  <a:cubicBezTo>
                    <a:pt x="10530465" y="9867007"/>
                    <a:pt x="10980629" y="9849864"/>
                    <a:pt x="11415971" y="9833279"/>
                  </a:cubicBezTo>
                  <a:cubicBezTo>
                    <a:pt x="11803255" y="9818521"/>
                    <a:pt x="12169101" y="9804557"/>
                    <a:pt x="12504420" y="9806276"/>
                  </a:cubicBezTo>
                  <a:cubicBezTo>
                    <a:pt x="12912929" y="9808317"/>
                    <a:pt x="13286681" y="9816974"/>
                    <a:pt x="13616435" y="9824601"/>
                  </a:cubicBezTo>
                  <a:cubicBezTo>
                    <a:pt x="14187653" y="9837812"/>
                    <a:pt x="14641490" y="9848317"/>
                    <a:pt x="14972899" y="9818607"/>
                  </a:cubicBezTo>
                  <a:cubicBezTo>
                    <a:pt x="14964779" y="9561570"/>
                    <a:pt x="14947184" y="9300645"/>
                    <a:pt x="14928602" y="9024875"/>
                  </a:cubicBezTo>
                  <a:cubicBezTo>
                    <a:pt x="14906841" y="8702166"/>
                    <a:pt x="14884349" y="8368480"/>
                    <a:pt x="14878699" y="8043859"/>
                  </a:cubicBezTo>
                  <a:cubicBezTo>
                    <a:pt x="14874445" y="7799668"/>
                    <a:pt x="14881041" y="7551654"/>
                    <a:pt x="14887442" y="7311825"/>
                  </a:cubicBezTo>
                  <a:cubicBezTo>
                    <a:pt x="14896658" y="6966194"/>
                    <a:pt x="14906175" y="6608791"/>
                    <a:pt x="14882286" y="6268252"/>
                  </a:cubicBezTo>
                  <a:cubicBezTo>
                    <a:pt x="14874188" y="6152956"/>
                    <a:pt x="14858807" y="5972654"/>
                    <a:pt x="14839300" y="5744360"/>
                  </a:cubicBezTo>
                  <a:cubicBezTo>
                    <a:pt x="14784713" y="5105001"/>
                    <a:pt x="14702199" y="4138786"/>
                    <a:pt x="14655045" y="3164752"/>
                  </a:cubicBezTo>
                  <a:cubicBezTo>
                    <a:pt x="14628858" y="2623996"/>
                    <a:pt x="14606066" y="2081866"/>
                    <a:pt x="14585937" y="1603560"/>
                  </a:cubicBezTo>
                  <a:cubicBezTo>
                    <a:pt x="14553434" y="830730"/>
                    <a:pt x="14525163" y="158030"/>
                    <a:pt x="14504260" y="48856"/>
                  </a:cubicBezTo>
                  <a:cubicBezTo>
                    <a:pt x="10794398" y="413327"/>
                    <a:pt x="8593009" y="363982"/>
                    <a:pt x="6463973" y="316270"/>
                  </a:cubicBezTo>
                  <a:cubicBezTo>
                    <a:pt x="5775805" y="300845"/>
                    <a:pt x="5125791" y="286280"/>
                    <a:pt x="4437988" y="286280"/>
                  </a:cubicBezTo>
                  <a:cubicBezTo>
                    <a:pt x="3901271" y="286280"/>
                    <a:pt x="3432117" y="313692"/>
                    <a:pt x="3018172" y="337902"/>
                  </a:cubicBezTo>
                  <a:cubicBezTo>
                    <a:pt x="2745947" y="353799"/>
                    <a:pt x="2488845" y="368837"/>
                    <a:pt x="2260659" y="372618"/>
                  </a:cubicBezTo>
                  <a:cubicBezTo>
                    <a:pt x="1463790" y="385787"/>
                    <a:pt x="957987" y="392296"/>
                    <a:pt x="623291" y="396635"/>
                  </a:cubicBezTo>
                  <a:cubicBezTo>
                    <a:pt x="290142" y="400910"/>
                    <a:pt x="142686" y="402822"/>
                    <a:pt x="80795" y="406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18" name="Google Shape;218;p7"/>
          <p:cNvSpPr txBox="1">
            <a:spLocks noGrp="1"/>
          </p:cNvSpPr>
          <p:nvPr>
            <p:ph type="body" idx="1"/>
          </p:nvPr>
        </p:nvSpPr>
        <p:spPr>
          <a:xfrm>
            <a:off x="5901650" y="2286075"/>
            <a:ext cx="19026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19" name="Google Shape;219;p7"/>
          <p:cNvSpPr txBox="1">
            <a:spLocks noGrp="1"/>
          </p:cNvSpPr>
          <p:nvPr>
            <p:ph type="body" idx="2"/>
          </p:nvPr>
        </p:nvSpPr>
        <p:spPr>
          <a:xfrm>
            <a:off x="3601975" y="2286075"/>
            <a:ext cx="20811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0" name="Google Shape;220;p7"/>
          <p:cNvSpPr txBox="1">
            <a:spLocks noGrp="1"/>
          </p:cNvSpPr>
          <p:nvPr>
            <p:ph type="body" idx="3"/>
          </p:nvPr>
        </p:nvSpPr>
        <p:spPr>
          <a:xfrm>
            <a:off x="1292050" y="2286075"/>
            <a:ext cx="2081100" cy="21420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a:endParaRPr/>
          </a:p>
        </p:txBody>
      </p:sp>
      <p:sp>
        <p:nvSpPr>
          <p:cNvPr id="221" name="Google Shape;221;p7"/>
          <p:cNvSpPr txBox="1">
            <a:spLocks noGrp="1"/>
          </p:cNvSpPr>
          <p:nvPr>
            <p:ph type="title"/>
          </p:nvPr>
        </p:nvSpPr>
        <p:spPr>
          <a:xfrm>
            <a:off x="1266300" y="661000"/>
            <a:ext cx="6611700" cy="3963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2" name="Google Shape;222;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89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002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890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50"/>
        <p:cNvGrpSpPr/>
        <p:nvPr/>
      </p:nvGrpSpPr>
      <p:grpSpPr>
        <a:xfrm>
          <a:off x="0" y="0"/>
          <a:ext cx="0" cy="0"/>
          <a:chOff x="0" y="0"/>
          <a:chExt cx="0" cy="0"/>
        </a:xfrm>
      </p:grpSpPr>
      <p:grpSp>
        <p:nvGrpSpPr>
          <p:cNvPr id="51" name="Google Shape;51;p2"/>
          <p:cNvGrpSpPr/>
          <p:nvPr/>
        </p:nvGrpSpPr>
        <p:grpSpPr>
          <a:xfrm>
            <a:off x="375043" y="538492"/>
            <a:ext cx="1235522" cy="484910"/>
            <a:chOff x="500057" y="717990"/>
            <a:chExt cx="1647362" cy="646546"/>
          </a:xfrm>
        </p:grpSpPr>
        <p:sp>
          <p:nvSpPr>
            <p:cNvPr id="52" name="Google Shape;52;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3" name="Google Shape;53;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4" name="Google Shape;54;p2"/>
          <p:cNvGrpSpPr/>
          <p:nvPr/>
        </p:nvGrpSpPr>
        <p:grpSpPr>
          <a:xfrm>
            <a:off x="7918410" y="931169"/>
            <a:ext cx="913812" cy="358516"/>
            <a:chOff x="9875305" y="1414383"/>
            <a:chExt cx="1218416" cy="478021"/>
          </a:xfrm>
        </p:grpSpPr>
        <p:sp>
          <p:nvSpPr>
            <p:cNvPr id="55" name="Google Shape;55;p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 name="Google Shape;56;p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7" name="Google Shape;57;p2"/>
          <p:cNvGrpSpPr/>
          <p:nvPr/>
        </p:nvGrpSpPr>
        <p:grpSpPr>
          <a:xfrm>
            <a:off x="-9084" y="1747342"/>
            <a:ext cx="5134295" cy="3396916"/>
            <a:chOff x="-12112" y="2329789"/>
            <a:chExt cx="6845727" cy="4529221"/>
          </a:xfrm>
        </p:grpSpPr>
        <p:sp>
          <p:nvSpPr>
            <p:cNvPr id="58" name="Google Shape;58;p2"/>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9" name="Google Shape;59;p2"/>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0" name="Google Shape;60;p2"/>
          <p:cNvGrpSpPr/>
          <p:nvPr/>
        </p:nvGrpSpPr>
        <p:grpSpPr>
          <a:xfrm>
            <a:off x="-9084" y="3248310"/>
            <a:ext cx="3608575" cy="1895948"/>
            <a:chOff x="-12112" y="4331080"/>
            <a:chExt cx="4811433" cy="2527930"/>
          </a:xfrm>
        </p:grpSpPr>
        <p:sp>
          <p:nvSpPr>
            <p:cNvPr id="61" name="Google Shape;61;p2"/>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2" name="Google Shape;62;p2"/>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3" name="Google Shape;63;p2"/>
          <p:cNvGrpSpPr/>
          <p:nvPr/>
        </p:nvGrpSpPr>
        <p:grpSpPr>
          <a:xfrm>
            <a:off x="-9084" y="3991626"/>
            <a:ext cx="2519147" cy="1151875"/>
            <a:chOff x="-12112" y="5322167"/>
            <a:chExt cx="3358863" cy="1535833"/>
          </a:xfrm>
        </p:grpSpPr>
        <p:sp>
          <p:nvSpPr>
            <p:cNvPr id="64" name="Google Shape;64;p2"/>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 name="Google Shape;65;p2"/>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66" name="Google Shape;66;p2"/>
          <p:cNvGrpSpPr/>
          <p:nvPr/>
        </p:nvGrpSpPr>
        <p:grpSpPr>
          <a:xfrm>
            <a:off x="3652689" y="1887183"/>
            <a:ext cx="5481565" cy="3256317"/>
            <a:chOff x="4870251" y="2516244"/>
            <a:chExt cx="7308753" cy="4341756"/>
          </a:xfrm>
        </p:grpSpPr>
        <p:sp>
          <p:nvSpPr>
            <p:cNvPr id="67" name="Google Shape;67;p2"/>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8" name="Google Shape;68;p2"/>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69" name="Google Shape;69;p2"/>
          <p:cNvGrpSpPr/>
          <p:nvPr/>
        </p:nvGrpSpPr>
        <p:grpSpPr>
          <a:xfrm>
            <a:off x="3966174" y="2859912"/>
            <a:ext cx="5177826" cy="2288888"/>
            <a:chOff x="5288232" y="3813215"/>
            <a:chExt cx="6903768" cy="3051851"/>
          </a:xfrm>
        </p:grpSpPr>
        <p:sp>
          <p:nvSpPr>
            <p:cNvPr id="70" name="Google Shape;70;p2"/>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 name="Google Shape;71;p2"/>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2" name="Google Shape;72;p2"/>
          <p:cNvGrpSpPr/>
          <p:nvPr/>
        </p:nvGrpSpPr>
        <p:grpSpPr>
          <a:xfrm>
            <a:off x="6657013" y="3631951"/>
            <a:ext cx="2477903" cy="1511549"/>
            <a:chOff x="8876017" y="4842601"/>
            <a:chExt cx="3303871" cy="2015399"/>
          </a:xfrm>
        </p:grpSpPr>
        <p:sp>
          <p:nvSpPr>
            <p:cNvPr id="73" name="Google Shape;73;p2"/>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4" name="Google Shape;74;p2"/>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5" name="Google Shape;75;p2"/>
          <p:cNvGrpSpPr/>
          <p:nvPr/>
        </p:nvGrpSpPr>
        <p:grpSpPr>
          <a:xfrm>
            <a:off x="558433" y="1291324"/>
            <a:ext cx="2355110" cy="3116690"/>
            <a:chOff x="2256777" y="2198862"/>
            <a:chExt cx="2823618" cy="3736703"/>
          </a:xfrm>
        </p:grpSpPr>
        <p:grpSp>
          <p:nvGrpSpPr>
            <p:cNvPr id="76" name="Google Shape;76;p2"/>
            <p:cNvGrpSpPr/>
            <p:nvPr/>
          </p:nvGrpSpPr>
          <p:grpSpPr>
            <a:xfrm>
              <a:off x="3294899" y="5120706"/>
              <a:ext cx="748973" cy="454603"/>
              <a:chOff x="5910230" y="3314449"/>
              <a:chExt cx="375256" cy="227768"/>
            </a:xfrm>
          </p:grpSpPr>
          <p:sp>
            <p:nvSpPr>
              <p:cNvPr id="77" name="Google Shape;77;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 name="Google Shape;78;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9" name="Google Shape;79;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 name="Google Shape;80;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 name="Google Shape;81;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 name="Google Shape;82;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 name="Google Shape;83;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 name="Google Shape;84;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 name="Google Shape;85;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 name="Google Shape;86;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7" name="Google Shape;87;p2"/>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a:endParaRPr/>
          </a:p>
        </p:txBody>
      </p:sp>
      <p:grpSp>
        <p:nvGrpSpPr>
          <p:cNvPr id="88" name="Google Shape;88;p2"/>
          <p:cNvGrpSpPr/>
          <p:nvPr/>
        </p:nvGrpSpPr>
        <p:grpSpPr>
          <a:xfrm>
            <a:off x="2738904" y="485546"/>
            <a:ext cx="913793" cy="1209290"/>
            <a:chOff x="2256777" y="2198862"/>
            <a:chExt cx="2823618" cy="3736703"/>
          </a:xfrm>
        </p:grpSpPr>
        <p:grpSp>
          <p:nvGrpSpPr>
            <p:cNvPr id="89" name="Google Shape;89;p2"/>
            <p:cNvGrpSpPr/>
            <p:nvPr/>
          </p:nvGrpSpPr>
          <p:grpSpPr>
            <a:xfrm>
              <a:off x="3294899" y="5120706"/>
              <a:ext cx="748973" cy="454603"/>
              <a:chOff x="5910230" y="3314449"/>
              <a:chExt cx="375256" cy="227768"/>
            </a:xfrm>
          </p:grpSpPr>
          <p:sp>
            <p:nvSpPr>
              <p:cNvPr id="90" name="Google Shape;90;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 name="Google Shape;91;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2" name="Google Shape;92;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 name="Google Shape;93;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 name="Google Shape;94;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 name="Google Shape;95;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 name="Google Shape;96;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 name="Google Shape;97;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 name="Google Shape;98;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 name="Google Shape;99;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0" name="Google Shape;100;p2"/>
          <p:cNvGrpSpPr/>
          <p:nvPr/>
        </p:nvGrpSpPr>
        <p:grpSpPr>
          <a:xfrm>
            <a:off x="1783792" y="166045"/>
            <a:ext cx="526676" cy="696989"/>
            <a:chOff x="2256777" y="2198862"/>
            <a:chExt cx="2823618" cy="3736703"/>
          </a:xfrm>
        </p:grpSpPr>
        <p:grpSp>
          <p:nvGrpSpPr>
            <p:cNvPr id="101" name="Google Shape;101;p2"/>
            <p:cNvGrpSpPr/>
            <p:nvPr/>
          </p:nvGrpSpPr>
          <p:grpSpPr>
            <a:xfrm>
              <a:off x="3294899" y="5120706"/>
              <a:ext cx="748973" cy="454603"/>
              <a:chOff x="5910230" y="3314449"/>
              <a:chExt cx="375256" cy="227768"/>
            </a:xfrm>
          </p:grpSpPr>
          <p:sp>
            <p:nvSpPr>
              <p:cNvPr id="102" name="Google Shape;102;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 name="Google Shape;103;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04" name="Google Shape;104;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 name="Google Shape;105;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 name="Google Shape;106;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 name="Google Shape;107;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8" name="Google Shape;108;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9" name="Google Shape;109;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0" name="Google Shape;110;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1" name="Google Shape;111;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12" name="Google Shape;112;p2"/>
          <p:cNvGrpSpPr/>
          <p:nvPr/>
        </p:nvGrpSpPr>
        <p:grpSpPr>
          <a:xfrm>
            <a:off x="6532678" y="317242"/>
            <a:ext cx="1153223" cy="497461"/>
            <a:chOff x="3033562" y="1043489"/>
            <a:chExt cx="1537631" cy="663281"/>
          </a:xfrm>
        </p:grpSpPr>
        <p:sp>
          <p:nvSpPr>
            <p:cNvPr id="113" name="Google Shape;113;p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14" name="Google Shape;114;p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15" name="Google Shape;115;p2"/>
          <p:cNvGrpSpPr/>
          <p:nvPr/>
        </p:nvGrpSpPr>
        <p:grpSpPr>
          <a:xfrm>
            <a:off x="2310466" y="931166"/>
            <a:ext cx="736883" cy="318044"/>
            <a:chOff x="8575645" y="726630"/>
            <a:chExt cx="982511" cy="424058"/>
          </a:xfrm>
        </p:grpSpPr>
        <p:sp>
          <p:nvSpPr>
            <p:cNvPr id="116" name="Google Shape;116;p2"/>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17" name="Google Shape;117;p2"/>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18" name="Google Shape;118;p2"/>
          <p:cNvGrpSpPr/>
          <p:nvPr/>
        </p:nvGrpSpPr>
        <p:grpSpPr>
          <a:xfrm>
            <a:off x="1811818" y="2607217"/>
            <a:ext cx="1235522" cy="484910"/>
            <a:chOff x="500057" y="717990"/>
            <a:chExt cx="1647362" cy="646546"/>
          </a:xfrm>
        </p:grpSpPr>
        <p:sp>
          <p:nvSpPr>
            <p:cNvPr id="119" name="Google Shape;119;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0" name="Google Shape;120;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75910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1 Title 1 1">
  <p:cSld name="001 Title 1 1">
    <p:spTree>
      <p:nvGrpSpPr>
        <p:cNvPr id="1" name="Shape 121"/>
        <p:cNvGrpSpPr/>
        <p:nvPr/>
      </p:nvGrpSpPr>
      <p:grpSpPr>
        <a:xfrm>
          <a:off x="0" y="0"/>
          <a:ext cx="0" cy="0"/>
          <a:chOff x="0" y="0"/>
          <a:chExt cx="0" cy="0"/>
        </a:xfrm>
      </p:grpSpPr>
      <p:pic>
        <p:nvPicPr>
          <p:cNvPr id="122" name="Google Shape;122;p3"/>
          <p:cNvPicPr preferRelativeResize="0"/>
          <p:nvPr/>
        </p:nvPicPr>
        <p:blipFill rotWithShape="1">
          <a:blip r:embed="rId2">
            <a:alphaModFix/>
          </a:blip>
          <a:srcRect r="18526" b="10176"/>
          <a:stretch/>
        </p:blipFill>
        <p:spPr>
          <a:xfrm>
            <a:off x="2328844" y="0"/>
            <a:ext cx="1533718" cy="1690875"/>
          </a:xfrm>
          <a:prstGeom prst="rect">
            <a:avLst/>
          </a:prstGeom>
          <a:noFill/>
          <a:ln>
            <a:noFill/>
          </a:ln>
          <a:effectLst>
            <a:outerShdw blurRad="142875" dist="19050" dir="5400000" algn="bl" rotWithShape="0">
              <a:srgbClr val="000000">
                <a:alpha val="67000"/>
              </a:srgbClr>
            </a:outerShdw>
          </a:effectLst>
        </p:spPr>
      </p:pic>
      <p:grpSp>
        <p:nvGrpSpPr>
          <p:cNvPr id="123" name="Google Shape;123;p3"/>
          <p:cNvGrpSpPr/>
          <p:nvPr/>
        </p:nvGrpSpPr>
        <p:grpSpPr>
          <a:xfrm>
            <a:off x="375043" y="538492"/>
            <a:ext cx="1235522" cy="484910"/>
            <a:chOff x="500057" y="717990"/>
            <a:chExt cx="1647362" cy="646546"/>
          </a:xfrm>
        </p:grpSpPr>
        <p:sp>
          <p:nvSpPr>
            <p:cNvPr id="124" name="Google Shape;124;p3"/>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5" name="Google Shape;125;p3"/>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pic>
        <p:nvPicPr>
          <p:cNvPr id="126" name="Google Shape;126;p3"/>
          <p:cNvPicPr preferRelativeResize="0"/>
          <p:nvPr/>
        </p:nvPicPr>
        <p:blipFill rotWithShape="1">
          <a:blip r:embed="rId3">
            <a:alphaModFix/>
          </a:blip>
          <a:srcRect r="11520"/>
          <a:stretch/>
        </p:blipFill>
        <p:spPr>
          <a:xfrm>
            <a:off x="1125149" y="-90787"/>
            <a:ext cx="1019193" cy="1151869"/>
          </a:xfrm>
          <a:prstGeom prst="rect">
            <a:avLst/>
          </a:prstGeom>
          <a:noFill/>
          <a:ln>
            <a:noFill/>
          </a:ln>
          <a:effectLst>
            <a:outerShdw blurRad="142875" dist="19050" dir="5400000" algn="bl" rotWithShape="0">
              <a:srgbClr val="000000">
                <a:alpha val="67000"/>
              </a:srgbClr>
            </a:outerShdw>
          </a:effectLst>
        </p:spPr>
      </p:pic>
      <p:grpSp>
        <p:nvGrpSpPr>
          <p:cNvPr id="127" name="Google Shape;127;p3"/>
          <p:cNvGrpSpPr/>
          <p:nvPr/>
        </p:nvGrpSpPr>
        <p:grpSpPr>
          <a:xfrm>
            <a:off x="-9084" y="1747342"/>
            <a:ext cx="5134295" cy="3396916"/>
            <a:chOff x="-12112" y="2329789"/>
            <a:chExt cx="6845727" cy="4529221"/>
          </a:xfrm>
        </p:grpSpPr>
        <p:sp>
          <p:nvSpPr>
            <p:cNvPr id="128" name="Google Shape;128;p3"/>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9" name="Google Shape;129;p3"/>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0" name="Google Shape;130;p3"/>
          <p:cNvGrpSpPr/>
          <p:nvPr/>
        </p:nvGrpSpPr>
        <p:grpSpPr>
          <a:xfrm>
            <a:off x="-9084" y="3248310"/>
            <a:ext cx="3608575" cy="1895948"/>
            <a:chOff x="-12112" y="4331080"/>
            <a:chExt cx="4811433" cy="2527930"/>
          </a:xfrm>
        </p:grpSpPr>
        <p:sp>
          <p:nvSpPr>
            <p:cNvPr id="131" name="Google Shape;131;p3"/>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32" name="Google Shape;132;p3"/>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3" name="Google Shape;133;p3"/>
          <p:cNvGrpSpPr/>
          <p:nvPr/>
        </p:nvGrpSpPr>
        <p:grpSpPr>
          <a:xfrm>
            <a:off x="-9084" y="3991626"/>
            <a:ext cx="2519147" cy="1151875"/>
            <a:chOff x="-12112" y="5322167"/>
            <a:chExt cx="3358863" cy="1535833"/>
          </a:xfrm>
        </p:grpSpPr>
        <p:sp>
          <p:nvSpPr>
            <p:cNvPr id="134" name="Google Shape;134;p3"/>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5" name="Google Shape;135;p3"/>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36" name="Google Shape;136;p3"/>
          <p:cNvGrpSpPr/>
          <p:nvPr/>
        </p:nvGrpSpPr>
        <p:grpSpPr>
          <a:xfrm>
            <a:off x="3652689" y="1887183"/>
            <a:ext cx="5481565" cy="3256317"/>
            <a:chOff x="4870251" y="2516244"/>
            <a:chExt cx="7308753" cy="4341756"/>
          </a:xfrm>
        </p:grpSpPr>
        <p:sp>
          <p:nvSpPr>
            <p:cNvPr id="137" name="Google Shape;137;p3"/>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38" name="Google Shape;138;p3"/>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39" name="Google Shape;139;p3"/>
          <p:cNvGrpSpPr/>
          <p:nvPr/>
        </p:nvGrpSpPr>
        <p:grpSpPr>
          <a:xfrm>
            <a:off x="3966174" y="2859912"/>
            <a:ext cx="5177826" cy="2288888"/>
            <a:chOff x="5288232" y="3813215"/>
            <a:chExt cx="6903768" cy="3051851"/>
          </a:xfrm>
        </p:grpSpPr>
        <p:sp>
          <p:nvSpPr>
            <p:cNvPr id="140" name="Google Shape;140;p3"/>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1" name="Google Shape;141;p3"/>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42" name="Google Shape;142;p3"/>
          <p:cNvGrpSpPr/>
          <p:nvPr/>
        </p:nvGrpSpPr>
        <p:grpSpPr>
          <a:xfrm>
            <a:off x="6657013" y="3631951"/>
            <a:ext cx="2477903" cy="1511549"/>
            <a:chOff x="8876017" y="4842601"/>
            <a:chExt cx="3303871" cy="2015399"/>
          </a:xfrm>
        </p:grpSpPr>
        <p:sp>
          <p:nvSpPr>
            <p:cNvPr id="143" name="Google Shape;143;p3"/>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4" name="Google Shape;144;p3"/>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145" name="Google Shape;145;p3"/>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a:endParaRPr/>
          </a:p>
        </p:txBody>
      </p:sp>
      <p:grpSp>
        <p:nvGrpSpPr>
          <p:cNvPr id="146" name="Google Shape;146;p3"/>
          <p:cNvGrpSpPr/>
          <p:nvPr/>
        </p:nvGrpSpPr>
        <p:grpSpPr>
          <a:xfrm>
            <a:off x="2310466" y="931166"/>
            <a:ext cx="736883" cy="318044"/>
            <a:chOff x="8575645" y="726630"/>
            <a:chExt cx="982511" cy="424058"/>
          </a:xfrm>
        </p:grpSpPr>
        <p:sp>
          <p:nvSpPr>
            <p:cNvPr id="147" name="Google Shape;147;p3"/>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48" name="Google Shape;148;p3"/>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49" name="Google Shape;149;p3"/>
          <p:cNvGrpSpPr/>
          <p:nvPr/>
        </p:nvGrpSpPr>
        <p:grpSpPr>
          <a:xfrm>
            <a:off x="558433" y="1291324"/>
            <a:ext cx="2355110" cy="3116690"/>
            <a:chOff x="2256777" y="2198862"/>
            <a:chExt cx="2823618" cy="3736703"/>
          </a:xfrm>
        </p:grpSpPr>
        <p:grpSp>
          <p:nvGrpSpPr>
            <p:cNvPr id="150" name="Google Shape;150;p3"/>
            <p:cNvGrpSpPr/>
            <p:nvPr/>
          </p:nvGrpSpPr>
          <p:grpSpPr>
            <a:xfrm>
              <a:off x="3294899" y="5120706"/>
              <a:ext cx="748973" cy="454603"/>
              <a:chOff x="5910230" y="3314449"/>
              <a:chExt cx="375256" cy="227768"/>
            </a:xfrm>
          </p:grpSpPr>
          <p:sp>
            <p:nvSpPr>
              <p:cNvPr id="151" name="Google Shape;151;p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2" name="Google Shape;152;p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53" name="Google Shape;153;p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4" name="Google Shape;154;p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5" name="Google Shape;155;p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6" name="Google Shape;156;p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7" name="Google Shape;157;p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8" name="Google Shape;158;p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9" name="Google Shape;159;p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0" name="Google Shape;160;p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161" name="Google Shape;161;p3"/>
          <p:cNvPicPr preferRelativeResize="0"/>
          <p:nvPr/>
        </p:nvPicPr>
        <p:blipFill rotWithShape="1">
          <a:blip r:embed="rId4">
            <a:alphaModFix/>
          </a:blip>
          <a:srcRect l="28443" t="48971" b="22218"/>
          <a:stretch/>
        </p:blipFill>
        <p:spPr>
          <a:xfrm>
            <a:off x="1485835" y="2666101"/>
            <a:ext cx="1622794" cy="653381"/>
          </a:xfrm>
          <a:prstGeom prst="rect">
            <a:avLst/>
          </a:prstGeom>
          <a:noFill/>
          <a:ln>
            <a:noFill/>
          </a:ln>
          <a:effectLst>
            <a:outerShdw blurRad="142875" dist="19050" dir="5400000" algn="bl" rotWithShape="0">
              <a:srgbClr val="000000">
                <a:alpha val="67000"/>
              </a:srgbClr>
            </a:outerShdw>
          </a:effectLst>
        </p:spPr>
      </p:pic>
      <p:grpSp>
        <p:nvGrpSpPr>
          <p:cNvPr id="162" name="Google Shape;162;p3"/>
          <p:cNvGrpSpPr/>
          <p:nvPr/>
        </p:nvGrpSpPr>
        <p:grpSpPr>
          <a:xfrm>
            <a:off x="7918410" y="931169"/>
            <a:ext cx="913812" cy="358516"/>
            <a:chOff x="9875305" y="1414383"/>
            <a:chExt cx="1218416" cy="478021"/>
          </a:xfrm>
        </p:grpSpPr>
        <p:sp>
          <p:nvSpPr>
            <p:cNvPr id="163" name="Google Shape;163;p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64" name="Google Shape;164;p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65" name="Google Shape;165;p3"/>
          <p:cNvGrpSpPr/>
          <p:nvPr/>
        </p:nvGrpSpPr>
        <p:grpSpPr>
          <a:xfrm>
            <a:off x="6532678" y="317242"/>
            <a:ext cx="1153223" cy="497461"/>
            <a:chOff x="3033562" y="1043489"/>
            <a:chExt cx="1537631" cy="663281"/>
          </a:xfrm>
        </p:grpSpPr>
        <p:sp>
          <p:nvSpPr>
            <p:cNvPr id="166" name="Google Shape;166;p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67" name="Google Shape;167;p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12154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168"/>
        <p:cNvGrpSpPr/>
        <p:nvPr/>
      </p:nvGrpSpPr>
      <p:grpSpPr>
        <a:xfrm>
          <a:off x="0" y="0"/>
          <a:ext cx="0" cy="0"/>
          <a:chOff x="0" y="0"/>
          <a:chExt cx="0" cy="0"/>
        </a:xfrm>
      </p:grpSpPr>
      <p:sp>
        <p:nvSpPr>
          <p:cNvPr id="169" name="Google Shape;169;p4"/>
          <p:cNvSpPr txBox="1">
            <a:spLocks noGrp="1"/>
          </p:cNvSpPr>
          <p:nvPr>
            <p:ph type="title"/>
          </p:nvPr>
        </p:nvSpPr>
        <p:spPr>
          <a:xfrm>
            <a:off x="311738" y="315829"/>
            <a:ext cx="8520525" cy="92295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37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endParaRPr/>
          </a:p>
        </p:txBody>
      </p:sp>
    </p:spTree>
    <p:extLst>
      <p:ext uri="{BB962C8B-B14F-4D97-AF65-F5344CB8AC3E}">
        <p14:creationId xmlns:p14="http://schemas.microsoft.com/office/powerpoint/2010/main" val="1097541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170"/>
        <p:cNvGrpSpPr/>
        <p:nvPr/>
      </p:nvGrpSpPr>
      <p:grpSpPr>
        <a:xfrm>
          <a:off x="0" y="0"/>
          <a:ext cx="0" cy="0"/>
          <a:chOff x="0" y="0"/>
          <a:chExt cx="0" cy="0"/>
        </a:xfrm>
      </p:grpSpPr>
      <p:grpSp>
        <p:nvGrpSpPr>
          <p:cNvPr id="171" name="Google Shape;171;p5"/>
          <p:cNvGrpSpPr/>
          <p:nvPr/>
        </p:nvGrpSpPr>
        <p:grpSpPr>
          <a:xfrm>
            <a:off x="3961599" y="2890502"/>
            <a:ext cx="5177826" cy="2288888"/>
            <a:chOff x="5288232" y="3813215"/>
            <a:chExt cx="6903768" cy="3051851"/>
          </a:xfrm>
        </p:grpSpPr>
        <p:sp>
          <p:nvSpPr>
            <p:cNvPr id="172" name="Google Shape;172;p5"/>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73" name="Google Shape;173;p5"/>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174" name="Google Shape;174;p5"/>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5" name="Google Shape;175;p5"/>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6" name="Google Shape;176;p5"/>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177" name="Google Shape;177;p5"/>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1938" algn="r">
              <a:spcBef>
                <a:spcPts val="0"/>
              </a:spcBef>
              <a:spcAft>
                <a:spcPts val="0"/>
              </a:spcAft>
              <a:buSzPts val="1900"/>
              <a:buChar char="●"/>
              <a:defRPr/>
            </a:lvl1pPr>
            <a:lvl2pPr marL="685800" lvl="1" indent="-261938" algn="r">
              <a:spcBef>
                <a:spcPts val="1575"/>
              </a:spcBef>
              <a:spcAft>
                <a:spcPts val="0"/>
              </a:spcAft>
              <a:buSzPts val="1900"/>
              <a:buChar char="○"/>
              <a:defRPr/>
            </a:lvl2pPr>
            <a:lvl3pPr marL="1028700" lvl="2" indent="-261938" algn="r">
              <a:spcBef>
                <a:spcPts val="1575"/>
              </a:spcBef>
              <a:spcAft>
                <a:spcPts val="0"/>
              </a:spcAft>
              <a:buSzPts val="1900"/>
              <a:buChar char="■"/>
              <a:defRPr/>
            </a:lvl3pPr>
            <a:lvl4pPr marL="1371600" lvl="3" indent="-261938" algn="r">
              <a:spcBef>
                <a:spcPts val="1575"/>
              </a:spcBef>
              <a:spcAft>
                <a:spcPts val="0"/>
              </a:spcAft>
              <a:buSzPts val="1900"/>
              <a:buChar char="●"/>
              <a:defRPr/>
            </a:lvl4pPr>
            <a:lvl5pPr marL="1714500" lvl="4" indent="-261938" algn="r">
              <a:spcBef>
                <a:spcPts val="1575"/>
              </a:spcBef>
              <a:spcAft>
                <a:spcPts val="0"/>
              </a:spcAft>
              <a:buSzPts val="1900"/>
              <a:buChar char="○"/>
              <a:defRPr/>
            </a:lvl5pPr>
            <a:lvl6pPr marL="2057400" lvl="5" indent="-261938" algn="r">
              <a:spcBef>
                <a:spcPts val="1575"/>
              </a:spcBef>
              <a:spcAft>
                <a:spcPts val="0"/>
              </a:spcAft>
              <a:buSzPts val="1900"/>
              <a:buChar char="■"/>
              <a:defRPr/>
            </a:lvl6pPr>
            <a:lvl7pPr marL="2400300" lvl="6" indent="-261938" algn="r">
              <a:spcBef>
                <a:spcPts val="1575"/>
              </a:spcBef>
              <a:spcAft>
                <a:spcPts val="0"/>
              </a:spcAft>
              <a:buSzPts val="1900"/>
              <a:buChar char="●"/>
              <a:defRPr/>
            </a:lvl7pPr>
            <a:lvl8pPr marL="2743200" lvl="7" indent="-261938" algn="r">
              <a:spcBef>
                <a:spcPts val="1575"/>
              </a:spcBef>
              <a:spcAft>
                <a:spcPts val="0"/>
              </a:spcAft>
              <a:buSzPts val="1900"/>
              <a:buChar char="○"/>
              <a:defRPr/>
            </a:lvl8pPr>
            <a:lvl9pPr marL="3086100" lvl="8" indent="-261938" algn="r">
              <a:spcBef>
                <a:spcPts val="1575"/>
              </a:spcBef>
              <a:spcAft>
                <a:spcPts val="1575"/>
              </a:spcAft>
              <a:buSzPts val="1900"/>
              <a:buChar char="■"/>
              <a:defRPr/>
            </a:lvl9pPr>
          </a:lstStyle>
          <a:p>
            <a:endParaRPr/>
          </a:p>
        </p:txBody>
      </p:sp>
      <p:grpSp>
        <p:nvGrpSpPr>
          <p:cNvPr id="178" name="Google Shape;178;p5"/>
          <p:cNvGrpSpPr/>
          <p:nvPr/>
        </p:nvGrpSpPr>
        <p:grpSpPr>
          <a:xfrm>
            <a:off x="399886" y="3391024"/>
            <a:ext cx="1235522" cy="484910"/>
            <a:chOff x="500057" y="717990"/>
            <a:chExt cx="1647362" cy="646546"/>
          </a:xfrm>
        </p:grpSpPr>
        <p:sp>
          <p:nvSpPr>
            <p:cNvPr id="179" name="Google Shape;179;p5"/>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0" name="Google Shape;180;p5"/>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1" name="Google Shape;181;p5"/>
          <p:cNvGrpSpPr/>
          <p:nvPr/>
        </p:nvGrpSpPr>
        <p:grpSpPr>
          <a:xfrm>
            <a:off x="8225648" y="4205781"/>
            <a:ext cx="913812" cy="358516"/>
            <a:chOff x="9875305" y="1414383"/>
            <a:chExt cx="1218416" cy="478021"/>
          </a:xfrm>
        </p:grpSpPr>
        <p:sp>
          <p:nvSpPr>
            <p:cNvPr id="182" name="Google Shape;182;p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3" name="Google Shape;183;p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4" name="Google Shape;184;p5"/>
          <p:cNvGrpSpPr/>
          <p:nvPr/>
        </p:nvGrpSpPr>
        <p:grpSpPr>
          <a:xfrm>
            <a:off x="5054222" y="4685430"/>
            <a:ext cx="1153223" cy="497461"/>
            <a:chOff x="3033562" y="1043489"/>
            <a:chExt cx="1537631" cy="663281"/>
          </a:xfrm>
        </p:grpSpPr>
        <p:sp>
          <p:nvSpPr>
            <p:cNvPr id="185" name="Google Shape;185;p5"/>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6" name="Google Shape;186;p5"/>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689259" y="3875929"/>
            <a:ext cx="736883" cy="318044"/>
            <a:chOff x="8575645" y="726630"/>
            <a:chExt cx="982511" cy="424058"/>
          </a:xfrm>
        </p:grpSpPr>
        <p:sp>
          <p:nvSpPr>
            <p:cNvPr id="188" name="Google Shape;188;p5"/>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89" name="Google Shape;189;p5"/>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190" name="Google Shape;190;p5"/>
          <p:cNvGrpSpPr/>
          <p:nvPr/>
        </p:nvGrpSpPr>
        <p:grpSpPr>
          <a:xfrm>
            <a:off x="311167" y="1336289"/>
            <a:ext cx="526676" cy="696989"/>
            <a:chOff x="2256777" y="2198862"/>
            <a:chExt cx="2823618" cy="3736703"/>
          </a:xfrm>
        </p:grpSpPr>
        <p:grpSp>
          <p:nvGrpSpPr>
            <p:cNvPr id="191" name="Google Shape;191;p5"/>
            <p:cNvGrpSpPr/>
            <p:nvPr/>
          </p:nvGrpSpPr>
          <p:grpSpPr>
            <a:xfrm>
              <a:off x="3294899" y="5120706"/>
              <a:ext cx="748973" cy="454603"/>
              <a:chOff x="5910230" y="3314449"/>
              <a:chExt cx="375256" cy="227768"/>
            </a:xfrm>
          </p:grpSpPr>
          <p:sp>
            <p:nvSpPr>
              <p:cNvPr id="192" name="Google Shape;192;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3" name="Google Shape;193;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94" name="Google Shape;194;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5" name="Google Shape;195;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6" name="Google Shape;196;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7" name="Google Shape;197;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8" name="Google Shape;198;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9" name="Google Shape;199;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0" name="Google Shape;200;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1" name="Google Shape;201;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02" name="Google Shape;202;p5"/>
          <p:cNvGrpSpPr/>
          <p:nvPr/>
        </p:nvGrpSpPr>
        <p:grpSpPr>
          <a:xfrm>
            <a:off x="114873" y="688536"/>
            <a:ext cx="375894" cy="497449"/>
            <a:chOff x="2256777" y="2198862"/>
            <a:chExt cx="2823618" cy="3736703"/>
          </a:xfrm>
        </p:grpSpPr>
        <p:grpSp>
          <p:nvGrpSpPr>
            <p:cNvPr id="203" name="Google Shape;203;p5"/>
            <p:cNvGrpSpPr/>
            <p:nvPr/>
          </p:nvGrpSpPr>
          <p:grpSpPr>
            <a:xfrm>
              <a:off x="3294899" y="5120706"/>
              <a:ext cx="748973" cy="454603"/>
              <a:chOff x="5910230" y="3314449"/>
              <a:chExt cx="375256" cy="227768"/>
            </a:xfrm>
          </p:grpSpPr>
          <p:sp>
            <p:nvSpPr>
              <p:cNvPr id="204" name="Google Shape;204;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5" name="Google Shape;205;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06" name="Google Shape;206;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7" name="Google Shape;207;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8" name="Google Shape;208;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9" name="Google Shape;209;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0" name="Google Shape;210;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1" name="Google Shape;211;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2" name="Google Shape;212;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3" name="Google Shape;213;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478293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2 Intro 1">
  <p:cSld name="002 Intro 1">
    <p:spTree>
      <p:nvGrpSpPr>
        <p:cNvPr id="1" name="Shape 214"/>
        <p:cNvGrpSpPr/>
        <p:nvPr/>
      </p:nvGrpSpPr>
      <p:grpSpPr>
        <a:xfrm>
          <a:off x="0" y="0"/>
          <a:ext cx="0" cy="0"/>
          <a:chOff x="0" y="0"/>
          <a:chExt cx="0" cy="0"/>
        </a:xfrm>
      </p:grpSpPr>
      <p:pic>
        <p:nvPicPr>
          <p:cNvPr id="215" name="Google Shape;215;p6"/>
          <p:cNvPicPr preferRelativeResize="0"/>
          <p:nvPr/>
        </p:nvPicPr>
        <p:blipFill rotWithShape="1">
          <a:blip r:embed="rId2">
            <a:alphaModFix/>
          </a:blip>
          <a:srcRect r="11520"/>
          <a:stretch/>
        </p:blipFill>
        <p:spPr>
          <a:xfrm>
            <a:off x="-5531" y="588767"/>
            <a:ext cx="616706" cy="696975"/>
          </a:xfrm>
          <a:prstGeom prst="rect">
            <a:avLst/>
          </a:prstGeom>
          <a:noFill/>
          <a:ln>
            <a:noFill/>
          </a:ln>
          <a:effectLst>
            <a:outerShdw blurRad="142875" dist="19050" dir="5400000" algn="bl" rotWithShape="0">
              <a:srgbClr val="000000">
                <a:alpha val="67000"/>
              </a:srgbClr>
            </a:outerShdw>
          </a:effectLst>
        </p:spPr>
      </p:pic>
      <p:grpSp>
        <p:nvGrpSpPr>
          <p:cNvPr id="216" name="Google Shape;216;p6"/>
          <p:cNvGrpSpPr/>
          <p:nvPr/>
        </p:nvGrpSpPr>
        <p:grpSpPr>
          <a:xfrm>
            <a:off x="3961599" y="2890502"/>
            <a:ext cx="5177826" cy="2288888"/>
            <a:chOff x="5288232" y="3813215"/>
            <a:chExt cx="6903768" cy="3051851"/>
          </a:xfrm>
        </p:grpSpPr>
        <p:sp>
          <p:nvSpPr>
            <p:cNvPr id="217" name="Google Shape;217;p6"/>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18" name="Google Shape;218;p6"/>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219" name="Google Shape;219;p6"/>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20" name="Google Shape;220;p6"/>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21" name="Google Shape;221;p6"/>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222" name="Google Shape;222;p6"/>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1938" algn="r" rtl="0">
              <a:spcBef>
                <a:spcPts val="0"/>
              </a:spcBef>
              <a:spcAft>
                <a:spcPts val="0"/>
              </a:spcAft>
              <a:buSzPts val="1900"/>
              <a:buChar char="●"/>
              <a:defRPr/>
            </a:lvl1pPr>
            <a:lvl2pPr marL="685800" lvl="1" indent="-261938" algn="r" rtl="0">
              <a:spcBef>
                <a:spcPts val="1575"/>
              </a:spcBef>
              <a:spcAft>
                <a:spcPts val="0"/>
              </a:spcAft>
              <a:buSzPts val="1900"/>
              <a:buChar char="○"/>
              <a:defRPr/>
            </a:lvl2pPr>
            <a:lvl3pPr marL="1028700" lvl="2" indent="-261938" algn="r" rtl="0">
              <a:spcBef>
                <a:spcPts val="1575"/>
              </a:spcBef>
              <a:spcAft>
                <a:spcPts val="0"/>
              </a:spcAft>
              <a:buSzPts val="1900"/>
              <a:buChar char="■"/>
              <a:defRPr/>
            </a:lvl3pPr>
            <a:lvl4pPr marL="1371600" lvl="3" indent="-261938" algn="r" rtl="0">
              <a:spcBef>
                <a:spcPts val="1575"/>
              </a:spcBef>
              <a:spcAft>
                <a:spcPts val="0"/>
              </a:spcAft>
              <a:buSzPts val="1900"/>
              <a:buChar char="●"/>
              <a:defRPr/>
            </a:lvl4pPr>
            <a:lvl5pPr marL="1714500" lvl="4" indent="-261938" algn="r" rtl="0">
              <a:spcBef>
                <a:spcPts val="1575"/>
              </a:spcBef>
              <a:spcAft>
                <a:spcPts val="0"/>
              </a:spcAft>
              <a:buSzPts val="1900"/>
              <a:buChar char="○"/>
              <a:defRPr/>
            </a:lvl5pPr>
            <a:lvl6pPr marL="2057400" lvl="5" indent="-261938" algn="r" rtl="0">
              <a:spcBef>
                <a:spcPts val="1575"/>
              </a:spcBef>
              <a:spcAft>
                <a:spcPts val="0"/>
              </a:spcAft>
              <a:buSzPts val="1900"/>
              <a:buChar char="■"/>
              <a:defRPr/>
            </a:lvl6pPr>
            <a:lvl7pPr marL="2400300" lvl="6" indent="-261938" algn="r" rtl="0">
              <a:spcBef>
                <a:spcPts val="1575"/>
              </a:spcBef>
              <a:spcAft>
                <a:spcPts val="0"/>
              </a:spcAft>
              <a:buSzPts val="1900"/>
              <a:buChar char="●"/>
              <a:defRPr/>
            </a:lvl7pPr>
            <a:lvl8pPr marL="2743200" lvl="7" indent="-261938" algn="r" rtl="0">
              <a:spcBef>
                <a:spcPts val="1575"/>
              </a:spcBef>
              <a:spcAft>
                <a:spcPts val="0"/>
              </a:spcAft>
              <a:buSzPts val="1900"/>
              <a:buChar char="○"/>
              <a:defRPr/>
            </a:lvl8pPr>
            <a:lvl9pPr marL="3086100" lvl="8" indent="-261938" algn="r" rtl="0">
              <a:spcBef>
                <a:spcPts val="1575"/>
              </a:spcBef>
              <a:spcAft>
                <a:spcPts val="1575"/>
              </a:spcAft>
              <a:buSzPts val="1900"/>
              <a:buChar char="■"/>
              <a:defRPr/>
            </a:lvl9pPr>
          </a:lstStyle>
          <a:p>
            <a:endParaRPr/>
          </a:p>
        </p:txBody>
      </p:sp>
      <p:grpSp>
        <p:nvGrpSpPr>
          <p:cNvPr id="223" name="Google Shape;223;p6"/>
          <p:cNvGrpSpPr/>
          <p:nvPr/>
        </p:nvGrpSpPr>
        <p:grpSpPr>
          <a:xfrm>
            <a:off x="399886" y="3391024"/>
            <a:ext cx="1235522" cy="484910"/>
            <a:chOff x="500057" y="717990"/>
            <a:chExt cx="1647362" cy="646546"/>
          </a:xfrm>
        </p:grpSpPr>
        <p:sp>
          <p:nvSpPr>
            <p:cNvPr id="224" name="Google Shape;224;p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5" name="Google Shape;225;p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26" name="Google Shape;226;p6"/>
          <p:cNvGrpSpPr/>
          <p:nvPr/>
        </p:nvGrpSpPr>
        <p:grpSpPr>
          <a:xfrm>
            <a:off x="8225648" y="4205781"/>
            <a:ext cx="913812" cy="358516"/>
            <a:chOff x="9875305" y="1414383"/>
            <a:chExt cx="1218416" cy="478021"/>
          </a:xfrm>
        </p:grpSpPr>
        <p:sp>
          <p:nvSpPr>
            <p:cNvPr id="227" name="Google Shape;227;p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28" name="Google Shape;228;p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29" name="Google Shape;229;p6"/>
          <p:cNvGrpSpPr/>
          <p:nvPr/>
        </p:nvGrpSpPr>
        <p:grpSpPr>
          <a:xfrm>
            <a:off x="5054222" y="4685430"/>
            <a:ext cx="1153223" cy="497461"/>
            <a:chOff x="3033562" y="1043489"/>
            <a:chExt cx="1537631" cy="663281"/>
          </a:xfrm>
        </p:grpSpPr>
        <p:sp>
          <p:nvSpPr>
            <p:cNvPr id="230" name="Google Shape;230;p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31" name="Google Shape;231;p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232" name="Google Shape;232;p6"/>
          <p:cNvGrpSpPr/>
          <p:nvPr/>
        </p:nvGrpSpPr>
        <p:grpSpPr>
          <a:xfrm>
            <a:off x="1689259" y="3875929"/>
            <a:ext cx="736883" cy="318044"/>
            <a:chOff x="8575645" y="726630"/>
            <a:chExt cx="982511" cy="424058"/>
          </a:xfrm>
        </p:grpSpPr>
        <p:sp>
          <p:nvSpPr>
            <p:cNvPr id="233" name="Google Shape;233;p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234" name="Google Shape;234;p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pic>
        <p:nvPicPr>
          <p:cNvPr id="235" name="Google Shape;235;p6"/>
          <p:cNvPicPr preferRelativeResize="0"/>
          <p:nvPr/>
        </p:nvPicPr>
        <p:blipFill rotWithShape="1">
          <a:blip r:embed="rId3">
            <a:alphaModFix/>
          </a:blip>
          <a:srcRect r="18526" b="10176"/>
          <a:stretch/>
        </p:blipFill>
        <p:spPr>
          <a:xfrm>
            <a:off x="241613" y="980288"/>
            <a:ext cx="999669" cy="1102107"/>
          </a:xfrm>
          <a:prstGeom prst="rect">
            <a:avLst/>
          </a:prstGeom>
          <a:noFill/>
          <a:ln>
            <a:noFill/>
          </a:ln>
          <a:effectLst>
            <a:outerShdw blurRad="142875" dist="19050" dir="5400000" algn="bl" rotWithShape="0">
              <a:srgbClr val="000000">
                <a:alpha val="67000"/>
              </a:srgbClr>
            </a:outerShdw>
          </a:effectLst>
        </p:spPr>
      </p:pic>
    </p:spTree>
    <p:extLst>
      <p:ext uri="{BB962C8B-B14F-4D97-AF65-F5344CB8AC3E}">
        <p14:creationId xmlns:p14="http://schemas.microsoft.com/office/powerpoint/2010/main" val="2506975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540300" y="502181"/>
            <a:ext cx="8291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238" name="Google Shape;238;p7"/>
          <p:cNvSpPr txBox="1">
            <a:spLocks noGrp="1"/>
          </p:cNvSpPr>
          <p:nvPr>
            <p:ph type="body" idx="1"/>
          </p:nvPr>
        </p:nvSpPr>
        <p:spPr>
          <a:xfrm>
            <a:off x="2503275" y="1416319"/>
            <a:ext cx="5395500" cy="3168225"/>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239" name="Google Shape;239;p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0" name="Google Shape;240;p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1" name="Google Shape;241;p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2" name="Google Shape;242;p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953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43"/>
        <p:cNvGrpSpPr/>
        <p:nvPr/>
      </p:nvGrpSpPr>
      <p:grpSpPr>
        <a:xfrm>
          <a:off x="0" y="0"/>
          <a:ext cx="0" cy="0"/>
          <a:chOff x="0" y="0"/>
          <a:chExt cx="0" cy="0"/>
        </a:xfrm>
      </p:grpSpPr>
      <p:grpSp>
        <p:nvGrpSpPr>
          <p:cNvPr id="244" name="Google Shape;244;p8"/>
          <p:cNvGrpSpPr/>
          <p:nvPr/>
        </p:nvGrpSpPr>
        <p:grpSpPr>
          <a:xfrm>
            <a:off x="1154241" y="1159342"/>
            <a:ext cx="1153223" cy="497461"/>
            <a:chOff x="3033562" y="1043489"/>
            <a:chExt cx="1537631" cy="663281"/>
          </a:xfrm>
        </p:grpSpPr>
        <p:sp>
          <p:nvSpPr>
            <p:cNvPr id="245" name="Google Shape;245;p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6" name="Google Shape;246;p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47" name="Google Shape;247;p8"/>
          <p:cNvGrpSpPr/>
          <p:nvPr/>
        </p:nvGrpSpPr>
        <p:grpSpPr>
          <a:xfrm>
            <a:off x="7598881" y="372175"/>
            <a:ext cx="1092983" cy="1092980"/>
            <a:chOff x="8018175" y="827982"/>
            <a:chExt cx="1784827" cy="1784822"/>
          </a:xfrm>
        </p:grpSpPr>
        <p:grpSp>
          <p:nvGrpSpPr>
            <p:cNvPr id="248" name="Google Shape;248;p8"/>
            <p:cNvGrpSpPr/>
            <p:nvPr/>
          </p:nvGrpSpPr>
          <p:grpSpPr>
            <a:xfrm>
              <a:off x="8018175" y="827982"/>
              <a:ext cx="1784827" cy="1784822"/>
              <a:chOff x="8360218" y="1166853"/>
              <a:chExt cx="1375271" cy="1375267"/>
            </a:xfrm>
          </p:grpSpPr>
          <p:sp>
            <p:nvSpPr>
              <p:cNvPr id="249" name="Google Shape;249;p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50" name="Google Shape;250;p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251" name="Google Shape;251;p8"/>
            <p:cNvGrpSpPr/>
            <p:nvPr/>
          </p:nvGrpSpPr>
          <p:grpSpPr>
            <a:xfrm>
              <a:off x="8103650" y="1044518"/>
              <a:ext cx="925552" cy="1366411"/>
              <a:chOff x="4816753" y="2449658"/>
              <a:chExt cx="925552" cy="1366411"/>
            </a:xfrm>
          </p:grpSpPr>
          <p:sp>
            <p:nvSpPr>
              <p:cNvPr id="252" name="Google Shape;252;p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3" name="Google Shape;253;p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4" name="Google Shape;254;p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5" name="Google Shape;255;p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6" name="Google Shape;256;p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7" name="Google Shape;257;p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8" name="Google Shape;258;p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259" name="Google Shape;259;p8"/>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0" name="Google Shape;260;p8"/>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1" name="Google Shape;261;p8"/>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2" name="Google Shape;262;p8"/>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3" name="Google Shape;263;p8"/>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4" name="Google Shape;264;p8"/>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5" name="Google Shape;265;p8"/>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6" name="Google Shape;266;p8"/>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7" name="Google Shape;267;p8"/>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8" name="Google Shape;268;p8"/>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9" name="Google Shape;269;p8"/>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0" name="Google Shape;270;p8"/>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1" name="Google Shape;271;p8"/>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2" name="Google Shape;272;p8"/>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3" name="Google Shape;273;p8"/>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4" name="Google Shape;274;p8"/>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5" name="Google Shape;275;p8"/>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6" name="Google Shape;276;p8"/>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7" name="Google Shape;277;p8"/>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1938" algn="ctr">
              <a:spcBef>
                <a:spcPts val="0"/>
              </a:spcBef>
              <a:spcAft>
                <a:spcPts val="0"/>
              </a:spcAft>
              <a:buSzPts val="1900"/>
              <a:buChar char="●"/>
              <a:defRPr/>
            </a:lvl1pPr>
            <a:lvl2pPr marL="685800" lvl="1" indent="-261938" algn="ctr">
              <a:spcBef>
                <a:spcPts val="1575"/>
              </a:spcBef>
              <a:spcAft>
                <a:spcPts val="0"/>
              </a:spcAft>
              <a:buSzPts val="1900"/>
              <a:buChar char="○"/>
              <a:defRPr/>
            </a:lvl2pPr>
            <a:lvl3pPr marL="1028700" lvl="2" indent="-261938" algn="ctr">
              <a:spcBef>
                <a:spcPts val="1575"/>
              </a:spcBef>
              <a:spcAft>
                <a:spcPts val="0"/>
              </a:spcAft>
              <a:buSzPts val="1900"/>
              <a:buChar char="■"/>
              <a:defRPr/>
            </a:lvl3pPr>
            <a:lvl4pPr marL="1371600" lvl="3" indent="-261938" algn="ctr">
              <a:spcBef>
                <a:spcPts val="1575"/>
              </a:spcBef>
              <a:spcAft>
                <a:spcPts val="0"/>
              </a:spcAft>
              <a:buSzPts val="1900"/>
              <a:buChar char="●"/>
              <a:defRPr/>
            </a:lvl4pPr>
            <a:lvl5pPr marL="1714500" lvl="4" indent="-261938" algn="ctr">
              <a:spcBef>
                <a:spcPts val="1575"/>
              </a:spcBef>
              <a:spcAft>
                <a:spcPts val="0"/>
              </a:spcAft>
              <a:buSzPts val="1900"/>
              <a:buChar char="○"/>
              <a:defRPr/>
            </a:lvl5pPr>
            <a:lvl6pPr marL="2057400" lvl="5" indent="-261938" algn="ctr">
              <a:spcBef>
                <a:spcPts val="1575"/>
              </a:spcBef>
              <a:spcAft>
                <a:spcPts val="0"/>
              </a:spcAft>
              <a:buSzPts val="1900"/>
              <a:buChar char="■"/>
              <a:defRPr/>
            </a:lvl6pPr>
            <a:lvl7pPr marL="2400300" lvl="6" indent="-261938" algn="ctr">
              <a:spcBef>
                <a:spcPts val="1575"/>
              </a:spcBef>
              <a:spcAft>
                <a:spcPts val="0"/>
              </a:spcAft>
              <a:buSzPts val="1900"/>
              <a:buChar char="●"/>
              <a:defRPr/>
            </a:lvl7pPr>
            <a:lvl8pPr marL="2743200" lvl="7" indent="-261938" algn="ctr">
              <a:spcBef>
                <a:spcPts val="1575"/>
              </a:spcBef>
              <a:spcAft>
                <a:spcPts val="0"/>
              </a:spcAft>
              <a:buSzPts val="1900"/>
              <a:buChar char="○"/>
              <a:defRPr/>
            </a:lvl8pPr>
            <a:lvl9pPr marL="3086100" lvl="8" indent="-261938" algn="ctr">
              <a:spcBef>
                <a:spcPts val="1575"/>
              </a:spcBef>
              <a:spcAft>
                <a:spcPts val="1575"/>
              </a:spcAft>
              <a:buSzPts val="1900"/>
              <a:buChar char="■"/>
              <a:defRPr/>
            </a:lvl9pPr>
          </a:lstStyle>
          <a:p>
            <a:endParaRPr/>
          </a:p>
        </p:txBody>
      </p:sp>
      <p:sp>
        <p:nvSpPr>
          <p:cNvPr id="278" name="Google Shape;278;p8"/>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2pPr>
            <a:lvl3pPr lvl="2"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3pPr>
            <a:lvl4pPr lvl="3"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4pPr>
            <a:lvl5pPr lvl="4"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5pPr>
            <a:lvl6pPr lvl="5"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6pPr>
            <a:lvl7pPr lvl="6"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7pPr>
            <a:lvl8pPr lvl="7"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8pPr>
            <a:lvl9pPr lvl="8"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9pPr>
          </a:lstStyle>
          <a:p>
            <a:endParaRPr/>
          </a:p>
        </p:txBody>
      </p:sp>
      <p:grpSp>
        <p:nvGrpSpPr>
          <p:cNvPr id="279" name="Google Shape;279;p8"/>
          <p:cNvGrpSpPr/>
          <p:nvPr/>
        </p:nvGrpSpPr>
        <p:grpSpPr>
          <a:xfrm>
            <a:off x="8394649" y="1889752"/>
            <a:ext cx="526676" cy="696989"/>
            <a:chOff x="2256777" y="2198862"/>
            <a:chExt cx="2823618" cy="3736703"/>
          </a:xfrm>
        </p:grpSpPr>
        <p:grpSp>
          <p:nvGrpSpPr>
            <p:cNvPr id="280" name="Google Shape;280;p8"/>
            <p:cNvGrpSpPr/>
            <p:nvPr/>
          </p:nvGrpSpPr>
          <p:grpSpPr>
            <a:xfrm>
              <a:off x="3294899" y="5120706"/>
              <a:ext cx="748973" cy="454603"/>
              <a:chOff x="5910230" y="3314449"/>
              <a:chExt cx="375256" cy="227768"/>
            </a:xfrm>
          </p:grpSpPr>
          <p:sp>
            <p:nvSpPr>
              <p:cNvPr id="281" name="Google Shape;281;p8"/>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2" name="Google Shape;282;p8"/>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83" name="Google Shape;283;p8"/>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4" name="Google Shape;284;p8"/>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5" name="Google Shape;285;p8"/>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6" name="Google Shape;286;p8"/>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7" name="Google Shape;287;p8"/>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8" name="Google Shape;288;p8"/>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9" name="Google Shape;289;p8"/>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0" name="Google Shape;290;p8"/>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2310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
        <p:cNvGrpSpPr/>
        <p:nvPr/>
      </p:nvGrpSpPr>
      <p:grpSpPr>
        <a:xfrm>
          <a:off x="0" y="0"/>
          <a:ext cx="0" cy="0"/>
          <a:chOff x="0" y="0"/>
          <a:chExt cx="0" cy="0"/>
        </a:xfrm>
      </p:grpSpPr>
      <p:sp>
        <p:nvSpPr>
          <p:cNvPr id="235" name="Google Shape;235;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a:endParaRPr/>
          </a:p>
        </p:txBody>
      </p:sp>
      <p:sp>
        <p:nvSpPr>
          <p:cNvPr id="236" name="Google Shape;236;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4 Section Title 1">
  <p:cSld name="004 Section Title 1">
    <p:spTree>
      <p:nvGrpSpPr>
        <p:cNvPr id="1" name="Shape 291"/>
        <p:cNvGrpSpPr/>
        <p:nvPr/>
      </p:nvGrpSpPr>
      <p:grpSpPr>
        <a:xfrm>
          <a:off x="0" y="0"/>
          <a:ext cx="0" cy="0"/>
          <a:chOff x="0" y="0"/>
          <a:chExt cx="0" cy="0"/>
        </a:xfrm>
      </p:grpSpPr>
      <p:grpSp>
        <p:nvGrpSpPr>
          <p:cNvPr id="292" name="Google Shape;292;p9"/>
          <p:cNvGrpSpPr/>
          <p:nvPr/>
        </p:nvGrpSpPr>
        <p:grpSpPr>
          <a:xfrm>
            <a:off x="1154241" y="1159342"/>
            <a:ext cx="1153223" cy="497461"/>
            <a:chOff x="3033562" y="1043489"/>
            <a:chExt cx="1537631" cy="663281"/>
          </a:xfrm>
        </p:grpSpPr>
        <p:sp>
          <p:nvSpPr>
            <p:cNvPr id="293" name="Google Shape;293;p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4" name="Google Shape;294;p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95" name="Google Shape;295;p9"/>
          <p:cNvGrpSpPr/>
          <p:nvPr/>
        </p:nvGrpSpPr>
        <p:grpSpPr>
          <a:xfrm>
            <a:off x="7598881" y="372175"/>
            <a:ext cx="1092983" cy="1092980"/>
            <a:chOff x="8018175" y="827982"/>
            <a:chExt cx="1784827" cy="1784822"/>
          </a:xfrm>
        </p:grpSpPr>
        <p:grpSp>
          <p:nvGrpSpPr>
            <p:cNvPr id="296" name="Google Shape;296;p9"/>
            <p:cNvGrpSpPr/>
            <p:nvPr/>
          </p:nvGrpSpPr>
          <p:grpSpPr>
            <a:xfrm>
              <a:off x="8018175" y="827982"/>
              <a:ext cx="1784827" cy="1784822"/>
              <a:chOff x="8360218" y="1166853"/>
              <a:chExt cx="1375271" cy="1375267"/>
            </a:xfrm>
          </p:grpSpPr>
          <p:sp>
            <p:nvSpPr>
              <p:cNvPr id="297" name="Google Shape;297;p9"/>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98" name="Google Shape;298;p9"/>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299" name="Google Shape;299;p9"/>
            <p:cNvGrpSpPr/>
            <p:nvPr/>
          </p:nvGrpSpPr>
          <p:grpSpPr>
            <a:xfrm>
              <a:off x="8103650" y="1044518"/>
              <a:ext cx="925552" cy="1366411"/>
              <a:chOff x="4816753" y="2449658"/>
              <a:chExt cx="925552" cy="1366411"/>
            </a:xfrm>
          </p:grpSpPr>
          <p:sp>
            <p:nvSpPr>
              <p:cNvPr id="300" name="Google Shape;300;p9"/>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1" name="Google Shape;301;p9"/>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2" name="Google Shape;302;p9"/>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3" name="Google Shape;303;p9"/>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4" name="Google Shape;304;p9"/>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5" name="Google Shape;305;p9"/>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6" name="Google Shape;306;p9"/>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307" name="Google Shape;307;p9"/>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8" name="Google Shape;308;p9"/>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9" name="Google Shape;309;p9"/>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0" name="Google Shape;310;p9"/>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1" name="Google Shape;311;p9"/>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2" name="Google Shape;312;p9"/>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3" name="Google Shape;313;p9"/>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4" name="Google Shape;314;p9"/>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5" name="Google Shape;315;p9"/>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6" name="Google Shape;316;p9"/>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7" name="Google Shape;317;p9"/>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8" name="Google Shape;318;p9"/>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9" name="Google Shape;319;p9"/>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0" name="Google Shape;320;p9"/>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1" name="Google Shape;321;p9"/>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2" name="Google Shape;322;p9"/>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3" name="Google Shape;323;p9"/>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4" name="Google Shape;324;p9"/>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5" name="Google Shape;325;p9"/>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1938" algn="ctr" rtl="0">
              <a:spcBef>
                <a:spcPts val="0"/>
              </a:spcBef>
              <a:spcAft>
                <a:spcPts val="0"/>
              </a:spcAft>
              <a:buSzPts val="1900"/>
              <a:buChar char="●"/>
              <a:defRPr/>
            </a:lvl1pPr>
            <a:lvl2pPr marL="685800" lvl="1" indent="-261938" algn="ctr" rtl="0">
              <a:spcBef>
                <a:spcPts val="1575"/>
              </a:spcBef>
              <a:spcAft>
                <a:spcPts val="0"/>
              </a:spcAft>
              <a:buSzPts val="1900"/>
              <a:buChar char="○"/>
              <a:defRPr/>
            </a:lvl2pPr>
            <a:lvl3pPr marL="1028700" lvl="2" indent="-261938" algn="ctr" rtl="0">
              <a:spcBef>
                <a:spcPts val="1575"/>
              </a:spcBef>
              <a:spcAft>
                <a:spcPts val="0"/>
              </a:spcAft>
              <a:buSzPts val="1900"/>
              <a:buChar char="■"/>
              <a:defRPr/>
            </a:lvl3pPr>
            <a:lvl4pPr marL="1371600" lvl="3" indent="-261938" algn="ctr" rtl="0">
              <a:spcBef>
                <a:spcPts val="1575"/>
              </a:spcBef>
              <a:spcAft>
                <a:spcPts val="0"/>
              </a:spcAft>
              <a:buSzPts val="1900"/>
              <a:buChar char="●"/>
              <a:defRPr/>
            </a:lvl4pPr>
            <a:lvl5pPr marL="1714500" lvl="4" indent="-261938" algn="ctr" rtl="0">
              <a:spcBef>
                <a:spcPts val="1575"/>
              </a:spcBef>
              <a:spcAft>
                <a:spcPts val="0"/>
              </a:spcAft>
              <a:buSzPts val="1900"/>
              <a:buChar char="○"/>
              <a:defRPr/>
            </a:lvl5pPr>
            <a:lvl6pPr marL="2057400" lvl="5" indent="-261938" algn="ctr" rtl="0">
              <a:spcBef>
                <a:spcPts val="1575"/>
              </a:spcBef>
              <a:spcAft>
                <a:spcPts val="0"/>
              </a:spcAft>
              <a:buSzPts val="1900"/>
              <a:buChar char="■"/>
              <a:defRPr/>
            </a:lvl6pPr>
            <a:lvl7pPr marL="2400300" lvl="6" indent="-261938" algn="ctr" rtl="0">
              <a:spcBef>
                <a:spcPts val="1575"/>
              </a:spcBef>
              <a:spcAft>
                <a:spcPts val="0"/>
              </a:spcAft>
              <a:buSzPts val="1900"/>
              <a:buChar char="●"/>
              <a:defRPr/>
            </a:lvl7pPr>
            <a:lvl8pPr marL="2743200" lvl="7" indent="-261938" algn="ctr" rtl="0">
              <a:spcBef>
                <a:spcPts val="1575"/>
              </a:spcBef>
              <a:spcAft>
                <a:spcPts val="0"/>
              </a:spcAft>
              <a:buSzPts val="1900"/>
              <a:buChar char="○"/>
              <a:defRPr/>
            </a:lvl8pPr>
            <a:lvl9pPr marL="3086100" lvl="8" indent="-261938" algn="ctr" rtl="0">
              <a:spcBef>
                <a:spcPts val="1575"/>
              </a:spcBef>
              <a:spcAft>
                <a:spcPts val="1575"/>
              </a:spcAft>
              <a:buSzPts val="1900"/>
              <a:buChar char="■"/>
              <a:defRPr/>
            </a:lvl9pPr>
          </a:lstStyle>
          <a:p>
            <a:endParaRPr/>
          </a:p>
        </p:txBody>
      </p:sp>
      <p:sp>
        <p:nvSpPr>
          <p:cNvPr id="326" name="Google Shape;326;p9"/>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2pPr>
            <a:lvl3pPr lvl="2"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3pPr>
            <a:lvl4pPr lvl="3"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4pPr>
            <a:lvl5pPr lvl="4"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5pPr>
            <a:lvl6pPr lvl="5"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6pPr>
            <a:lvl7pPr lvl="6"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7pPr>
            <a:lvl8pPr lvl="7"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8pPr>
            <a:lvl9pPr lvl="8" algn="ctr" rtl="0">
              <a:spcBef>
                <a:spcPts val="0"/>
              </a:spcBef>
              <a:spcAft>
                <a:spcPts val="0"/>
              </a:spcAft>
              <a:buClr>
                <a:schemeClr val="accent3"/>
              </a:buClr>
              <a:buSzPts val="4000"/>
              <a:buFont typeface="Abril Fatface"/>
              <a:buNone/>
              <a:defRPr sz="3000">
                <a:solidFill>
                  <a:schemeClr val="accent3"/>
                </a:solidFill>
                <a:latin typeface="Abril Fatface"/>
                <a:ea typeface="Abril Fatface"/>
                <a:cs typeface="Abril Fatface"/>
                <a:sym typeface="Abril Fatface"/>
              </a:defRPr>
            </a:lvl9pPr>
          </a:lstStyle>
          <a:p>
            <a:endParaRPr/>
          </a:p>
        </p:txBody>
      </p:sp>
      <p:pic>
        <p:nvPicPr>
          <p:cNvPr id="327" name="Google Shape;327;p9"/>
          <p:cNvPicPr preferRelativeResize="0"/>
          <p:nvPr/>
        </p:nvPicPr>
        <p:blipFill rotWithShape="1">
          <a:blip r:embed="rId2">
            <a:alphaModFix/>
          </a:blip>
          <a:srcRect r="18526" b="10176"/>
          <a:stretch/>
        </p:blipFill>
        <p:spPr>
          <a:xfrm>
            <a:off x="8201213" y="1621859"/>
            <a:ext cx="913557" cy="1007163"/>
          </a:xfrm>
          <a:prstGeom prst="rect">
            <a:avLst/>
          </a:prstGeom>
          <a:noFill/>
          <a:ln>
            <a:noFill/>
          </a:ln>
          <a:effectLst>
            <a:outerShdw blurRad="142875" dist="19050" dir="5400000" algn="bl" rotWithShape="0">
              <a:srgbClr val="000000">
                <a:alpha val="67000"/>
              </a:srgbClr>
            </a:outerShdw>
          </a:effectLst>
        </p:spPr>
      </p:pic>
    </p:spTree>
    <p:extLst>
      <p:ext uri="{BB962C8B-B14F-4D97-AF65-F5344CB8AC3E}">
        <p14:creationId xmlns:p14="http://schemas.microsoft.com/office/powerpoint/2010/main" val="748563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655013" y="2063100"/>
            <a:ext cx="3720600" cy="233887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330" name="Google Shape;330;p10"/>
          <p:cNvSpPr txBox="1">
            <a:spLocks noGrp="1"/>
          </p:cNvSpPr>
          <p:nvPr>
            <p:ph type="body" idx="2"/>
          </p:nvPr>
        </p:nvSpPr>
        <p:spPr>
          <a:xfrm>
            <a:off x="4848110" y="2054288"/>
            <a:ext cx="3720825" cy="233887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331" name="Google Shape;331;p10"/>
          <p:cNvSpPr txBox="1">
            <a:spLocks noGrp="1"/>
          </p:cNvSpPr>
          <p:nvPr>
            <p:ph type="subTitle" idx="3"/>
          </p:nvPr>
        </p:nvSpPr>
        <p:spPr>
          <a:xfrm>
            <a:off x="655020" y="1360331"/>
            <a:ext cx="37208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332" name="Google Shape;332;p10"/>
          <p:cNvSpPr txBox="1">
            <a:spLocks noGrp="1"/>
          </p:cNvSpPr>
          <p:nvPr>
            <p:ph type="subTitle" idx="4"/>
          </p:nvPr>
        </p:nvSpPr>
        <p:spPr>
          <a:xfrm>
            <a:off x="4848116" y="1360331"/>
            <a:ext cx="3720600"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333" name="Google Shape;333;p10"/>
          <p:cNvSpPr txBox="1">
            <a:spLocks noGrp="1"/>
          </p:cNvSpPr>
          <p:nvPr>
            <p:ph type="title"/>
          </p:nvPr>
        </p:nvSpPr>
        <p:spPr>
          <a:xfrm>
            <a:off x="655013" y="627225"/>
            <a:ext cx="791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grpSp>
        <p:nvGrpSpPr>
          <p:cNvPr id="334" name="Google Shape;334;p10"/>
          <p:cNvGrpSpPr/>
          <p:nvPr/>
        </p:nvGrpSpPr>
        <p:grpSpPr>
          <a:xfrm rot="10800000">
            <a:off x="204774" y="2755550"/>
            <a:ext cx="8734386" cy="2140169"/>
            <a:chOff x="297307" y="62841"/>
            <a:chExt cx="11645848" cy="2853559"/>
          </a:xfrm>
        </p:grpSpPr>
        <p:sp>
          <p:nvSpPr>
            <p:cNvPr id="335" name="Google Shape;335;p10"/>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6" name="Google Shape;336;p10"/>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7" name="Google Shape;337;p10"/>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8" name="Google Shape;338;p10"/>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9" name="Google Shape;339;p10"/>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0" name="Google Shape;340;p10"/>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1" name="Google Shape;341;p10"/>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2" name="Google Shape;342;p10"/>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3" name="Google Shape;343;p10"/>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4" name="Google Shape;344;p10"/>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5" name="Google Shape;345;p10"/>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6" name="Google Shape;346;p10"/>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7" name="Google Shape;347;p10"/>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8" name="Google Shape;348;p10"/>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9" name="Google Shape;349;p10"/>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0" name="Google Shape;350;p10"/>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1" name="Google Shape;351;p10"/>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2" name="Google Shape;352;p10"/>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3" name="Google Shape;353;p10"/>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4" name="Google Shape;354;p10"/>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5" name="Google Shape;355;p10"/>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6" name="Google Shape;356;p10"/>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7" name="Google Shape;357;p10"/>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8" name="Google Shape;358;p10"/>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9" name="Google Shape;359;p10"/>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0" name="Google Shape;360;p10"/>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1" name="Google Shape;361;p10"/>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2" name="Google Shape;362;p10"/>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3" name="Google Shape;363;p10"/>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4" name="Google Shape;364;p10"/>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5" name="Google Shape;365;p10"/>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6" name="Google Shape;366;p10"/>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7" name="Google Shape;367;p10"/>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8" name="Google Shape;368;p10"/>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69" name="Google Shape;369;p10"/>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0" name="Google Shape;370;p10"/>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1" name="Google Shape;371;p10"/>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191830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72"/>
        <p:cNvGrpSpPr/>
        <p:nvPr/>
      </p:nvGrpSpPr>
      <p:grpSpPr>
        <a:xfrm>
          <a:off x="0" y="0"/>
          <a:ext cx="0" cy="0"/>
          <a:chOff x="0" y="0"/>
          <a:chExt cx="0" cy="0"/>
        </a:xfrm>
      </p:grpSpPr>
      <p:sp>
        <p:nvSpPr>
          <p:cNvPr id="373" name="Google Shape;373;p11"/>
          <p:cNvSpPr/>
          <p:nvPr/>
        </p:nvSpPr>
        <p:spPr>
          <a:xfrm>
            <a:off x="-239070" y="1297022"/>
            <a:ext cx="1152864" cy="4971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4" name="Google Shape;374;p11"/>
          <p:cNvSpPr/>
          <p:nvPr/>
        </p:nvSpPr>
        <p:spPr>
          <a:xfrm>
            <a:off x="7174912" y="4307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5" name="Google Shape;375;p11"/>
          <p:cNvSpPr txBox="1">
            <a:spLocks noGrp="1"/>
          </p:cNvSpPr>
          <p:nvPr>
            <p:ph type="title"/>
          </p:nvPr>
        </p:nvSpPr>
        <p:spPr>
          <a:xfrm>
            <a:off x="1071115" y="474375"/>
            <a:ext cx="70017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76" name="Google Shape;376;p11"/>
          <p:cNvSpPr/>
          <p:nvPr/>
        </p:nvSpPr>
        <p:spPr>
          <a:xfrm>
            <a:off x="7174684" y="4306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7" name="Google Shape;377;p11"/>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8" name="Google Shape;378;p11"/>
          <p:cNvSpPr/>
          <p:nvPr/>
        </p:nvSpPr>
        <p:spPr>
          <a:xfrm>
            <a:off x="8149694" y="9465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9" name="Google Shape;379;p11"/>
          <p:cNvSpPr/>
          <p:nvPr/>
        </p:nvSpPr>
        <p:spPr>
          <a:xfrm>
            <a:off x="-239429" y="1296967"/>
            <a:ext cx="1080438" cy="49746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0" name="Google Shape;380;p11"/>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1" name="Google Shape;381;p11"/>
          <p:cNvSpPr/>
          <p:nvPr/>
        </p:nvSpPr>
        <p:spPr>
          <a:xfrm>
            <a:off x="8149429" y="9464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2" name="Google Shape;382;p11"/>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3" name="Google Shape;383;p11"/>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4" name="Google Shape;384;p11"/>
          <p:cNvSpPr/>
          <p:nvPr/>
        </p:nvSpPr>
        <p:spPr>
          <a:xfrm>
            <a:off x="-6246" y="3369370"/>
            <a:ext cx="2680532" cy="177449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5" name="Google Shape;385;p11"/>
          <p:cNvSpPr/>
          <p:nvPr/>
        </p:nvSpPr>
        <p:spPr>
          <a:xfrm>
            <a:off x="-9084" y="3369895"/>
            <a:ext cx="2680532" cy="177449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6" name="Google Shape;386;p11"/>
          <p:cNvSpPr/>
          <p:nvPr/>
        </p:nvSpPr>
        <p:spPr>
          <a:xfrm>
            <a:off x="-5336" y="4153568"/>
            <a:ext cx="1882658" cy="990237"/>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7" name="Google Shape;387;p11"/>
          <p:cNvSpPr/>
          <p:nvPr/>
        </p:nvSpPr>
        <p:spPr>
          <a:xfrm>
            <a:off x="-5336" y="4546272"/>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8" name="Google Shape;388;p11"/>
          <p:cNvSpPr/>
          <p:nvPr/>
        </p:nvSpPr>
        <p:spPr>
          <a:xfrm>
            <a:off x="-9084" y="4154093"/>
            <a:ext cx="1882658" cy="990237"/>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9" name="Google Shape;389;p11"/>
          <p:cNvSpPr/>
          <p:nvPr/>
        </p:nvSpPr>
        <p:spPr>
          <a:xfrm>
            <a:off x="-9084" y="4540496"/>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0" name="Google Shape;390;p11"/>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1" name="Google Shape;391;p11"/>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2" name="Google Shape;392;p11"/>
          <p:cNvSpPr/>
          <p:nvPr/>
        </p:nvSpPr>
        <p:spPr>
          <a:xfrm>
            <a:off x="7709001" y="4288860"/>
            <a:ext cx="1430841" cy="857620"/>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3" name="Google Shape;393;p11"/>
          <p:cNvSpPr/>
          <p:nvPr/>
        </p:nvSpPr>
        <p:spPr>
          <a:xfrm>
            <a:off x="7709150" y="4273573"/>
            <a:ext cx="1430841" cy="857620"/>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4" name="Google Shape;394;p11"/>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5" name="Google Shape;395;p11"/>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6" name="Google Shape;396;p11"/>
          <p:cNvSpPr txBox="1">
            <a:spLocks noGrp="1"/>
          </p:cNvSpPr>
          <p:nvPr>
            <p:ph type="subTitle" idx="1"/>
          </p:nvPr>
        </p:nvSpPr>
        <p:spPr>
          <a:xfrm>
            <a:off x="1071115" y="1147425"/>
            <a:ext cx="7001775" cy="53842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1575" b="1"/>
            </a:lvl1pPr>
            <a:lvl2pPr lvl="1" algn="ctr" rtl="0">
              <a:spcBef>
                <a:spcPts val="1575"/>
              </a:spcBef>
              <a:spcAft>
                <a:spcPts val="0"/>
              </a:spcAft>
              <a:buSzPts val="2100"/>
              <a:buNone/>
              <a:defRPr sz="1575" b="1"/>
            </a:lvl2pPr>
            <a:lvl3pPr lvl="2" algn="ctr" rtl="0">
              <a:spcBef>
                <a:spcPts val="1575"/>
              </a:spcBef>
              <a:spcAft>
                <a:spcPts val="0"/>
              </a:spcAft>
              <a:buSzPts val="2100"/>
              <a:buNone/>
              <a:defRPr sz="1575" b="1"/>
            </a:lvl3pPr>
            <a:lvl4pPr lvl="3" algn="ctr" rtl="0">
              <a:spcBef>
                <a:spcPts val="1575"/>
              </a:spcBef>
              <a:spcAft>
                <a:spcPts val="0"/>
              </a:spcAft>
              <a:buSzPts val="2100"/>
              <a:buNone/>
              <a:defRPr sz="1575" b="1"/>
            </a:lvl4pPr>
            <a:lvl5pPr lvl="4" algn="ctr" rtl="0">
              <a:spcBef>
                <a:spcPts val="1575"/>
              </a:spcBef>
              <a:spcAft>
                <a:spcPts val="0"/>
              </a:spcAft>
              <a:buSzPts val="2100"/>
              <a:buNone/>
              <a:defRPr sz="1575" b="1"/>
            </a:lvl5pPr>
            <a:lvl6pPr lvl="5" algn="ctr" rtl="0">
              <a:spcBef>
                <a:spcPts val="1575"/>
              </a:spcBef>
              <a:spcAft>
                <a:spcPts val="0"/>
              </a:spcAft>
              <a:buSzPts val="2100"/>
              <a:buNone/>
              <a:defRPr sz="1575" b="1"/>
            </a:lvl6pPr>
            <a:lvl7pPr lvl="6" algn="ctr" rtl="0">
              <a:spcBef>
                <a:spcPts val="1575"/>
              </a:spcBef>
              <a:spcAft>
                <a:spcPts val="0"/>
              </a:spcAft>
              <a:buSzPts val="2100"/>
              <a:buNone/>
              <a:defRPr sz="1575" b="1"/>
            </a:lvl7pPr>
            <a:lvl8pPr lvl="7" algn="ctr" rtl="0">
              <a:spcBef>
                <a:spcPts val="1575"/>
              </a:spcBef>
              <a:spcAft>
                <a:spcPts val="0"/>
              </a:spcAft>
              <a:buSzPts val="2100"/>
              <a:buNone/>
              <a:defRPr sz="1575" b="1"/>
            </a:lvl8pPr>
            <a:lvl9pPr lvl="8" algn="ctr" rtl="0">
              <a:spcBef>
                <a:spcPts val="1575"/>
              </a:spcBef>
              <a:spcAft>
                <a:spcPts val="1575"/>
              </a:spcAft>
              <a:buSzPts val="2100"/>
              <a:buNone/>
              <a:defRPr sz="1575" b="1"/>
            </a:lvl9pPr>
          </a:lstStyle>
          <a:p>
            <a:endParaRPr/>
          </a:p>
        </p:txBody>
      </p:sp>
      <p:sp>
        <p:nvSpPr>
          <p:cNvPr id="397" name="Google Shape;397;p11"/>
          <p:cNvSpPr txBox="1">
            <a:spLocks noGrp="1"/>
          </p:cNvSpPr>
          <p:nvPr>
            <p:ph type="body" idx="2"/>
          </p:nvPr>
        </p:nvSpPr>
        <p:spPr>
          <a:xfrm>
            <a:off x="1071115" y="1642556"/>
            <a:ext cx="7001775" cy="2577375"/>
          </a:xfrm>
          <a:prstGeom prst="rect">
            <a:avLst/>
          </a:prstGeom>
        </p:spPr>
        <p:txBody>
          <a:bodyPr spcFirstLastPara="1" wrap="square" lIns="121900" tIns="121900" rIns="121900" bIns="121900" anchor="t" anchorCtr="0">
            <a:noAutofit/>
          </a:bodyPr>
          <a:lstStyle>
            <a:lvl1pPr marL="342900" lvl="0" indent="-261938" algn="ctr">
              <a:spcBef>
                <a:spcPts val="0"/>
              </a:spcBef>
              <a:spcAft>
                <a:spcPts val="0"/>
              </a:spcAft>
              <a:buSzPts val="1900"/>
              <a:buChar char="●"/>
              <a:defRPr/>
            </a:lvl1pPr>
            <a:lvl2pPr marL="685800" lvl="1" indent="-261938" algn="ctr">
              <a:spcBef>
                <a:spcPts val="1575"/>
              </a:spcBef>
              <a:spcAft>
                <a:spcPts val="0"/>
              </a:spcAft>
              <a:buSzPts val="1900"/>
              <a:buChar char="○"/>
              <a:defRPr/>
            </a:lvl2pPr>
            <a:lvl3pPr marL="1028700" lvl="2" indent="-261938" algn="ctr">
              <a:spcBef>
                <a:spcPts val="1575"/>
              </a:spcBef>
              <a:spcAft>
                <a:spcPts val="0"/>
              </a:spcAft>
              <a:buSzPts val="1900"/>
              <a:buChar char="■"/>
              <a:defRPr/>
            </a:lvl3pPr>
            <a:lvl4pPr marL="1371600" lvl="3" indent="-261938" algn="ctr">
              <a:spcBef>
                <a:spcPts val="1575"/>
              </a:spcBef>
              <a:spcAft>
                <a:spcPts val="0"/>
              </a:spcAft>
              <a:buSzPts val="1900"/>
              <a:buChar char="●"/>
              <a:defRPr/>
            </a:lvl4pPr>
            <a:lvl5pPr marL="1714500" lvl="4" indent="-261938" algn="ctr">
              <a:spcBef>
                <a:spcPts val="1575"/>
              </a:spcBef>
              <a:spcAft>
                <a:spcPts val="0"/>
              </a:spcAft>
              <a:buSzPts val="1900"/>
              <a:buChar char="○"/>
              <a:defRPr/>
            </a:lvl5pPr>
            <a:lvl6pPr marL="2057400" lvl="5" indent="-261938" algn="ctr">
              <a:spcBef>
                <a:spcPts val="1575"/>
              </a:spcBef>
              <a:spcAft>
                <a:spcPts val="0"/>
              </a:spcAft>
              <a:buSzPts val="1900"/>
              <a:buChar char="■"/>
              <a:defRPr/>
            </a:lvl6pPr>
            <a:lvl7pPr marL="2400300" lvl="6" indent="-261938" algn="ctr">
              <a:spcBef>
                <a:spcPts val="1575"/>
              </a:spcBef>
              <a:spcAft>
                <a:spcPts val="0"/>
              </a:spcAft>
              <a:buSzPts val="1900"/>
              <a:buChar char="●"/>
              <a:defRPr/>
            </a:lvl7pPr>
            <a:lvl8pPr marL="2743200" lvl="7" indent="-261938" algn="ctr">
              <a:spcBef>
                <a:spcPts val="1575"/>
              </a:spcBef>
              <a:spcAft>
                <a:spcPts val="0"/>
              </a:spcAft>
              <a:buSzPts val="1900"/>
              <a:buChar char="○"/>
              <a:defRPr/>
            </a:lvl8pPr>
            <a:lvl9pPr marL="3086100" lvl="8" indent="-261938" algn="ctr">
              <a:spcBef>
                <a:spcPts val="1575"/>
              </a:spcBef>
              <a:spcAft>
                <a:spcPts val="1575"/>
              </a:spcAft>
              <a:buSzPts val="1900"/>
              <a:buChar char="■"/>
              <a:defRPr/>
            </a:lvl9pPr>
          </a:lstStyle>
          <a:p>
            <a:endParaRPr/>
          </a:p>
        </p:txBody>
      </p:sp>
      <p:grpSp>
        <p:nvGrpSpPr>
          <p:cNvPr id="398" name="Google Shape;398;p11"/>
          <p:cNvGrpSpPr/>
          <p:nvPr/>
        </p:nvGrpSpPr>
        <p:grpSpPr>
          <a:xfrm>
            <a:off x="115605" y="115683"/>
            <a:ext cx="526676" cy="696989"/>
            <a:chOff x="2256777" y="2198862"/>
            <a:chExt cx="2823618" cy="3736703"/>
          </a:xfrm>
        </p:grpSpPr>
        <p:grpSp>
          <p:nvGrpSpPr>
            <p:cNvPr id="399" name="Google Shape;399;p11"/>
            <p:cNvGrpSpPr/>
            <p:nvPr/>
          </p:nvGrpSpPr>
          <p:grpSpPr>
            <a:xfrm>
              <a:off x="3294899" y="5120706"/>
              <a:ext cx="748973" cy="454603"/>
              <a:chOff x="5910230" y="3314449"/>
              <a:chExt cx="375256" cy="227768"/>
            </a:xfrm>
          </p:grpSpPr>
          <p:sp>
            <p:nvSpPr>
              <p:cNvPr id="400" name="Google Shape;400;p11"/>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1" name="Google Shape;401;p11"/>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02" name="Google Shape;402;p11"/>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3" name="Google Shape;403;p11"/>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4" name="Google Shape;404;p11"/>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5" name="Google Shape;405;p11"/>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6" name="Google Shape;406;p11"/>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7" name="Google Shape;407;p11"/>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8" name="Google Shape;408;p11"/>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9" name="Google Shape;409;p11"/>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67367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410"/>
        <p:cNvGrpSpPr/>
        <p:nvPr/>
      </p:nvGrpSpPr>
      <p:grpSpPr>
        <a:xfrm>
          <a:off x="0" y="0"/>
          <a:ext cx="0" cy="0"/>
          <a:chOff x="0" y="0"/>
          <a:chExt cx="0" cy="0"/>
        </a:xfrm>
      </p:grpSpPr>
      <p:pic>
        <p:nvPicPr>
          <p:cNvPr id="411" name="Google Shape;411;p12"/>
          <p:cNvPicPr preferRelativeResize="0"/>
          <p:nvPr/>
        </p:nvPicPr>
        <p:blipFill rotWithShape="1">
          <a:blip r:embed="rId2">
            <a:alphaModFix/>
          </a:blip>
          <a:srcRect r="18526" b="10176"/>
          <a:stretch/>
        </p:blipFill>
        <p:spPr>
          <a:xfrm>
            <a:off x="1157677" y="959795"/>
            <a:ext cx="1060317" cy="1168967"/>
          </a:xfrm>
          <a:prstGeom prst="rect">
            <a:avLst/>
          </a:prstGeom>
          <a:noFill/>
          <a:ln>
            <a:noFill/>
          </a:ln>
          <a:effectLst>
            <a:outerShdw blurRad="142875" dist="19050" dir="5400000" algn="bl" rotWithShape="0">
              <a:srgbClr val="000000">
                <a:alpha val="67000"/>
              </a:srgbClr>
            </a:outerShdw>
          </a:effectLst>
        </p:spPr>
      </p:pic>
      <p:sp>
        <p:nvSpPr>
          <p:cNvPr id="412" name="Google Shape;412;p12"/>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3" name="Google Shape;413;p12"/>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4" name="Google Shape;414;p12"/>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5" name="Google Shape;415;p12"/>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6" name="Google Shape;416;p12"/>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7" name="Google Shape;417;p12"/>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8" name="Google Shape;418;p12"/>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a:endParaRPr/>
          </a:p>
        </p:txBody>
      </p:sp>
      <p:sp>
        <p:nvSpPr>
          <p:cNvPr id="419" name="Google Shape;419;p12"/>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a:endParaRPr/>
          </a:p>
        </p:txBody>
      </p:sp>
      <p:sp>
        <p:nvSpPr>
          <p:cNvPr id="420" name="Google Shape;420;p12"/>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21" name="Google Shape;421;p12"/>
          <p:cNvGrpSpPr/>
          <p:nvPr/>
        </p:nvGrpSpPr>
        <p:grpSpPr>
          <a:xfrm>
            <a:off x="7782760" y="730098"/>
            <a:ext cx="1153223" cy="497461"/>
            <a:chOff x="3033562" y="1043489"/>
            <a:chExt cx="1537631" cy="663281"/>
          </a:xfrm>
        </p:grpSpPr>
        <p:sp>
          <p:nvSpPr>
            <p:cNvPr id="422" name="Google Shape;422;p1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3" name="Google Shape;423;p1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424" name="Google Shape;424;p12"/>
          <p:cNvPicPr preferRelativeResize="0"/>
          <p:nvPr/>
        </p:nvPicPr>
        <p:blipFill>
          <a:blip r:embed="rId3">
            <a:alphaModFix/>
          </a:blip>
          <a:stretch>
            <a:fillRect/>
          </a:stretch>
        </p:blipFill>
        <p:spPr>
          <a:xfrm>
            <a:off x="-356456" y="808613"/>
            <a:ext cx="2370596" cy="2370600"/>
          </a:xfrm>
          <a:prstGeom prst="rect">
            <a:avLst/>
          </a:prstGeom>
          <a:noFill/>
          <a:ln>
            <a:noFill/>
          </a:ln>
        </p:spPr>
      </p:pic>
    </p:spTree>
    <p:extLst>
      <p:ext uri="{BB962C8B-B14F-4D97-AF65-F5344CB8AC3E}">
        <p14:creationId xmlns:p14="http://schemas.microsoft.com/office/powerpoint/2010/main" val="1503024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7 Quote 1">
  <p:cSld name="007 Quote 1">
    <p:spTree>
      <p:nvGrpSpPr>
        <p:cNvPr id="1" name="Shape 425"/>
        <p:cNvGrpSpPr/>
        <p:nvPr/>
      </p:nvGrpSpPr>
      <p:grpSpPr>
        <a:xfrm>
          <a:off x="0" y="0"/>
          <a:ext cx="0" cy="0"/>
          <a:chOff x="0" y="0"/>
          <a:chExt cx="0" cy="0"/>
        </a:xfrm>
      </p:grpSpPr>
      <p:sp>
        <p:nvSpPr>
          <p:cNvPr id="426" name="Google Shape;426;p13"/>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7" name="Google Shape;427;p13"/>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8" name="Google Shape;428;p13"/>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9" name="Google Shape;429;p13"/>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0" name="Google Shape;430;p13"/>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1" name="Google Shape;431;p13"/>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2" name="Google Shape;432;p13"/>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a:endParaRPr/>
          </a:p>
        </p:txBody>
      </p:sp>
      <p:sp>
        <p:nvSpPr>
          <p:cNvPr id="433" name="Google Shape;433;p13"/>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a:endParaRPr/>
          </a:p>
        </p:txBody>
      </p:sp>
      <p:sp>
        <p:nvSpPr>
          <p:cNvPr id="434" name="Google Shape;434;p13"/>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35" name="Google Shape;435;p13"/>
          <p:cNvGrpSpPr/>
          <p:nvPr/>
        </p:nvGrpSpPr>
        <p:grpSpPr>
          <a:xfrm>
            <a:off x="7782760" y="730098"/>
            <a:ext cx="1153223" cy="497461"/>
            <a:chOff x="3033562" y="1043489"/>
            <a:chExt cx="1537631" cy="663281"/>
          </a:xfrm>
        </p:grpSpPr>
        <p:sp>
          <p:nvSpPr>
            <p:cNvPr id="436" name="Google Shape;436;p1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7" name="Google Shape;437;p1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38" name="Google Shape;438;p13"/>
          <p:cNvGrpSpPr/>
          <p:nvPr/>
        </p:nvGrpSpPr>
        <p:grpSpPr>
          <a:xfrm>
            <a:off x="1423697" y="963450"/>
            <a:ext cx="671104" cy="888121"/>
            <a:chOff x="2256777" y="2198862"/>
            <a:chExt cx="2823618" cy="3736703"/>
          </a:xfrm>
        </p:grpSpPr>
        <p:grpSp>
          <p:nvGrpSpPr>
            <p:cNvPr id="439" name="Google Shape;439;p13"/>
            <p:cNvGrpSpPr/>
            <p:nvPr/>
          </p:nvGrpSpPr>
          <p:grpSpPr>
            <a:xfrm>
              <a:off x="3294899" y="5120706"/>
              <a:ext cx="748973" cy="454603"/>
              <a:chOff x="5910230" y="3314449"/>
              <a:chExt cx="375256" cy="227768"/>
            </a:xfrm>
          </p:grpSpPr>
          <p:sp>
            <p:nvSpPr>
              <p:cNvPr id="440" name="Google Shape;440;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1" name="Google Shape;441;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42" name="Google Shape;442;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3" name="Google Shape;443;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4" name="Google Shape;444;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5" name="Google Shape;445;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6" name="Google Shape;446;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7" name="Google Shape;447;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8" name="Google Shape;448;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9" name="Google Shape;449;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50" name="Google Shape;450;p13"/>
          <p:cNvGrpSpPr/>
          <p:nvPr/>
        </p:nvGrpSpPr>
        <p:grpSpPr>
          <a:xfrm>
            <a:off x="80930" y="935570"/>
            <a:ext cx="1518612" cy="2009693"/>
            <a:chOff x="2256777" y="2198862"/>
            <a:chExt cx="2823618" cy="3736703"/>
          </a:xfrm>
        </p:grpSpPr>
        <p:grpSp>
          <p:nvGrpSpPr>
            <p:cNvPr id="451" name="Google Shape;451;p13"/>
            <p:cNvGrpSpPr/>
            <p:nvPr/>
          </p:nvGrpSpPr>
          <p:grpSpPr>
            <a:xfrm>
              <a:off x="3294899" y="5120706"/>
              <a:ext cx="748973" cy="454603"/>
              <a:chOff x="5910230" y="3314449"/>
              <a:chExt cx="375256" cy="227768"/>
            </a:xfrm>
          </p:grpSpPr>
          <p:sp>
            <p:nvSpPr>
              <p:cNvPr id="452" name="Google Shape;452;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3" name="Google Shape;453;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54" name="Google Shape;454;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5" name="Google Shape;455;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6" name="Google Shape;456;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7" name="Google Shape;457;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8" name="Google Shape;458;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9" name="Google Shape;459;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0" name="Google Shape;460;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1" name="Google Shape;461;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018909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411150" y="862706"/>
            <a:ext cx="8321625" cy="320625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6000"/>
            </a:lvl2pPr>
            <a:lvl3pPr lvl="2" algn="ctr" rtl="0">
              <a:spcBef>
                <a:spcPts val="0"/>
              </a:spcBef>
              <a:spcAft>
                <a:spcPts val="0"/>
              </a:spcAft>
              <a:buSzPts val="8000"/>
              <a:buNone/>
              <a:defRPr sz="6000"/>
            </a:lvl3pPr>
            <a:lvl4pPr lvl="3" algn="ctr" rtl="0">
              <a:spcBef>
                <a:spcPts val="0"/>
              </a:spcBef>
              <a:spcAft>
                <a:spcPts val="0"/>
              </a:spcAft>
              <a:buSzPts val="8000"/>
              <a:buNone/>
              <a:defRPr sz="6000"/>
            </a:lvl4pPr>
            <a:lvl5pPr lvl="4" algn="ctr" rtl="0">
              <a:spcBef>
                <a:spcPts val="0"/>
              </a:spcBef>
              <a:spcAft>
                <a:spcPts val="0"/>
              </a:spcAft>
              <a:buSzPts val="8000"/>
              <a:buNone/>
              <a:defRPr sz="6000"/>
            </a:lvl5pPr>
            <a:lvl6pPr lvl="5" algn="ctr" rtl="0">
              <a:spcBef>
                <a:spcPts val="0"/>
              </a:spcBef>
              <a:spcAft>
                <a:spcPts val="0"/>
              </a:spcAft>
              <a:buSzPts val="8000"/>
              <a:buNone/>
              <a:defRPr sz="6000"/>
            </a:lvl6pPr>
            <a:lvl7pPr lvl="6" algn="ctr" rtl="0">
              <a:spcBef>
                <a:spcPts val="0"/>
              </a:spcBef>
              <a:spcAft>
                <a:spcPts val="0"/>
              </a:spcAft>
              <a:buSzPts val="8000"/>
              <a:buNone/>
              <a:defRPr sz="6000"/>
            </a:lvl7pPr>
            <a:lvl8pPr lvl="7" algn="ctr" rtl="0">
              <a:spcBef>
                <a:spcPts val="0"/>
              </a:spcBef>
              <a:spcAft>
                <a:spcPts val="0"/>
              </a:spcAft>
              <a:buSzPts val="8000"/>
              <a:buNone/>
              <a:defRPr sz="6000"/>
            </a:lvl8pPr>
            <a:lvl9pPr lvl="8" algn="ctr" rtl="0">
              <a:spcBef>
                <a:spcPts val="0"/>
              </a:spcBef>
              <a:spcAft>
                <a:spcPts val="0"/>
              </a:spcAft>
              <a:buSzPts val="8000"/>
              <a:buNone/>
              <a:defRPr sz="6000"/>
            </a:lvl9pPr>
          </a:lstStyle>
          <a:p>
            <a:endParaRPr/>
          </a:p>
        </p:txBody>
      </p:sp>
      <p:grpSp>
        <p:nvGrpSpPr>
          <p:cNvPr id="464" name="Google Shape;464;p14"/>
          <p:cNvGrpSpPr/>
          <p:nvPr/>
        </p:nvGrpSpPr>
        <p:grpSpPr>
          <a:xfrm>
            <a:off x="7598881" y="372175"/>
            <a:ext cx="1092983" cy="1092980"/>
            <a:chOff x="8018175" y="827982"/>
            <a:chExt cx="1784827" cy="1784822"/>
          </a:xfrm>
        </p:grpSpPr>
        <p:grpSp>
          <p:nvGrpSpPr>
            <p:cNvPr id="465" name="Google Shape;465;p14"/>
            <p:cNvGrpSpPr/>
            <p:nvPr/>
          </p:nvGrpSpPr>
          <p:grpSpPr>
            <a:xfrm>
              <a:off x="8018175" y="827982"/>
              <a:ext cx="1784827" cy="1784822"/>
              <a:chOff x="8360218" y="1166853"/>
              <a:chExt cx="1375271" cy="1375267"/>
            </a:xfrm>
          </p:grpSpPr>
          <p:sp>
            <p:nvSpPr>
              <p:cNvPr id="466" name="Google Shape;466;p14"/>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67" name="Google Shape;467;p14"/>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468" name="Google Shape;468;p14"/>
            <p:cNvGrpSpPr/>
            <p:nvPr/>
          </p:nvGrpSpPr>
          <p:grpSpPr>
            <a:xfrm>
              <a:off x="8103650" y="1044518"/>
              <a:ext cx="925552" cy="1366411"/>
              <a:chOff x="4816753" y="2449658"/>
              <a:chExt cx="925552" cy="1366411"/>
            </a:xfrm>
          </p:grpSpPr>
          <p:sp>
            <p:nvSpPr>
              <p:cNvPr id="469" name="Google Shape;469;p14"/>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0" name="Google Shape;470;p14"/>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1" name="Google Shape;471;p14"/>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2" name="Google Shape;472;p14"/>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3" name="Google Shape;473;p14"/>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4" name="Google Shape;474;p14"/>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5" name="Google Shape;475;p14"/>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476" name="Google Shape;476;p14"/>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7" name="Google Shape;477;p14"/>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8" name="Google Shape;478;p14"/>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9" name="Google Shape;479;p14"/>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0" name="Google Shape;480;p14"/>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1" name="Google Shape;481;p14"/>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2" name="Google Shape;482;p14"/>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3" name="Google Shape;483;p14"/>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4" name="Google Shape;484;p14"/>
          <p:cNvSpPr/>
          <p:nvPr/>
        </p:nvSpPr>
        <p:spPr>
          <a:xfrm>
            <a:off x="101783" y="211387"/>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5" name="Google Shape;485;p14"/>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6" name="Google Shape;486;p14"/>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87" name="Google Shape;487;p14"/>
          <p:cNvGrpSpPr/>
          <p:nvPr/>
        </p:nvGrpSpPr>
        <p:grpSpPr>
          <a:xfrm>
            <a:off x="1198378" y="408526"/>
            <a:ext cx="1153223" cy="497461"/>
            <a:chOff x="3033562" y="1043489"/>
            <a:chExt cx="1537631" cy="663281"/>
          </a:xfrm>
        </p:grpSpPr>
        <p:sp>
          <p:nvSpPr>
            <p:cNvPr id="488" name="Google Shape;488;p14"/>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9" name="Google Shape;489;p14"/>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90" name="Google Shape;490;p14"/>
          <p:cNvSpPr/>
          <p:nvPr/>
        </p:nvSpPr>
        <p:spPr>
          <a:xfrm>
            <a:off x="101424" y="211333"/>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1" name="Google Shape;491;p14"/>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2" name="Google Shape;492;p14"/>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493" name="Google Shape;493;p14"/>
          <p:cNvGrpSpPr/>
          <p:nvPr/>
        </p:nvGrpSpPr>
        <p:grpSpPr>
          <a:xfrm>
            <a:off x="489337" y="2522475"/>
            <a:ext cx="1071775" cy="1418359"/>
            <a:chOff x="2256777" y="2198862"/>
            <a:chExt cx="2823618" cy="3736703"/>
          </a:xfrm>
        </p:grpSpPr>
        <p:grpSp>
          <p:nvGrpSpPr>
            <p:cNvPr id="494" name="Google Shape;494;p14"/>
            <p:cNvGrpSpPr/>
            <p:nvPr/>
          </p:nvGrpSpPr>
          <p:grpSpPr>
            <a:xfrm>
              <a:off x="3294899" y="5120706"/>
              <a:ext cx="748973" cy="454603"/>
              <a:chOff x="5910230" y="3314449"/>
              <a:chExt cx="375256" cy="227768"/>
            </a:xfrm>
          </p:grpSpPr>
          <p:sp>
            <p:nvSpPr>
              <p:cNvPr id="495" name="Google Shape;495;p14"/>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6" name="Google Shape;496;p14"/>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97" name="Google Shape;497;p14"/>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8" name="Google Shape;498;p14"/>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9" name="Google Shape;499;p14"/>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0" name="Google Shape;500;p14"/>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1" name="Google Shape;501;p14"/>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2" name="Google Shape;502;p14"/>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3" name="Google Shape;503;p14"/>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4" name="Google Shape;504;p14"/>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505" name="Google Shape;505;p14"/>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6" name="Google Shape;506;p14"/>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7" name="Google Shape;507;p14"/>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8" name="Google Shape;508;p14"/>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158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509"/>
        <p:cNvGrpSpPr/>
        <p:nvPr/>
      </p:nvGrpSpPr>
      <p:grpSpPr>
        <a:xfrm>
          <a:off x="0" y="0"/>
          <a:ext cx="0" cy="0"/>
          <a:chOff x="0" y="0"/>
          <a:chExt cx="0" cy="0"/>
        </a:xfrm>
      </p:grpSpPr>
      <p:sp>
        <p:nvSpPr>
          <p:cNvPr id="510" name="Google Shape;510;p15"/>
          <p:cNvSpPr txBox="1">
            <a:spLocks noGrp="1"/>
          </p:cNvSpPr>
          <p:nvPr>
            <p:ph type="subTitle" idx="1"/>
          </p:nvPr>
        </p:nvSpPr>
        <p:spPr>
          <a:xfrm>
            <a:off x="953237" y="129748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1" name="Google Shape;511;p15"/>
          <p:cNvSpPr txBox="1">
            <a:spLocks noGrp="1"/>
          </p:cNvSpPr>
          <p:nvPr>
            <p:ph type="subTitle" idx="2"/>
          </p:nvPr>
        </p:nvSpPr>
        <p:spPr>
          <a:xfrm>
            <a:off x="953237" y="250115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2" name="Google Shape;512;p15"/>
          <p:cNvSpPr txBox="1">
            <a:spLocks noGrp="1"/>
          </p:cNvSpPr>
          <p:nvPr>
            <p:ph type="subTitle" idx="3"/>
          </p:nvPr>
        </p:nvSpPr>
        <p:spPr>
          <a:xfrm>
            <a:off x="953237" y="3704822"/>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a:endParaRPr/>
          </a:p>
        </p:txBody>
      </p:sp>
      <p:sp>
        <p:nvSpPr>
          <p:cNvPr id="513" name="Google Shape;513;p15"/>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514" name="Google Shape;514;p15"/>
          <p:cNvSpPr txBox="1">
            <a:spLocks noGrp="1"/>
          </p:cNvSpPr>
          <p:nvPr>
            <p:ph type="body" idx="4"/>
          </p:nvPr>
        </p:nvSpPr>
        <p:spPr>
          <a:xfrm>
            <a:off x="953231" y="1625944"/>
            <a:ext cx="6504300" cy="6939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515" name="Google Shape;515;p15"/>
          <p:cNvSpPr txBox="1">
            <a:spLocks noGrp="1"/>
          </p:cNvSpPr>
          <p:nvPr>
            <p:ph type="body" idx="5"/>
          </p:nvPr>
        </p:nvSpPr>
        <p:spPr>
          <a:xfrm>
            <a:off x="953231" y="2821041"/>
            <a:ext cx="6504300"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516" name="Google Shape;516;p15"/>
          <p:cNvSpPr txBox="1">
            <a:spLocks noGrp="1"/>
          </p:cNvSpPr>
          <p:nvPr>
            <p:ph type="body" idx="6"/>
          </p:nvPr>
        </p:nvSpPr>
        <p:spPr>
          <a:xfrm>
            <a:off x="953231" y="4014788"/>
            <a:ext cx="6504975"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grpSp>
        <p:nvGrpSpPr>
          <p:cNvPr id="517" name="Google Shape;517;p15"/>
          <p:cNvGrpSpPr/>
          <p:nvPr/>
        </p:nvGrpSpPr>
        <p:grpSpPr>
          <a:xfrm>
            <a:off x="8063847" y="232849"/>
            <a:ext cx="882686" cy="882683"/>
            <a:chOff x="8018175" y="827982"/>
            <a:chExt cx="1784827" cy="1784822"/>
          </a:xfrm>
        </p:grpSpPr>
        <p:grpSp>
          <p:nvGrpSpPr>
            <p:cNvPr id="518" name="Google Shape;518;p15"/>
            <p:cNvGrpSpPr/>
            <p:nvPr/>
          </p:nvGrpSpPr>
          <p:grpSpPr>
            <a:xfrm>
              <a:off x="8018175" y="827982"/>
              <a:ext cx="1784827" cy="1784822"/>
              <a:chOff x="8360218" y="1166853"/>
              <a:chExt cx="1375271" cy="1375267"/>
            </a:xfrm>
          </p:grpSpPr>
          <p:sp>
            <p:nvSpPr>
              <p:cNvPr id="519" name="Google Shape;519;p15"/>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520" name="Google Shape;520;p15"/>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521" name="Google Shape;521;p15"/>
            <p:cNvGrpSpPr/>
            <p:nvPr/>
          </p:nvGrpSpPr>
          <p:grpSpPr>
            <a:xfrm>
              <a:off x="8103650" y="1044518"/>
              <a:ext cx="925552" cy="1366411"/>
              <a:chOff x="4816753" y="2449658"/>
              <a:chExt cx="925552" cy="1366411"/>
            </a:xfrm>
          </p:grpSpPr>
          <p:sp>
            <p:nvSpPr>
              <p:cNvPr id="522" name="Google Shape;522;p15"/>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3" name="Google Shape;523;p15"/>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4" name="Google Shape;524;p15"/>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5" name="Google Shape;525;p15"/>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6" name="Google Shape;526;p15"/>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7" name="Google Shape;527;p15"/>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8" name="Google Shape;528;p15"/>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529" name="Google Shape;529;p15"/>
          <p:cNvSpPr/>
          <p:nvPr/>
        </p:nvSpPr>
        <p:spPr>
          <a:xfrm>
            <a:off x="7121248" y="372398"/>
            <a:ext cx="594848" cy="25654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0" name="Google Shape;530;p15"/>
          <p:cNvSpPr/>
          <p:nvPr/>
        </p:nvSpPr>
        <p:spPr>
          <a:xfrm>
            <a:off x="7908421" y="788949"/>
            <a:ext cx="737941" cy="28955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1" name="Google Shape;531;p15"/>
          <p:cNvSpPr/>
          <p:nvPr/>
        </p:nvSpPr>
        <p:spPr>
          <a:xfrm>
            <a:off x="7121063" y="372370"/>
            <a:ext cx="558117" cy="256820"/>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2" name="Google Shape;532;p15"/>
          <p:cNvSpPr/>
          <p:nvPr/>
        </p:nvSpPr>
        <p:spPr>
          <a:xfrm>
            <a:off x="7908207" y="788916"/>
            <a:ext cx="680006" cy="289502"/>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3" name="Google Shape;533;p15"/>
          <p:cNvSpPr/>
          <p:nvPr/>
        </p:nvSpPr>
        <p:spPr>
          <a:xfrm flipH="1">
            <a:off x="7495127" y="4261594"/>
            <a:ext cx="1675475" cy="881264"/>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4" name="Google Shape;534;p15"/>
          <p:cNvSpPr/>
          <p:nvPr/>
        </p:nvSpPr>
        <p:spPr>
          <a:xfrm flipH="1">
            <a:off x="8001711" y="4611746"/>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5" name="Google Shape;535;p15"/>
          <p:cNvSpPr/>
          <p:nvPr/>
        </p:nvSpPr>
        <p:spPr>
          <a:xfrm flipH="1">
            <a:off x="7498469" y="4262062"/>
            <a:ext cx="1675475" cy="881264"/>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6" name="Google Shape;536;p15"/>
          <p:cNvSpPr/>
          <p:nvPr/>
        </p:nvSpPr>
        <p:spPr>
          <a:xfrm flipH="1">
            <a:off x="8005053" y="4606595"/>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537" name="Google Shape;537;p15"/>
          <p:cNvGrpSpPr/>
          <p:nvPr/>
        </p:nvGrpSpPr>
        <p:grpSpPr>
          <a:xfrm>
            <a:off x="8179727" y="4012570"/>
            <a:ext cx="526676" cy="696989"/>
            <a:chOff x="2256777" y="2198862"/>
            <a:chExt cx="2823618" cy="3736703"/>
          </a:xfrm>
        </p:grpSpPr>
        <p:grpSp>
          <p:nvGrpSpPr>
            <p:cNvPr id="538" name="Google Shape;538;p15"/>
            <p:cNvGrpSpPr/>
            <p:nvPr/>
          </p:nvGrpSpPr>
          <p:grpSpPr>
            <a:xfrm>
              <a:off x="3294899" y="5120706"/>
              <a:ext cx="748973" cy="454603"/>
              <a:chOff x="5910230" y="3314449"/>
              <a:chExt cx="375256" cy="227768"/>
            </a:xfrm>
          </p:grpSpPr>
          <p:sp>
            <p:nvSpPr>
              <p:cNvPr id="539" name="Google Shape;539;p1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0" name="Google Shape;540;p1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541" name="Google Shape;541;p1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2" name="Google Shape;542;p1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3" name="Google Shape;543;p1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4" name="Google Shape;544;p1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5" name="Google Shape;545;p1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6" name="Google Shape;546;p1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7" name="Google Shape;547;p1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8" name="Google Shape;548;p1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11173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49"/>
        <p:cNvGrpSpPr/>
        <p:nvPr/>
      </p:nvGrpSpPr>
      <p:grpSpPr>
        <a:xfrm>
          <a:off x="0" y="0"/>
          <a:ext cx="0" cy="0"/>
          <a:chOff x="0" y="0"/>
          <a:chExt cx="0" cy="0"/>
        </a:xfrm>
      </p:grpSpPr>
      <p:sp>
        <p:nvSpPr>
          <p:cNvPr id="550" name="Google Shape;550;p16"/>
          <p:cNvSpPr txBox="1">
            <a:spLocks noGrp="1"/>
          </p:cNvSpPr>
          <p:nvPr>
            <p:ph type="subTitle" idx="1"/>
          </p:nvPr>
        </p:nvSpPr>
        <p:spPr>
          <a:xfrm>
            <a:off x="891789"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1" name="Google Shape;551;p16"/>
          <p:cNvSpPr txBox="1">
            <a:spLocks noGrp="1"/>
          </p:cNvSpPr>
          <p:nvPr>
            <p:ph type="subTitle" idx="2"/>
          </p:nvPr>
        </p:nvSpPr>
        <p:spPr>
          <a:xfrm>
            <a:off x="3534977"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2" name="Google Shape;552;p16"/>
          <p:cNvSpPr txBox="1">
            <a:spLocks noGrp="1"/>
          </p:cNvSpPr>
          <p:nvPr>
            <p:ph type="subTitle" idx="3"/>
          </p:nvPr>
        </p:nvSpPr>
        <p:spPr>
          <a:xfrm>
            <a:off x="6178164" y="3015506"/>
            <a:ext cx="19939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553" name="Google Shape;553;p16"/>
          <p:cNvSpPr txBox="1">
            <a:spLocks noGrp="1"/>
          </p:cNvSpPr>
          <p:nvPr>
            <p:ph type="title"/>
          </p:nvPr>
        </p:nvSpPr>
        <p:spPr>
          <a:xfrm>
            <a:off x="891788" y="502181"/>
            <a:ext cx="728055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554" name="Google Shape;554;p16"/>
          <p:cNvSpPr txBox="1">
            <a:spLocks noGrp="1"/>
          </p:cNvSpPr>
          <p:nvPr>
            <p:ph type="body" idx="4"/>
          </p:nvPr>
        </p:nvSpPr>
        <p:spPr>
          <a:xfrm>
            <a:off x="891788" y="3343969"/>
            <a:ext cx="1994175" cy="69390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555" name="Google Shape;555;p16"/>
          <p:cNvSpPr txBox="1">
            <a:spLocks noGrp="1"/>
          </p:cNvSpPr>
          <p:nvPr>
            <p:ph type="body" idx="5"/>
          </p:nvPr>
        </p:nvSpPr>
        <p:spPr>
          <a:xfrm>
            <a:off x="3534975" y="3335397"/>
            <a:ext cx="1994175" cy="69255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556" name="Google Shape;556;p16"/>
          <p:cNvSpPr txBox="1">
            <a:spLocks noGrp="1"/>
          </p:cNvSpPr>
          <p:nvPr>
            <p:ph type="body" idx="6"/>
          </p:nvPr>
        </p:nvSpPr>
        <p:spPr>
          <a:xfrm>
            <a:off x="6178163" y="3325475"/>
            <a:ext cx="1994175" cy="69255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grpSp>
        <p:nvGrpSpPr>
          <p:cNvPr id="557" name="Google Shape;557;p16"/>
          <p:cNvGrpSpPr/>
          <p:nvPr/>
        </p:nvGrpSpPr>
        <p:grpSpPr>
          <a:xfrm>
            <a:off x="198364" y="4432900"/>
            <a:ext cx="969143" cy="380363"/>
            <a:chOff x="500057" y="717990"/>
            <a:chExt cx="1647362" cy="646546"/>
          </a:xfrm>
        </p:grpSpPr>
        <p:sp>
          <p:nvSpPr>
            <p:cNvPr id="558" name="Google Shape;558;p1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59" name="Google Shape;559;p1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0" name="Google Shape;560;p16"/>
          <p:cNvGrpSpPr/>
          <p:nvPr/>
        </p:nvGrpSpPr>
        <p:grpSpPr>
          <a:xfrm>
            <a:off x="8127777" y="4709184"/>
            <a:ext cx="716794" cy="281220"/>
            <a:chOff x="9875305" y="1414383"/>
            <a:chExt cx="1218416" cy="478021"/>
          </a:xfrm>
        </p:grpSpPr>
        <p:sp>
          <p:nvSpPr>
            <p:cNvPr id="561" name="Google Shape;561;p1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2" name="Google Shape;562;p1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3" name="Google Shape;563;p16"/>
          <p:cNvGrpSpPr/>
          <p:nvPr/>
        </p:nvGrpSpPr>
        <p:grpSpPr>
          <a:xfrm>
            <a:off x="7040916" y="4227604"/>
            <a:ext cx="904588" cy="390209"/>
            <a:chOff x="3033562" y="1043489"/>
            <a:chExt cx="1537631" cy="663281"/>
          </a:xfrm>
        </p:grpSpPr>
        <p:sp>
          <p:nvSpPr>
            <p:cNvPr id="564" name="Google Shape;564;p1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5" name="Google Shape;565;p1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566" name="Google Shape;566;p16"/>
          <p:cNvGrpSpPr/>
          <p:nvPr/>
        </p:nvGrpSpPr>
        <p:grpSpPr>
          <a:xfrm>
            <a:off x="1716390" y="4740931"/>
            <a:ext cx="578011" cy="249473"/>
            <a:chOff x="8575645" y="726630"/>
            <a:chExt cx="982511" cy="424058"/>
          </a:xfrm>
        </p:grpSpPr>
        <p:sp>
          <p:nvSpPr>
            <p:cNvPr id="567" name="Google Shape;567;p1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68" name="Google Shape;568;p1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47064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569"/>
        <p:cNvGrpSpPr/>
        <p:nvPr/>
      </p:nvGrpSpPr>
      <p:grpSpPr>
        <a:xfrm>
          <a:off x="0" y="0"/>
          <a:ext cx="0" cy="0"/>
          <a:chOff x="0" y="0"/>
          <a:chExt cx="0" cy="0"/>
        </a:xfrm>
      </p:grpSpPr>
      <p:sp>
        <p:nvSpPr>
          <p:cNvPr id="570" name="Google Shape;570;p17"/>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1" name="Google Shape;571;p17"/>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2" name="Google Shape;572;p17"/>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3" name="Google Shape;573;p17"/>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4" name="Google Shape;574;p1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5" name="Google Shape;575;p1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6" name="Google Shape;576;p1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7" name="Google Shape;577;p1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8" name="Google Shape;578;p17"/>
          <p:cNvSpPr txBox="1">
            <a:spLocks noGrp="1"/>
          </p:cNvSpPr>
          <p:nvPr>
            <p:ph type="title" hasCustomPrompt="1"/>
          </p:nvPr>
        </p:nvSpPr>
        <p:spPr>
          <a:xfrm>
            <a:off x="536269"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79" name="Google Shape;579;p17"/>
          <p:cNvSpPr txBox="1">
            <a:spLocks noGrp="1"/>
          </p:cNvSpPr>
          <p:nvPr>
            <p:ph type="title" idx="2"/>
          </p:nvPr>
        </p:nvSpPr>
        <p:spPr>
          <a:xfrm>
            <a:off x="536269" y="673631"/>
            <a:ext cx="803610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9pPr>
          </a:lstStyle>
          <a:p>
            <a:endParaRPr/>
          </a:p>
        </p:txBody>
      </p:sp>
      <p:sp>
        <p:nvSpPr>
          <p:cNvPr id="580" name="Google Shape;580;p17"/>
          <p:cNvSpPr txBox="1">
            <a:spLocks noGrp="1"/>
          </p:cNvSpPr>
          <p:nvPr>
            <p:ph type="title" idx="3" hasCustomPrompt="1"/>
          </p:nvPr>
        </p:nvSpPr>
        <p:spPr>
          <a:xfrm>
            <a:off x="3387252"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1" name="Google Shape;581;p17"/>
          <p:cNvSpPr txBox="1">
            <a:spLocks noGrp="1"/>
          </p:cNvSpPr>
          <p:nvPr>
            <p:ph type="title" idx="4" hasCustomPrompt="1"/>
          </p:nvPr>
        </p:nvSpPr>
        <p:spPr>
          <a:xfrm>
            <a:off x="6361091"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2" name="Google Shape;582;p17"/>
          <p:cNvSpPr txBox="1">
            <a:spLocks noGrp="1"/>
          </p:cNvSpPr>
          <p:nvPr>
            <p:ph type="body" idx="1"/>
          </p:nvPr>
        </p:nvSpPr>
        <p:spPr>
          <a:xfrm>
            <a:off x="6361085" y="2714794"/>
            <a:ext cx="2211300" cy="693900"/>
          </a:xfrm>
          <a:prstGeom prst="rect">
            <a:avLst/>
          </a:prstGeom>
        </p:spPr>
        <p:txBody>
          <a:bodyPr spcFirstLastPara="1" wrap="square" lIns="121900" tIns="121900" rIns="121900" bIns="121900" anchor="t" anchorCtr="0">
            <a:noAutofit/>
          </a:bodyPr>
          <a:lstStyle>
            <a:lvl1pPr marL="342900" lvl="0" indent="-276225" algn="ctr">
              <a:lnSpc>
                <a:spcPct val="100000"/>
              </a:lnSpc>
              <a:spcBef>
                <a:spcPts val="0"/>
              </a:spcBef>
              <a:spcAft>
                <a:spcPts val="0"/>
              </a:spcAft>
              <a:buSzPts val="2200"/>
              <a:buChar char="●"/>
              <a:defRPr sz="1650"/>
            </a:lvl1pPr>
            <a:lvl2pPr marL="685800" lvl="1" indent="-276225" algn="ctr">
              <a:lnSpc>
                <a:spcPct val="100000"/>
              </a:lnSpc>
              <a:spcBef>
                <a:spcPts val="0"/>
              </a:spcBef>
              <a:spcAft>
                <a:spcPts val="0"/>
              </a:spcAft>
              <a:buSzPts val="2200"/>
              <a:buChar char="○"/>
              <a:defRPr sz="1650"/>
            </a:lvl2pPr>
            <a:lvl3pPr marL="1028700" lvl="2" indent="-276225" algn="ctr">
              <a:lnSpc>
                <a:spcPct val="100000"/>
              </a:lnSpc>
              <a:spcBef>
                <a:spcPts val="0"/>
              </a:spcBef>
              <a:spcAft>
                <a:spcPts val="0"/>
              </a:spcAft>
              <a:buSzPts val="2200"/>
              <a:buChar char="■"/>
              <a:defRPr sz="1650"/>
            </a:lvl3pPr>
            <a:lvl4pPr marL="1371600" lvl="3" indent="-276225" algn="ctr">
              <a:lnSpc>
                <a:spcPct val="100000"/>
              </a:lnSpc>
              <a:spcBef>
                <a:spcPts val="0"/>
              </a:spcBef>
              <a:spcAft>
                <a:spcPts val="0"/>
              </a:spcAft>
              <a:buSzPts val="2200"/>
              <a:buChar char="●"/>
              <a:defRPr sz="1650"/>
            </a:lvl4pPr>
            <a:lvl5pPr marL="1714500" lvl="4" indent="-276225" algn="ctr">
              <a:lnSpc>
                <a:spcPct val="100000"/>
              </a:lnSpc>
              <a:spcBef>
                <a:spcPts val="0"/>
              </a:spcBef>
              <a:spcAft>
                <a:spcPts val="0"/>
              </a:spcAft>
              <a:buSzPts val="2200"/>
              <a:buChar char="○"/>
              <a:defRPr sz="1650"/>
            </a:lvl5pPr>
            <a:lvl6pPr marL="2057400" lvl="5" indent="-276225" algn="ctr">
              <a:lnSpc>
                <a:spcPct val="100000"/>
              </a:lnSpc>
              <a:spcBef>
                <a:spcPts val="0"/>
              </a:spcBef>
              <a:spcAft>
                <a:spcPts val="0"/>
              </a:spcAft>
              <a:buSzPts val="2200"/>
              <a:buChar char="■"/>
              <a:defRPr sz="1650"/>
            </a:lvl6pPr>
            <a:lvl7pPr marL="2400300" lvl="6" indent="-276225" algn="ctr">
              <a:lnSpc>
                <a:spcPct val="100000"/>
              </a:lnSpc>
              <a:spcBef>
                <a:spcPts val="0"/>
              </a:spcBef>
              <a:spcAft>
                <a:spcPts val="0"/>
              </a:spcAft>
              <a:buSzPts val="2200"/>
              <a:buChar char="●"/>
              <a:defRPr sz="1650"/>
            </a:lvl7pPr>
            <a:lvl8pPr marL="2743200" lvl="7" indent="-276225" algn="ctr">
              <a:lnSpc>
                <a:spcPct val="100000"/>
              </a:lnSpc>
              <a:spcBef>
                <a:spcPts val="0"/>
              </a:spcBef>
              <a:spcAft>
                <a:spcPts val="0"/>
              </a:spcAft>
              <a:buSzPts val="2200"/>
              <a:buChar char="○"/>
              <a:defRPr sz="1650"/>
            </a:lvl8pPr>
            <a:lvl9pPr marL="3086100" lvl="8" indent="-276225" algn="ctr">
              <a:lnSpc>
                <a:spcPct val="100000"/>
              </a:lnSpc>
              <a:spcBef>
                <a:spcPts val="0"/>
              </a:spcBef>
              <a:spcAft>
                <a:spcPts val="0"/>
              </a:spcAft>
              <a:buSzPts val="2200"/>
              <a:buChar char="■"/>
              <a:defRPr sz="1650"/>
            </a:lvl9pPr>
          </a:lstStyle>
          <a:p>
            <a:endParaRPr/>
          </a:p>
        </p:txBody>
      </p:sp>
      <p:sp>
        <p:nvSpPr>
          <p:cNvPr id="583" name="Google Shape;583;p17"/>
          <p:cNvSpPr txBox="1">
            <a:spLocks noGrp="1"/>
          </p:cNvSpPr>
          <p:nvPr>
            <p:ph type="body" idx="5"/>
          </p:nvPr>
        </p:nvSpPr>
        <p:spPr>
          <a:xfrm>
            <a:off x="338725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584" name="Google Shape;584;p17"/>
          <p:cNvSpPr txBox="1">
            <a:spLocks noGrp="1"/>
          </p:cNvSpPr>
          <p:nvPr>
            <p:ph type="body" idx="6"/>
          </p:nvPr>
        </p:nvSpPr>
        <p:spPr>
          <a:xfrm>
            <a:off x="53626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Tree>
    <p:extLst>
      <p:ext uri="{BB962C8B-B14F-4D97-AF65-F5344CB8AC3E}">
        <p14:creationId xmlns:p14="http://schemas.microsoft.com/office/powerpoint/2010/main" val="2402331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85"/>
        <p:cNvGrpSpPr/>
        <p:nvPr/>
      </p:nvGrpSpPr>
      <p:grpSpPr>
        <a:xfrm>
          <a:off x="0" y="0"/>
          <a:ext cx="0" cy="0"/>
          <a:chOff x="0" y="0"/>
          <a:chExt cx="0" cy="0"/>
        </a:xfrm>
      </p:grpSpPr>
      <p:sp>
        <p:nvSpPr>
          <p:cNvPr id="586" name="Google Shape;586;p18"/>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7" name="Google Shape;587;p18"/>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8" name="Google Shape;588;p18"/>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9" name="Google Shape;589;p18"/>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0" name="Google Shape;590;p18"/>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1" name="Google Shape;591;p18"/>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2" name="Google Shape;592;p1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3" name="Google Shape;593;p1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4" name="Google Shape;594;p1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5" name="Google Shape;595;p1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pic>
        <p:nvPicPr>
          <p:cNvPr id="596" name="Google Shape;596;p18"/>
          <p:cNvPicPr preferRelativeResize="0"/>
          <p:nvPr/>
        </p:nvPicPr>
        <p:blipFill>
          <a:blip r:embed="rId2">
            <a:alphaModFix/>
          </a:blip>
          <a:stretch>
            <a:fillRect/>
          </a:stretch>
        </p:blipFill>
        <p:spPr>
          <a:xfrm>
            <a:off x="1312295" y="3818963"/>
            <a:ext cx="1228519" cy="1228519"/>
          </a:xfrm>
          <a:prstGeom prst="rect">
            <a:avLst/>
          </a:prstGeom>
          <a:noFill/>
          <a:ln>
            <a:noFill/>
          </a:ln>
          <a:effectLst>
            <a:outerShdw blurRad="142875" dist="19050" dir="5400000" algn="bl" rotWithShape="0">
              <a:srgbClr val="000000">
                <a:alpha val="67000"/>
              </a:srgbClr>
            </a:outerShdw>
          </a:effectLst>
        </p:spPr>
      </p:pic>
      <p:grpSp>
        <p:nvGrpSpPr>
          <p:cNvPr id="597" name="Google Shape;597;p18"/>
          <p:cNvGrpSpPr/>
          <p:nvPr/>
        </p:nvGrpSpPr>
        <p:grpSpPr>
          <a:xfrm>
            <a:off x="3699641" y="4407380"/>
            <a:ext cx="1725337" cy="744201"/>
            <a:chOff x="3033562" y="1043489"/>
            <a:chExt cx="1537631" cy="663281"/>
          </a:xfrm>
        </p:grpSpPr>
        <p:sp>
          <p:nvSpPr>
            <p:cNvPr id="598" name="Google Shape;598;p1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599" name="Google Shape;599;p1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00" name="Google Shape;600;p1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01" name="Google Shape;601;p1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02" name="Google Shape;602;p18"/>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3" name="Google Shape;603;p18"/>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4" name="Google Shape;604;p18"/>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5" name="Google Shape;605;p18"/>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6" name="Google Shape;606;p18"/>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7" name="Google Shape;607;p18"/>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08" name="Google Shape;608;p18"/>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09" name="Google Shape;609;p18"/>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a:endParaRPr/>
          </a:p>
        </p:txBody>
      </p:sp>
      <p:sp>
        <p:nvSpPr>
          <p:cNvPr id="610" name="Google Shape;610;p18"/>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1" name="Google Shape;611;p18"/>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2" name="Google Shape;612;p18"/>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3" name="Google Shape;613;p18"/>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14" name="Google Shape;614;p18"/>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Tree>
    <p:extLst>
      <p:ext uri="{BB962C8B-B14F-4D97-AF65-F5344CB8AC3E}">
        <p14:creationId xmlns:p14="http://schemas.microsoft.com/office/powerpoint/2010/main" val="1954019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7"/>
        <p:cNvGrpSpPr/>
        <p:nvPr/>
      </p:nvGrpSpPr>
      <p:grpSpPr>
        <a:xfrm>
          <a:off x="0" y="0"/>
          <a:ext cx="0" cy="0"/>
          <a:chOff x="0" y="0"/>
          <a:chExt cx="0" cy="0"/>
        </a:xfrm>
      </p:grpSpPr>
      <p:sp>
        <p:nvSpPr>
          <p:cNvPr id="238" name="Google Shape;238;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13 Six columns 1">
  <p:cSld name="013 Six columns 1">
    <p:spTree>
      <p:nvGrpSpPr>
        <p:cNvPr id="1" name="Shape 615"/>
        <p:cNvGrpSpPr/>
        <p:nvPr/>
      </p:nvGrpSpPr>
      <p:grpSpPr>
        <a:xfrm>
          <a:off x="0" y="0"/>
          <a:ext cx="0" cy="0"/>
          <a:chOff x="0" y="0"/>
          <a:chExt cx="0" cy="0"/>
        </a:xfrm>
      </p:grpSpPr>
      <p:sp>
        <p:nvSpPr>
          <p:cNvPr id="616" name="Google Shape;616;p19"/>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7" name="Google Shape;617;p19"/>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8" name="Google Shape;618;p19"/>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9" name="Google Shape;619;p19"/>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0" name="Google Shape;620;p19"/>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1" name="Google Shape;621;p19"/>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2" name="Google Shape;622;p19"/>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3" name="Google Shape;623;p19"/>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4" name="Google Shape;624;p19"/>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5" name="Google Shape;625;p19"/>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26" name="Google Shape;626;p19"/>
          <p:cNvGrpSpPr/>
          <p:nvPr/>
        </p:nvGrpSpPr>
        <p:grpSpPr>
          <a:xfrm>
            <a:off x="3699641" y="4407380"/>
            <a:ext cx="1725337" cy="744201"/>
            <a:chOff x="3033562" y="1043489"/>
            <a:chExt cx="1537631" cy="663281"/>
          </a:xfrm>
        </p:grpSpPr>
        <p:sp>
          <p:nvSpPr>
            <p:cNvPr id="627" name="Google Shape;627;p1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28" name="Google Shape;628;p1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29" name="Google Shape;629;p19"/>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0" name="Google Shape;630;p19"/>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1" name="Google Shape;631;p19"/>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2" name="Google Shape;632;p19"/>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3" name="Google Shape;633;p19"/>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4" name="Google Shape;634;p19"/>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635" name="Google Shape;635;p19"/>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36" name="Google Shape;636;p19"/>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7" name="Google Shape;637;p19"/>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8" name="Google Shape;638;p19"/>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39" name="Google Shape;639;p19"/>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40" name="Google Shape;640;p19"/>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41" name="Google Shape;641;p19"/>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642" name="Google Shape;642;p19"/>
          <p:cNvGrpSpPr/>
          <p:nvPr/>
        </p:nvGrpSpPr>
        <p:grpSpPr>
          <a:xfrm>
            <a:off x="1524609" y="3917813"/>
            <a:ext cx="803884" cy="1063839"/>
            <a:chOff x="2256777" y="2198862"/>
            <a:chExt cx="2823618" cy="3736703"/>
          </a:xfrm>
        </p:grpSpPr>
        <p:grpSp>
          <p:nvGrpSpPr>
            <p:cNvPr id="643" name="Google Shape;643;p19"/>
            <p:cNvGrpSpPr/>
            <p:nvPr/>
          </p:nvGrpSpPr>
          <p:grpSpPr>
            <a:xfrm>
              <a:off x="3294899" y="5120706"/>
              <a:ext cx="748973" cy="454603"/>
              <a:chOff x="5910230" y="3314449"/>
              <a:chExt cx="375256" cy="227768"/>
            </a:xfrm>
          </p:grpSpPr>
          <p:sp>
            <p:nvSpPr>
              <p:cNvPr id="644" name="Google Shape;644;p19"/>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5" name="Google Shape;645;p19"/>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46" name="Google Shape;646;p19"/>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7" name="Google Shape;647;p19"/>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8" name="Google Shape;648;p19"/>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9" name="Google Shape;649;p19"/>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0" name="Google Shape;650;p19"/>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1" name="Google Shape;651;p19"/>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2" name="Google Shape;652;p19"/>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3" name="Google Shape;653;p19"/>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54" name="Google Shape;654;p19"/>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5" name="Google Shape;655;p19"/>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1372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656"/>
        <p:cNvGrpSpPr/>
        <p:nvPr/>
      </p:nvGrpSpPr>
      <p:grpSpPr>
        <a:xfrm>
          <a:off x="0" y="0"/>
          <a:ext cx="0" cy="0"/>
          <a:chOff x="0" y="0"/>
          <a:chExt cx="0" cy="0"/>
        </a:xfrm>
      </p:grpSpPr>
      <p:sp>
        <p:nvSpPr>
          <p:cNvPr id="657" name="Google Shape;657;p20"/>
          <p:cNvSpPr txBox="1">
            <a:spLocks noGrp="1"/>
          </p:cNvSpPr>
          <p:nvPr>
            <p:ph type="subTitle" idx="1"/>
          </p:nvPr>
        </p:nvSpPr>
        <p:spPr>
          <a:xfrm>
            <a:off x="6283875" y="1411781"/>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658" name="Google Shape;658;p20"/>
          <p:cNvSpPr txBox="1">
            <a:spLocks noGrp="1"/>
          </p:cNvSpPr>
          <p:nvPr>
            <p:ph type="subTitle" idx="2"/>
          </p:nvPr>
        </p:nvSpPr>
        <p:spPr>
          <a:xfrm>
            <a:off x="6283875" y="3077068"/>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659" name="Google Shape;659;p20"/>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660" name="Google Shape;660;p20"/>
          <p:cNvSpPr txBox="1">
            <a:spLocks noGrp="1"/>
          </p:cNvSpPr>
          <p:nvPr>
            <p:ph type="body" idx="3"/>
          </p:nvPr>
        </p:nvSpPr>
        <p:spPr>
          <a:xfrm>
            <a:off x="6283875" y="1738781"/>
            <a:ext cx="2548350" cy="1165050"/>
          </a:xfrm>
          <a:prstGeom prst="rect">
            <a:avLst/>
          </a:prstGeom>
        </p:spPr>
        <p:txBody>
          <a:bodyPr spcFirstLastPara="1" wrap="square" lIns="121900" tIns="121900" rIns="121900" bIns="121900" anchor="t" anchorCtr="0">
            <a:noAutofit/>
          </a:bodyPr>
          <a:lstStyle>
            <a:lvl1pPr marL="342900" lvl="0" indent="-238125">
              <a:lnSpc>
                <a:spcPct val="100000"/>
              </a:lnSpc>
              <a:spcBef>
                <a:spcPts val="0"/>
              </a:spcBef>
              <a:spcAft>
                <a:spcPts val="0"/>
              </a:spcAft>
              <a:buSzPts val="1400"/>
              <a:buChar char="●"/>
              <a:defRPr sz="1050"/>
            </a:lvl1pPr>
            <a:lvl2pPr marL="685800" lvl="1" indent="-238125">
              <a:lnSpc>
                <a:spcPct val="100000"/>
              </a:lnSpc>
              <a:spcBef>
                <a:spcPts val="0"/>
              </a:spcBef>
              <a:spcAft>
                <a:spcPts val="0"/>
              </a:spcAft>
              <a:buSzPts val="1400"/>
              <a:buChar char="○"/>
              <a:defRPr sz="1050"/>
            </a:lvl2pPr>
            <a:lvl3pPr marL="1028700" lvl="2" indent="-238125">
              <a:lnSpc>
                <a:spcPct val="100000"/>
              </a:lnSpc>
              <a:spcBef>
                <a:spcPts val="0"/>
              </a:spcBef>
              <a:spcAft>
                <a:spcPts val="0"/>
              </a:spcAft>
              <a:buSzPts val="1400"/>
              <a:buChar char="■"/>
              <a:defRPr sz="1050"/>
            </a:lvl3pPr>
            <a:lvl4pPr marL="1371600" lvl="3" indent="-238125">
              <a:lnSpc>
                <a:spcPct val="100000"/>
              </a:lnSpc>
              <a:spcBef>
                <a:spcPts val="0"/>
              </a:spcBef>
              <a:spcAft>
                <a:spcPts val="0"/>
              </a:spcAft>
              <a:buSzPts val="1400"/>
              <a:buChar char="●"/>
              <a:defRPr sz="1050"/>
            </a:lvl4pPr>
            <a:lvl5pPr marL="1714500" lvl="4" indent="-238125">
              <a:lnSpc>
                <a:spcPct val="100000"/>
              </a:lnSpc>
              <a:spcBef>
                <a:spcPts val="0"/>
              </a:spcBef>
              <a:spcAft>
                <a:spcPts val="0"/>
              </a:spcAft>
              <a:buSzPts val="1400"/>
              <a:buChar char="○"/>
              <a:defRPr sz="1050"/>
            </a:lvl5pPr>
            <a:lvl6pPr marL="2057400" lvl="5" indent="-238125">
              <a:lnSpc>
                <a:spcPct val="100000"/>
              </a:lnSpc>
              <a:spcBef>
                <a:spcPts val="0"/>
              </a:spcBef>
              <a:spcAft>
                <a:spcPts val="0"/>
              </a:spcAft>
              <a:buSzPts val="1400"/>
              <a:buChar char="■"/>
              <a:defRPr sz="1050"/>
            </a:lvl6pPr>
            <a:lvl7pPr marL="2400300" lvl="6" indent="-238125">
              <a:lnSpc>
                <a:spcPct val="100000"/>
              </a:lnSpc>
              <a:spcBef>
                <a:spcPts val="0"/>
              </a:spcBef>
              <a:spcAft>
                <a:spcPts val="0"/>
              </a:spcAft>
              <a:buSzPts val="1400"/>
              <a:buChar char="●"/>
              <a:defRPr sz="1050"/>
            </a:lvl7pPr>
            <a:lvl8pPr marL="2743200" lvl="7" indent="-238125">
              <a:lnSpc>
                <a:spcPct val="100000"/>
              </a:lnSpc>
              <a:spcBef>
                <a:spcPts val="0"/>
              </a:spcBef>
              <a:spcAft>
                <a:spcPts val="0"/>
              </a:spcAft>
              <a:buSzPts val="1400"/>
              <a:buChar char="○"/>
              <a:defRPr sz="1050"/>
            </a:lvl8pPr>
            <a:lvl9pPr marL="3086100" lvl="8" indent="-238125">
              <a:lnSpc>
                <a:spcPct val="100000"/>
              </a:lnSpc>
              <a:spcBef>
                <a:spcPts val="0"/>
              </a:spcBef>
              <a:spcAft>
                <a:spcPts val="0"/>
              </a:spcAft>
              <a:buSzPts val="1400"/>
              <a:buChar char="■"/>
              <a:defRPr sz="1050"/>
            </a:lvl9pPr>
          </a:lstStyle>
          <a:p>
            <a:endParaRPr/>
          </a:p>
        </p:txBody>
      </p:sp>
      <p:sp>
        <p:nvSpPr>
          <p:cNvPr id="661" name="Google Shape;661;p20"/>
          <p:cNvSpPr txBox="1">
            <a:spLocks noGrp="1"/>
          </p:cNvSpPr>
          <p:nvPr>
            <p:ph type="body" idx="4"/>
          </p:nvPr>
        </p:nvSpPr>
        <p:spPr>
          <a:xfrm>
            <a:off x="6283875" y="3380025"/>
            <a:ext cx="2548350" cy="1165050"/>
          </a:xfrm>
          <a:prstGeom prst="rect">
            <a:avLst/>
          </a:prstGeom>
        </p:spPr>
        <p:txBody>
          <a:bodyPr spcFirstLastPara="1" wrap="square" lIns="121900" tIns="121900" rIns="121900" bIns="121900" anchor="t" anchorCtr="0">
            <a:noAutofit/>
          </a:bodyPr>
          <a:lstStyle>
            <a:lvl1pPr marL="342900" lvl="0" indent="-238125" rtl="0">
              <a:lnSpc>
                <a:spcPct val="100000"/>
              </a:lnSpc>
              <a:spcBef>
                <a:spcPts val="0"/>
              </a:spcBef>
              <a:spcAft>
                <a:spcPts val="0"/>
              </a:spcAft>
              <a:buSzPts val="1400"/>
              <a:buChar char="●"/>
              <a:defRPr sz="1050"/>
            </a:lvl1pPr>
            <a:lvl2pPr marL="685800" lvl="1" indent="-238125" rtl="0">
              <a:lnSpc>
                <a:spcPct val="100000"/>
              </a:lnSpc>
              <a:spcBef>
                <a:spcPts val="0"/>
              </a:spcBef>
              <a:spcAft>
                <a:spcPts val="0"/>
              </a:spcAft>
              <a:buSzPts val="1400"/>
              <a:buChar char="○"/>
              <a:defRPr sz="1050"/>
            </a:lvl2pPr>
            <a:lvl3pPr marL="1028700" lvl="2" indent="-238125" rtl="0">
              <a:lnSpc>
                <a:spcPct val="100000"/>
              </a:lnSpc>
              <a:spcBef>
                <a:spcPts val="0"/>
              </a:spcBef>
              <a:spcAft>
                <a:spcPts val="0"/>
              </a:spcAft>
              <a:buSzPts val="1400"/>
              <a:buChar char="■"/>
              <a:defRPr sz="1050"/>
            </a:lvl3pPr>
            <a:lvl4pPr marL="1371600" lvl="3" indent="-238125" rtl="0">
              <a:lnSpc>
                <a:spcPct val="100000"/>
              </a:lnSpc>
              <a:spcBef>
                <a:spcPts val="0"/>
              </a:spcBef>
              <a:spcAft>
                <a:spcPts val="0"/>
              </a:spcAft>
              <a:buSzPts val="1400"/>
              <a:buChar char="●"/>
              <a:defRPr sz="1050"/>
            </a:lvl4pPr>
            <a:lvl5pPr marL="1714500" lvl="4" indent="-238125" rtl="0">
              <a:lnSpc>
                <a:spcPct val="100000"/>
              </a:lnSpc>
              <a:spcBef>
                <a:spcPts val="0"/>
              </a:spcBef>
              <a:spcAft>
                <a:spcPts val="0"/>
              </a:spcAft>
              <a:buSzPts val="1400"/>
              <a:buChar char="○"/>
              <a:defRPr sz="1050"/>
            </a:lvl5pPr>
            <a:lvl6pPr marL="2057400" lvl="5" indent="-238125" rtl="0">
              <a:lnSpc>
                <a:spcPct val="100000"/>
              </a:lnSpc>
              <a:spcBef>
                <a:spcPts val="0"/>
              </a:spcBef>
              <a:spcAft>
                <a:spcPts val="0"/>
              </a:spcAft>
              <a:buSzPts val="1400"/>
              <a:buChar char="■"/>
              <a:defRPr sz="1050"/>
            </a:lvl6pPr>
            <a:lvl7pPr marL="2400300" lvl="6" indent="-238125" rtl="0">
              <a:lnSpc>
                <a:spcPct val="100000"/>
              </a:lnSpc>
              <a:spcBef>
                <a:spcPts val="0"/>
              </a:spcBef>
              <a:spcAft>
                <a:spcPts val="0"/>
              </a:spcAft>
              <a:buSzPts val="1400"/>
              <a:buChar char="●"/>
              <a:defRPr sz="1050"/>
            </a:lvl7pPr>
            <a:lvl8pPr marL="2743200" lvl="7" indent="-238125" rtl="0">
              <a:lnSpc>
                <a:spcPct val="100000"/>
              </a:lnSpc>
              <a:spcBef>
                <a:spcPts val="0"/>
              </a:spcBef>
              <a:spcAft>
                <a:spcPts val="0"/>
              </a:spcAft>
              <a:buSzPts val="1400"/>
              <a:buChar char="○"/>
              <a:defRPr sz="1050"/>
            </a:lvl8pPr>
            <a:lvl9pPr marL="3086100" lvl="8" indent="-238125" rtl="0">
              <a:lnSpc>
                <a:spcPct val="100000"/>
              </a:lnSpc>
              <a:spcBef>
                <a:spcPts val="0"/>
              </a:spcBef>
              <a:spcAft>
                <a:spcPts val="0"/>
              </a:spcAft>
              <a:buSzPts val="1400"/>
              <a:buChar char="■"/>
              <a:defRPr sz="1050"/>
            </a:lvl9pPr>
          </a:lstStyle>
          <a:p>
            <a:endParaRPr/>
          </a:p>
        </p:txBody>
      </p:sp>
      <p:sp>
        <p:nvSpPr>
          <p:cNvPr id="662" name="Google Shape;662;p20"/>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3" name="Google Shape;663;p20"/>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4" name="Google Shape;664;p20"/>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5" name="Google Shape;665;p20"/>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6" name="Google Shape;666;p20"/>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7" name="Google Shape;667;p20"/>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8" name="Google Shape;668;p20"/>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9" name="Google Shape;669;p20"/>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0" name="Google Shape;670;p20"/>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1" name="Google Shape;671;p20"/>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72" name="Google Shape;672;p20"/>
          <p:cNvGrpSpPr/>
          <p:nvPr/>
        </p:nvGrpSpPr>
        <p:grpSpPr>
          <a:xfrm>
            <a:off x="3699641" y="4407380"/>
            <a:ext cx="1725337" cy="744201"/>
            <a:chOff x="3033562" y="1043489"/>
            <a:chExt cx="1537631" cy="663281"/>
          </a:xfrm>
        </p:grpSpPr>
        <p:sp>
          <p:nvSpPr>
            <p:cNvPr id="673" name="Google Shape;673;p20"/>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674" name="Google Shape;674;p20"/>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675" name="Google Shape;675;p20"/>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6" name="Google Shape;676;p20"/>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97350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677"/>
        <p:cNvGrpSpPr/>
        <p:nvPr/>
      </p:nvGrpSpPr>
      <p:grpSpPr>
        <a:xfrm>
          <a:off x="0" y="0"/>
          <a:ext cx="0" cy="0"/>
          <a:chOff x="0" y="0"/>
          <a:chExt cx="0" cy="0"/>
        </a:xfrm>
      </p:grpSpPr>
      <p:sp>
        <p:nvSpPr>
          <p:cNvPr id="678" name="Google Shape;678;p21"/>
          <p:cNvSpPr txBox="1">
            <a:spLocks noGrp="1"/>
          </p:cNvSpPr>
          <p:nvPr>
            <p:ph type="body" idx="1"/>
          </p:nvPr>
        </p:nvSpPr>
        <p:spPr>
          <a:xfrm>
            <a:off x="311700" y="2428969"/>
            <a:ext cx="1498275" cy="1747575"/>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a:endParaRPr/>
          </a:p>
        </p:txBody>
      </p:sp>
      <p:sp>
        <p:nvSpPr>
          <p:cNvPr id="679" name="Google Shape;679;p21"/>
          <p:cNvSpPr txBox="1">
            <a:spLocks noGrp="1"/>
          </p:cNvSpPr>
          <p:nvPr>
            <p:ph type="body" idx="2"/>
          </p:nvPr>
        </p:nvSpPr>
        <p:spPr>
          <a:xfrm>
            <a:off x="5621194"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80" name="Google Shape;680;p21"/>
          <p:cNvSpPr txBox="1">
            <a:spLocks noGrp="1"/>
          </p:cNvSpPr>
          <p:nvPr>
            <p:ph type="body" idx="3"/>
          </p:nvPr>
        </p:nvSpPr>
        <p:spPr>
          <a:xfrm>
            <a:off x="2081531"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681" name="Google Shape;681;p21"/>
          <p:cNvSpPr txBox="1">
            <a:spLocks noGrp="1"/>
          </p:cNvSpPr>
          <p:nvPr>
            <p:ph type="body" idx="4"/>
          </p:nvPr>
        </p:nvSpPr>
        <p:spPr>
          <a:xfrm>
            <a:off x="7391025"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682" name="Google Shape;682;p21"/>
          <p:cNvGrpSpPr/>
          <p:nvPr/>
        </p:nvGrpSpPr>
        <p:grpSpPr>
          <a:xfrm rot="10800000">
            <a:off x="204774" y="2755550"/>
            <a:ext cx="8734386" cy="2140169"/>
            <a:chOff x="297307" y="62841"/>
            <a:chExt cx="11645848" cy="2853559"/>
          </a:xfrm>
        </p:grpSpPr>
        <p:sp>
          <p:nvSpPr>
            <p:cNvPr id="683" name="Google Shape;683;p2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4" name="Google Shape;684;p2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5" name="Google Shape;685;p2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6" name="Google Shape;686;p2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7" name="Google Shape;687;p2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8" name="Google Shape;688;p2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89" name="Google Shape;689;p2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0" name="Google Shape;690;p2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1" name="Google Shape;691;p2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2" name="Google Shape;692;p2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3" name="Google Shape;693;p2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4" name="Google Shape;694;p2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5" name="Google Shape;695;p2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6" name="Google Shape;696;p2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7" name="Google Shape;697;p2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8" name="Google Shape;698;p2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699" name="Google Shape;699;p2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0" name="Google Shape;700;p21"/>
            <p:cNvSpPr/>
            <p:nvPr/>
          </p:nvSpPr>
          <p:spPr>
            <a:xfrm flipH="1">
              <a:off x="950491" y="215592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1" name="Google Shape;701;p2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2" name="Google Shape;702;p2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3" name="Google Shape;703;p2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4" name="Google Shape;704;p2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5" name="Google Shape;705;p2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6" name="Google Shape;706;p2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7" name="Google Shape;707;p2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8" name="Google Shape;708;p2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09" name="Google Shape;709;p2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0" name="Google Shape;710;p2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1" name="Google Shape;711;p2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2" name="Google Shape;712;p2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3" name="Google Shape;713;p2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4" name="Google Shape;714;p2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5" name="Google Shape;715;p2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6" name="Google Shape;716;p2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717" name="Google Shape;717;p2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8" name="Google Shape;718;p2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9" name="Google Shape;719;p2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20" name="Google Shape;720;p21"/>
          <p:cNvSpPr txBox="1">
            <a:spLocks noGrp="1"/>
          </p:cNvSpPr>
          <p:nvPr>
            <p:ph type="subTitle" idx="5"/>
          </p:nvPr>
        </p:nvSpPr>
        <p:spPr>
          <a:xfrm>
            <a:off x="31170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1" name="Google Shape;721;p21"/>
          <p:cNvSpPr txBox="1">
            <a:spLocks noGrp="1"/>
          </p:cNvSpPr>
          <p:nvPr>
            <p:ph type="subTitle" idx="6"/>
          </p:nvPr>
        </p:nvSpPr>
        <p:spPr>
          <a:xfrm>
            <a:off x="2081533"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2" name="Google Shape;722;p21"/>
          <p:cNvSpPr txBox="1">
            <a:spLocks noGrp="1"/>
          </p:cNvSpPr>
          <p:nvPr>
            <p:ph type="subTitle" idx="7"/>
          </p:nvPr>
        </p:nvSpPr>
        <p:spPr>
          <a:xfrm>
            <a:off x="3851365"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3" name="Google Shape;723;p21"/>
          <p:cNvSpPr txBox="1">
            <a:spLocks noGrp="1"/>
          </p:cNvSpPr>
          <p:nvPr>
            <p:ph type="subTitle" idx="8"/>
          </p:nvPr>
        </p:nvSpPr>
        <p:spPr>
          <a:xfrm>
            <a:off x="5621198"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4" name="Google Shape;724;p21"/>
          <p:cNvSpPr txBox="1">
            <a:spLocks noGrp="1"/>
          </p:cNvSpPr>
          <p:nvPr>
            <p:ph type="subTitle" idx="9"/>
          </p:nvPr>
        </p:nvSpPr>
        <p:spPr>
          <a:xfrm>
            <a:off x="739103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a:endParaRPr/>
          </a:p>
        </p:txBody>
      </p:sp>
      <p:sp>
        <p:nvSpPr>
          <p:cNvPr id="725" name="Google Shape;725;p21"/>
          <p:cNvSpPr txBox="1">
            <a:spLocks noGrp="1"/>
          </p:cNvSpPr>
          <p:nvPr>
            <p:ph type="title"/>
          </p:nvPr>
        </p:nvSpPr>
        <p:spPr>
          <a:xfrm>
            <a:off x="311700" y="730775"/>
            <a:ext cx="852052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26" name="Google Shape;726;p21"/>
          <p:cNvSpPr txBox="1">
            <a:spLocks noGrp="1"/>
          </p:cNvSpPr>
          <p:nvPr>
            <p:ph type="body" idx="13"/>
          </p:nvPr>
        </p:nvSpPr>
        <p:spPr>
          <a:xfrm>
            <a:off x="3851363"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727" name="Google Shape;727;p21"/>
          <p:cNvGrpSpPr/>
          <p:nvPr/>
        </p:nvGrpSpPr>
        <p:grpSpPr>
          <a:xfrm>
            <a:off x="7928348" y="665631"/>
            <a:ext cx="913812" cy="358516"/>
            <a:chOff x="9875305" y="1414383"/>
            <a:chExt cx="1218416" cy="478021"/>
          </a:xfrm>
        </p:grpSpPr>
        <p:sp>
          <p:nvSpPr>
            <p:cNvPr id="728" name="Google Shape;728;p21"/>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9" name="Google Shape;729;p21"/>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30" name="Google Shape;730;p21"/>
          <p:cNvGrpSpPr/>
          <p:nvPr/>
        </p:nvGrpSpPr>
        <p:grpSpPr>
          <a:xfrm>
            <a:off x="6917803" y="168161"/>
            <a:ext cx="1153223" cy="497461"/>
            <a:chOff x="3033562" y="1043489"/>
            <a:chExt cx="1537631" cy="663281"/>
          </a:xfrm>
        </p:grpSpPr>
        <p:sp>
          <p:nvSpPr>
            <p:cNvPr id="731" name="Google Shape;731;p21"/>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32" name="Google Shape;732;p21"/>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609514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733"/>
        <p:cNvGrpSpPr/>
        <p:nvPr/>
      </p:nvGrpSpPr>
      <p:grpSpPr>
        <a:xfrm>
          <a:off x="0" y="0"/>
          <a:ext cx="0" cy="0"/>
          <a:chOff x="0" y="0"/>
          <a:chExt cx="0" cy="0"/>
        </a:xfrm>
      </p:grpSpPr>
      <p:pic>
        <p:nvPicPr>
          <p:cNvPr id="734" name="Google Shape;734;p22"/>
          <p:cNvPicPr preferRelativeResize="0"/>
          <p:nvPr/>
        </p:nvPicPr>
        <p:blipFill>
          <a:blip r:embed="rId2">
            <a:alphaModFix/>
          </a:blip>
          <a:stretch>
            <a:fillRect/>
          </a:stretch>
        </p:blipFill>
        <p:spPr>
          <a:xfrm>
            <a:off x="253969" y="245213"/>
            <a:ext cx="1228519" cy="1228519"/>
          </a:xfrm>
          <a:prstGeom prst="rect">
            <a:avLst/>
          </a:prstGeom>
          <a:noFill/>
          <a:ln>
            <a:noFill/>
          </a:ln>
          <a:effectLst>
            <a:outerShdw blurRad="142875" dist="19050" dir="5400000" algn="bl" rotWithShape="0">
              <a:srgbClr val="000000">
                <a:alpha val="67000"/>
              </a:srgbClr>
            </a:outerShdw>
          </a:effectLst>
        </p:spPr>
      </p:pic>
      <p:sp>
        <p:nvSpPr>
          <p:cNvPr id="735" name="Google Shape;735;p22"/>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6" name="Google Shape;736;p22"/>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7" name="Google Shape;737;p22"/>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8" name="Google Shape;738;p22"/>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9" name="Google Shape;739;p22"/>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0" name="Google Shape;740;p22"/>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1" name="Google Shape;741;p22"/>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2" name="Google Shape;742;p22"/>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3" name="Google Shape;743;p22"/>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4" name="Google Shape;744;p22"/>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45" name="Google Shape;745;p22"/>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46" name="Google Shape;746;p22"/>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1938" algn="r">
              <a:spcBef>
                <a:spcPts val="0"/>
              </a:spcBef>
              <a:spcAft>
                <a:spcPts val="0"/>
              </a:spcAft>
              <a:buSzPts val="1900"/>
              <a:buChar char="●"/>
              <a:defRPr/>
            </a:lvl1pPr>
            <a:lvl2pPr marL="685800" lvl="1" indent="-261938" algn="r">
              <a:spcBef>
                <a:spcPts val="1575"/>
              </a:spcBef>
              <a:spcAft>
                <a:spcPts val="0"/>
              </a:spcAft>
              <a:buSzPts val="1900"/>
              <a:buChar char="○"/>
              <a:defRPr/>
            </a:lvl2pPr>
            <a:lvl3pPr marL="1028700" lvl="2" indent="-261938" algn="r">
              <a:spcBef>
                <a:spcPts val="1575"/>
              </a:spcBef>
              <a:spcAft>
                <a:spcPts val="0"/>
              </a:spcAft>
              <a:buSzPts val="1900"/>
              <a:buChar char="■"/>
              <a:defRPr/>
            </a:lvl3pPr>
            <a:lvl4pPr marL="1371600" lvl="3" indent="-261938" algn="r">
              <a:spcBef>
                <a:spcPts val="1575"/>
              </a:spcBef>
              <a:spcAft>
                <a:spcPts val="0"/>
              </a:spcAft>
              <a:buSzPts val="1900"/>
              <a:buChar char="●"/>
              <a:defRPr/>
            </a:lvl4pPr>
            <a:lvl5pPr marL="1714500" lvl="4" indent="-261938" algn="r">
              <a:spcBef>
                <a:spcPts val="1575"/>
              </a:spcBef>
              <a:spcAft>
                <a:spcPts val="0"/>
              </a:spcAft>
              <a:buSzPts val="1900"/>
              <a:buChar char="○"/>
              <a:defRPr/>
            </a:lvl5pPr>
            <a:lvl6pPr marL="2057400" lvl="5" indent="-261938" algn="r">
              <a:spcBef>
                <a:spcPts val="1575"/>
              </a:spcBef>
              <a:spcAft>
                <a:spcPts val="0"/>
              </a:spcAft>
              <a:buSzPts val="1900"/>
              <a:buChar char="■"/>
              <a:defRPr/>
            </a:lvl6pPr>
            <a:lvl7pPr marL="2400300" lvl="6" indent="-261938" algn="r">
              <a:spcBef>
                <a:spcPts val="1575"/>
              </a:spcBef>
              <a:spcAft>
                <a:spcPts val="0"/>
              </a:spcAft>
              <a:buSzPts val="1900"/>
              <a:buChar char="●"/>
              <a:defRPr/>
            </a:lvl7pPr>
            <a:lvl8pPr marL="2743200" lvl="7" indent="-261938" algn="r">
              <a:spcBef>
                <a:spcPts val="1575"/>
              </a:spcBef>
              <a:spcAft>
                <a:spcPts val="0"/>
              </a:spcAft>
              <a:buSzPts val="1900"/>
              <a:buChar char="○"/>
              <a:defRPr/>
            </a:lvl8pPr>
            <a:lvl9pPr marL="3086100" lvl="8" indent="-261938" algn="r">
              <a:spcBef>
                <a:spcPts val="1575"/>
              </a:spcBef>
              <a:spcAft>
                <a:spcPts val="1575"/>
              </a:spcAft>
              <a:buSzPts val="1900"/>
              <a:buChar char="■"/>
              <a:defRPr/>
            </a:lvl9pPr>
          </a:lstStyle>
          <a:p>
            <a:endParaRPr/>
          </a:p>
        </p:txBody>
      </p:sp>
      <p:grpSp>
        <p:nvGrpSpPr>
          <p:cNvPr id="747" name="Google Shape;747;p22"/>
          <p:cNvGrpSpPr/>
          <p:nvPr/>
        </p:nvGrpSpPr>
        <p:grpSpPr>
          <a:xfrm>
            <a:off x="836779" y="837841"/>
            <a:ext cx="913812" cy="358516"/>
            <a:chOff x="9875305" y="1414383"/>
            <a:chExt cx="1218416" cy="478021"/>
          </a:xfrm>
        </p:grpSpPr>
        <p:sp>
          <p:nvSpPr>
            <p:cNvPr id="748" name="Google Shape;748;p2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49" name="Google Shape;749;p2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556449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750"/>
        <p:cNvGrpSpPr/>
        <p:nvPr/>
      </p:nvGrpSpPr>
      <p:grpSpPr>
        <a:xfrm>
          <a:off x="0" y="0"/>
          <a:ext cx="0" cy="0"/>
          <a:chOff x="0" y="0"/>
          <a:chExt cx="0" cy="0"/>
        </a:xfrm>
      </p:grpSpPr>
      <p:grpSp>
        <p:nvGrpSpPr>
          <p:cNvPr id="751" name="Google Shape;751;p23"/>
          <p:cNvGrpSpPr/>
          <p:nvPr/>
        </p:nvGrpSpPr>
        <p:grpSpPr>
          <a:xfrm>
            <a:off x="446592" y="357769"/>
            <a:ext cx="843274" cy="1115966"/>
            <a:chOff x="2256777" y="2198862"/>
            <a:chExt cx="2823618" cy="3736703"/>
          </a:xfrm>
        </p:grpSpPr>
        <p:grpSp>
          <p:nvGrpSpPr>
            <p:cNvPr id="752" name="Google Shape;752;p23"/>
            <p:cNvGrpSpPr/>
            <p:nvPr/>
          </p:nvGrpSpPr>
          <p:grpSpPr>
            <a:xfrm>
              <a:off x="3294899" y="5120706"/>
              <a:ext cx="748973" cy="454603"/>
              <a:chOff x="5910230" y="3314449"/>
              <a:chExt cx="375256" cy="227768"/>
            </a:xfrm>
          </p:grpSpPr>
          <p:sp>
            <p:nvSpPr>
              <p:cNvPr id="753" name="Google Shape;753;p2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4" name="Google Shape;754;p2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55" name="Google Shape;755;p2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6" name="Google Shape;756;p2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7" name="Google Shape;757;p2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8" name="Google Shape;758;p2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59" name="Google Shape;759;p2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0" name="Google Shape;760;p2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1" name="Google Shape;761;p2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2" name="Google Shape;762;p2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63" name="Google Shape;763;p23"/>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4" name="Google Shape;764;p23"/>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5" name="Google Shape;765;p23"/>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6" name="Google Shape;766;p23"/>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7" name="Google Shape;767;p23"/>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8" name="Google Shape;768;p23"/>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9" name="Google Shape;769;p23"/>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0" name="Google Shape;770;p23"/>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1" name="Google Shape;771;p23"/>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2" name="Google Shape;772;p23"/>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3" name="Google Shape;773;p23"/>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74" name="Google Shape;774;p23"/>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1938" algn="r" rtl="0">
              <a:spcBef>
                <a:spcPts val="0"/>
              </a:spcBef>
              <a:spcAft>
                <a:spcPts val="0"/>
              </a:spcAft>
              <a:buSzPts val="1900"/>
              <a:buChar char="●"/>
              <a:defRPr/>
            </a:lvl1pPr>
            <a:lvl2pPr marL="685800" lvl="1" indent="-261938" algn="r" rtl="0">
              <a:spcBef>
                <a:spcPts val="1575"/>
              </a:spcBef>
              <a:spcAft>
                <a:spcPts val="0"/>
              </a:spcAft>
              <a:buSzPts val="1900"/>
              <a:buChar char="○"/>
              <a:defRPr/>
            </a:lvl2pPr>
            <a:lvl3pPr marL="1028700" lvl="2" indent="-261938" algn="r" rtl="0">
              <a:spcBef>
                <a:spcPts val="1575"/>
              </a:spcBef>
              <a:spcAft>
                <a:spcPts val="0"/>
              </a:spcAft>
              <a:buSzPts val="1900"/>
              <a:buChar char="■"/>
              <a:defRPr/>
            </a:lvl3pPr>
            <a:lvl4pPr marL="1371600" lvl="3" indent="-261938" algn="r" rtl="0">
              <a:spcBef>
                <a:spcPts val="1575"/>
              </a:spcBef>
              <a:spcAft>
                <a:spcPts val="0"/>
              </a:spcAft>
              <a:buSzPts val="1900"/>
              <a:buChar char="●"/>
              <a:defRPr/>
            </a:lvl4pPr>
            <a:lvl5pPr marL="1714500" lvl="4" indent="-261938" algn="r" rtl="0">
              <a:spcBef>
                <a:spcPts val="1575"/>
              </a:spcBef>
              <a:spcAft>
                <a:spcPts val="0"/>
              </a:spcAft>
              <a:buSzPts val="1900"/>
              <a:buChar char="○"/>
              <a:defRPr/>
            </a:lvl5pPr>
            <a:lvl6pPr marL="2057400" lvl="5" indent="-261938" algn="r" rtl="0">
              <a:spcBef>
                <a:spcPts val="1575"/>
              </a:spcBef>
              <a:spcAft>
                <a:spcPts val="0"/>
              </a:spcAft>
              <a:buSzPts val="1900"/>
              <a:buChar char="■"/>
              <a:defRPr/>
            </a:lvl6pPr>
            <a:lvl7pPr marL="2400300" lvl="6" indent="-261938" algn="r" rtl="0">
              <a:spcBef>
                <a:spcPts val="1575"/>
              </a:spcBef>
              <a:spcAft>
                <a:spcPts val="0"/>
              </a:spcAft>
              <a:buSzPts val="1900"/>
              <a:buChar char="●"/>
              <a:defRPr/>
            </a:lvl7pPr>
            <a:lvl8pPr marL="2743200" lvl="7" indent="-261938" algn="r" rtl="0">
              <a:spcBef>
                <a:spcPts val="1575"/>
              </a:spcBef>
              <a:spcAft>
                <a:spcPts val="0"/>
              </a:spcAft>
              <a:buSzPts val="1900"/>
              <a:buChar char="○"/>
              <a:defRPr/>
            </a:lvl8pPr>
            <a:lvl9pPr marL="3086100" lvl="8" indent="-261938" algn="r" rtl="0">
              <a:spcBef>
                <a:spcPts val="1575"/>
              </a:spcBef>
              <a:spcAft>
                <a:spcPts val="1575"/>
              </a:spcAft>
              <a:buSzPts val="1900"/>
              <a:buChar char="■"/>
              <a:defRPr/>
            </a:lvl9pPr>
          </a:lstStyle>
          <a:p>
            <a:endParaRPr/>
          </a:p>
        </p:txBody>
      </p:sp>
      <p:grpSp>
        <p:nvGrpSpPr>
          <p:cNvPr id="775" name="Google Shape;775;p23"/>
          <p:cNvGrpSpPr/>
          <p:nvPr/>
        </p:nvGrpSpPr>
        <p:grpSpPr>
          <a:xfrm>
            <a:off x="836779" y="837841"/>
            <a:ext cx="913812" cy="358516"/>
            <a:chOff x="9875305" y="1414383"/>
            <a:chExt cx="1218416" cy="478021"/>
          </a:xfrm>
        </p:grpSpPr>
        <p:sp>
          <p:nvSpPr>
            <p:cNvPr id="776" name="Google Shape;776;p2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77" name="Google Shape;777;p2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169089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778"/>
        <p:cNvGrpSpPr/>
        <p:nvPr/>
      </p:nvGrpSpPr>
      <p:grpSpPr>
        <a:xfrm>
          <a:off x="0" y="0"/>
          <a:ext cx="0" cy="0"/>
          <a:chOff x="0" y="0"/>
          <a:chExt cx="0" cy="0"/>
        </a:xfrm>
      </p:grpSpPr>
      <p:sp>
        <p:nvSpPr>
          <p:cNvPr id="779" name="Google Shape;779;p24"/>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0" name="Google Shape;780;p24"/>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1" name="Google Shape;781;p24"/>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2" name="Google Shape;782;p24"/>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3" name="Google Shape;783;p24"/>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4" name="Google Shape;784;p24"/>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5" name="Google Shape;785;p24"/>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6" name="Google Shape;786;p24"/>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7" name="Google Shape;787;p24"/>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8" name="Google Shape;788;p24"/>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pic>
        <p:nvPicPr>
          <p:cNvPr id="789" name="Google Shape;789;p24"/>
          <p:cNvPicPr preferRelativeResize="0"/>
          <p:nvPr/>
        </p:nvPicPr>
        <p:blipFill>
          <a:blip r:embed="rId2">
            <a:alphaModFix/>
          </a:blip>
          <a:stretch>
            <a:fillRect/>
          </a:stretch>
        </p:blipFill>
        <p:spPr>
          <a:xfrm>
            <a:off x="7655007" y="245213"/>
            <a:ext cx="1228519" cy="1228519"/>
          </a:xfrm>
          <a:prstGeom prst="rect">
            <a:avLst/>
          </a:prstGeom>
          <a:noFill/>
          <a:ln>
            <a:noFill/>
          </a:ln>
          <a:effectLst>
            <a:outerShdw blurRad="142875" dist="19050" dir="5400000" algn="bl" rotWithShape="0">
              <a:srgbClr val="000000">
                <a:alpha val="67000"/>
              </a:srgbClr>
            </a:outerShdw>
          </a:effectLst>
        </p:spPr>
      </p:pic>
      <p:grpSp>
        <p:nvGrpSpPr>
          <p:cNvPr id="790" name="Google Shape;790;p24"/>
          <p:cNvGrpSpPr/>
          <p:nvPr/>
        </p:nvGrpSpPr>
        <p:grpSpPr>
          <a:xfrm>
            <a:off x="7386905" y="837841"/>
            <a:ext cx="913812" cy="358516"/>
            <a:chOff x="9875305" y="1414383"/>
            <a:chExt cx="1218416" cy="478021"/>
          </a:xfrm>
        </p:grpSpPr>
        <p:sp>
          <p:nvSpPr>
            <p:cNvPr id="791" name="Google Shape;791;p24"/>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92" name="Google Shape;792;p24"/>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3" name="Google Shape;793;p24"/>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94" name="Google Shape;794;p24"/>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Tree>
    <p:extLst>
      <p:ext uri="{BB962C8B-B14F-4D97-AF65-F5344CB8AC3E}">
        <p14:creationId xmlns:p14="http://schemas.microsoft.com/office/powerpoint/2010/main" val="542701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795"/>
        <p:cNvGrpSpPr/>
        <p:nvPr/>
      </p:nvGrpSpPr>
      <p:grpSpPr>
        <a:xfrm>
          <a:off x="0" y="0"/>
          <a:ext cx="0" cy="0"/>
          <a:chOff x="0" y="0"/>
          <a:chExt cx="0" cy="0"/>
        </a:xfrm>
      </p:grpSpPr>
      <p:grpSp>
        <p:nvGrpSpPr>
          <p:cNvPr id="796" name="Google Shape;796;p25"/>
          <p:cNvGrpSpPr/>
          <p:nvPr/>
        </p:nvGrpSpPr>
        <p:grpSpPr>
          <a:xfrm>
            <a:off x="7847629" y="301491"/>
            <a:ext cx="843274" cy="1115966"/>
            <a:chOff x="2256777" y="2198862"/>
            <a:chExt cx="2823618" cy="3736703"/>
          </a:xfrm>
        </p:grpSpPr>
        <p:grpSp>
          <p:nvGrpSpPr>
            <p:cNvPr id="797" name="Google Shape;797;p25"/>
            <p:cNvGrpSpPr/>
            <p:nvPr/>
          </p:nvGrpSpPr>
          <p:grpSpPr>
            <a:xfrm>
              <a:off x="3294899" y="5120706"/>
              <a:ext cx="748973" cy="454603"/>
              <a:chOff x="5910230" y="3314449"/>
              <a:chExt cx="375256" cy="227768"/>
            </a:xfrm>
          </p:grpSpPr>
          <p:sp>
            <p:nvSpPr>
              <p:cNvPr id="798" name="Google Shape;798;p2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99" name="Google Shape;799;p2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00" name="Google Shape;800;p2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1" name="Google Shape;801;p2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2" name="Google Shape;802;p2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3" name="Google Shape;803;p2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4" name="Google Shape;804;p2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5" name="Google Shape;805;p2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6" name="Google Shape;806;p2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7" name="Google Shape;807;p2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08" name="Google Shape;808;p25"/>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9" name="Google Shape;809;p25"/>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0" name="Google Shape;810;p25"/>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1" name="Google Shape;811;p25"/>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2" name="Google Shape;812;p25"/>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3" name="Google Shape;813;p25"/>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4" name="Google Shape;814;p25"/>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5" name="Google Shape;815;p25"/>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6" name="Google Shape;816;p25"/>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7" name="Google Shape;817;p25"/>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18" name="Google Shape;818;p25"/>
          <p:cNvGrpSpPr/>
          <p:nvPr/>
        </p:nvGrpSpPr>
        <p:grpSpPr>
          <a:xfrm>
            <a:off x="7386905" y="837841"/>
            <a:ext cx="913812" cy="358516"/>
            <a:chOff x="9875305" y="1414383"/>
            <a:chExt cx="1218416" cy="478021"/>
          </a:xfrm>
        </p:grpSpPr>
        <p:sp>
          <p:nvSpPr>
            <p:cNvPr id="819" name="Google Shape;819;p2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20" name="Google Shape;820;p2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821" name="Google Shape;821;p25"/>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822" name="Google Shape;822;p25"/>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1938" rtl="0">
              <a:spcBef>
                <a:spcPts val="0"/>
              </a:spcBef>
              <a:spcAft>
                <a:spcPts val="0"/>
              </a:spcAft>
              <a:buSzPts val="19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Tree>
    <p:extLst>
      <p:ext uri="{BB962C8B-B14F-4D97-AF65-F5344CB8AC3E}">
        <p14:creationId xmlns:p14="http://schemas.microsoft.com/office/powerpoint/2010/main" val="2533612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823"/>
        <p:cNvGrpSpPr/>
        <p:nvPr/>
      </p:nvGrpSpPr>
      <p:grpSpPr>
        <a:xfrm>
          <a:off x="0" y="0"/>
          <a:ext cx="0" cy="0"/>
          <a:chOff x="0" y="0"/>
          <a:chExt cx="0" cy="0"/>
        </a:xfrm>
      </p:grpSpPr>
      <p:sp>
        <p:nvSpPr>
          <p:cNvPr id="824" name="Google Shape;824;p26"/>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5" name="Google Shape;825;p26"/>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6" name="Google Shape;826;p26"/>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827" name="Google Shape;827;p26"/>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828" name="Google Shape;828;p26"/>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1938">
              <a:lnSpc>
                <a:spcPct val="100000"/>
              </a:lnSpc>
              <a:spcBef>
                <a:spcPts val="0"/>
              </a:spcBef>
              <a:spcAft>
                <a:spcPts val="0"/>
              </a:spcAft>
              <a:buSzPts val="1900"/>
              <a:buChar char="●"/>
              <a:defRPr/>
            </a:lvl1pPr>
            <a:lvl2pPr marL="685800" lvl="1" indent="-261938">
              <a:lnSpc>
                <a:spcPct val="100000"/>
              </a:lnSpc>
              <a:spcBef>
                <a:spcPts val="0"/>
              </a:spcBef>
              <a:spcAft>
                <a:spcPts val="0"/>
              </a:spcAft>
              <a:buSzPts val="1900"/>
              <a:buChar char="○"/>
              <a:defRPr/>
            </a:lvl2pPr>
            <a:lvl3pPr marL="1028700" lvl="2" indent="-261938">
              <a:lnSpc>
                <a:spcPct val="100000"/>
              </a:lnSpc>
              <a:spcBef>
                <a:spcPts val="0"/>
              </a:spcBef>
              <a:spcAft>
                <a:spcPts val="0"/>
              </a:spcAft>
              <a:buSzPts val="1900"/>
              <a:buChar char="■"/>
              <a:defRPr/>
            </a:lvl3pPr>
            <a:lvl4pPr marL="1371600" lvl="3" indent="-261938">
              <a:lnSpc>
                <a:spcPct val="100000"/>
              </a:lnSpc>
              <a:spcBef>
                <a:spcPts val="0"/>
              </a:spcBef>
              <a:spcAft>
                <a:spcPts val="0"/>
              </a:spcAft>
              <a:buSzPts val="1900"/>
              <a:buChar char="●"/>
              <a:defRPr/>
            </a:lvl4pPr>
            <a:lvl5pPr marL="1714500" lvl="4" indent="-261938">
              <a:lnSpc>
                <a:spcPct val="100000"/>
              </a:lnSpc>
              <a:spcBef>
                <a:spcPts val="0"/>
              </a:spcBef>
              <a:spcAft>
                <a:spcPts val="0"/>
              </a:spcAft>
              <a:buSzPts val="1900"/>
              <a:buChar char="○"/>
              <a:defRPr/>
            </a:lvl5pPr>
            <a:lvl6pPr marL="2057400" lvl="5" indent="-261938">
              <a:lnSpc>
                <a:spcPct val="100000"/>
              </a:lnSpc>
              <a:spcBef>
                <a:spcPts val="0"/>
              </a:spcBef>
              <a:spcAft>
                <a:spcPts val="0"/>
              </a:spcAft>
              <a:buSzPts val="1900"/>
              <a:buChar char="■"/>
              <a:defRPr/>
            </a:lvl6pPr>
            <a:lvl7pPr marL="2400300" lvl="6" indent="-261938">
              <a:lnSpc>
                <a:spcPct val="100000"/>
              </a:lnSpc>
              <a:spcBef>
                <a:spcPts val="0"/>
              </a:spcBef>
              <a:spcAft>
                <a:spcPts val="0"/>
              </a:spcAft>
              <a:buSzPts val="1900"/>
              <a:buChar char="●"/>
              <a:defRPr/>
            </a:lvl7pPr>
            <a:lvl8pPr marL="2743200" lvl="7" indent="-261938">
              <a:lnSpc>
                <a:spcPct val="100000"/>
              </a:lnSpc>
              <a:spcBef>
                <a:spcPts val="0"/>
              </a:spcBef>
              <a:spcAft>
                <a:spcPts val="0"/>
              </a:spcAft>
              <a:buSzPts val="1900"/>
              <a:buChar char="○"/>
              <a:defRPr/>
            </a:lvl8pPr>
            <a:lvl9pPr marL="3086100" lvl="8" indent="-261938">
              <a:lnSpc>
                <a:spcPct val="100000"/>
              </a:lnSpc>
              <a:spcBef>
                <a:spcPts val="0"/>
              </a:spcBef>
              <a:spcAft>
                <a:spcPts val="0"/>
              </a:spcAft>
              <a:buSzPts val="1900"/>
              <a:buChar char="■"/>
              <a:defRPr/>
            </a:lvl9pPr>
          </a:lstStyle>
          <a:p>
            <a:endParaRPr/>
          </a:p>
        </p:txBody>
      </p:sp>
      <p:grpSp>
        <p:nvGrpSpPr>
          <p:cNvPr id="829" name="Google Shape;829;p26"/>
          <p:cNvGrpSpPr/>
          <p:nvPr/>
        </p:nvGrpSpPr>
        <p:grpSpPr>
          <a:xfrm>
            <a:off x="770317" y="432573"/>
            <a:ext cx="3144170" cy="4160912"/>
            <a:chOff x="2256777" y="2198862"/>
            <a:chExt cx="2823618" cy="3736703"/>
          </a:xfrm>
        </p:grpSpPr>
        <p:grpSp>
          <p:nvGrpSpPr>
            <p:cNvPr id="830" name="Google Shape;830;p26"/>
            <p:cNvGrpSpPr/>
            <p:nvPr/>
          </p:nvGrpSpPr>
          <p:grpSpPr>
            <a:xfrm>
              <a:off x="3294899" y="5120706"/>
              <a:ext cx="748973" cy="454603"/>
              <a:chOff x="5910230" y="3314449"/>
              <a:chExt cx="375256" cy="227768"/>
            </a:xfrm>
          </p:grpSpPr>
          <p:sp>
            <p:nvSpPr>
              <p:cNvPr id="831" name="Google Shape;831;p26"/>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2" name="Google Shape;832;p26"/>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33" name="Google Shape;833;p26"/>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4" name="Google Shape;834;p26"/>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5" name="Google Shape;835;p26"/>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6" name="Google Shape;836;p26"/>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7" name="Google Shape;837;p26"/>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8" name="Google Shape;838;p26"/>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9" name="Google Shape;839;p26"/>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0" name="Google Shape;840;p26"/>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pic>
        <p:nvPicPr>
          <p:cNvPr id="841" name="Google Shape;841;p26"/>
          <p:cNvPicPr preferRelativeResize="0"/>
          <p:nvPr/>
        </p:nvPicPr>
        <p:blipFill rotWithShape="1">
          <a:blip r:embed="rId2">
            <a:alphaModFix/>
          </a:blip>
          <a:srcRect l="28443" t="48971" b="22218"/>
          <a:stretch/>
        </p:blipFill>
        <p:spPr>
          <a:xfrm>
            <a:off x="2008363" y="2267873"/>
            <a:ext cx="2166456" cy="872274"/>
          </a:xfrm>
          <a:prstGeom prst="rect">
            <a:avLst/>
          </a:prstGeom>
          <a:noFill/>
          <a:ln>
            <a:noFill/>
          </a:ln>
          <a:effectLst>
            <a:outerShdw blurRad="142875" dist="19050" dir="5400000" algn="bl" rotWithShape="0">
              <a:srgbClr val="000000">
                <a:alpha val="67000"/>
              </a:srgbClr>
            </a:outerShdw>
          </a:effectLst>
        </p:spPr>
      </p:pic>
      <p:sp>
        <p:nvSpPr>
          <p:cNvPr id="842" name="Google Shape;842;p26"/>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3" name="Google Shape;843;p26"/>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4" name="Google Shape;844;p26"/>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5" name="Google Shape;845;p26"/>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68753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18 Custom Layout 1 1">
  <p:cSld name="018 Custom Layout 1 1">
    <p:spTree>
      <p:nvGrpSpPr>
        <p:cNvPr id="1" name="Shape 846"/>
        <p:cNvGrpSpPr/>
        <p:nvPr/>
      </p:nvGrpSpPr>
      <p:grpSpPr>
        <a:xfrm>
          <a:off x="0" y="0"/>
          <a:ext cx="0" cy="0"/>
          <a:chOff x="0" y="0"/>
          <a:chExt cx="0" cy="0"/>
        </a:xfrm>
      </p:grpSpPr>
      <p:sp>
        <p:nvSpPr>
          <p:cNvPr id="847" name="Google Shape;847;p27"/>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8" name="Google Shape;848;p27"/>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9" name="Google Shape;849;p27"/>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850" name="Google Shape;850;p27"/>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851" name="Google Shape;851;p27"/>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1938" rtl="0">
              <a:lnSpc>
                <a:spcPct val="100000"/>
              </a:lnSpc>
              <a:spcBef>
                <a:spcPts val="0"/>
              </a:spcBef>
              <a:spcAft>
                <a:spcPts val="0"/>
              </a:spcAft>
              <a:buSzPts val="1900"/>
              <a:buChar char="●"/>
              <a:defRPr/>
            </a:lvl1pPr>
            <a:lvl2pPr marL="685800" lvl="1" indent="-261938" rtl="0">
              <a:lnSpc>
                <a:spcPct val="100000"/>
              </a:lnSpc>
              <a:spcBef>
                <a:spcPts val="0"/>
              </a:spcBef>
              <a:spcAft>
                <a:spcPts val="0"/>
              </a:spcAft>
              <a:buSzPts val="1900"/>
              <a:buChar char="○"/>
              <a:defRPr/>
            </a:lvl2pPr>
            <a:lvl3pPr marL="1028700" lvl="2" indent="-261938" rtl="0">
              <a:lnSpc>
                <a:spcPct val="100000"/>
              </a:lnSpc>
              <a:spcBef>
                <a:spcPts val="0"/>
              </a:spcBef>
              <a:spcAft>
                <a:spcPts val="0"/>
              </a:spcAft>
              <a:buSzPts val="1900"/>
              <a:buChar char="■"/>
              <a:defRPr/>
            </a:lvl3pPr>
            <a:lvl4pPr marL="1371600" lvl="3" indent="-261938" rtl="0">
              <a:lnSpc>
                <a:spcPct val="100000"/>
              </a:lnSpc>
              <a:spcBef>
                <a:spcPts val="0"/>
              </a:spcBef>
              <a:spcAft>
                <a:spcPts val="0"/>
              </a:spcAft>
              <a:buSzPts val="1900"/>
              <a:buChar char="●"/>
              <a:defRPr/>
            </a:lvl4pPr>
            <a:lvl5pPr marL="1714500" lvl="4" indent="-261938" rtl="0">
              <a:lnSpc>
                <a:spcPct val="100000"/>
              </a:lnSpc>
              <a:spcBef>
                <a:spcPts val="0"/>
              </a:spcBef>
              <a:spcAft>
                <a:spcPts val="0"/>
              </a:spcAft>
              <a:buSzPts val="1900"/>
              <a:buChar char="○"/>
              <a:defRPr/>
            </a:lvl5pPr>
            <a:lvl6pPr marL="2057400" lvl="5" indent="-261938" rtl="0">
              <a:lnSpc>
                <a:spcPct val="100000"/>
              </a:lnSpc>
              <a:spcBef>
                <a:spcPts val="0"/>
              </a:spcBef>
              <a:spcAft>
                <a:spcPts val="0"/>
              </a:spcAft>
              <a:buSzPts val="1900"/>
              <a:buChar char="■"/>
              <a:defRPr/>
            </a:lvl6pPr>
            <a:lvl7pPr marL="2400300" lvl="6" indent="-261938" rtl="0">
              <a:lnSpc>
                <a:spcPct val="100000"/>
              </a:lnSpc>
              <a:spcBef>
                <a:spcPts val="0"/>
              </a:spcBef>
              <a:spcAft>
                <a:spcPts val="0"/>
              </a:spcAft>
              <a:buSzPts val="1900"/>
              <a:buChar char="●"/>
              <a:defRPr/>
            </a:lvl7pPr>
            <a:lvl8pPr marL="2743200" lvl="7" indent="-261938" rtl="0">
              <a:lnSpc>
                <a:spcPct val="100000"/>
              </a:lnSpc>
              <a:spcBef>
                <a:spcPts val="0"/>
              </a:spcBef>
              <a:spcAft>
                <a:spcPts val="0"/>
              </a:spcAft>
              <a:buSzPts val="1900"/>
              <a:buChar char="○"/>
              <a:defRPr/>
            </a:lvl8pPr>
            <a:lvl9pPr marL="3086100" lvl="8" indent="-261938" rtl="0">
              <a:lnSpc>
                <a:spcPct val="100000"/>
              </a:lnSpc>
              <a:spcBef>
                <a:spcPts val="0"/>
              </a:spcBef>
              <a:spcAft>
                <a:spcPts val="0"/>
              </a:spcAft>
              <a:buSzPts val="1900"/>
              <a:buChar char="■"/>
              <a:defRPr/>
            </a:lvl9pPr>
          </a:lstStyle>
          <a:p>
            <a:endParaRPr/>
          </a:p>
        </p:txBody>
      </p:sp>
      <p:grpSp>
        <p:nvGrpSpPr>
          <p:cNvPr id="852" name="Google Shape;852;p27"/>
          <p:cNvGrpSpPr/>
          <p:nvPr/>
        </p:nvGrpSpPr>
        <p:grpSpPr>
          <a:xfrm>
            <a:off x="770317" y="432573"/>
            <a:ext cx="3144170" cy="4160912"/>
            <a:chOff x="2256777" y="2198862"/>
            <a:chExt cx="2823618" cy="3736703"/>
          </a:xfrm>
        </p:grpSpPr>
        <p:grpSp>
          <p:nvGrpSpPr>
            <p:cNvPr id="853" name="Google Shape;853;p27"/>
            <p:cNvGrpSpPr/>
            <p:nvPr/>
          </p:nvGrpSpPr>
          <p:grpSpPr>
            <a:xfrm>
              <a:off x="3294899" y="5120706"/>
              <a:ext cx="748973" cy="454603"/>
              <a:chOff x="5910230" y="3314449"/>
              <a:chExt cx="375256" cy="227768"/>
            </a:xfrm>
          </p:grpSpPr>
          <p:sp>
            <p:nvSpPr>
              <p:cNvPr id="854" name="Google Shape;854;p27"/>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5" name="Google Shape;855;p27"/>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56" name="Google Shape;856;p27"/>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7" name="Google Shape;857;p27"/>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8" name="Google Shape;858;p27"/>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9" name="Google Shape;859;p27"/>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0" name="Google Shape;860;p27"/>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1" name="Google Shape;861;p27"/>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2" name="Google Shape;862;p27"/>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3" name="Google Shape;863;p27"/>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64" name="Google Shape;864;p27"/>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5" name="Google Shape;865;p27"/>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6" name="Google Shape;866;p27"/>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7" name="Google Shape;867;p27"/>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68" name="Google Shape;868;p27"/>
          <p:cNvGrpSpPr/>
          <p:nvPr/>
        </p:nvGrpSpPr>
        <p:grpSpPr>
          <a:xfrm>
            <a:off x="2349147" y="2361829"/>
            <a:ext cx="1557543" cy="671821"/>
            <a:chOff x="3033562" y="1043489"/>
            <a:chExt cx="1537631" cy="663281"/>
          </a:xfrm>
        </p:grpSpPr>
        <p:sp>
          <p:nvSpPr>
            <p:cNvPr id="869" name="Google Shape;869;p27"/>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70" name="Google Shape;870;p27"/>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095968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871"/>
        <p:cNvGrpSpPr/>
        <p:nvPr/>
      </p:nvGrpSpPr>
      <p:grpSpPr>
        <a:xfrm>
          <a:off x="0" y="0"/>
          <a:ext cx="0" cy="0"/>
          <a:chOff x="0" y="0"/>
          <a:chExt cx="0" cy="0"/>
        </a:xfrm>
      </p:grpSpPr>
      <p:sp>
        <p:nvSpPr>
          <p:cNvPr id="872" name="Google Shape;872;p28"/>
          <p:cNvSpPr txBox="1">
            <a:spLocks noGrp="1"/>
          </p:cNvSpPr>
          <p:nvPr>
            <p:ph type="title"/>
          </p:nvPr>
        </p:nvSpPr>
        <p:spPr>
          <a:xfrm>
            <a:off x="2391300" y="143775"/>
            <a:ext cx="5301225" cy="7983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pic>
        <p:nvPicPr>
          <p:cNvPr id="873" name="Google Shape;873;p28"/>
          <p:cNvPicPr preferRelativeResize="0"/>
          <p:nvPr/>
        </p:nvPicPr>
        <p:blipFill rotWithShape="1">
          <a:blip r:embed="rId2">
            <a:alphaModFix/>
          </a:blip>
          <a:srcRect r="11520"/>
          <a:stretch/>
        </p:blipFill>
        <p:spPr>
          <a:xfrm>
            <a:off x="1143506" y="-141975"/>
            <a:ext cx="1226213" cy="1385837"/>
          </a:xfrm>
          <a:prstGeom prst="rect">
            <a:avLst/>
          </a:prstGeom>
          <a:noFill/>
          <a:ln>
            <a:noFill/>
          </a:ln>
          <a:effectLst>
            <a:outerShdw blurRad="142875" dist="19050" dir="5400000" algn="bl" rotWithShape="0">
              <a:srgbClr val="000000">
                <a:alpha val="67000"/>
              </a:srgbClr>
            </a:outerShdw>
          </a:effectLst>
        </p:spPr>
      </p:pic>
      <p:sp>
        <p:nvSpPr>
          <p:cNvPr id="874" name="Google Shape;874;p28"/>
          <p:cNvSpPr/>
          <p:nvPr/>
        </p:nvSpPr>
        <p:spPr>
          <a:xfrm flipH="1">
            <a:off x="-8639" y="3237133"/>
            <a:ext cx="3220419" cy="1913087"/>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5" name="Google Shape;875;p28"/>
          <p:cNvSpPr/>
          <p:nvPr/>
        </p:nvSpPr>
        <p:spPr>
          <a:xfrm flipH="1">
            <a:off x="-8639" y="3237133"/>
            <a:ext cx="3220197" cy="1803182"/>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6" name="Google Shape;876;p28"/>
          <p:cNvSpPr/>
          <p:nvPr/>
        </p:nvSpPr>
        <p:spPr>
          <a:xfrm>
            <a:off x="263156" y="1110910"/>
            <a:ext cx="3312675"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7" name="Google Shape;877;p28"/>
          <p:cNvSpPr/>
          <p:nvPr/>
        </p:nvSpPr>
        <p:spPr>
          <a:xfrm>
            <a:off x="263270" y="1110910"/>
            <a:ext cx="3312675" cy="3865275"/>
          </a:xfrm>
          <a:prstGeom prst="frame">
            <a:avLst>
              <a:gd name="adj1" fmla="val 4603"/>
            </a:avLst>
          </a:prstGeom>
          <a:solidFill>
            <a:schemeClr val="accent3"/>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8" name="Google Shape;878;p28"/>
          <p:cNvSpPr/>
          <p:nvPr/>
        </p:nvSpPr>
        <p:spPr>
          <a:xfrm>
            <a:off x="3737767" y="1110900"/>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9" name="Google Shape;879;p28"/>
          <p:cNvSpPr/>
          <p:nvPr/>
        </p:nvSpPr>
        <p:spPr>
          <a:xfrm>
            <a:off x="3737767" y="3114543"/>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0" name="Google Shape;880;p28"/>
          <p:cNvSpPr/>
          <p:nvPr/>
        </p:nvSpPr>
        <p:spPr>
          <a:xfrm>
            <a:off x="3737767" y="1110910"/>
            <a:ext cx="2682225" cy="1861650"/>
          </a:xfrm>
          <a:prstGeom prst="frame">
            <a:avLst>
              <a:gd name="adj1" fmla="val 8314"/>
            </a:avLst>
          </a:prstGeom>
          <a:solidFill>
            <a:schemeClr val="accent2"/>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1" name="Google Shape;881;p28"/>
          <p:cNvSpPr/>
          <p:nvPr/>
        </p:nvSpPr>
        <p:spPr>
          <a:xfrm>
            <a:off x="3737767" y="3114548"/>
            <a:ext cx="2682225" cy="1861650"/>
          </a:xfrm>
          <a:prstGeom prst="frame">
            <a:avLst>
              <a:gd name="adj1" fmla="val 8314"/>
            </a:avLst>
          </a:prstGeom>
          <a:solidFill>
            <a:schemeClr val="accent4"/>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2" name="Google Shape;882;p2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3" name="Google Shape;883;p2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4" name="Google Shape;884;p2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5" name="Google Shape;885;p2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6" name="Google Shape;886;p2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87" name="Google Shape;887;p28"/>
          <p:cNvGrpSpPr/>
          <p:nvPr/>
        </p:nvGrpSpPr>
        <p:grpSpPr>
          <a:xfrm>
            <a:off x="7871997" y="59317"/>
            <a:ext cx="882686" cy="882683"/>
            <a:chOff x="8018175" y="827982"/>
            <a:chExt cx="1784827" cy="1784822"/>
          </a:xfrm>
        </p:grpSpPr>
        <p:grpSp>
          <p:nvGrpSpPr>
            <p:cNvPr id="888" name="Google Shape;888;p28"/>
            <p:cNvGrpSpPr/>
            <p:nvPr/>
          </p:nvGrpSpPr>
          <p:grpSpPr>
            <a:xfrm>
              <a:off x="8018175" y="827982"/>
              <a:ext cx="1784827" cy="1784822"/>
              <a:chOff x="8360218" y="1166853"/>
              <a:chExt cx="1375271" cy="1375267"/>
            </a:xfrm>
          </p:grpSpPr>
          <p:sp>
            <p:nvSpPr>
              <p:cNvPr id="889" name="Google Shape;889;p2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890" name="Google Shape;890;p2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grpSp>
        <p:grpSp>
          <p:nvGrpSpPr>
            <p:cNvPr id="891" name="Google Shape;891;p28"/>
            <p:cNvGrpSpPr/>
            <p:nvPr/>
          </p:nvGrpSpPr>
          <p:grpSpPr>
            <a:xfrm>
              <a:off x="8103650" y="1044518"/>
              <a:ext cx="925552" cy="1366411"/>
              <a:chOff x="4816753" y="2449658"/>
              <a:chExt cx="925552" cy="1366411"/>
            </a:xfrm>
          </p:grpSpPr>
          <p:sp>
            <p:nvSpPr>
              <p:cNvPr id="892" name="Google Shape;892;p2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3" name="Google Shape;893;p2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4" name="Google Shape;894;p2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5" name="Google Shape;895;p2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6" name="Google Shape;896;p2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7" name="Google Shape;897;p2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8" name="Google Shape;898;p2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pic>
        <p:nvPicPr>
          <p:cNvPr id="899" name="Google Shape;899;p28"/>
          <p:cNvPicPr preferRelativeResize="0"/>
          <p:nvPr/>
        </p:nvPicPr>
        <p:blipFill>
          <a:blip r:embed="rId3">
            <a:alphaModFix/>
          </a:blip>
          <a:stretch>
            <a:fillRect/>
          </a:stretch>
        </p:blipFill>
        <p:spPr>
          <a:xfrm>
            <a:off x="-121988" y="-171450"/>
            <a:ext cx="1960500" cy="1960500"/>
          </a:xfrm>
          <a:prstGeom prst="rect">
            <a:avLst/>
          </a:prstGeom>
          <a:noFill/>
          <a:ln>
            <a:noFill/>
          </a:ln>
          <a:effectLst>
            <a:outerShdw blurRad="142875" dist="19050" dir="5400000" algn="bl" rotWithShape="0">
              <a:srgbClr val="000000">
                <a:alpha val="67000"/>
              </a:srgbClr>
            </a:outerShdw>
          </a:effectLst>
        </p:spPr>
      </p:pic>
      <p:pic>
        <p:nvPicPr>
          <p:cNvPr id="900" name="Google Shape;900;p28"/>
          <p:cNvPicPr preferRelativeResize="0"/>
          <p:nvPr/>
        </p:nvPicPr>
        <p:blipFill>
          <a:blip r:embed="rId4">
            <a:alphaModFix/>
          </a:blip>
          <a:stretch>
            <a:fillRect/>
          </a:stretch>
        </p:blipFill>
        <p:spPr>
          <a:xfrm flipH="1">
            <a:off x="8013731" y="101262"/>
            <a:ext cx="1226213" cy="1226226"/>
          </a:xfrm>
          <a:prstGeom prst="rect">
            <a:avLst/>
          </a:prstGeom>
          <a:noFill/>
          <a:ln>
            <a:noFill/>
          </a:ln>
          <a:effectLst>
            <a:outerShdw blurRad="142875" dist="19050" dir="5400000" algn="bl" rotWithShape="0">
              <a:srgbClr val="000000">
                <a:alpha val="67000"/>
              </a:srgbClr>
            </a:outerShdw>
          </a:effectLst>
        </p:spPr>
      </p:pic>
      <p:sp>
        <p:nvSpPr>
          <p:cNvPr id="901" name="Google Shape;901;p28"/>
          <p:cNvSpPr/>
          <p:nvPr/>
        </p:nvSpPr>
        <p:spPr>
          <a:xfrm>
            <a:off x="464967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a:ea typeface="Calibri"/>
              <a:cs typeface="Calibri"/>
              <a:sym typeface="Calibri"/>
            </a:endParaRPr>
          </a:p>
        </p:txBody>
      </p:sp>
      <p:sp>
        <p:nvSpPr>
          <p:cNvPr id="902" name="Google Shape;902;p28"/>
          <p:cNvSpPr/>
          <p:nvPr/>
        </p:nvSpPr>
        <p:spPr>
          <a:xfrm>
            <a:off x="465625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a:ea typeface="Calibri"/>
              <a:cs typeface="Calibri"/>
              <a:sym typeface="Calibri"/>
            </a:endParaRPr>
          </a:p>
        </p:txBody>
      </p:sp>
      <p:sp>
        <p:nvSpPr>
          <p:cNvPr id="903" name="Google Shape;903;p28"/>
          <p:cNvSpPr/>
          <p:nvPr/>
        </p:nvSpPr>
        <p:spPr>
          <a:xfrm>
            <a:off x="6581875" y="1110910"/>
            <a:ext cx="2352150"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4" name="Google Shape;904;p28"/>
          <p:cNvSpPr/>
          <p:nvPr/>
        </p:nvSpPr>
        <p:spPr>
          <a:xfrm>
            <a:off x="6581875" y="1110910"/>
            <a:ext cx="2352150" cy="3865275"/>
          </a:xfrm>
          <a:prstGeom prst="frame">
            <a:avLst>
              <a:gd name="adj1" fmla="val 7678"/>
            </a:avLst>
          </a:prstGeom>
          <a:solidFill>
            <a:schemeClr val="accent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5" name="Google Shape;905;p2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580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6"/>
        <p:cNvGrpSpPr/>
        <p:nvPr/>
      </p:nvGrpSpPr>
      <p:grpSpPr>
        <a:xfrm>
          <a:off x="0" y="0"/>
          <a:ext cx="0" cy="0"/>
          <a:chOff x="0" y="0"/>
          <a:chExt cx="0" cy="0"/>
        </a:xfrm>
      </p:grpSpPr>
      <p:grpSp>
        <p:nvGrpSpPr>
          <p:cNvPr id="547" name="Google Shape;547;p8"/>
          <p:cNvGrpSpPr/>
          <p:nvPr/>
        </p:nvGrpSpPr>
        <p:grpSpPr>
          <a:xfrm>
            <a:off x="104275" y="50550"/>
            <a:ext cx="10266591" cy="5287714"/>
            <a:chOff x="104275" y="50550"/>
            <a:chExt cx="10266591" cy="5287714"/>
          </a:xfrm>
        </p:grpSpPr>
        <p:sp>
          <p:nvSpPr>
            <p:cNvPr id="548" name="Google Shape;548;p8"/>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8"/>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8"/>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8"/>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8"/>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8"/>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8"/>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8"/>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6" name="Google Shape;556;p8"/>
            <p:cNvGrpSpPr/>
            <p:nvPr/>
          </p:nvGrpSpPr>
          <p:grpSpPr>
            <a:xfrm>
              <a:off x="7817748" y="1079748"/>
              <a:ext cx="408036" cy="4063663"/>
              <a:chOff x="967895" y="415018"/>
              <a:chExt cx="628714" cy="6262387"/>
            </a:xfrm>
          </p:grpSpPr>
          <p:sp>
            <p:nvSpPr>
              <p:cNvPr id="557" name="Google Shape;557;p8"/>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8"/>
              <p:cNvGrpSpPr/>
              <p:nvPr/>
            </p:nvGrpSpPr>
            <p:grpSpPr>
              <a:xfrm>
                <a:off x="967895" y="415018"/>
                <a:ext cx="628714" cy="801374"/>
                <a:chOff x="1774126" y="766200"/>
                <a:chExt cx="1582467" cy="2017050"/>
              </a:xfrm>
            </p:grpSpPr>
            <p:sp>
              <p:nvSpPr>
                <p:cNvPr id="559" name="Google Shape;559;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67" name="Google Shape;567;p8"/>
            <p:cNvGrpSpPr/>
            <p:nvPr/>
          </p:nvGrpSpPr>
          <p:grpSpPr>
            <a:xfrm>
              <a:off x="7200036" y="3718572"/>
              <a:ext cx="284493" cy="1424795"/>
              <a:chOff x="967895" y="415018"/>
              <a:chExt cx="628714" cy="3148718"/>
            </a:xfrm>
          </p:grpSpPr>
          <p:sp>
            <p:nvSpPr>
              <p:cNvPr id="568" name="Google Shape;568;p8"/>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8"/>
              <p:cNvGrpSpPr/>
              <p:nvPr/>
            </p:nvGrpSpPr>
            <p:grpSpPr>
              <a:xfrm>
                <a:off x="967895" y="415018"/>
                <a:ext cx="628714" cy="801374"/>
                <a:chOff x="1774126" y="766200"/>
                <a:chExt cx="1582467" cy="2017050"/>
              </a:xfrm>
            </p:grpSpPr>
            <p:sp>
              <p:nvSpPr>
                <p:cNvPr id="570" name="Google Shape;570;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8" name="Google Shape;578;p8"/>
            <p:cNvGrpSpPr/>
            <p:nvPr/>
          </p:nvGrpSpPr>
          <p:grpSpPr>
            <a:xfrm>
              <a:off x="8299552" y="3133869"/>
              <a:ext cx="333219" cy="2017814"/>
              <a:chOff x="967895" y="415018"/>
              <a:chExt cx="628714" cy="3807196"/>
            </a:xfrm>
          </p:grpSpPr>
          <p:sp>
            <p:nvSpPr>
              <p:cNvPr id="579" name="Google Shape;579;p8"/>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8"/>
              <p:cNvGrpSpPr/>
              <p:nvPr/>
            </p:nvGrpSpPr>
            <p:grpSpPr>
              <a:xfrm>
                <a:off x="967895" y="415018"/>
                <a:ext cx="628714" cy="801374"/>
                <a:chOff x="1774126" y="766200"/>
                <a:chExt cx="1582467" cy="2017050"/>
              </a:xfrm>
            </p:grpSpPr>
            <p:sp>
              <p:nvSpPr>
                <p:cNvPr id="581" name="Google Shape;581;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9" name="Google Shape;589;p8"/>
            <p:cNvGrpSpPr/>
            <p:nvPr/>
          </p:nvGrpSpPr>
          <p:grpSpPr>
            <a:xfrm>
              <a:off x="104275" y="50550"/>
              <a:ext cx="8948150" cy="772675"/>
              <a:chOff x="104275" y="50550"/>
              <a:chExt cx="8948150" cy="772675"/>
            </a:xfrm>
          </p:grpSpPr>
          <p:sp>
            <p:nvSpPr>
              <p:cNvPr id="590" name="Google Shape;590;p8"/>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1" name="Google Shape;591;p8"/>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2" name="Google Shape;592;p8"/>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3" name="Google Shape;593;p8"/>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4" name="Google Shape;594;p8"/>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5" name="Google Shape;595;p8"/>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6" name="Google Shape;596;p8"/>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7" name="Google Shape;597;p8"/>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8" name="Google Shape;598;p8"/>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9" name="Google Shape;599;p8"/>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0" name="Google Shape;600;p8"/>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1" name="Google Shape;601;p8"/>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2" name="Google Shape;602;p8"/>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3" name="Google Shape;603;p8"/>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9" name="Google Shape;609;p8"/>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0" name="Google Shape;610;p8"/>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1" name="Google Shape;611;p8"/>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2" name="Google Shape;612;p8"/>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3" name="Google Shape;613;p8"/>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4" name="Google Shape;614;p8"/>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5" name="Google Shape;615;p8"/>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6" name="Google Shape;616;p8"/>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7" name="Google Shape;617;p8"/>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9" name="Google Shape;619;p8"/>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0" name="Google Shape;620;p8"/>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1" name="Google Shape;621;p8"/>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2" name="Google Shape;622;p8"/>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623" name="Google Shape;623;p8"/>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4" name="Google Shape;624;p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1457895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6/26/2023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5590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519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heme" Target="../theme/theme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Open Sans"/>
              <a:buNone/>
              <a:defRPr sz="3200" b="1">
                <a:solidFill>
                  <a:schemeClr val="dk1"/>
                </a:solidFill>
                <a:latin typeface="Open Sans"/>
                <a:ea typeface="Open Sans"/>
                <a:cs typeface="Open Sans"/>
                <a:sym typeface="Open Sans"/>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855300" y="1353947"/>
            <a:ext cx="7433400" cy="3033900"/>
          </a:xfrm>
          <a:prstGeom prst="rect">
            <a:avLst/>
          </a:prstGeom>
          <a:noFill/>
          <a:ln>
            <a:noFill/>
          </a:ln>
        </p:spPr>
        <p:txBody>
          <a:bodyPr spcFirstLastPara="1" wrap="square" lIns="0" tIns="0" rIns="0" bIns="0" anchor="t" anchorCtr="0">
            <a:noAutofit/>
          </a:bodyPr>
          <a:lstStyle>
            <a:lvl1pPr marL="457200" lvl="0" indent="-336550" rtl="0">
              <a:lnSpc>
                <a:spcPct val="115000"/>
              </a:lnSpc>
              <a:spcBef>
                <a:spcPts val="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1pPr>
            <a:lvl2pPr marL="914400" lvl="1"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2pPr>
            <a:lvl3pPr marL="1371600" lvl="2"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3pPr>
            <a:lvl4pPr marL="1828800" lvl="3"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4pPr>
            <a:lvl5pPr marL="2286000" lvl="4"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5pPr>
            <a:lvl6pPr marL="2743200" lvl="5"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6pPr>
            <a:lvl7pPr marL="3200400" lvl="6"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7pPr>
            <a:lvl8pPr marL="3657600" lvl="7" indent="-336550" rtl="0">
              <a:lnSpc>
                <a:spcPct val="115000"/>
              </a:lnSpc>
              <a:spcBef>
                <a:spcPts val="800"/>
              </a:spcBef>
              <a:spcAft>
                <a:spcPts val="0"/>
              </a:spcAft>
              <a:buClr>
                <a:schemeClr val="dk1"/>
              </a:buClr>
              <a:buSzPts val="1700"/>
              <a:buFont typeface="Open Sans"/>
              <a:buChar char="○"/>
              <a:defRPr sz="1700">
                <a:solidFill>
                  <a:schemeClr val="dk1"/>
                </a:solidFill>
                <a:latin typeface="Open Sans"/>
                <a:ea typeface="Open Sans"/>
                <a:cs typeface="Open Sans"/>
                <a:sym typeface="Open Sans"/>
              </a:defRPr>
            </a:lvl8pPr>
            <a:lvl9pPr marL="4114800" lvl="8" indent="-336550" rtl="0">
              <a:lnSpc>
                <a:spcPct val="115000"/>
              </a:lnSpc>
              <a:spcBef>
                <a:spcPts val="800"/>
              </a:spcBef>
              <a:spcAft>
                <a:spcPts val="800"/>
              </a:spcAft>
              <a:buClr>
                <a:schemeClr val="dk1"/>
              </a:buClr>
              <a:buSzPts val="1700"/>
              <a:buFont typeface="Open Sans"/>
              <a:buChar char="■"/>
              <a:defRPr sz="17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Open Sans"/>
                <a:ea typeface="Open Sans"/>
                <a:cs typeface="Open Sans"/>
                <a:sym typeface="Open Sans"/>
              </a:defRPr>
            </a:lvl1pPr>
            <a:lvl2pPr lvl="1" algn="r" rtl="0">
              <a:buNone/>
              <a:defRPr sz="1300">
                <a:solidFill>
                  <a:schemeClr val="dk1"/>
                </a:solidFill>
                <a:latin typeface="Open Sans"/>
                <a:ea typeface="Open Sans"/>
                <a:cs typeface="Open Sans"/>
                <a:sym typeface="Open Sans"/>
              </a:defRPr>
            </a:lvl2pPr>
            <a:lvl3pPr lvl="2" algn="r" rtl="0">
              <a:buNone/>
              <a:defRPr sz="1300">
                <a:solidFill>
                  <a:schemeClr val="dk1"/>
                </a:solidFill>
                <a:latin typeface="Open Sans"/>
                <a:ea typeface="Open Sans"/>
                <a:cs typeface="Open Sans"/>
                <a:sym typeface="Open Sans"/>
              </a:defRPr>
            </a:lvl3pPr>
            <a:lvl4pPr lvl="3" algn="r" rtl="0">
              <a:buNone/>
              <a:defRPr sz="1300">
                <a:solidFill>
                  <a:schemeClr val="dk1"/>
                </a:solidFill>
                <a:latin typeface="Open Sans"/>
                <a:ea typeface="Open Sans"/>
                <a:cs typeface="Open Sans"/>
                <a:sym typeface="Open Sans"/>
              </a:defRPr>
            </a:lvl4pPr>
            <a:lvl5pPr lvl="4" algn="r" rtl="0">
              <a:buNone/>
              <a:defRPr sz="1300">
                <a:solidFill>
                  <a:schemeClr val="dk1"/>
                </a:solidFill>
                <a:latin typeface="Open Sans"/>
                <a:ea typeface="Open Sans"/>
                <a:cs typeface="Open Sans"/>
                <a:sym typeface="Open Sans"/>
              </a:defRPr>
            </a:lvl5pPr>
            <a:lvl6pPr lvl="5" algn="r" rtl="0">
              <a:buNone/>
              <a:defRPr sz="1300">
                <a:solidFill>
                  <a:schemeClr val="dk1"/>
                </a:solidFill>
                <a:latin typeface="Open Sans"/>
                <a:ea typeface="Open Sans"/>
                <a:cs typeface="Open Sans"/>
                <a:sym typeface="Open Sans"/>
              </a:defRPr>
            </a:lvl6pPr>
            <a:lvl7pPr lvl="6" algn="r" rtl="0">
              <a:buNone/>
              <a:defRPr sz="1300">
                <a:solidFill>
                  <a:schemeClr val="dk1"/>
                </a:solidFill>
                <a:latin typeface="Open Sans"/>
                <a:ea typeface="Open Sans"/>
                <a:cs typeface="Open Sans"/>
                <a:sym typeface="Open Sans"/>
              </a:defRPr>
            </a:lvl7pPr>
            <a:lvl8pPr lvl="7" algn="r" rtl="0">
              <a:buNone/>
              <a:defRPr sz="1300">
                <a:solidFill>
                  <a:schemeClr val="dk1"/>
                </a:solidFill>
                <a:latin typeface="Open Sans"/>
                <a:ea typeface="Open Sans"/>
                <a:cs typeface="Open Sans"/>
                <a:sym typeface="Open Sans"/>
              </a:defRPr>
            </a:lvl8pPr>
            <a:lvl9pPr lvl="8" algn="r" rtl="0">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6" r:id="rId6"/>
    <p:sldLayoutId id="2147483658" r:id="rId7"/>
    <p:sldLayoutId id="2147483735" r:id="rId8"/>
    <p:sldLayoutId id="214748373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6/26/2023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3404513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thruBlk="1"/>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4C6329-858C-4EE3-AD42-8F69498F23E1}"/>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2FE942-8C21-4115-8680-D88995117483}" type="datetimeFigureOut">
              <a:rPr lang="zh-CN" altLang="en-US" smtClean="0"/>
              <a:t>2023/6/26</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2081304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6/26/2023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0864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243E7D"/>
            </a:gs>
            <a:gs pos="60000">
              <a:srgbClr val="0F224F"/>
            </a:gs>
            <a:gs pos="100000">
              <a:srgbClr val="0F224F"/>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29906" y="1339019"/>
            <a:ext cx="8520525" cy="3416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lt1"/>
              </a:buClr>
              <a:buSzPts val="1900"/>
              <a:buFont typeface="Carme"/>
              <a:buChar char="●"/>
              <a:defRPr sz="1900">
                <a:solidFill>
                  <a:schemeClr val="lt1"/>
                </a:solidFill>
                <a:latin typeface="Carme"/>
                <a:ea typeface="Carme"/>
                <a:cs typeface="Carme"/>
                <a:sym typeface="Carme"/>
              </a:defRPr>
            </a:lvl1pPr>
            <a:lvl2pPr marL="914400" lvl="1"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2pPr>
            <a:lvl3pPr marL="1371600" lvl="2"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3pPr>
            <a:lvl4pPr marL="1828800" lvl="3"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4pPr>
            <a:lvl5pPr marL="2286000" lvl="4"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5pPr>
            <a:lvl6pPr marL="2743200" lvl="5"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6pPr>
            <a:lvl7pPr marL="3200400" lvl="6"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7pPr>
            <a:lvl8pPr marL="3657600" lvl="7" indent="-349250">
              <a:lnSpc>
                <a:spcPct val="115000"/>
              </a:lnSpc>
              <a:spcBef>
                <a:spcPts val="2100"/>
              </a:spcBef>
              <a:spcAft>
                <a:spcPts val="0"/>
              </a:spcAft>
              <a:buClr>
                <a:schemeClr val="lt1"/>
              </a:buClr>
              <a:buSzPts val="1900"/>
              <a:buFont typeface="Carme"/>
              <a:buChar char="○"/>
              <a:defRPr sz="1900">
                <a:solidFill>
                  <a:schemeClr val="lt1"/>
                </a:solidFill>
                <a:latin typeface="Carme"/>
                <a:ea typeface="Carme"/>
                <a:cs typeface="Carme"/>
                <a:sym typeface="Carme"/>
              </a:defRPr>
            </a:lvl8pPr>
            <a:lvl9pPr marL="4114800" lvl="8" indent="-349250">
              <a:lnSpc>
                <a:spcPct val="115000"/>
              </a:lnSpc>
              <a:spcBef>
                <a:spcPts val="2100"/>
              </a:spcBef>
              <a:spcAft>
                <a:spcPts val="2100"/>
              </a:spcAft>
              <a:buClr>
                <a:schemeClr val="lt1"/>
              </a:buClr>
              <a:buSzPts val="1900"/>
              <a:buFont typeface="Carme"/>
              <a:buChar char="■"/>
              <a:defRPr sz="1900">
                <a:solidFill>
                  <a:schemeClr val="lt1"/>
                </a:solidFill>
                <a:latin typeface="Carme"/>
                <a:ea typeface="Carme"/>
                <a:cs typeface="Carme"/>
                <a:sym typeface="Carme"/>
              </a:defRPr>
            </a:lvl9pPr>
          </a:lstStyle>
          <a:p>
            <a:endParaRPr/>
          </a:p>
        </p:txBody>
      </p:sp>
      <p:sp>
        <p:nvSpPr>
          <p:cNvPr id="7" name="Google Shape;7;p1"/>
          <p:cNvSpPr txBox="1">
            <a:spLocks noGrp="1"/>
          </p:cNvSpPr>
          <p:nvPr>
            <p:ph type="title"/>
          </p:nvPr>
        </p:nvSpPr>
        <p:spPr>
          <a:xfrm>
            <a:off x="311700" y="445025"/>
            <a:ext cx="8520525" cy="572625"/>
          </a:xfrm>
          <a:prstGeom prst="rect">
            <a:avLst/>
          </a:prstGeom>
          <a:noFill/>
          <a:ln>
            <a:noFill/>
          </a:ln>
          <a:effectLst>
            <a:outerShdw blurRad="57150" dist="19050" dir="5400000" algn="bl" rotWithShape="0">
              <a:srgbClr val="000000"/>
            </a:outerShdw>
          </a:effectLst>
        </p:spPr>
        <p:txBody>
          <a:bodyPr spcFirstLastPara="1" wrap="square" lIns="121900" tIns="121900" rIns="121900" bIns="121900" anchor="t" anchorCtr="0">
            <a:noAutofit/>
          </a:bodyPr>
          <a:lstStyle>
            <a:lvl1pPr lvl="0">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1pPr>
            <a:lvl2pPr lvl="1">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2pPr>
            <a:lvl3pPr lvl="2">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3pPr>
            <a:lvl4pPr lvl="3">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4pPr>
            <a:lvl5pPr lvl="4">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5pPr>
            <a:lvl6pPr lvl="5">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6pPr>
            <a:lvl7pPr lvl="6">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7pPr>
            <a:lvl8pPr lvl="7">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8pPr>
            <a:lvl9pPr lvl="8">
              <a:spcBef>
                <a:spcPts val="0"/>
              </a:spcBef>
              <a:spcAft>
                <a:spcPts val="0"/>
              </a:spcAft>
              <a:buClr>
                <a:schemeClr val="accent3"/>
              </a:buClr>
              <a:buSzPts val="4000"/>
              <a:buFont typeface="Mountains of Christmas"/>
              <a:buNone/>
              <a:defRPr sz="4000" b="1">
                <a:solidFill>
                  <a:schemeClr val="accent3"/>
                </a:solidFill>
                <a:latin typeface="Mountains of Christmas"/>
                <a:ea typeface="Mountains of Christmas"/>
                <a:cs typeface="Mountains of Christmas"/>
                <a:sym typeface="Mountains of Christmas"/>
              </a:defRPr>
            </a:lvl9pPr>
          </a:lstStyle>
          <a:p>
            <a:endParaRPr/>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 smtClean="0"/>
              <a:pPr/>
              <a:t>‹#›</a:t>
            </a:fld>
            <a:endParaRPr lang="en"/>
          </a:p>
        </p:txBody>
      </p:sp>
      <p:sp>
        <p:nvSpPr>
          <p:cNvPr id="9" name="Google Shape;9;p1"/>
          <p:cNvSpPr txBox="1"/>
          <p:nvPr/>
        </p:nvSpPr>
        <p:spPr>
          <a:xfrm rot="5400000">
            <a:off x="-509513" y="452363"/>
            <a:ext cx="1184850" cy="280125"/>
          </a:xfrm>
          <a:prstGeom prst="rect">
            <a:avLst/>
          </a:prstGeom>
          <a:noFill/>
          <a:ln>
            <a:noFill/>
          </a:ln>
        </p:spPr>
        <p:txBody>
          <a:bodyPr spcFirstLastPara="1" wrap="square" lIns="68569" tIns="68569" rIns="68569" bIns="68569" anchor="t" anchorCtr="0">
            <a:noAutofit/>
          </a:bodyPr>
          <a:lstStyle/>
          <a:p>
            <a:pPr marL="0" lvl="0" indent="0" algn="l" rtl="0">
              <a:spcBef>
                <a:spcPts val="0"/>
              </a:spcBef>
              <a:spcAft>
                <a:spcPts val="0"/>
              </a:spcAft>
              <a:buNone/>
            </a:pPr>
            <a:r>
              <a:rPr lang="en" sz="900">
                <a:solidFill>
                  <a:schemeClr val="lt1"/>
                </a:solidFill>
                <a:latin typeface="Barlow Condensed"/>
                <a:ea typeface="Barlow Condensed"/>
                <a:cs typeface="Barlow Condensed"/>
                <a:sym typeface="Barlow Condensed"/>
              </a:rPr>
              <a:t>SLIDESMANIA.COM</a:t>
            </a:r>
            <a:endParaRPr sz="900">
              <a:solidFill>
                <a:schemeClr val="lt1"/>
              </a:solidFill>
              <a:latin typeface="Barlow Condensed"/>
              <a:ea typeface="Barlow Condensed"/>
              <a:cs typeface="Barlow Condensed"/>
              <a:sym typeface="Barlow Condensed"/>
            </a:endParaRPr>
          </a:p>
        </p:txBody>
      </p:sp>
      <p:grpSp>
        <p:nvGrpSpPr>
          <p:cNvPr id="10" name="Google Shape;10;p1"/>
          <p:cNvGrpSpPr/>
          <p:nvPr/>
        </p:nvGrpSpPr>
        <p:grpSpPr>
          <a:xfrm>
            <a:off x="222980" y="47131"/>
            <a:ext cx="8734386" cy="2140169"/>
            <a:chOff x="297307" y="62841"/>
            <a:chExt cx="11645848" cy="2853559"/>
          </a:xfrm>
        </p:grpSpPr>
        <p:sp>
          <p:nvSpPr>
            <p:cNvPr id="11" name="Google Shape;11;p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2" name="Google Shape;12;p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3" name="Google Shape;13;p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4" name="Google Shape;14;p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5" name="Google Shape;15;p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6" name="Google Shape;16;p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7" name="Google Shape;17;p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8" name="Google Shape;18;p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19" name="Google Shape;19;p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0" name="Google Shape;20;p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1" name="Google Shape;21;p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2" name="Google Shape;22;p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3" name="Google Shape;23;p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4" name="Google Shape;24;p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5" name="Google Shape;25;p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6" name="Google Shape;26;p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7" name="Google Shape;27;p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8" name="Google Shape;28;p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29" name="Google Shape;29;p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0" name="Google Shape;30;p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1" name="Google Shape;31;p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2" name="Google Shape;32;p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3" name="Google Shape;33;p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4" name="Google Shape;34;p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5" name="Google Shape;35;p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6" name="Google Shape;36;p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7" name="Google Shape;37;p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8" name="Google Shape;38;p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39" name="Google Shape;39;p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0" name="Google Shape;40;p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1" name="Google Shape;41;p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2" name="Google Shape;42;p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3" name="Google Shape;43;p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350">
                <a:solidFill>
                  <a:srgbClr val="000000"/>
                </a:solidFill>
                <a:latin typeface="Calibri"/>
                <a:ea typeface="Calibri"/>
                <a:cs typeface="Calibri"/>
                <a:sym typeface="Calibri"/>
              </a:endParaRPr>
            </a:p>
          </p:txBody>
        </p:sp>
        <p:sp>
          <p:nvSpPr>
            <p:cNvPr id="44" name="Google Shape;44;p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 name="Google Shape;45;p1"/>
            <p:cNvSpPr/>
            <p:nvPr/>
          </p:nvSpPr>
          <p:spPr>
            <a:xfrm>
              <a:off x="9100876" y="1784563"/>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 name="Google Shape;46;p1"/>
            <p:cNvSpPr/>
            <p:nvPr/>
          </p:nvSpPr>
          <p:spPr>
            <a:xfrm>
              <a:off x="3223017" y="1948916"/>
              <a:ext cx="185737"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 name="Google Shape;47;p1"/>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 name="Google Shape;48;p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 name="Google Shape;49;p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9657063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oleObject" Target="../embeddings/oleObject3.bin"/><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33.png"/><Relationship Id="rId2" Type="http://schemas.microsoft.com/office/2007/relationships/media" Target="../media/media1.mp3"/><Relationship Id="rId1" Type="http://schemas.openxmlformats.org/officeDocument/2006/relationships/vmlDrawing" Target="../drawings/vmlDrawing3.vml"/><Relationship Id="rId6" Type="http://schemas.microsoft.com/office/2007/relationships/media" Target="../media/media3.mp3"/><Relationship Id="rId11" Type="http://schemas.openxmlformats.org/officeDocument/2006/relationships/image" Target="../media/image35.png"/><Relationship Id="rId5" Type="http://schemas.openxmlformats.org/officeDocument/2006/relationships/audio" Target="../media/media2.mp3"/><Relationship Id="rId10" Type="http://schemas.openxmlformats.org/officeDocument/2006/relationships/slideLayout" Target="../slideLayouts/slideLayout8.xml"/><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1.wmf"/></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3.png"/><Relationship Id="rId5" Type="http://schemas.microsoft.com/office/2007/relationships/media" Target="../media/media3.mp3"/><Relationship Id="rId10" Type="http://schemas.openxmlformats.org/officeDocument/2006/relationships/image" Target="../media/image35.png"/><Relationship Id="rId4" Type="http://schemas.openxmlformats.org/officeDocument/2006/relationships/audio" Target="../media/media2.mp3"/><Relationship Id="rId9"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8.wmf"/><Relationship Id="rId18" Type="http://schemas.openxmlformats.org/officeDocument/2006/relationships/image" Target="../media/image50.wmf"/><Relationship Id="rId3" Type="http://schemas.openxmlformats.org/officeDocument/2006/relationships/notesSlide" Target="../notesSlides/notesSlide8.xml"/><Relationship Id="rId12" Type="http://schemas.openxmlformats.org/officeDocument/2006/relationships/oleObject" Target="../embeddings/oleObject5.bin"/><Relationship Id="rId17" Type="http://schemas.openxmlformats.org/officeDocument/2006/relationships/oleObject" Target="../embeddings/oleObject7.bin"/><Relationship Id="rId2" Type="http://schemas.openxmlformats.org/officeDocument/2006/relationships/slideLayout" Target="../slideLayouts/slideLayout6.xml"/><Relationship Id="rId16" Type="http://schemas.openxmlformats.org/officeDocument/2006/relationships/image" Target="../media/image53.png"/><Relationship Id="rId1" Type="http://schemas.openxmlformats.org/officeDocument/2006/relationships/vmlDrawing" Target="../drawings/vmlDrawing4.vml"/><Relationship Id="rId11" Type="http://schemas.openxmlformats.org/officeDocument/2006/relationships/image" Target="../media/image47.wmf"/><Relationship Id="rId15" Type="http://schemas.openxmlformats.org/officeDocument/2006/relationships/image" Target="../media/image49.wmf"/><Relationship Id="rId10" Type="http://schemas.openxmlformats.org/officeDocument/2006/relationships/oleObject" Target="../embeddings/oleObject4.bin"/><Relationship Id="rId4" Type="http://schemas.openxmlformats.org/officeDocument/2006/relationships/image" Target="../media/image51.png"/><Relationship Id="rId9" Type="http://schemas.openxmlformats.org/officeDocument/2006/relationships/image" Target="../media/image52.png"/><Relationship Id="rId1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9.xml"/><Relationship Id="rId7"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8.bin"/><Relationship Id="rId4" Type="http://schemas.openxmlformats.org/officeDocument/2006/relationships/image" Target="../media/image56.png"/><Relationship Id="rId9" Type="http://schemas.openxmlformats.org/officeDocument/2006/relationships/image" Target="../media/image57.e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62.wmf"/><Relationship Id="rId18" Type="http://schemas.openxmlformats.org/officeDocument/2006/relationships/oleObject" Target="../embeddings/oleObject17.bin"/><Relationship Id="rId3" Type="http://schemas.openxmlformats.org/officeDocument/2006/relationships/notesSlide" Target="../notesSlides/notesSlide10.xml"/><Relationship Id="rId7" Type="http://schemas.openxmlformats.org/officeDocument/2006/relationships/image" Target="../media/image59.wmf"/><Relationship Id="rId12" Type="http://schemas.openxmlformats.org/officeDocument/2006/relationships/oleObject" Target="../embeddings/oleObject14.bin"/><Relationship Id="rId17" Type="http://schemas.openxmlformats.org/officeDocument/2006/relationships/image" Target="../media/image64.wmf"/><Relationship Id="rId2" Type="http://schemas.openxmlformats.org/officeDocument/2006/relationships/slideLayout" Target="../slideLayouts/slideLayout6.xml"/><Relationship Id="rId16" Type="http://schemas.openxmlformats.org/officeDocument/2006/relationships/oleObject" Target="../embeddings/oleObject16.bin"/><Relationship Id="rId20" Type="http://schemas.openxmlformats.org/officeDocument/2006/relationships/image" Target="../media/image57.emf"/><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61.wmf"/><Relationship Id="rId5" Type="http://schemas.openxmlformats.org/officeDocument/2006/relationships/image" Target="../media/image58.wmf"/><Relationship Id="rId15" Type="http://schemas.openxmlformats.org/officeDocument/2006/relationships/image" Target="../media/image63.wmf"/><Relationship Id="rId10" Type="http://schemas.openxmlformats.org/officeDocument/2006/relationships/oleObject" Target="../embeddings/oleObject13.bin"/><Relationship Id="rId19" Type="http://schemas.openxmlformats.org/officeDocument/2006/relationships/image" Target="../media/image65.wmf"/><Relationship Id="rId4" Type="http://schemas.openxmlformats.org/officeDocument/2006/relationships/oleObject" Target="../embeddings/oleObject10.bin"/><Relationship Id="rId9" Type="http://schemas.openxmlformats.org/officeDocument/2006/relationships/image" Target="../media/image60.wmf"/><Relationship Id="rId1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70.wmf"/><Relationship Id="rId18" Type="http://schemas.openxmlformats.org/officeDocument/2006/relationships/oleObject" Target="../embeddings/oleObject25.bin"/><Relationship Id="rId3" Type="http://schemas.openxmlformats.org/officeDocument/2006/relationships/notesSlide" Target="../notesSlides/notesSlide11.xml"/><Relationship Id="rId7" Type="http://schemas.openxmlformats.org/officeDocument/2006/relationships/image" Target="../media/image67.wmf"/><Relationship Id="rId12" Type="http://schemas.openxmlformats.org/officeDocument/2006/relationships/oleObject" Target="../embeddings/oleObject22.bin"/><Relationship Id="rId17" Type="http://schemas.openxmlformats.org/officeDocument/2006/relationships/image" Target="../media/image72.wmf"/><Relationship Id="rId2" Type="http://schemas.openxmlformats.org/officeDocument/2006/relationships/slideLayout" Target="../slideLayouts/slideLayout6.xml"/><Relationship Id="rId16" Type="http://schemas.openxmlformats.org/officeDocument/2006/relationships/oleObject" Target="../embeddings/oleObject24.bin"/><Relationship Id="rId20" Type="http://schemas.openxmlformats.org/officeDocument/2006/relationships/image" Target="../media/image57.emf"/><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1.wmf"/><Relationship Id="rId10" Type="http://schemas.openxmlformats.org/officeDocument/2006/relationships/oleObject" Target="../embeddings/oleObject21.bin"/><Relationship Id="rId19" Type="http://schemas.openxmlformats.org/officeDocument/2006/relationships/image" Target="../media/image73.wmf"/><Relationship Id="rId4" Type="http://schemas.openxmlformats.org/officeDocument/2006/relationships/oleObject" Target="../embeddings/oleObject18.bin"/><Relationship Id="rId9" Type="http://schemas.openxmlformats.org/officeDocument/2006/relationships/image" Target="../media/image68.wmf"/><Relationship Id="rId14" Type="http://schemas.openxmlformats.org/officeDocument/2006/relationships/oleObject" Target="../embeddings/oleObject23.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12.xml"/><Relationship Id="rId7" Type="http://schemas.openxmlformats.org/officeDocument/2006/relationships/image" Target="../media/image75.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image" Target="../media/image74.wmf"/><Relationship Id="rId10" Type="http://schemas.openxmlformats.org/officeDocument/2006/relationships/image" Target="../media/image77.emf"/><Relationship Id="rId4" Type="http://schemas.openxmlformats.org/officeDocument/2006/relationships/oleObject" Target="../embeddings/oleObject26.bin"/><Relationship Id="rId9" Type="http://schemas.openxmlformats.org/officeDocument/2006/relationships/image" Target="../media/image76.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3.xml"/><Relationship Id="rId7" Type="http://schemas.openxmlformats.org/officeDocument/2006/relationships/image" Target="../media/image79.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image" Target="../media/image78.wmf"/><Relationship Id="rId10" Type="http://schemas.openxmlformats.org/officeDocument/2006/relationships/image" Target="../media/image77.emf"/><Relationship Id="rId4" Type="http://schemas.openxmlformats.org/officeDocument/2006/relationships/oleObject" Target="../embeddings/oleObject29.bin"/><Relationship Id="rId9" Type="http://schemas.openxmlformats.org/officeDocument/2006/relationships/image" Target="../media/image80.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hemeOverride" Target="../theme/themeOverride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6.emf"/><Relationship Id="rId3" Type="http://schemas.openxmlformats.org/officeDocument/2006/relationships/notesSlide" Target="../notesSlides/notesSlide14.xml"/><Relationship Id="rId7" Type="http://schemas.openxmlformats.org/officeDocument/2006/relationships/oleObject" Target="../embeddings/oleObject33.bin"/><Relationship Id="rId12" Type="http://schemas.openxmlformats.org/officeDocument/2006/relationships/image" Target="../media/image84.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81.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83.wmf"/><Relationship Id="rId4" Type="http://schemas.openxmlformats.org/officeDocument/2006/relationships/image" Target="../media/image85.png"/><Relationship Id="rId9" Type="http://schemas.openxmlformats.org/officeDocument/2006/relationships/oleObject" Target="../embeddings/oleObject34.bin"/></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6.xml"/><Relationship Id="rId7" Type="http://schemas.openxmlformats.org/officeDocument/2006/relationships/image" Target="../media/image88.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sv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92.wmf"/><Relationship Id="rId3" Type="http://schemas.openxmlformats.org/officeDocument/2006/relationships/image" Target="../media/image95.png"/><Relationship Id="rId7" Type="http://schemas.openxmlformats.org/officeDocument/2006/relationships/image" Target="../media/image90.wmf"/><Relationship Id="rId12" Type="http://schemas.openxmlformats.org/officeDocument/2006/relationships/oleObject" Target="../embeddings/oleObject38.bin"/><Relationship Id="rId17" Type="http://schemas.openxmlformats.org/officeDocument/2006/relationships/image" Target="../media/image94.wmf"/><Relationship Id="rId2" Type="http://schemas.openxmlformats.org/officeDocument/2006/relationships/slideLayout" Target="../slideLayouts/slideLayout4.xml"/><Relationship Id="rId16" Type="http://schemas.openxmlformats.org/officeDocument/2006/relationships/oleObject" Target="../embeddings/oleObject40.bin"/><Relationship Id="rId1" Type="http://schemas.openxmlformats.org/officeDocument/2006/relationships/vmlDrawing" Target="../drawings/vmlDrawing11.vml"/><Relationship Id="rId6" Type="http://schemas.openxmlformats.org/officeDocument/2006/relationships/oleObject" Target="../embeddings/oleObject36.bin"/><Relationship Id="rId11" Type="http://schemas.openxmlformats.org/officeDocument/2006/relationships/image" Target="../media/image98.emf"/><Relationship Id="rId5" Type="http://schemas.openxmlformats.org/officeDocument/2006/relationships/image" Target="../media/image96.png"/><Relationship Id="rId15" Type="http://schemas.openxmlformats.org/officeDocument/2006/relationships/image" Target="../media/image93.wmf"/><Relationship Id="rId10" Type="http://schemas.openxmlformats.org/officeDocument/2006/relationships/image" Target="../media/image97.emf"/><Relationship Id="rId4" Type="http://schemas.openxmlformats.org/officeDocument/2006/relationships/image" Target="../media/image17.svg"/><Relationship Id="rId9" Type="http://schemas.openxmlformats.org/officeDocument/2006/relationships/image" Target="../media/image91.wmf"/><Relationship Id="rId14" Type="http://schemas.openxmlformats.org/officeDocument/2006/relationships/oleObject" Target="../embeddings/oleObject39.bin"/></Relationships>
</file>

<file path=ppt/slides/_rels/slide23.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image" Target="../media/image101.wmf"/><Relationship Id="rId3" Type="http://schemas.openxmlformats.org/officeDocument/2006/relationships/notesSlide" Target="../notesSlides/notesSlide15.xml"/><Relationship Id="rId7" Type="http://schemas.openxmlformats.org/officeDocument/2006/relationships/oleObject" Target="../embeddings/oleObject41.bin"/><Relationship Id="rId12"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26.svg"/><Relationship Id="rId11" Type="http://schemas.openxmlformats.org/officeDocument/2006/relationships/image" Target="../media/image100.wmf"/><Relationship Id="rId15" Type="http://schemas.openxmlformats.org/officeDocument/2006/relationships/image" Target="../media/image102.wmf"/><Relationship Id="rId10" Type="http://schemas.openxmlformats.org/officeDocument/2006/relationships/oleObject" Target="../embeddings/oleObject42.bin"/><Relationship Id="rId4" Type="http://schemas.openxmlformats.org/officeDocument/2006/relationships/image" Target="../media/image87.png"/><Relationship Id="rId9" Type="http://schemas.openxmlformats.org/officeDocument/2006/relationships/image" Target="../media/image103.emf"/><Relationship Id="rId1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08.wmf"/><Relationship Id="rId3" Type="http://schemas.openxmlformats.org/officeDocument/2006/relationships/notesSlide" Target="../notesSlides/notesSlide16.xml"/><Relationship Id="rId7" Type="http://schemas.openxmlformats.org/officeDocument/2006/relationships/image" Target="../media/image105.wmf"/><Relationship Id="rId12"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6.bin"/><Relationship Id="rId11" Type="http://schemas.openxmlformats.org/officeDocument/2006/relationships/image" Target="../media/image107.wmf"/><Relationship Id="rId5" Type="http://schemas.openxmlformats.org/officeDocument/2006/relationships/image" Target="../media/image104.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106.wmf"/><Relationship Id="rId14" Type="http://schemas.openxmlformats.org/officeDocument/2006/relationships/image" Target="../media/image109.emf"/></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57.svg"/><Relationship Id="rId3" Type="http://schemas.openxmlformats.org/officeDocument/2006/relationships/image" Target="../media/image145.sv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110.png"/><Relationship Id="rId1" Type="http://schemas.openxmlformats.org/officeDocument/2006/relationships/slideLayout" Target="../slideLayouts/slideLayout10.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2.png"/><Relationship Id="rId15" Type="http://schemas.openxmlformats.org/officeDocument/2006/relationships/image" Target="../media/image119.pn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53.sv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10.png"/><Relationship Id="rId18" Type="http://schemas.openxmlformats.org/officeDocument/2006/relationships/image" Target="../media/image125.png"/><Relationship Id="rId3" Type="http://schemas.openxmlformats.org/officeDocument/2006/relationships/image" Target="../media/image111.png"/><Relationship Id="rId21" Type="http://schemas.openxmlformats.org/officeDocument/2006/relationships/slide" Target="slide28.xml"/><Relationship Id="rId7" Type="http://schemas.openxmlformats.org/officeDocument/2006/relationships/image" Target="../media/image115.png"/><Relationship Id="rId12" Type="http://schemas.openxmlformats.org/officeDocument/2006/relationships/image" Target="../media/image121.png"/><Relationship Id="rId17" Type="http://schemas.openxmlformats.org/officeDocument/2006/relationships/image" Target="../media/image124.png"/><Relationship Id="rId25" Type="http://schemas.openxmlformats.org/officeDocument/2006/relationships/slide" Target="slide32.xml"/><Relationship Id="rId2" Type="http://schemas.openxmlformats.org/officeDocument/2006/relationships/audio" Target="../media/audio1.wav"/><Relationship Id="rId16" Type="http://schemas.openxmlformats.org/officeDocument/2006/relationships/image" Target="../media/image123.png"/><Relationship Id="rId20" Type="http://schemas.openxmlformats.org/officeDocument/2006/relationships/slide" Target="slide27.xml"/><Relationship Id="rId1" Type="http://schemas.openxmlformats.org/officeDocument/2006/relationships/slideLayout" Target="../slideLayouts/slideLayout10.xml"/><Relationship Id="rId6" Type="http://schemas.openxmlformats.org/officeDocument/2006/relationships/image" Target="../media/image114.png"/><Relationship Id="rId11" Type="http://schemas.openxmlformats.org/officeDocument/2006/relationships/image" Target="../media/image120.png"/><Relationship Id="rId24" Type="http://schemas.openxmlformats.org/officeDocument/2006/relationships/slide" Target="slide31.xml"/><Relationship Id="rId5" Type="http://schemas.openxmlformats.org/officeDocument/2006/relationships/image" Target="../media/image113.png"/><Relationship Id="rId15" Type="http://schemas.openxmlformats.org/officeDocument/2006/relationships/image" Target="../media/image122.png"/><Relationship Id="rId23" Type="http://schemas.openxmlformats.org/officeDocument/2006/relationships/slide" Target="slide30.xml"/><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image" Target="../media/image145.svg"/><Relationship Id="rId22" Type="http://schemas.openxmlformats.org/officeDocument/2006/relationships/slide" Target="slide29.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68.svg"/><Relationship Id="rId18" Type="http://schemas.openxmlformats.org/officeDocument/2006/relationships/slide" Target="slide26.xml"/><Relationship Id="rId3" Type="http://schemas.openxmlformats.org/officeDocument/2006/relationships/audio" Target="../media/media6.mp3"/><Relationship Id="rId21" Type="http://schemas.openxmlformats.org/officeDocument/2006/relationships/image" Target="../media/image127.wmf"/><Relationship Id="rId7" Type="http://schemas.openxmlformats.org/officeDocument/2006/relationships/image" Target="../media/image83.png"/><Relationship Id="rId12" Type="http://schemas.openxmlformats.org/officeDocument/2006/relationships/image" Target="../media/image128.png"/><Relationship Id="rId17" Type="http://schemas.openxmlformats.org/officeDocument/2006/relationships/image" Target="../media/image176.svg"/><Relationship Id="rId2" Type="http://schemas.microsoft.com/office/2007/relationships/media" Target="../media/media6.mp3"/><Relationship Id="rId16" Type="http://schemas.openxmlformats.org/officeDocument/2006/relationships/image" Target="../media/image130.png"/><Relationship Id="rId20" Type="http://schemas.openxmlformats.org/officeDocument/2006/relationships/oleObject" Target="../embeddings/oleObject50.bin"/><Relationship Id="rId1" Type="http://schemas.openxmlformats.org/officeDocument/2006/relationships/vmlDrawing" Target="../drawings/vmlDrawing14.vml"/><Relationship Id="rId6" Type="http://schemas.openxmlformats.org/officeDocument/2006/relationships/slideLayout" Target="../slideLayouts/slideLayout10.xml"/><Relationship Id="rId11" Type="http://schemas.openxmlformats.org/officeDocument/2006/relationships/image" Target="../media/image33.png"/><Relationship Id="rId5" Type="http://schemas.openxmlformats.org/officeDocument/2006/relationships/audio" Target="../media/media7.mp3"/><Relationship Id="rId15" Type="http://schemas.openxmlformats.org/officeDocument/2006/relationships/image" Target="../media/image170.svg"/><Relationship Id="rId10" Type="http://schemas.openxmlformats.org/officeDocument/2006/relationships/image" Target="../media/image860.png"/><Relationship Id="rId19" Type="http://schemas.openxmlformats.org/officeDocument/2006/relationships/image" Target="../media/image131.png"/><Relationship Id="rId4" Type="http://schemas.microsoft.com/office/2007/relationships/media" Target="../media/media7.mp3"/><Relationship Id="rId9" Type="http://schemas.openxmlformats.org/officeDocument/2006/relationships/image" Target="../media/image850.png"/><Relationship Id="rId14" Type="http://schemas.openxmlformats.org/officeDocument/2006/relationships/image" Target="../media/image129.png"/></Relationships>
</file>

<file path=ppt/slides/_rels/slide28.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6.svg"/><Relationship Id="rId18" Type="http://schemas.openxmlformats.org/officeDocument/2006/relationships/oleObject" Target="../embeddings/oleObject52.bin"/><Relationship Id="rId3" Type="http://schemas.openxmlformats.org/officeDocument/2006/relationships/audio" Target="../media/media6.mp3"/><Relationship Id="rId21" Type="http://schemas.openxmlformats.org/officeDocument/2006/relationships/image" Target="../media/image134.emf"/><Relationship Id="rId7" Type="http://schemas.openxmlformats.org/officeDocument/2006/relationships/image" Target="../media/image128.png"/><Relationship Id="rId12" Type="http://schemas.openxmlformats.org/officeDocument/2006/relationships/image" Target="../media/image130.png"/><Relationship Id="rId17" Type="http://schemas.openxmlformats.org/officeDocument/2006/relationships/image" Target="../media/image132.wmf"/><Relationship Id="rId2" Type="http://schemas.microsoft.com/office/2007/relationships/media" Target="../media/media6.mp3"/><Relationship Id="rId16" Type="http://schemas.openxmlformats.org/officeDocument/2006/relationships/oleObject" Target="../embeddings/oleObject51.bin"/><Relationship Id="rId20" Type="http://schemas.openxmlformats.org/officeDocument/2006/relationships/oleObject" Target="../embeddings/oleObject53.bin"/><Relationship Id="rId1" Type="http://schemas.openxmlformats.org/officeDocument/2006/relationships/vmlDrawing" Target="../drawings/vmlDrawing15.vml"/><Relationship Id="rId6" Type="http://schemas.openxmlformats.org/officeDocument/2006/relationships/slideLayout" Target="../slideLayouts/slideLayout10.xml"/><Relationship Id="rId11" Type="http://schemas.openxmlformats.org/officeDocument/2006/relationships/image" Target="../media/image33.png"/><Relationship Id="rId24" Type="http://schemas.openxmlformats.org/officeDocument/2006/relationships/image" Target="../media/image136.emf"/><Relationship Id="rId5" Type="http://schemas.openxmlformats.org/officeDocument/2006/relationships/audio" Target="../media/media7.mp3"/><Relationship Id="rId15" Type="http://schemas.openxmlformats.org/officeDocument/2006/relationships/image" Target="../media/image131.png"/><Relationship Id="rId23" Type="http://schemas.openxmlformats.org/officeDocument/2006/relationships/image" Target="../media/image135.emf"/><Relationship Id="rId10" Type="http://schemas.openxmlformats.org/officeDocument/2006/relationships/image" Target="../media/image170.svg"/><Relationship Id="rId19" Type="http://schemas.openxmlformats.org/officeDocument/2006/relationships/image" Target="../media/image133.emf"/><Relationship Id="rId4" Type="http://schemas.microsoft.com/office/2007/relationships/media" Target="../media/media7.mp3"/><Relationship Id="rId9" Type="http://schemas.openxmlformats.org/officeDocument/2006/relationships/image" Target="../media/image129.png"/><Relationship Id="rId14" Type="http://schemas.openxmlformats.org/officeDocument/2006/relationships/slide" Target="slide26.xml"/><Relationship Id="rId22" Type="http://schemas.openxmlformats.org/officeDocument/2006/relationships/oleObject" Target="../embeddings/oleObject54.bin"/></Relationships>
</file>

<file path=ppt/slides/_rels/slide29.xml.rels><?xml version="1.0" encoding="UTF-8" standalone="yes"?>
<Relationships xmlns="http://schemas.openxmlformats.org/package/2006/relationships"><Relationship Id="rId13" Type="http://schemas.openxmlformats.org/officeDocument/2006/relationships/image" Target="../media/image33.png"/><Relationship Id="rId3" Type="http://schemas.microsoft.com/office/2007/relationships/media" Target="../media/media7.mp3"/><Relationship Id="rId12" Type="http://schemas.openxmlformats.org/officeDocument/2006/relationships/image" Target="../media/image170.svg"/><Relationship Id="rId17" Type="http://schemas.openxmlformats.org/officeDocument/2006/relationships/image" Target="../media/image131.png"/><Relationship Id="rId2" Type="http://schemas.openxmlformats.org/officeDocument/2006/relationships/audio" Target="../media/media6.mp3"/><Relationship Id="rId16" Type="http://schemas.openxmlformats.org/officeDocument/2006/relationships/slide" Target="slide26.xml"/><Relationship Id="rId1" Type="http://schemas.microsoft.com/office/2007/relationships/media" Target="../media/media6.mp3"/><Relationship Id="rId6" Type="http://schemas.openxmlformats.org/officeDocument/2006/relationships/image" Target="../media/image128.png"/><Relationship Id="rId11" Type="http://schemas.openxmlformats.org/officeDocument/2006/relationships/image" Target="../media/image129.png"/><Relationship Id="rId5" Type="http://schemas.openxmlformats.org/officeDocument/2006/relationships/slideLayout" Target="../slideLayouts/slideLayout10.xml"/><Relationship Id="rId15" Type="http://schemas.openxmlformats.org/officeDocument/2006/relationships/image" Target="../media/image176.svg"/><Relationship Id="rId10" Type="http://schemas.openxmlformats.org/officeDocument/2006/relationships/image" Target="../media/image168.svg"/><Relationship Id="rId4" Type="http://schemas.openxmlformats.org/officeDocument/2006/relationships/audio" Target="../media/media7.mp3"/><Relationship Id="rId14" Type="http://schemas.openxmlformats.org/officeDocument/2006/relationships/image" Target="../media/image130.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170.svg"/><Relationship Id="rId18" Type="http://schemas.openxmlformats.org/officeDocument/2006/relationships/image" Target="../media/image131.png"/><Relationship Id="rId3" Type="http://schemas.microsoft.com/office/2007/relationships/media" Target="../media/media7.mp3"/><Relationship Id="rId7" Type="http://schemas.openxmlformats.org/officeDocument/2006/relationships/image" Target="../media/image940.png"/><Relationship Id="rId12" Type="http://schemas.openxmlformats.org/officeDocument/2006/relationships/image" Target="../media/image129.png"/><Relationship Id="rId17" Type="http://schemas.openxmlformats.org/officeDocument/2006/relationships/slide" Target="slide26.xml"/><Relationship Id="rId2" Type="http://schemas.openxmlformats.org/officeDocument/2006/relationships/audio" Target="../media/media6.mp3"/><Relationship Id="rId16" Type="http://schemas.openxmlformats.org/officeDocument/2006/relationships/image" Target="../media/image176.svg"/><Relationship Id="rId1" Type="http://schemas.microsoft.com/office/2007/relationships/media" Target="../media/media6.mp3"/><Relationship Id="rId6" Type="http://schemas.openxmlformats.org/officeDocument/2006/relationships/image" Target="../media/image930.png"/><Relationship Id="rId11" Type="http://schemas.openxmlformats.org/officeDocument/2006/relationships/image" Target="../media/image168.svg"/><Relationship Id="rId5" Type="http://schemas.openxmlformats.org/officeDocument/2006/relationships/slideLayout" Target="../slideLayouts/slideLayout10.xml"/><Relationship Id="rId15" Type="http://schemas.openxmlformats.org/officeDocument/2006/relationships/image" Target="../media/image130.png"/><Relationship Id="rId4" Type="http://schemas.openxmlformats.org/officeDocument/2006/relationships/audio" Target="../media/media7.mp3"/><Relationship Id="rId9" Type="http://schemas.openxmlformats.org/officeDocument/2006/relationships/image" Target="../media/image128.png"/><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68.svg"/><Relationship Id="rId18" Type="http://schemas.openxmlformats.org/officeDocument/2006/relationships/slide" Target="slide26.xml"/><Relationship Id="rId26" Type="http://schemas.openxmlformats.org/officeDocument/2006/relationships/image" Target="../media/image139.emf"/><Relationship Id="rId3" Type="http://schemas.openxmlformats.org/officeDocument/2006/relationships/audio" Target="../media/media6.mp3"/><Relationship Id="rId21" Type="http://schemas.openxmlformats.org/officeDocument/2006/relationships/oleObject" Target="../embeddings/oleObject55.bin"/><Relationship Id="rId7" Type="http://schemas.openxmlformats.org/officeDocument/2006/relationships/image" Target="../media/image33.png"/><Relationship Id="rId17" Type="http://schemas.openxmlformats.org/officeDocument/2006/relationships/image" Target="../media/image176.svg"/><Relationship Id="rId25" Type="http://schemas.openxmlformats.org/officeDocument/2006/relationships/oleObject" Target="../embeddings/oleObject57.bin"/><Relationship Id="rId2" Type="http://schemas.microsoft.com/office/2007/relationships/media" Target="../media/media6.mp3"/><Relationship Id="rId16" Type="http://schemas.openxmlformats.org/officeDocument/2006/relationships/image" Target="../media/image130.png"/><Relationship Id="rId20" Type="http://schemas.openxmlformats.org/officeDocument/2006/relationships/image" Target="../media/image141.png"/><Relationship Id="rId1" Type="http://schemas.openxmlformats.org/officeDocument/2006/relationships/vmlDrawing" Target="../drawings/vmlDrawing16.vml"/><Relationship Id="rId6" Type="http://schemas.openxmlformats.org/officeDocument/2006/relationships/slideLayout" Target="../slideLayouts/slideLayout10.xml"/><Relationship Id="rId24" Type="http://schemas.openxmlformats.org/officeDocument/2006/relationships/image" Target="../media/image138.emf"/><Relationship Id="rId5" Type="http://schemas.openxmlformats.org/officeDocument/2006/relationships/audio" Target="../media/media7.mp3"/><Relationship Id="rId15" Type="http://schemas.openxmlformats.org/officeDocument/2006/relationships/image" Target="../media/image170.svg"/><Relationship Id="rId23" Type="http://schemas.openxmlformats.org/officeDocument/2006/relationships/oleObject" Target="../embeddings/oleObject56.bin"/><Relationship Id="rId28" Type="http://schemas.openxmlformats.org/officeDocument/2006/relationships/image" Target="../media/image140.emf"/><Relationship Id="rId19" Type="http://schemas.openxmlformats.org/officeDocument/2006/relationships/image" Target="../media/image131.png"/><Relationship Id="rId4" Type="http://schemas.microsoft.com/office/2007/relationships/media" Target="../media/media7.mp3"/><Relationship Id="rId14" Type="http://schemas.openxmlformats.org/officeDocument/2006/relationships/image" Target="../media/image129.png"/><Relationship Id="rId22" Type="http://schemas.openxmlformats.org/officeDocument/2006/relationships/image" Target="../media/image137.wmf"/><Relationship Id="rId27" Type="http://schemas.openxmlformats.org/officeDocument/2006/relationships/oleObject" Target="../embeddings/oleObject58.bin"/></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4.png"/><Relationship Id="rId17" Type="http://schemas.openxmlformats.org/officeDocument/2006/relationships/image" Target="NULL"/><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11.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NUL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slideLayout" Target="../slideLayouts/slideLayout9.xml"/><Relationship Id="rId7" Type="http://schemas.openxmlformats.org/officeDocument/2006/relationships/image" Target="../media/image25.jpg"/><Relationship Id="rId12" Type="http://schemas.openxmlformats.org/officeDocument/2006/relationships/image" Target="../media/image3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gi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7.png"/><Relationship Id="rId1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37.png"/><Relationship Id="rId18" Type="http://schemas.openxmlformats.org/officeDocument/2006/relationships/oleObject" Target="../embeddings/oleObject1.bin"/><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36.png"/><Relationship Id="rId17" Type="http://schemas.openxmlformats.org/officeDocument/2006/relationships/image" Target="../media/image33.png"/><Relationship Id="rId2" Type="http://schemas.microsoft.com/office/2007/relationships/media" Target="../media/media1.mp3"/><Relationship Id="rId16" Type="http://schemas.openxmlformats.org/officeDocument/2006/relationships/image" Target="../media/image40.png"/><Relationship Id="rId1" Type="http://schemas.openxmlformats.org/officeDocument/2006/relationships/vmlDrawing" Target="../drawings/vmlDrawing1.vml"/><Relationship Id="rId6" Type="http://schemas.microsoft.com/office/2007/relationships/media" Target="../media/media3.mp3"/><Relationship Id="rId11" Type="http://schemas.openxmlformats.org/officeDocument/2006/relationships/image" Target="../media/image35.png"/><Relationship Id="rId5" Type="http://schemas.openxmlformats.org/officeDocument/2006/relationships/audio" Target="../media/media2.mp3"/><Relationship Id="rId15" Type="http://schemas.openxmlformats.org/officeDocument/2006/relationships/image" Target="../media/image39.png"/><Relationship Id="rId10" Type="http://schemas.openxmlformats.org/officeDocument/2006/relationships/slideLayout" Target="../slideLayouts/slideLayout8.xml"/><Relationship Id="rId19" Type="http://schemas.openxmlformats.org/officeDocument/2006/relationships/image" Target="../media/image34.emf"/><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41.png"/><Relationship Id="rId18" Type="http://schemas.openxmlformats.org/officeDocument/2006/relationships/image" Target="../media/image41.wmf"/><Relationship Id="rId3" Type="http://schemas.openxmlformats.org/officeDocument/2006/relationships/audio" Target="../media/media1.mp3"/><Relationship Id="rId7" Type="http://schemas.openxmlformats.org/officeDocument/2006/relationships/audio" Target="../media/media3.mp3"/><Relationship Id="rId12" Type="http://schemas.openxmlformats.org/officeDocument/2006/relationships/image" Target="../media/image400.png"/><Relationship Id="rId17" Type="http://schemas.openxmlformats.org/officeDocument/2006/relationships/oleObject" Target="../embeddings/oleObject2.bin"/><Relationship Id="rId2" Type="http://schemas.microsoft.com/office/2007/relationships/media" Target="../media/media1.mp3"/><Relationship Id="rId16" Type="http://schemas.openxmlformats.org/officeDocument/2006/relationships/image" Target="../media/image33.png"/><Relationship Id="rId1" Type="http://schemas.openxmlformats.org/officeDocument/2006/relationships/vmlDrawing" Target="../drawings/vmlDrawing2.vml"/><Relationship Id="rId6" Type="http://schemas.microsoft.com/office/2007/relationships/media" Target="../media/media3.mp3"/><Relationship Id="rId11" Type="http://schemas.openxmlformats.org/officeDocument/2006/relationships/image" Target="../media/image35.png"/><Relationship Id="rId5" Type="http://schemas.openxmlformats.org/officeDocument/2006/relationships/audio" Target="../media/media2.mp3"/><Relationship Id="rId15" Type="http://schemas.openxmlformats.org/officeDocument/2006/relationships/image" Target="../media/image43.png"/><Relationship Id="rId10" Type="http://schemas.openxmlformats.org/officeDocument/2006/relationships/slideLayout" Target="../slideLayouts/slideLayout8.xml"/><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0" y="0"/>
            <a:ext cx="9144000" cy="5143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4" name="文本框 3"/>
          <p:cNvSpPr txBox="1"/>
          <p:nvPr/>
        </p:nvSpPr>
        <p:spPr>
          <a:xfrm>
            <a:off x="2433976" y="135708"/>
            <a:ext cx="4641705" cy="461665"/>
          </a:xfrm>
          <a:prstGeom prst="rect">
            <a:avLst/>
          </a:prstGeom>
          <a:noFill/>
        </p:spPr>
        <p:txBody>
          <a:bodyPr wrap="square" rtlCol="0">
            <a:spAutoFit/>
          </a:bodyPr>
          <a:lstStyle/>
          <a:p>
            <a:pPr algn="dist" defTabSz="685800">
              <a:buClrTx/>
            </a:pPr>
            <a:r>
              <a:rPr lang="en-US" altLang="zh-CN" sz="2400" b="1" kern="1200" dirty="0" smtClean="0">
                <a:solidFill>
                  <a:schemeClr val="bg1"/>
                </a:solidFill>
                <a:latin typeface="Times New Roman" panose="02020603050405020304" pitchFamily="18" charset="0"/>
                <a:ea typeface="叶根友行书繁" panose="02010601030101010101" pitchFamily="2" charset="-122"/>
                <a:cs typeface="Times New Roman" panose="02020603050405020304" pitchFamily="18" charset="0"/>
              </a:rPr>
              <a:t>TRƯỜNG THCS………..</a:t>
            </a:r>
            <a:endParaRPr lang="zh-CN" altLang="en-US" sz="2400" b="1" kern="1200" dirty="0">
              <a:solidFill>
                <a:schemeClr val="bg1"/>
              </a:solidFill>
              <a:latin typeface="Times New Roman" panose="02020603050405020304" pitchFamily="18" charset="0"/>
              <a:ea typeface="叶根友行书繁" panose="02010601030101010101" pitchFamily="2" charset="-122"/>
              <a:cs typeface="Times New Roman" panose="02020603050405020304" pitchFamily="18" charset="0"/>
            </a:endParaRPr>
          </a:p>
        </p:txBody>
      </p:sp>
      <p:grpSp>
        <p:nvGrpSpPr>
          <p:cNvPr id="76" name="组合 75"/>
          <p:cNvGrpSpPr/>
          <p:nvPr/>
        </p:nvGrpSpPr>
        <p:grpSpPr>
          <a:xfrm rot="691748">
            <a:off x="6494272" y="3935128"/>
            <a:ext cx="712040" cy="698948"/>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9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grpSp>
        <p:nvGrpSpPr>
          <p:cNvPr id="96" name="组合 95"/>
          <p:cNvGrpSpPr/>
          <p:nvPr/>
        </p:nvGrpSpPr>
        <p:grpSpPr>
          <a:xfrm rot="1562261">
            <a:off x="8414417" y="2856715"/>
            <a:ext cx="349951" cy="343516"/>
            <a:chOff x="10646778" y="4753862"/>
            <a:chExt cx="751521" cy="737702"/>
          </a:xfrm>
        </p:grpSpPr>
        <p:sp>
          <p:nvSpPr>
            <p:cNvPr id="9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99" name="组合 98"/>
            <p:cNvGrpSpPr/>
            <p:nvPr/>
          </p:nvGrpSpPr>
          <p:grpSpPr>
            <a:xfrm>
              <a:off x="10646778" y="4762829"/>
              <a:ext cx="749726" cy="728735"/>
              <a:chOff x="11012539" y="4493889"/>
              <a:chExt cx="749726" cy="728735"/>
            </a:xfrm>
          </p:grpSpPr>
          <p:sp>
            <p:nvSpPr>
              <p:cNvPr id="101"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02"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03"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grpSp>
        <p:nvGrpSpPr>
          <p:cNvPr id="111" name="组合 110"/>
          <p:cNvGrpSpPr/>
          <p:nvPr/>
        </p:nvGrpSpPr>
        <p:grpSpPr>
          <a:xfrm rot="20532747">
            <a:off x="5676527" y="602232"/>
            <a:ext cx="581196" cy="692535"/>
            <a:chOff x="507876" y="722140"/>
            <a:chExt cx="774928" cy="923380"/>
          </a:xfrm>
        </p:grpSpPr>
        <p:sp>
          <p:nvSpPr>
            <p:cNvPr id="112" name="椭圆 111"/>
            <p:cNvSpPr/>
            <p:nvPr/>
          </p:nvSpPr>
          <p:spPr>
            <a:xfrm flipV="1">
              <a:off x="1142127" y="1504843"/>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3" name="椭圆 112"/>
            <p:cNvSpPr/>
            <p:nvPr/>
          </p:nvSpPr>
          <p:spPr>
            <a:xfrm flipV="1">
              <a:off x="525192" y="722140"/>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14" name="直接连接符 113"/>
            <p:cNvCxnSpPr>
              <a:stCxn id="113" idx="0"/>
              <a:endCxn id="112" idx="3"/>
            </p:cNvCxnSpPr>
            <p:nvPr/>
          </p:nvCxnSpPr>
          <p:spPr>
            <a:xfrm rot="1067253">
              <a:off x="507876" y="965291"/>
              <a:ext cx="742508" cy="457681"/>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a:off x="8140360" y="1201739"/>
            <a:ext cx="397870" cy="903440"/>
            <a:chOff x="3019253" y="1093136"/>
            <a:chExt cx="530493" cy="1204586"/>
          </a:xfrm>
        </p:grpSpPr>
        <p:sp>
          <p:nvSpPr>
            <p:cNvPr id="116" name="椭圆 115"/>
            <p:cNvSpPr/>
            <p:nvPr/>
          </p:nvSpPr>
          <p:spPr>
            <a:xfrm flipV="1">
              <a:off x="3019253" y="1093136"/>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7" name="椭圆 116"/>
            <p:cNvSpPr/>
            <p:nvPr/>
          </p:nvSpPr>
          <p:spPr>
            <a:xfrm flipV="1">
              <a:off x="3409069" y="1819421"/>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8" name="椭圆 117"/>
            <p:cNvSpPr/>
            <p:nvPr/>
          </p:nvSpPr>
          <p:spPr>
            <a:xfrm flipV="1">
              <a:off x="3169918" y="2157045"/>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19" name="直接连接符 118"/>
            <p:cNvCxnSpPr>
              <a:stCxn id="116" idx="7"/>
              <a:endCxn id="117" idx="3"/>
            </p:cNvCxnSpPr>
            <p:nvPr/>
          </p:nvCxnSpPr>
          <p:spPr>
            <a:xfrm>
              <a:off x="3139328" y="1213211"/>
              <a:ext cx="290343" cy="626812"/>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stCxn id="117" idx="5"/>
              <a:endCxn id="118" idx="0"/>
            </p:cNvCxnSpPr>
            <p:nvPr/>
          </p:nvCxnSpPr>
          <p:spPr>
            <a:xfrm flipH="1">
              <a:off x="3240257" y="1840023"/>
              <a:ext cx="288887" cy="457699"/>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rot="1255243">
            <a:off x="6755803" y="690587"/>
            <a:ext cx="1334078" cy="883716"/>
            <a:chOff x="1659043" y="703884"/>
            <a:chExt cx="1778771" cy="1178288"/>
          </a:xfrm>
        </p:grpSpPr>
        <p:sp>
          <p:nvSpPr>
            <p:cNvPr id="122" name="椭圆 121"/>
            <p:cNvSpPr/>
            <p:nvPr/>
          </p:nvSpPr>
          <p:spPr>
            <a:xfrm flipV="1">
              <a:off x="1668618" y="1741495"/>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3" name="椭圆 122"/>
            <p:cNvSpPr/>
            <p:nvPr/>
          </p:nvSpPr>
          <p:spPr>
            <a:xfrm flipV="1">
              <a:off x="2071973" y="859740"/>
              <a:ext cx="140677" cy="140677"/>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24" name="直接连接符 123"/>
            <p:cNvCxnSpPr>
              <a:stCxn id="122" idx="5"/>
              <a:endCxn id="123" idx="1"/>
            </p:cNvCxnSpPr>
            <p:nvPr/>
          </p:nvCxnSpPr>
          <p:spPr>
            <a:xfrm rot="20344757" flipV="1">
              <a:off x="1659043" y="1059855"/>
              <a:ext cx="563182" cy="622203"/>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16" idx="3"/>
              <a:endCxn id="123" idx="6"/>
            </p:cNvCxnSpPr>
            <p:nvPr/>
          </p:nvCxnSpPr>
          <p:spPr>
            <a:xfrm rot="20344757" flipH="1" flipV="1">
              <a:off x="2276479" y="703884"/>
              <a:ext cx="1161335" cy="571916"/>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pic>
        <p:nvPicPr>
          <p:cNvPr id="128" name="图片 1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4771" y="440686"/>
            <a:ext cx="2215709" cy="1426835"/>
          </a:xfrm>
          <a:prstGeom prst="rect">
            <a:avLst/>
          </a:prstGeom>
          <a:effectLst>
            <a:outerShdw blurRad="165100" dist="25400" dir="16200000" sx="99000" sy="99000" rotWithShape="0">
              <a:schemeClr val="bg1">
                <a:alpha val="93000"/>
              </a:schemeClr>
            </a:outerShdw>
          </a:effectLst>
        </p:spPr>
      </p:pic>
      <p:grpSp>
        <p:nvGrpSpPr>
          <p:cNvPr id="131" name="组合 130"/>
          <p:cNvGrpSpPr/>
          <p:nvPr/>
        </p:nvGrpSpPr>
        <p:grpSpPr>
          <a:xfrm flipH="1">
            <a:off x="419020" y="1191763"/>
            <a:ext cx="2266487" cy="1390864"/>
            <a:chOff x="8726219" y="-661205"/>
            <a:chExt cx="2154936" cy="1322409"/>
          </a:xfrm>
        </p:grpSpPr>
        <p:sp>
          <p:nvSpPr>
            <p:cNvPr id="132" name="任意多边形 13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34" name="任意多边形 13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nvGrpSpPr>
          <p:cNvPr id="141" name="组合 140"/>
          <p:cNvGrpSpPr/>
          <p:nvPr/>
        </p:nvGrpSpPr>
        <p:grpSpPr>
          <a:xfrm rot="920444">
            <a:off x="2401585" y="3065545"/>
            <a:ext cx="433085" cy="425121"/>
            <a:chOff x="10646778" y="4753862"/>
            <a:chExt cx="751521" cy="737702"/>
          </a:xfrm>
        </p:grpSpPr>
        <p:sp>
          <p:nvSpPr>
            <p:cNvPr id="14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43" name="组合 142"/>
            <p:cNvGrpSpPr/>
            <p:nvPr/>
          </p:nvGrpSpPr>
          <p:grpSpPr>
            <a:xfrm>
              <a:off x="10646778" y="4762829"/>
              <a:ext cx="749726" cy="728735"/>
              <a:chOff x="11012539" y="4493889"/>
              <a:chExt cx="749726" cy="728735"/>
            </a:xfrm>
          </p:grpSpPr>
          <p:sp>
            <p:nvSpPr>
              <p:cNvPr id="144"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4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4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grpSp>
        <p:nvGrpSpPr>
          <p:cNvPr id="92" name="组合 91"/>
          <p:cNvGrpSpPr/>
          <p:nvPr/>
        </p:nvGrpSpPr>
        <p:grpSpPr>
          <a:xfrm>
            <a:off x="1" y="3398818"/>
            <a:ext cx="9143999" cy="1744682"/>
            <a:chOff x="1" y="4546271"/>
            <a:chExt cx="12191999" cy="2326243"/>
          </a:xfrm>
        </p:grpSpPr>
        <p:sp>
          <p:nvSpPr>
            <p:cNvPr id="39" name="任意多边形 38"/>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1"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nvGrpSpPr>
          <p:cNvPr id="147" name="组合 146"/>
          <p:cNvGrpSpPr/>
          <p:nvPr/>
        </p:nvGrpSpPr>
        <p:grpSpPr>
          <a:xfrm>
            <a:off x="7530551" y="1992514"/>
            <a:ext cx="1329374" cy="1489698"/>
            <a:chOff x="9945761" y="4535871"/>
            <a:chExt cx="1772498" cy="1986264"/>
          </a:xfrm>
        </p:grpSpPr>
        <p:sp>
          <p:nvSpPr>
            <p:cNvPr id="148" name="圆角矩形 147"/>
            <p:cNvSpPr/>
            <p:nvPr/>
          </p:nvSpPr>
          <p:spPr>
            <a:xfrm>
              <a:off x="10526487" y="5428190"/>
              <a:ext cx="328183" cy="13463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49" name="圆角矩形 148"/>
            <p:cNvSpPr/>
            <p:nvPr/>
          </p:nvSpPr>
          <p:spPr>
            <a:xfrm rot="1452078">
              <a:off x="10593807" y="5007442"/>
              <a:ext cx="286109" cy="488068"/>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50" name="组合 149"/>
            <p:cNvGrpSpPr/>
            <p:nvPr/>
          </p:nvGrpSpPr>
          <p:grpSpPr>
            <a:xfrm rot="17559220">
              <a:off x="10526211" y="4117280"/>
              <a:ext cx="611597" cy="1772498"/>
              <a:chOff x="2994660" y="1680210"/>
              <a:chExt cx="1234440" cy="3577590"/>
            </a:xfrm>
            <a:solidFill>
              <a:srgbClr val="FFC000"/>
            </a:solidFill>
          </p:grpSpPr>
          <p:sp>
            <p:nvSpPr>
              <p:cNvPr id="162" name="椭圆 161"/>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3" name="矩形 162"/>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4" name="矩形 163"/>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5" name="矩形 164"/>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6" name="梯形 165"/>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51" name="椭圆 150"/>
            <p:cNvSpPr/>
            <p:nvPr/>
          </p:nvSpPr>
          <p:spPr>
            <a:xfrm>
              <a:off x="10644296" y="5276721"/>
              <a:ext cx="100980" cy="1009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52" name="直接连接符 151"/>
            <p:cNvCxnSpPr>
              <a:stCxn id="148" idx="2"/>
            </p:cNvCxnSpPr>
            <p:nvPr/>
          </p:nvCxnSpPr>
          <p:spPr>
            <a:xfrm flipH="1">
              <a:off x="10686371" y="5562830"/>
              <a:ext cx="4207" cy="950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10274038" y="5565635"/>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10806985" y="5551610"/>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矩形 157"/>
            <p:cNvSpPr/>
            <p:nvPr/>
          </p:nvSpPr>
          <p:spPr>
            <a:xfrm rot="17559220">
              <a:off x="10853495" y="4455518"/>
              <a:ext cx="79608" cy="82479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59" name="矩形 158"/>
            <p:cNvSpPr/>
            <p:nvPr/>
          </p:nvSpPr>
          <p:spPr>
            <a:xfrm rot="17559220">
              <a:off x="10743004" y="4722219"/>
              <a:ext cx="79608" cy="824798"/>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0" name="矩形 159"/>
            <p:cNvSpPr/>
            <p:nvPr/>
          </p:nvSpPr>
          <p:spPr>
            <a:xfrm rot="17559220">
              <a:off x="10372657" y="4488927"/>
              <a:ext cx="84972" cy="178859"/>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61" name="矩形 160"/>
            <p:cNvSpPr/>
            <p:nvPr/>
          </p:nvSpPr>
          <p:spPr>
            <a:xfrm rot="17559220">
              <a:off x="11189014" y="5155725"/>
              <a:ext cx="256730" cy="87380"/>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nvGrpSpPr>
          <p:cNvPr id="91" name="组合 90"/>
          <p:cNvGrpSpPr/>
          <p:nvPr/>
        </p:nvGrpSpPr>
        <p:grpSpPr>
          <a:xfrm>
            <a:off x="7001559" y="2971475"/>
            <a:ext cx="1731269" cy="1085846"/>
            <a:chOff x="594424" y="1153191"/>
            <a:chExt cx="2605976" cy="1634460"/>
          </a:xfrm>
        </p:grpSpPr>
        <p:sp>
          <p:nvSpPr>
            <p:cNvPr id="82" name="任意多边形 81"/>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3" name="任意多边形 82"/>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67" name="任意多边形 166"/>
          <p:cNvSpPr/>
          <p:nvPr/>
        </p:nvSpPr>
        <p:spPr>
          <a:xfrm>
            <a:off x="3311692" y="1920402"/>
            <a:ext cx="2517608" cy="55786"/>
          </a:xfrm>
          <a:custGeom>
            <a:avLst/>
            <a:gdLst>
              <a:gd name="connsiteX0" fmla="*/ 0 w 4842457"/>
              <a:gd name="connsiteY0" fmla="*/ 213306 h 213306"/>
              <a:gd name="connsiteX1" fmla="*/ 611747 w 4842457"/>
              <a:gd name="connsiteY1" fmla="*/ 7244 h 213306"/>
              <a:gd name="connsiteX2" fmla="*/ 1178417 w 4842457"/>
              <a:gd name="connsiteY2" fmla="*/ 206867 h 213306"/>
              <a:gd name="connsiteX3" fmla="*/ 1790164 w 4842457"/>
              <a:gd name="connsiteY3" fmla="*/ 13684 h 213306"/>
              <a:gd name="connsiteX4" fmla="*/ 2363274 w 4842457"/>
              <a:gd name="connsiteY4" fmla="*/ 200428 h 213306"/>
              <a:gd name="connsiteX5" fmla="*/ 2962141 w 4842457"/>
              <a:gd name="connsiteY5" fmla="*/ 7244 h 213306"/>
              <a:gd name="connsiteX6" fmla="*/ 3548130 w 4842457"/>
              <a:gd name="connsiteY6" fmla="*/ 206867 h 213306"/>
              <a:gd name="connsiteX7" fmla="*/ 4146998 w 4842457"/>
              <a:gd name="connsiteY7" fmla="*/ 805 h 213306"/>
              <a:gd name="connsiteX8" fmla="*/ 4842457 w 4842457"/>
              <a:gd name="connsiteY8" fmla="*/ 148912 h 21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2457" h="213306">
                <a:moveTo>
                  <a:pt x="0" y="213306"/>
                </a:moveTo>
                <a:cubicBezTo>
                  <a:pt x="207672" y="110811"/>
                  <a:pt x="415344" y="8317"/>
                  <a:pt x="611747" y="7244"/>
                </a:cubicBezTo>
                <a:cubicBezTo>
                  <a:pt x="808150" y="6171"/>
                  <a:pt x="982014" y="205794"/>
                  <a:pt x="1178417" y="206867"/>
                </a:cubicBezTo>
                <a:cubicBezTo>
                  <a:pt x="1374820" y="207940"/>
                  <a:pt x="1592688" y="14757"/>
                  <a:pt x="1790164" y="13684"/>
                </a:cubicBezTo>
                <a:cubicBezTo>
                  <a:pt x="1987640" y="12611"/>
                  <a:pt x="2167945" y="201501"/>
                  <a:pt x="2363274" y="200428"/>
                </a:cubicBezTo>
                <a:cubicBezTo>
                  <a:pt x="2558603" y="199355"/>
                  <a:pt x="2764665" y="6171"/>
                  <a:pt x="2962141" y="7244"/>
                </a:cubicBezTo>
                <a:cubicBezTo>
                  <a:pt x="3159617" y="8317"/>
                  <a:pt x="3350654" y="207940"/>
                  <a:pt x="3548130" y="206867"/>
                </a:cubicBezTo>
                <a:cubicBezTo>
                  <a:pt x="3745606" y="205794"/>
                  <a:pt x="3931277" y="10464"/>
                  <a:pt x="4146998" y="805"/>
                </a:cubicBezTo>
                <a:cubicBezTo>
                  <a:pt x="4362719" y="-8854"/>
                  <a:pt x="4602588" y="70029"/>
                  <a:pt x="4842457" y="148912"/>
                </a:cubicBezTo>
              </a:path>
            </a:pathLst>
          </a:custGeom>
          <a:noFill/>
          <a:ln w="22225">
            <a:solidFill>
              <a:srgbClr val="7DD2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4" name="Hộp Văn bản 47">
            <a:extLst>
              <a:ext uri="{FF2B5EF4-FFF2-40B4-BE49-F238E27FC236}">
                <a16:creationId xmlns:a16="http://schemas.microsoft.com/office/drawing/2014/main" id="{86B85AC2-0B14-3311-F18E-3BE2F41653D2}"/>
              </a:ext>
            </a:extLst>
          </p:cNvPr>
          <p:cNvSpPr txBox="1"/>
          <p:nvPr/>
        </p:nvSpPr>
        <p:spPr>
          <a:xfrm>
            <a:off x="565299" y="1196975"/>
            <a:ext cx="7957479" cy="1654748"/>
          </a:xfrm>
          <a:prstGeom prst="rect">
            <a:avLst/>
          </a:prstGeom>
          <a:noFill/>
        </p:spPr>
        <p:txBody>
          <a:bodyPr wrap="square">
            <a:spAutoFit/>
          </a:bodyPr>
          <a:lstStyle/>
          <a:p>
            <a:pPr algn="ctr">
              <a:lnSpc>
                <a:spcPct val="150000"/>
              </a:lnSpc>
            </a:pP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a:t>
            </a: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 THẦY CÔ GIÁO VÀ </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EM </a:t>
            </a: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 </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 TIẾT HỌC</a:t>
            </a:r>
          </a:p>
        </p:txBody>
      </p:sp>
      <p:sp>
        <p:nvSpPr>
          <p:cNvPr id="85" name="文本框 3"/>
          <p:cNvSpPr txBox="1"/>
          <p:nvPr/>
        </p:nvSpPr>
        <p:spPr>
          <a:xfrm>
            <a:off x="2776619" y="2843426"/>
            <a:ext cx="4641705" cy="830997"/>
          </a:xfrm>
          <a:prstGeom prst="rect">
            <a:avLst/>
          </a:prstGeom>
          <a:noFill/>
        </p:spPr>
        <p:txBody>
          <a:bodyPr wrap="square" rtlCol="0">
            <a:spAutoFit/>
          </a:bodyPr>
          <a:lstStyle/>
          <a:p>
            <a:pPr defTabSz="685800">
              <a:buClrTx/>
            </a:pPr>
            <a:r>
              <a:rPr lang="en-US" altLang="zh-CN" sz="2400" b="1" kern="1200" dirty="0" smtClean="0">
                <a:solidFill>
                  <a:srgbClr val="002060"/>
                </a:solidFill>
                <a:latin typeface="Times New Roman" panose="02020603050405020304" pitchFamily="18" charset="0"/>
                <a:ea typeface="叶根友行书繁" panose="02010601030101010101" pitchFamily="2" charset="-122"/>
                <a:cs typeface="Times New Roman" panose="02020603050405020304" pitchFamily="18" charset="0"/>
              </a:rPr>
              <a:t>LỚP: 8A</a:t>
            </a:r>
          </a:p>
          <a:p>
            <a:pPr defTabSz="685800">
              <a:buClrTx/>
            </a:pPr>
            <a:r>
              <a:rPr lang="en-US" altLang="zh-CN" sz="2400" b="1" kern="1200" dirty="0" smtClean="0">
                <a:solidFill>
                  <a:srgbClr val="002060"/>
                </a:solidFill>
                <a:latin typeface="Times New Roman" panose="02020603050405020304" pitchFamily="18" charset="0"/>
                <a:ea typeface="叶根友行书繁" panose="02010601030101010101" pitchFamily="2" charset="-122"/>
                <a:cs typeface="Times New Roman" panose="02020603050405020304" pitchFamily="18" charset="0"/>
              </a:rPr>
              <a:t>GV:…………………….</a:t>
            </a:r>
            <a:endParaRPr lang="zh-CN" altLang="en-US" sz="2400" b="1" kern="1200" dirty="0">
              <a:solidFill>
                <a:srgbClr val="002060"/>
              </a:solidFill>
              <a:latin typeface="Times New Roman" panose="02020603050405020304" pitchFamily="18" charset="0"/>
              <a:ea typeface="叶根友行书繁"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9653613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250"/>
                                            <p:tgtEl>
                                              <p:spTgt spid="92"/>
                                            </p:tgtEl>
                                          </p:cBhvr>
                                        </p:animEffect>
                                        <p:anim calcmode="lin" valueType="num">
                                          <p:cBhvr>
                                            <p:cTn id="8" dur="1250" fill="hold"/>
                                            <p:tgtEl>
                                              <p:spTgt spid="92"/>
                                            </p:tgtEl>
                                            <p:attrNameLst>
                                              <p:attrName>ppt_x</p:attrName>
                                            </p:attrNameLst>
                                          </p:cBhvr>
                                          <p:tavLst>
                                            <p:tav tm="0">
                                              <p:val>
                                                <p:strVal val="#ppt_x"/>
                                              </p:val>
                                            </p:tav>
                                            <p:tav tm="100000">
                                              <p:val>
                                                <p:strVal val="#ppt_x"/>
                                              </p:val>
                                            </p:tav>
                                          </p:tavLst>
                                        </p:anim>
                                        <p:anim calcmode="lin" valueType="num">
                                          <p:cBhvr>
                                            <p:cTn id="9" dur="1250" fill="hold"/>
                                            <p:tgtEl>
                                              <p:spTgt spid="9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4000">
                                      <p:stCondLst>
                                        <p:cond delay="1250"/>
                                      </p:stCondLst>
                                      <p:childTnLst>
                                        <p:set>
                                          <p:cBhvr>
                                            <p:cTn id="11" dur="1" fill="hold">
                                              <p:stCondLst>
                                                <p:cond delay="0"/>
                                              </p:stCondLst>
                                            </p:cTn>
                                            <p:tgtEl>
                                              <p:spTgt spid="131"/>
                                            </p:tgtEl>
                                            <p:attrNameLst>
                                              <p:attrName>style.visibility</p:attrName>
                                            </p:attrNameLst>
                                          </p:cBhvr>
                                          <p:to>
                                            <p:strVal val="visible"/>
                                          </p:to>
                                        </p:set>
                                        <p:anim calcmode="lin" valueType="num" p14:bounceEnd="44000">
                                          <p:cBhvr additive="base">
                                            <p:cTn id="12" dur="1500" fill="hold"/>
                                            <p:tgtEl>
                                              <p:spTgt spid="131"/>
                                            </p:tgtEl>
                                            <p:attrNameLst>
                                              <p:attrName>ppt_x</p:attrName>
                                            </p:attrNameLst>
                                          </p:cBhvr>
                                          <p:tavLst>
                                            <p:tav tm="0">
                                              <p:val>
                                                <p:strVal val="#ppt_x"/>
                                              </p:val>
                                            </p:tav>
                                            <p:tav tm="100000">
                                              <p:val>
                                                <p:strVal val="#ppt_x"/>
                                              </p:val>
                                            </p:tav>
                                          </p:tavLst>
                                        </p:anim>
                                        <p:anim calcmode="lin" valueType="num" p14:bounceEnd="44000">
                                          <p:cBhvr additive="base">
                                            <p:cTn id="13" dur="1500" fill="hold"/>
                                            <p:tgtEl>
                                              <p:spTgt spid="13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275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250"/>
                                            <p:tgtEl>
                                              <p:spTgt spid="128"/>
                                            </p:tgtEl>
                                          </p:cBhvr>
                                        </p:animEffect>
                                        <p:anim calcmode="lin" valueType="num">
                                          <p:cBhvr>
                                            <p:cTn id="17" dur="1250" fill="hold"/>
                                            <p:tgtEl>
                                              <p:spTgt spid="128"/>
                                            </p:tgtEl>
                                            <p:attrNameLst>
                                              <p:attrName>ppt_x</p:attrName>
                                            </p:attrNameLst>
                                          </p:cBhvr>
                                          <p:tavLst>
                                            <p:tav tm="0">
                                              <p:val>
                                                <p:strVal val="#ppt_x"/>
                                              </p:val>
                                            </p:tav>
                                            <p:tav tm="100000">
                                              <p:val>
                                                <p:strVal val="#ppt_x"/>
                                              </p:val>
                                            </p:tav>
                                          </p:tavLst>
                                        </p:anim>
                                        <p:anim calcmode="lin" valueType="num">
                                          <p:cBhvr>
                                            <p:cTn id="18" dur="1250" fill="hold"/>
                                            <p:tgtEl>
                                              <p:spTgt spid="128"/>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3500"/>
                                      </p:stCondLst>
                                      <p:iterate type="lt">
                                        <p:tmPct val="20000"/>
                                      </p:iterate>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0-#ppt_h/2"/>
                                              </p:val>
                                            </p:tav>
                                            <p:tav tm="100000">
                                              <p:val>
                                                <p:strVal val="#ppt_y"/>
                                              </p:val>
                                            </p:tav>
                                          </p:tavLst>
                                        </p:anim>
                                      </p:childTnLst>
                                    </p:cTn>
                                  </p:par>
                                  <p:par>
                                    <p:cTn id="23" presetID="22" presetClass="entr" presetSubtype="8" fill="hold" grpId="0" nodeType="withEffect">
                                      <p:stCondLst>
                                        <p:cond delay="3500"/>
                                      </p:stCondLst>
                                      <p:childTnLst>
                                        <p:set>
                                          <p:cBhvr>
                                            <p:cTn id="24" dur="1" fill="hold">
                                              <p:stCondLst>
                                                <p:cond delay="0"/>
                                              </p:stCondLst>
                                            </p:cTn>
                                            <p:tgtEl>
                                              <p:spTgt spid="167"/>
                                            </p:tgtEl>
                                            <p:attrNameLst>
                                              <p:attrName>style.visibility</p:attrName>
                                            </p:attrNameLst>
                                          </p:cBhvr>
                                          <p:to>
                                            <p:strVal val="visible"/>
                                          </p:to>
                                        </p:set>
                                        <p:animEffect transition="in" filter="wipe(left)">
                                          <p:cBhvr>
                                            <p:cTn id="25" dur="2250"/>
                                            <p:tgtEl>
                                              <p:spTgt spid="167"/>
                                            </p:tgtEl>
                                          </p:cBhvr>
                                        </p:animEffect>
                                      </p:childTnLst>
                                    </p:cTn>
                                  </p:par>
                                  <p:par>
                                    <p:cTn id="26" presetID="53" presetClass="entr" presetSubtype="16" fill="hold" nodeType="withEffect">
                                      <p:stCondLst>
                                        <p:cond delay="7500"/>
                                      </p:stCondLst>
                                      <p:childTnLst>
                                        <p:set>
                                          <p:cBhvr>
                                            <p:cTn id="27" dur="1" fill="hold">
                                              <p:stCondLst>
                                                <p:cond delay="0"/>
                                              </p:stCondLst>
                                            </p:cTn>
                                            <p:tgtEl>
                                              <p:spTgt spid="141"/>
                                            </p:tgtEl>
                                            <p:attrNameLst>
                                              <p:attrName>style.visibility</p:attrName>
                                            </p:attrNameLst>
                                          </p:cBhvr>
                                          <p:to>
                                            <p:strVal val="visible"/>
                                          </p:to>
                                        </p:set>
                                        <p:anim calcmode="lin" valueType="num">
                                          <p:cBhvr>
                                            <p:cTn id="28" dur="500" fill="hold"/>
                                            <p:tgtEl>
                                              <p:spTgt spid="141"/>
                                            </p:tgtEl>
                                            <p:attrNameLst>
                                              <p:attrName>ppt_w</p:attrName>
                                            </p:attrNameLst>
                                          </p:cBhvr>
                                          <p:tavLst>
                                            <p:tav tm="0">
                                              <p:val>
                                                <p:fltVal val="0"/>
                                              </p:val>
                                            </p:tav>
                                            <p:tav tm="100000">
                                              <p:val>
                                                <p:strVal val="#ppt_w"/>
                                              </p:val>
                                            </p:tav>
                                          </p:tavLst>
                                        </p:anim>
                                        <p:anim calcmode="lin" valueType="num">
                                          <p:cBhvr>
                                            <p:cTn id="29" dur="500" fill="hold"/>
                                            <p:tgtEl>
                                              <p:spTgt spid="141"/>
                                            </p:tgtEl>
                                            <p:attrNameLst>
                                              <p:attrName>ppt_h</p:attrName>
                                            </p:attrNameLst>
                                          </p:cBhvr>
                                          <p:tavLst>
                                            <p:tav tm="0">
                                              <p:val>
                                                <p:fltVal val="0"/>
                                              </p:val>
                                            </p:tav>
                                            <p:tav tm="100000">
                                              <p:val>
                                                <p:strVal val="#ppt_h"/>
                                              </p:val>
                                            </p:tav>
                                          </p:tavLst>
                                        </p:anim>
                                        <p:animEffect transition="in" filter="fade">
                                          <p:cBhvr>
                                            <p:cTn id="30" dur="500"/>
                                            <p:tgtEl>
                                              <p:spTgt spid="141"/>
                                            </p:tgtEl>
                                          </p:cBhvr>
                                        </p:animEffect>
                                      </p:childTnLst>
                                    </p:cTn>
                                  </p:par>
                                  <p:par>
                                    <p:cTn id="31" presetID="8" presetClass="emph" presetSubtype="0" fill="hold" nodeType="withEffect">
                                      <p:stCondLst>
                                        <p:cond delay="8000"/>
                                      </p:stCondLst>
                                      <p:childTnLst>
                                        <p:animRot by="21600000">
                                          <p:cBhvr>
                                            <p:cTn id="32" dur="7000" fill="hold"/>
                                            <p:tgtEl>
                                              <p:spTgt spid="141"/>
                                            </p:tgtEl>
                                            <p:attrNameLst>
                                              <p:attrName>r</p:attrName>
                                            </p:attrNameLst>
                                          </p:cBhvr>
                                        </p:animRot>
                                      </p:childTnLst>
                                    </p:cTn>
                                  </p:par>
                                  <p:par>
                                    <p:cTn id="33" presetID="42" presetClass="entr" presetSubtype="0" fill="hold" nodeType="withEffect">
                                      <p:stCondLst>
                                        <p:cond delay="1000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1100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1000"/>
                                            <p:tgtEl>
                                              <p:spTgt spid="147"/>
                                            </p:tgtEl>
                                          </p:cBhvr>
                                        </p:animEffect>
                                        <p:anim calcmode="lin" valueType="num">
                                          <p:cBhvr>
                                            <p:cTn id="41" dur="1000" fill="hold"/>
                                            <p:tgtEl>
                                              <p:spTgt spid="147"/>
                                            </p:tgtEl>
                                            <p:attrNameLst>
                                              <p:attrName>ppt_x</p:attrName>
                                            </p:attrNameLst>
                                          </p:cBhvr>
                                          <p:tavLst>
                                            <p:tav tm="0">
                                              <p:val>
                                                <p:strVal val="#ppt_x"/>
                                              </p:val>
                                            </p:tav>
                                            <p:tav tm="100000">
                                              <p:val>
                                                <p:strVal val="#ppt_x"/>
                                              </p:val>
                                            </p:tav>
                                          </p:tavLst>
                                        </p:anim>
                                        <p:anim calcmode="lin" valueType="num">
                                          <p:cBhvr>
                                            <p:cTn id="42" dur="1000" fill="hold"/>
                                            <p:tgtEl>
                                              <p:spTgt spid="147"/>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12000"/>
                                      </p:stCondLst>
                                      <p:childTnLst>
                                        <p:set>
                                          <p:cBhvr>
                                            <p:cTn id="44" dur="1" fill="hold">
                                              <p:stCondLst>
                                                <p:cond delay="0"/>
                                              </p:stCondLst>
                                            </p:cTn>
                                            <p:tgtEl>
                                              <p:spTgt spid="115"/>
                                            </p:tgtEl>
                                            <p:attrNameLst>
                                              <p:attrName>style.visibility</p:attrName>
                                            </p:attrNameLst>
                                          </p:cBhvr>
                                          <p:to>
                                            <p:strVal val="visible"/>
                                          </p:to>
                                        </p:set>
                                        <p:animEffect transition="in" filter="wipe(down)">
                                          <p:cBhvr>
                                            <p:cTn id="45" dur="500"/>
                                            <p:tgtEl>
                                              <p:spTgt spid="115"/>
                                            </p:tgtEl>
                                          </p:cBhvr>
                                        </p:animEffect>
                                      </p:childTnLst>
                                    </p:cTn>
                                  </p:par>
                                  <p:par>
                                    <p:cTn id="46" presetID="22" presetClass="entr" presetSubtype="2" fill="hold" nodeType="withEffect">
                                      <p:stCondLst>
                                        <p:cond delay="12500"/>
                                      </p:stCondLst>
                                      <p:childTnLst>
                                        <p:set>
                                          <p:cBhvr>
                                            <p:cTn id="47" dur="1" fill="hold">
                                              <p:stCondLst>
                                                <p:cond delay="0"/>
                                              </p:stCondLst>
                                            </p:cTn>
                                            <p:tgtEl>
                                              <p:spTgt spid="121"/>
                                            </p:tgtEl>
                                            <p:attrNameLst>
                                              <p:attrName>style.visibility</p:attrName>
                                            </p:attrNameLst>
                                          </p:cBhvr>
                                          <p:to>
                                            <p:strVal val="visible"/>
                                          </p:to>
                                        </p:set>
                                        <p:animEffect transition="in" filter="wipe(right)">
                                          <p:cBhvr>
                                            <p:cTn id="48" dur="500"/>
                                            <p:tgtEl>
                                              <p:spTgt spid="121"/>
                                            </p:tgtEl>
                                          </p:cBhvr>
                                        </p:animEffect>
                                      </p:childTnLst>
                                    </p:cTn>
                                  </p:par>
                                  <p:par>
                                    <p:cTn id="49" presetID="22" presetClass="entr" presetSubtype="2" fill="hold" nodeType="withEffect">
                                      <p:stCondLst>
                                        <p:cond delay="13000"/>
                                      </p:stCondLst>
                                      <p:childTnLst>
                                        <p:set>
                                          <p:cBhvr>
                                            <p:cTn id="50" dur="1" fill="hold">
                                              <p:stCondLst>
                                                <p:cond delay="0"/>
                                              </p:stCondLst>
                                            </p:cTn>
                                            <p:tgtEl>
                                              <p:spTgt spid="111"/>
                                            </p:tgtEl>
                                            <p:attrNameLst>
                                              <p:attrName>style.visibility</p:attrName>
                                            </p:attrNameLst>
                                          </p:cBhvr>
                                          <p:to>
                                            <p:strVal val="visible"/>
                                          </p:to>
                                        </p:set>
                                        <p:animEffect transition="in" filter="wipe(right)">
                                          <p:cBhvr>
                                            <p:cTn id="51" dur="500"/>
                                            <p:tgtEl>
                                              <p:spTgt spid="111"/>
                                            </p:tgtEl>
                                          </p:cBhvr>
                                        </p:animEffect>
                                      </p:childTnLst>
                                    </p:cTn>
                                  </p:par>
                                  <p:par>
                                    <p:cTn id="52" presetID="53" presetClass="entr" presetSubtype="16" fill="hold" nodeType="withEffect">
                                      <p:stCondLst>
                                        <p:cond delay="13500"/>
                                      </p:stCondLst>
                                      <p:childTnLst>
                                        <p:set>
                                          <p:cBhvr>
                                            <p:cTn id="53" dur="1" fill="hold">
                                              <p:stCondLst>
                                                <p:cond delay="0"/>
                                              </p:stCondLst>
                                            </p:cTn>
                                            <p:tgtEl>
                                              <p:spTgt spid="96"/>
                                            </p:tgtEl>
                                            <p:attrNameLst>
                                              <p:attrName>style.visibility</p:attrName>
                                            </p:attrNameLst>
                                          </p:cBhvr>
                                          <p:to>
                                            <p:strVal val="visible"/>
                                          </p:to>
                                        </p:set>
                                        <p:anim calcmode="lin" valueType="num">
                                          <p:cBhvr>
                                            <p:cTn id="54" dur="500" fill="hold"/>
                                            <p:tgtEl>
                                              <p:spTgt spid="96"/>
                                            </p:tgtEl>
                                            <p:attrNameLst>
                                              <p:attrName>ppt_w</p:attrName>
                                            </p:attrNameLst>
                                          </p:cBhvr>
                                          <p:tavLst>
                                            <p:tav tm="0">
                                              <p:val>
                                                <p:fltVal val="0"/>
                                              </p:val>
                                            </p:tav>
                                            <p:tav tm="100000">
                                              <p:val>
                                                <p:strVal val="#ppt_w"/>
                                              </p:val>
                                            </p:tav>
                                          </p:tavLst>
                                        </p:anim>
                                        <p:anim calcmode="lin" valueType="num">
                                          <p:cBhvr>
                                            <p:cTn id="55" dur="500" fill="hold"/>
                                            <p:tgtEl>
                                              <p:spTgt spid="96"/>
                                            </p:tgtEl>
                                            <p:attrNameLst>
                                              <p:attrName>ppt_h</p:attrName>
                                            </p:attrNameLst>
                                          </p:cBhvr>
                                          <p:tavLst>
                                            <p:tav tm="0">
                                              <p:val>
                                                <p:fltVal val="0"/>
                                              </p:val>
                                            </p:tav>
                                            <p:tav tm="100000">
                                              <p:val>
                                                <p:strVal val="#ppt_h"/>
                                              </p:val>
                                            </p:tav>
                                          </p:tavLst>
                                        </p:anim>
                                        <p:animEffect transition="in" filter="fade">
                                          <p:cBhvr>
                                            <p:cTn id="56" dur="500"/>
                                            <p:tgtEl>
                                              <p:spTgt spid="96"/>
                                            </p:tgtEl>
                                          </p:cBhvr>
                                        </p:animEffect>
                                      </p:childTnLst>
                                    </p:cTn>
                                  </p:par>
                                  <p:par>
                                    <p:cTn id="57" presetID="8" presetClass="emph" presetSubtype="0" fill="hold" nodeType="withEffect">
                                      <p:stCondLst>
                                        <p:cond delay="14000"/>
                                      </p:stCondLst>
                                      <p:childTnLst>
                                        <p:animRot by="-10800000">
                                          <p:cBhvr>
                                            <p:cTn id="58" dur="2000" fill="hold"/>
                                            <p:tgtEl>
                                              <p:spTgt spid="96"/>
                                            </p:tgtEl>
                                            <p:attrNameLst>
                                              <p:attrName>r</p:attrName>
                                            </p:attrNameLst>
                                          </p:cBhvr>
                                        </p:animRot>
                                      </p:childTnLst>
                                    </p:cTn>
                                  </p:par>
                                  <p:par>
                                    <p:cTn id="59" presetID="53" presetClass="entr" presetSubtype="16" fill="hold" nodeType="withEffect">
                                      <p:stCondLst>
                                        <p:cond delay="14000"/>
                                      </p:stCondLst>
                                      <p:childTnLst>
                                        <p:set>
                                          <p:cBhvr>
                                            <p:cTn id="60" dur="1" fill="hold">
                                              <p:stCondLst>
                                                <p:cond delay="0"/>
                                              </p:stCondLst>
                                            </p:cTn>
                                            <p:tgtEl>
                                              <p:spTgt spid="76"/>
                                            </p:tgtEl>
                                            <p:attrNameLst>
                                              <p:attrName>style.visibility</p:attrName>
                                            </p:attrNameLst>
                                          </p:cBhvr>
                                          <p:to>
                                            <p:strVal val="visible"/>
                                          </p:to>
                                        </p:set>
                                        <p:anim calcmode="lin" valueType="num">
                                          <p:cBhvr>
                                            <p:cTn id="61" dur="500" fill="hold"/>
                                            <p:tgtEl>
                                              <p:spTgt spid="76"/>
                                            </p:tgtEl>
                                            <p:attrNameLst>
                                              <p:attrName>ppt_w</p:attrName>
                                            </p:attrNameLst>
                                          </p:cBhvr>
                                          <p:tavLst>
                                            <p:tav tm="0">
                                              <p:val>
                                                <p:fltVal val="0"/>
                                              </p:val>
                                            </p:tav>
                                            <p:tav tm="100000">
                                              <p:val>
                                                <p:strVal val="#ppt_w"/>
                                              </p:val>
                                            </p:tav>
                                          </p:tavLst>
                                        </p:anim>
                                        <p:anim calcmode="lin" valueType="num">
                                          <p:cBhvr>
                                            <p:cTn id="62" dur="500" fill="hold"/>
                                            <p:tgtEl>
                                              <p:spTgt spid="76"/>
                                            </p:tgtEl>
                                            <p:attrNameLst>
                                              <p:attrName>ppt_h</p:attrName>
                                            </p:attrNameLst>
                                          </p:cBhvr>
                                          <p:tavLst>
                                            <p:tav tm="0">
                                              <p:val>
                                                <p:fltVal val="0"/>
                                              </p:val>
                                            </p:tav>
                                            <p:tav tm="100000">
                                              <p:val>
                                                <p:strVal val="#ppt_h"/>
                                              </p:val>
                                            </p:tav>
                                          </p:tavLst>
                                        </p:anim>
                                        <p:animEffect transition="in" filter="fade">
                                          <p:cBhvr>
                                            <p:cTn id="63" dur="500"/>
                                            <p:tgtEl>
                                              <p:spTgt spid="76"/>
                                            </p:tgtEl>
                                          </p:cBhvr>
                                        </p:animEffect>
                                      </p:childTnLst>
                                    </p:cTn>
                                  </p:par>
                                  <p:par>
                                    <p:cTn id="64" presetID="8" presetClass="emph" presetSubtype="0" fill="hold" nodeType="withEffect">
                                      <p:stCondLst>
                                        <p:cond delay="14500"/>
                                      </p:stCondLst>
                                      <p:childTnLst>
                                        <p:animRot by="5400000">
                                          <p:cBhvr>
                                            <p:cTn id="65" dur="2000" fill="hold"/>
                                            <p:tgtEl>
                                              <p:spTgt spid="76"/>
                                            </p:tgtEl>
                                            <p:attrNameLst>
                                              <p:attrName>r</p:attrName>
                                            </p:attrNameLst>
                                          </p:cBhvr>
                                        </p:animRot>
                                      </p:childTnLst>
                                    </p:cTn>
                                  </p:par>
                                </p:childTnLst>
                              </p:cTn>
                            </p:par>
                            <p:par>
                              <p:cTn id="66" fill="hold">
                                <p:stCondLst>
                                  <p:cond delay="16500"/>
                                </p:stCondLst>
                                <p:childTnLst>
                                  <p:par>
                                    <p:cTn id="67" presetID="42" presetClass="entr" presetSubtype="0" fill="hold" grpId="0" nodeType="after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1000"/>
                                            <p:tgtEl>
                                              <p:spTgt spid="84"/>
                                            </p:tgtEl>
                                          </p:cBhvr>
                                        </p:animEffect>
                                        <p:anim calcmode="lin" valueType="num">
                                          <p:cBhvr>
                                            <p:cTn id="70" dur="1000" fill="hold"/>
                                            <p:tgtEl>
                                              <p:spTgt spid="84"/>
                                            </p:tgtEl>
                                            <p:attrNameLst>
                                              <p:attrName>ppt_x</p:attrName>
                                            </p:attrNameLst>
                                          </p:cBhvr>
                                          <p:tavLst>
                                            <p:tav tm="0">
                                              <p:val>
                                                <p:strVal val="#ppt_x"/>
                                              </p:val>
                                            </p:tav>
                                            <p:tav tm="100000">
                                              <p:val>
                                                <p:strVal val="#ppt_x"/>
                                              </p:val>
                                            </p:tav>
                                          </p:tavLst>
                                        </p:anim>
                                        <p:anim calcmode="lin" valueType="num">
                                          <p:cBhvr>
                                            <p:cTn id="71" dur="1000" fill="hold"/>
                                            <p:tgtEl>
                                              <p:spTgt spid="84"/>
                                            </p:tgtEl>
                                            <p:attrNameLst>
                                              <p:attrName>ppt_y</p:attrName>
                                            </p:attrNameLst>
                                          </p:cBhvr>
                                          <p:tavLst>
                                            <p:tav tm="0">
                                              <p:val>
                                                <p:strVal val="#ppt_y+.1"/>
                                              </p:val>
                                            </p:tav>
                                            <p:tav tm="100000">
                                              <p:val>
                                                <p:strVal val="#ppt_y"/>
                                              </p:val>
                                            </p:tav>
                                          </p:tavLst>
                                        </p:anim>
                                      </p:childTnLst>
                                    </p:cTn>
                                  </p:par>
                                  <p:par>
                                    <p:cTn id="72" presetID="2" presetClass="entr" presetSubtype="1" fill="hold" grpId="0" nodeType="withEffect">
                                      <p:stCondLst>
                                        <p:cond delay="3500"/>
                                      </p:stCondLst>
                                      <p:iterate type="lt">
                                        <p:tmPct val="20000"/>
                                      </p:iterate>
                                      <p:childTnLst>
                                        <p:set>
                                          <p:cBhvr>
                                            <p:cTn id="73" dur="1" fill="hold">
                                              <p:stCondLst>
                                                <p:cond delay="0"/>
                                              </p:stCondLst>
                                            </p:cTn>
                                            <p:tgtEl>
                                              <p:spTgt spid="85"/>
                                            </p:tgtEl>
                                            <p:attrNameLst>
                                              <p:attrName>style.visibility</p:attrName>
                                            </p:attrNameLst>
                                          </p:cBhvr>
                                          <p:to>
                                            <p:strVal val="visible"/>
                                          </p:to>
                                        </p:set>
                                        <p:anim calcmode="lin" valueType="num">
                                          <p:cBhvr additive="base">
                                            <p:cTn id="74" dur="1000" fill="hold"/>
                                            <p:tgtEl>
                                              <p:spTgt spid="85"/>
                                            </p:tgtEl>
                                            <p:attrNameLst>
                                              <p:attrName>ppt_x</p:attrName>
                                            </p:attrNameLst>
                                          </p:cBhvr>
                                          <p:tavLst>
                                            <p:tav tm="0">
                                              <p:val>
                                                <p:strVal val="#ppt_x"/>
                                              </p:val>
                                            </p:tav>
                                            <p:tav tm="100000">
                                              <p:val>
                                                <p:strVal val="#ppt_x"/>
                                              </p:val>
                                            </p:tav>
                                          </p:tavLst>
                                        </p:anim>
                                        <p:anim calcmode="lin" valueType="num">
                                          <p:cBhvr additive="base">
                                            <p:cTn id="75" dur="1000" fill="hold"/>
                                            <p:tgtEl>
                                              <p:spTgt spid="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84" grpId="0"/>
          <p:bldP spid="8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250"/>
                                            <p:tgtEl>
                                              <p:spTgt spid="92"/>
                                            </p:tgtEl>
                                          </p:cBhvr>
                                        </p:animEffect>
                                        <p:anim calcmode="lin" valueType="num">
                                          <p:cBhvr>
                                            <p:cTn id="8" dur="1250" fill="hold"/>
                                            <p:tgtEl>
                                              <p:spTgt spid="92"/>
                                            </p:tgtEl>
                                            <p:attrNameLst>
                                              <p:attrName>ppt_x</p:attrName>
                                            </p:attrNameLst>
                                          </p:cBhvr>
                                          <p:tavLst>
                                            <p:tav tm="0">
                                              <p:val>
                                                <p:strVal val="#ppt_x"/>
                                              </p:val>
                                            </p:tav>
                                            <p:tav tm="100000">
                                              <p:val>
                                                <p:strVal val="#ppt_x"/>
                                              </p:val>
                                            </p:tav>
                                          </p:tavLst>
                                        </p:anim>
                                        <p:anim calcmode="lin" valueType="num">
                                          <p:cBhvr>
                                            <p:cTn id="9" dur="1250" fill="hold"/>
                                            <p:tgtEl>
                                              <p:spTgt spid="9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25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1500" fill="hold"/>
                                            <p:tgtEl>
                                              <p:spTgt spid="131"/>
                                            </p:tgtEl>
                                            <p:attrNameLst>
                                              <p:attrName>ppt_x</p:attrName>
                                            </p:attrNameLst>
                                          </p:cBhvr>
                                          <p:tavLst>
                                            <p:tav tm="0">
                                              <p:val>
                                                <p:strVal val="#ppt_x"/>
                                              </p:val>
                                            </p:tav>
                                            <p:tav tm="100000">
                                              <p:val>
                                                <p:strVal val="#ppt_x"/>
                                              </p:val>
                                            </p:tav>
                                          </p:tavLst>
                                        </p:anim>
                                        <p:anim calcmode="lin" valueType="num">
                                          <p:cBhvr additive="base">
                                            <p:cTn id="13" dur="1500" fill="hold"/>
                                            <p:tgtEl>
                                              <p:spTgt spid="13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275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250"/>
                                            <p:tgtEl>
                                              <p:spTgt spid="128"/>
                                            </p:tgtEl>
                                          </p:cBhvr>
                                        </p:animEffect>
                                        <p:anim calcmode="lin" valueType="num">
                                          <p:cBhvr>
                                            <p:cTn id="17" dur="1250" fill="hold"/>
                                            <p:tgtEl>
                                              <p:spTgt spid="128"/>
                                            </p:tgtEl>
                                            <p:attrNameLst>
                                              <p:attrName>ppt_x</p:attrName>
                                            </p:attrNameLst>
                                          </p:cBhvr>
                                          <p:tavLst>
                                            <p:tav tm="0">
                                              <p:val>
                                                <p:strVal val="#ppt_x"/>
                                              </p:val>
                                            </p:tav>
                                            <p:tav tm="100000">
                                              <p:val>
                                                <p:strVal val="#ppt_x"/>
                                              </p:val>
                                            </p:tav>
                                          </p:tavLst>
                                        </p:anim>
                                        <p:anim calcmode="lin" valueType="num">
                                          <p:cBhvr>
                                            <p:cTn id="18" dur="1250" fill="hold"/>
                                            <p:tgtEl>
                                              <p:spTgt spid="128"/>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3500"/>
                                      </p:stCondLst>
                                      <p:iterate type="lt">
                                        <p:tmPct val="20000"/>
                                      </p:iterate>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0-#ppt_h/2"/>
                                              </p:val>
                                            </p:tav>
                                            <p:tav tm="100000">
                                              <p:val>
                                                <p:strVal val="#ppt_y"/>
                                              </p:val>
                                            </p:tav>
                                          </p:tavLst>
                                        </p:anim>
                                      </p:childTnLst>
                                    </p:cTn>
                                  </p:par>
                                  <p:par>
                                    <p:cTn id="23" presetID="22" presetClass="entr" presetSubtype="8" fill="hold" grpId="0" nodeType="withEffect">
                                      <p:stCondLst>
                                        <p:cond delay="3500"/>
                                      </p:stCondLst>
                                      <p:childTnLst>
                                        <p:set>
                                          <p:cBhvr>
                                            <p:cTn id="24" dur="1" fill="hold">
                                              <p:stCondLst>
                                                <p:cond delay="0"/>
                                              </p:stCondLst>
                                            </p:cTn>
                                            <p:tgtEl>
                                              <p:spTgt spid="167"/>
                                            </p:tgtEl>
                                            <p:attrNameLst>
                                              <p:attrName>style.visibility</p:attrName>
                                            </p:attrNameLst>
                                          </p:cBhvr>
                                          <p:to>
                                            <p:strVal val="visible"/>
                                          </p:to>
                                        </p:set>
                                        <p:animEffect transition="in" filter="wipe(left)">
                                          <p:cBhvr>
                                            <p:cTn id="25" dur="2250"/>
                                            <p:tgtEl>
                                              <p:spTgt spid="167"/>
                                            </p:tgtEl>
                                          </p:cBhvr>
                                        </p:animEffect>
                                      </p:childTnLst>
                                    </p:cTn>
                                  </p:par>
                                  <p:par>
                                    <p:cTn id="26" presetID="53" presetClass="entr" presetSubtype="16" fill="hold" nodeType="withEffect">
                                      <p:stCondLst>
                                        <p:cond delay="7500"/>
                                      </p:stCondLst>
                                      <p:childTnLst>
                                        <p:set>
                                          <p:cBhvr>
                                            <p:cTn id="27" dur="1" fill="hold">
                                              <p:stCondLst>
                                                <p:cond delay="0"/>
                                              </p:stCondLst>
                                            </p:cTn>
                                            <p:tgtEl>
                                              <p:spTgt spid="141"/>
                                            </p:tgtEl>
                                            <p:attrNameLst>
                                              <p:attrName>style.visibility</p:attrName>
                                            </p:attrNameLst>
                                          </p:cBhvr>
                                          <p:to>
                                            <p:strVal val="visible"/>
                                          </p:to>
                                        </p:set>
                                        <p:anim calcmode="lin" valueType="num">
                                          <p:cBhvr>
                                            <p:cTn id="28" dur="500" fill="hold"/>
                                            <p:tgtEl>
                                              <p:spTgt spid="141"/>
                                            </p:tgtEl>
                                            <p:attrNameLst>
                                              <p:attrName>ppt_w</p:attrName>
                                            </p:attrNameLst>
                                          </p:cBhvr>
                                          <p:tavLst>
                                            <p:tav tm="0">
                                              <p:val>
                                                <p:fltVal val="0"/>
                                              </p:val>
                                            </p:tav>
                                            <p:tav tm="100000">
                                              <p:val>
                                                <p:strVal val="#ppt_w"/>
                                              </p:val>
                                            </p:tav>
                                          </p:tavLst>
                                        </p:anim>
                                        <p:anim calcmode="lin" valueType="num">
                                          <p:cBhvr>
                                            <p:cTn id="29" dur="500" fill="hold"/>
                                            <p:tgtEl>
                                              <p:spTgt spid="141"/>
                                            </p:tgtEl>
                                            <p:attrNameLst>
                                              <p:attrName>ppt_h</p:attrName>
                                            </p:attrNameLst>
                                          </p:cBhvr>
                                          <p:tavLst>
                                            <p:tav tm="0">
                                              <p:val>
                                                <p:fltVal val="0"/>
                                              </p:val>
                                            </p:tav>
                                            <p:tav tm="100000">
                                              <p:val>
                                                <p:strVal val="#ppt_h"/>
                                              </p:val>
                                            </p:tav>
                                          </p:tavLst>
                                        </p:anim>
                                        <p:animEffect transition="in" filter="fade">
                                          <p:cBhvr>
                                            <p:cTn id="30" dur="500"/>
                                            <p:tgtEl>
                                              <p:spTgt spid="141"/>
                                            </p:tgtEl>
                                          </p:cBhvr>
                                        </p:animEffect>
                                      </p:childTnLst>
                                    </p:cTn>
                                  </p:par>
                                  <p:par>
                                    <p:cTn id="31" presetID="8" presetClass="emph" presetSubtype="0" fill="hold" nodeType="withEffect">
                                      <p:stCondLst>
                                        <p:cond delay="8000"/>
                                      </p:stCondLst>
                                      <p:childTnLst>
                                        <p:animRot by="21600000">
                                          <p:cBhvr>
                                            <p:cTn id="32" dur="7000" fill="hold"/>
                                            <p:tgtEl>
                                              <p:spTgt spid="141"/>
                                            </p:tgtEl>
                                            <p:attrNameLst>
                                              <p:attrName>r</p:attrName>
                                            </p:attrNameLst>
                                          </p:cBhvr>
                                        </p:animRot>
                                      </p:childTnLst>
                                    </p:cTn>
                                  </p:par>
                                  <p:par>
                                    <p:cTn id="33" presetID="42" presetClass="entr" presetSubtype="0" fill="hold" nodeType="withEffect">
                                      <p:stCondLst>
                                        <p:cond delay="1000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1100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1000"/>
                                            <p:tgtEl>
                                              <p:spTgt spid="147"/>
                                            </p:tgtEl>
                                          </p:cBhvr>
                                        </p:animEffect>
                                        <p:anim calcmode="lin" valueType="num">
                                          <p:cBhvr>
                                            <p:cTn id="41" dur="1000" fill="hold"/>
                                            <p:tgtEl>
                                              <p:spTgt spid="147"/>
                                            </p:tgtEl>
                                            <p:attrNameLst>
                                              <p:attrName>ppt_x</p:attrName>
                                            </p:attrNameLst>
                                          </p:cBhvr>
                                          <p:tavLst>
                                            <p:tav tm="0">
                                              <p:val>
                                                <p:strVal val="#ppt_x"/>
                                              </p:val>
                                            </p:tav>
                                            <p:tav tm="100000">
                                              <p:val>
                                                <p:strVal val="#ppt_x"/>
                                              </p:val>
                                            </p:tav>
                                          </p:tavLst>
                                        </p:anim>
                                        <p:anim calcmode="lin" valueType="num">
                                          <p:cBhvr>
                                            <p:cTn id="42" dur="1000" fill="hold"/>
                                            <p:tgtEl>
                                              <p:spTgt spid="147"/>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12000"/>
                                      </p:stCondLst>
                                      <p:childTnLst>
                                        <p:set>
                                          <p:cBhvr>
                                            <p:cTn id="44" dur="1" fill="hold">
                                              <p:stCondLst>
                                                <p:cond delay="0"/>
                                              </p:stCondLst>
                                            </p:cTn>
                                            <p:tgtEl>
                                              <p:spTgt spid="115"/>
                                            </p:tgtEl>
                                            <p:attrNameLst>
                                              <p:attrName>style.visibility</p:attrName>
                                            </p:attrNameLst>
                                          </p:cBhvr>
                                          <p:to>
                                            <p:strVal val="visible"/>
                                          </p:to>
                                        </p:set>
                                        <p:animEffect transition="in" filter="wipe(down)">
                                          <p:cBhvr>
                                            <p:cTn id="45" dur="500"/>
                                            <p:tgtEl>
                                              <p:spTgt spid="115"/>
                                            </p:tgtEl>
                                          </p:cBhvr>
                                        </p:animEffect>
                                      </p:childTnLst>
                                    </p:cTn>
                                  </p:par>
                                  <p:par>
                                    <p:cTn id="46" presetID="22" presetClass="entr" presetSubtype="2" fill="hold" nodeType="withEffect">
                                      <p:stCondLst>
                                        <p:cond delay="12500"/>
                                      </p:stCondLst>
                                      <p:childTnLst>
                                        <p:set>
                                          <p:cBhvr>
                                            <p:cTn id="47" dur="1" fill="hold">
                                              <p:stCondLst>
                                                <p:cond delay="0"/>
                                              </p:stCondLst>
                                            </p:cTn>
                                            <p:tgtEl>
                                              <p:spTgt spid="121"/>
                                            </p:tgtEl>
                                            <p:attrNameLst>
                                              <p:attrName>style.visibility</p:attrName>
                                            </p:attrNameLst>
                                          </p:cBhvr>
                                          <p:to>
                                            <p:strVal val="visible"/>
                                          </p:to>
                                        </p:set>
                                        <p:animEffect transition="in" filter="wipe(right)">
                                          <p:cBhvr>
                                            <p:cTn id="48" dur="500"/>
                                            <p:tgtEl>
                                              <p:spTgt spid="121"/>
                                            </p:tgtEl>
                                          </p:cBhvr>
                                        </p:animEffect>
                                      </p:childTnLst>
                                    </p:cTn>
                                  </p:par>
                                  <p:par>
                                    <p:cTn id="49" presetID="22" presetClass="entr" presetSubtype="2" fill="hold" nodeType="withEffect">
                                      <p:stCondLst>
                                        <p:cond delay="13000"/>
                                      </p:stCondLst>
                                      <p:childTnLst>
                                        <p:set>
                                          <p:cBhvr>
                                            <p:cTn id="50" dur="1" fill="hold">
                                              <p:stCondLst>
                                                <p:cond delay="0"/>
                                              </p:stCondLst>
                                            </p:cTn>
                                            <p:tgtEl>
                                              <p:spTgt spid="111"/>
                                            </p:tgtEl>
                                            <p:attrNameLst>
                                              <p:attrName>style.visibility</p:attrName>
                                            </p:attrNameLst>
                                          </p:cBhvr>
                                          <p:to>
                                            <p:strVal val="visible"/>
                                          </p:to>
                                        </p:set>
                                        <p:animEffect transition="in" filter="wipe(right)">
                                          <p:cBhvr>
                                            <p:cTn id="51" dur="500"/>
                                            <p:tgtEl>
                                              <p:spTgt spid="111"/>
                                            </p:tgtEl>
                                          </p:cBhvr>
                                        </p:animEffect>
                                      </p:childTnLst>
                                    </p:cTn>
                                  </p:par>
                                  <p:par>
                                    <p:cTn id="52" presetID="53" presetClass="entr" presetSubtype="16" fill="hold" nodeType="withEffect">
                                      <p:stCondLst>
                                        <p:cond delay="13500"/>
                                      </p:stCondLst>
                                      <p:childTnLst>
                                        <p:set>
                                          <p:cBhvr>
                                            <p:cTn id="53" dur="1" fill="hold">
                                              <p:stCondLst>
                                                <p:cond delay="0"/>
                                              </p:stCondLst>
                                            </p:cTn>
                                            <p:tgtEl>
                                              <p:spTgt spid="96"/>
                                            </p:tgtEl>
                                            <p:attrNameLst>
                                              <p:attrName>style.visibility</p:attrName>
                                            </p:attrNameLst>
                                          </p:cBhvr>
                                          <p:to>
                                            <p:strVal val="visible"/>
                                          </p:to>
                                        </p:set>
                                        <p:anim calcmode="lin" valueType="num">
                                          <p:cBhvr>
                                            <p:cTn id="54" dur="500" fill="hold"/>
                                            <p:tgtEl>
                                              <p:spTgt spid="96"/>
                                            </p:tgtEl>
                                            <p:attrNameLst>
                                              <p:attrName>ppt_w</p:attrName>
                                            </p:attrNameLst>
                                          </p:cBhvr>
                                          <p:tavLst>
                                            <p:tav tm="0">
                                              <p:val>
                                                <p:fltVal val="0"/>
                                              </p:val>
                                            </p:tav>
                                            <p:tav tm="100000">
                                              <p:val>
                                                <p:strVal val="#ppt_w"/>
                                              </p:val>
                                            </p:tav>
                                          </p:tavLst>
                                        </p:anim>
                                        <p:anim calcmode="lin" valueType="num">
                                          <p:cBhvr>
                                            <p:cTn id="55" dur="500" fill="hold"/>
                                            <p:tgtEl>
                                              <p:spTgt spid="96"/>
                                            </p:tgtEl>
                                            <p:attrNameLst>
                                              <p:attrName>ppt_h</p:attrName>
                                            </p:attrNameLst>
                                          </p:cBhvr>
                                          <p:tavLst>
                                            <p:tav tm="0">
                                              <p:val>
                                                <p:fltVal val="0"/>
                                              </p:val>
                                            </p:tav>
                                            <p:tav tm="100000">
                                              <p:val>
                                                <p:strVal val="#ppt_h"/>
                                              </p:val>
                                            </p:tav>
                                          </p:tavLst>
                                        </p:anim>
                                        <p:animEffect transition="in" filter="fade">
                                          <p:cBhvr>
                                            <p:cTn id="56" dur="500"/>
                                            <p:tgtEl>
                                              <p:spTgt spid="96"/>
                                            </p:tgtEl>
                                          </p:cBhvr>
                                        </p:animEffect>
                                      </p:childTnLst>
                                    </p:cTn>
                                  </p:par>
                                  <p:par>
                                    <p:cTn id="57" presetID="8" presetClass="emph" presetSubtype="0" fill="hold" nodeType="withEffect">
                                      <p:stCondLst>
                                        <p:cond delay="14000"/>
                                      </p:stCondLst>
                                      <p:childTnLst>
                                        <p:animRot by="-10800000">
                                          <p:cBhvr>
                                            <p:cTn id="58" dur="2000" fill="hold"/>
                                            <p:tgtEl>
                                              <p:spTgt spid="96"/>
                                            </p:tgtEl>
                                            <p:attrNameLst>
                                              <p:attrName>r</p:attrName>
                                            </p:attrNameLst>
                                          </p:cBhvr>
                                        </p:animRot>
                                      </p:childTnLst>
                                    </p:cTn>
                                  </p:par>
                                  <p:par>
                                    <p:cTn id="59" presetID="53" presetClass="entr" presetSubtype="16" fill="hold" nodeType="withEffect">
                                      <p:stCondLst>
                                        <p:cond delay="14000"/>
                                      </p:stCondLst>
                                      <p:childTnLst>
                                        <p:set>
                                          <p:cBhvr>
                                            <p:cTn id="60" dur="1" fill="hold">
                                              <p:stCondLst>
                                                <p:cond delay="0"/>
                                              </p:stCondLst>
                                            </p:cTn>
                                            <p:tgtEl>
                                              <p:spTgt spid="76"/>
                                            </p:tgtEl>
                                            <p:attrNameLst>
                                              <p:attrName>style.visibility</p:attrName>
                                            </p:attrNameLst>
                                          </p:cBhvr>
                                          <p:to>
                                            <p:strVal val="visible"/>
                                          </p:to>
                                        </p:set>
                                        <p:anim calcmode="lin" valueType="num">
                                          <p:cBhvr>
                                            <p:cTn id="61" dur="500" fill="hold"/>
                                            <p:tgtEl>
                                              <p:spTgt spid="76"/>
                                            </p:tgtEl>
                                            <p:attrNameLst>
                                              <p:attrName>ppt_w</p:attrName>
                                            </p:attrNameLst>
                                          </p:cBhvr>
                                          <p:tavLst>
                                            <p:tav tm="0">
                                              <p:val>
                                                <p:fltVal val="0"/>
                                              </p:val>
                                            </p:tav>
                                            <p:tav tm="100000">
                                              <p:val>
                                                <p:strVal val="#ppt_w"/>
                                              </p:val>
                                            </p:tav>
                                          </p:tavLst>
                                        </p:anim>
                                        <p:anim calcmode="lin" valueType="num">
                                          <p:cBhvr>
                                            <p:cTn id="62" dur="500" fill="hold"/>
                                            <p:tgtEl>
                                              <p:spTgt spid="76"/>
                                            </p:tgtEl>
                                            <p:attrNameLst>
                                              <p:attrName>ppt_h</p:attrName>
                                            </p:attrNameLst>
                                          </p:cBhvr>
                                          <p:tavLst>
                                            <p:tav tm="0">
                                              <p:val>
                                                <p:fltVal val="0"/>
                                              </p:val>
                                            </p:tav>
                                            <p:tav tm="100000">
                                              <p:val>
                                                <p:strVal val="#ppt_h"/>
                                              </p:val>
                                            </p:tav>
                                          </p:tavLst>
                                        </p:anim>
                                        <p:animEffect transition="in" filter="fade">
                                          <p:cBhvr>
                                            <p:cTn id="63" dur="500"/>
                                            <p:tgtEl>
                                              <p:spTgt spid="76"/>
                                            </p:tgtEl>
                                          </p:cBhvr>
                                        </p:animEffect>
                                      </p:childTnLst>
                                    </p:cTn>
                                  </p:par>
                                  <p:par>
                                    <p:cTn id="64" presetID="8" presetClass="emph" presetSubtype="0" fill="hold" nodeType="withEffect">
                                      <p:stCondLst>
                                        <p:cond delay="14500"/>
                                      </p:stCondLst>
                                      <p:childTnLst>
                                        <p:animRot by="5400000">
                                          <p:cBhvr>
                                            <p:cTn id="65" dur="2000" fill="hold"/>
                                            <p:tgtEl>
                                              <p:spTgt spid="76"/>
                                            </p:tgtEl>
                                            <p:attrNameLst>
                                              <p:attrName>r</p:attrName>
                                            </p:attrNameLst>
                                          </p:cBhvr>
                                        </p:animRot>
                                      </p:childTnLst>
                                    </p:cTn>
                                  </p:par>
                                </p:childTnLst>
                              </p:cTn>
                            </p:par>
                            <p:par>
                              <p:cTn id="66" fill="hold">
                                <p:stCondLst>
                                  <p:cond delay="16500"/>
                                </p:stCondLst>
                                <p:childTnLst>
                                  <p:par>
                                    <p:cTn id="67" presetID="42" presetClass="entr" presetSubtype="0" fill="hold" grpId="0" nodeType="after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1000"/>
                                            <p:tgtEl>
                                              <p:spTgt spid="84"/>
                                            </p:tgtEl>
                                          </p:cBhvr>
                                        </p:animEffect>
                                        <p:anim calcmode="lin" valueType="num">
                                          <p:cBhvr>
                                            <p:cTn id="70" dur="1000" fill="hold"/>
                                            <p:tgtEl>
                                              <p:spTgt spid="84"/>
                                            </p:tgtEl>
                                            <p:attrNameLst>
                                              <p:attrName>ppt_x</p:attrName>
                                            </p:attrNameLst>
                                          </p:cBhvr>
                                          <p:tavLst>
                                            <p:tav tm="0">
                                              <p:val>
                                                <p:strVal val="#ppt_x"/>
                                              </p:val>
                                            </p:tav>
                                            <p:tav tm="100000">
                                              <p:val>
                                                <p:strVal val="#ppt_x"/>
                                              </p:val>
                                            </p:tav>
                                          </p:tavLst>
                                        </p:anim>
                                        <p:anim calcmode="lin" valueType="num">
                                          <p:cBhvr>
                                            <p:cTn id="71" dur="1000" fill="hold"/>
                                            <p:tgtEl>
                                              <p:spTgt spid="84"/>
                                            </p:tgtEl>
                                            <p:attrNameLst>
                                              <p:attrName>ppt_y</p:attrName>
                                            </p:attrNameLst>
                                          </p:cBhvr>
                                          <p:tavLst>
                                            <p:tav tm="0">
                                              <p:val>
                                                <p:strVal val="#ppt_y+.1"/>
                                              </p:val>
                                            </p:tav>
                                            <p:tav tm="100000">
                                              <p:val>
                                                <p:strVal val="#ppt_y"/>
                                              </p:val>
                                            </p:tav>
                                          </p:tavLst>
                                        </p:anim>
                                      </p:childTnLst>
                                    </p:cTn>
                                  </p:par>
                                  <p:par>
                                    <p:cTn id="72" presetID="2" presetClass="entr" presetSubtype="1" fill="hold" grpId="0" nodeType="withEffect">
                                      <p:stCondLst>
                                        <p:cond delay="3500"/>
                                      </p:stCondLst>
                                      <p:iterate type="lt">
                                        <p:tmPct val="20000"/>
                                      </p:iterate>
                                      <p:childTnLst>
                                        <p:set>
                                          <p:cBhvr>
                                            <p:cTn id="73" dur="1" fill="hold">
                                              <p:stCondLst>
                                                <p:cond delay="0"/>
                                              </p:stCondLst>
                                            </p:cTn>
                                            <p:tgtEl>
                                              <p:spTgt spid="85"/>
                                            </p:tgtEl>
                                            <p:attrNameLst>
                                              <p:attrName>style.visibility</p:attrName>
                                            </p:attrNameLst>
                                          </p:cBhvr>
                                          <p:to>
                                            <p:strVal val="visible"/>
                                          </p:to>
                                        </p:set>
                                        <p:anim calcmode="lin" valueType="num">
                                          <p:cBhvr additive="base">
                                            <p:cTn id="74" dur="1000" fill="hold"/>
                                            <p:tgtEl>
                                              <p:spTgt spid="85"/>
                                            </p:tgtEl>
                                            <p:attrNameLst>
                                              <p:attrName>ppt_x</p:attrName>
                                            </p:attrNameLst>
                                          </p:cBhvr>
                                          <p:tavLst>
                                            <p:tav tm="0">
                                              <p:val>
                                                <p:strVal val="#ppt_x"/>
                                              </p:val>
                                            </p:tav>
                                            <p:tav tm="100000">
                                              <p:val>
                                                <p:strVal val="#ppt_x"/>
                                              </p:val>
                                            </p:tav>
                                          </p:tavLst>
                                        </p:anim>
                                        <p:anim calcmode="lin" valueType="num">
                                          <p:cBhvr additive="base">
                                            <p:cTn id="75" dur="1000" fill="hold"/>
                                            <p:tgtEl>
                                              <p:spTgt spid="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84" grpId="0"/>
          <p:bldP spid="8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2" y="301068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394202"/>
            <a:ext cx="8154143" cy="12329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4605F6AC-8356-4661-B6A4-309609CF4CCF}"/>
              </a:ext>
            </a:extLst>
          </p:cNvPr>
          <p:cNvSpPr txBox="1"/>
          <p:nvPr/>
        </p:nvSpPr>
        <p:spPr>
          <a:xfrm>
            <a:off x="1015021" y="2447329"/>
            <a:ext cx="7634050" cy="1200329"/>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hỏi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3: Cho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△ABC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Biết</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 = 3cm, </a:t>
            </a:r>
            <a:endPar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 6cm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và</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tam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có</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chu</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vi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bằng</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10cm. Chu vi tam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là</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a:extLst>
              <a:ext uri="{FF2B5EF4-FFF2-40B4-BE49-F238E27FC236}">
                <a16:creationId xmlns:a16="http://schemas.microsoft.com/office/drawing/2014/main" id="{9897B1B9-EB78-41AF-AC33-1E8F7714B11F}"/>
              </a:ext>
            </a:extLst>
          </p:cNvPr>
          <p:cNvSpPr txBox="1"/>
          <p:nvPr/>
        </p:nvSpPr>
        <p:spPr>
          <a:xfrm>
            <a:off x="1497656" y="376302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20cm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503528" y="444529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40cm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a:extLst>
              <a:ext uri="{FF2B5EF4-FFF2-40B4-BE49-F238E27FC236}">
                <a16:creationId xmlns:a16="http://schemas.microsoft.com/office/drawing/2014/main" id="{9B5DABB8-849A-4D2D-930C-9CA07BFC5BDE}"/>
              </a:ext>
            </a:extLst>
          </p:cNvPr>
          <p:cNvSpPr txBox="1"/>
          <p:nvPr/>
        </p:nvSpPr>
        <p:spPr>
          <a:xfrm>
            <a:off x="5626264" y="3786303"/>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5cm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626264" y="4444425"/>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10cm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1972809"/>
            <a:ext cx="365522" cy="365522"/>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63849409"/>
              </p:ext>
            </p:extLst>
          </p:nvPr>
        </p:nvGraphicFramePr>
        <p:xfrm>
          <a:off x="3844839" y="2522701"/>
          <a:ext cx="472482" cy="363448"/>
        </p:xfrm>
        <a:graphic>
          <a:graphicData uri="http://schemas.openxmlformats.org/presentationml/2006/ole">
            <mc:AlternateContent xmlns:mc="http://schemas.openxmlformats.org/markup-compatibility/2006">
              <mc:Choice xmlns:v="urn:schemas-microsoft-com:vml" Requires="v">
                <p:oleObj spid="_x0000_s14362" name="Equation" r:id="rId13" imgW="164880" imgH="126720" progId="Equation.DSMT4">
                  <p:embed/>
                </p:oleObj>
              </mc:Choice>
              <mc:Fallback>
                <p:oleObj name="Equation" r:id="rId13" imgW="164880" imgH="126720" progId="Equation.DSMT4">
                  <p:embed/>
                  <p:pic>
                    <p:nvPicPr>
                      <p:cNvPr id="2" name="Object 1"/>
                      <p:cNvPicPr/>
                      <p:nvPr/>
                    </p:nvPicPr>
                    <p:blipFill>
                      <a:blip r:embed="rId14"/>
                      <a:stretch>
                        <a:fillRect/>
                      </a:stretch>
                    </p:blipFill>
                    <p:spPr>
                      <a:xfrm>
                        <a:off x="3844839" y="2522701"/>
                        <a:ext cx="472482" cy="363448"/>
                      </a:xfrm>
                      <a:prstGeom prst="rect">
                        <a:avLst/>
                      </a:prstGeom>
                    </p:spPr>
                  </p:pic>
                </p:oleObj>
              </mc:Fallback>
            </mc:AlternateContent>
          </a:graphicData>
        </a:graphic>
      </p:graphicFrame>
    </p:spTree>
    <p:extLst>
      <p:ext uri="{BB962C8B-B14F-4D97-AF65-F5344CB8AC3E}">
        <p14:creationId xmlns:p14="http://schemas.microsoft.com/office/powerpoint/2010/main" val="11882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5572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485720"/>
            <a:ext cx="8154143" cy="1141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48377" y="2474224"/>
            <a:ext cx="7500564" cy="1200329"/>
          </a:xfrm>
          <a:prstGeom prst="rect">
            <a:avLst/>
          </a:prstGeom>
          <a:noFill/>
        </p:spPr>
        <p:txBody>
          <a:bodyPr wrap="square" rtlCol="0">
            <a:spAutoFit/>
          </a:bodyPr>
          <a:lstStyle/>
          <a:p>
            <a:pPr defTabSz="685800">
              <a:buClrTx/>
              <a:defRPr/>
            </a:pPr>
            <a:r>
              <a:rPr lang="en-US" sz="2400" kern="1200" dirty="0" err="1">
                <a:solidFill>
                  <a:prstClr val="white"/>
                </a:solidFill>
                <a:latin typeface="Times New Roman" panose="02020603050405020304" pitchFamily="18" charset="0"/>
                <a:ea typeface="+mn-ea"/>
                <a:cs typeface="Times New Roman" panose="02020603050405020304" pitchFamily="18" charset="0"/>
              </a:rPr>
              <a:t>Câu</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hỏi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smtClean="0">
                <a:solidFill>
                  <a:prstClr val="white"/>
                </a:solidFill>
                <a:latin typeface="Times New Roman" panose="02020603050405020304" pitchFamily="18" charset="0"/>
                <a:ea typeface="+mn-ea"/>
                <a:cs typeface="Times New Roman" panose="02020603050405020304" pitchFamily="18" charset="0"/>
              </a:rPr>
              <a:t>4: Cho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hai</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tam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giác</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lần</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lượt</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vuông</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tại</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sao</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cho</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 = 3cm, AC = 4cm, BC = 5cm, </a:t>
            </a:r>
            <a:endParaRPr lang="en-US" sz="2400" kern="1200" dirty="0" smtClean="0">
              <a:solidFill>
                <a:prstClr val="white"/>
              </a:solidFill>
              <a:latin typeface="Times New Roman" panose="02020603050405020304" pitchFamily="18" charset="0"/>
              <a:ea typeface="+mn-ea"/>
              <a:cs typeface="Times New Roman" panose="02020603050405020304" pitchFamily="18" charset="0"/>
            </a:endParaRPr>
          </a:p>
          <a:p>
            <a:pPr defTabSz="685800">
              <a:buClrTx/>
              <a:defRPr/>
            </a:pPr>
            <a:r>
              <a:rPr lang="en-US" sz="2400" kern="1200" dirty="0" smtClean="0">
                <a:solidFill>
                  <a:prstClr val="white"/>
                </a:solidFill>
                <a:latin typeface="Times New Roman" panose="02020603050405020304" pitchFamily="18" charset="0"/>
                <a:ea typeface="+mn-ea"/>
                <a:cs typeface="Times New Roman" panose="02020603050405020304" pitchFamily="18" charset="0"/>
              </a:rPr>
              <a:t>A’B</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 6cm, A’C’ = 8cm. Chu vi tam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giác</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5656186" y="4421271"/>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24cm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656186" y="3773563"/>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19cm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497656" y="3751204"/>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12cm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7656" y="4433569"/>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21cm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7851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2"/>
        <p:cNvGrpSpPr/>
        <p:nvPr/>
      </p:nvGrpSpPr>
      <p:grpSpPr>
        <a:xfrm>
          <a:off x="0" y="0"/>
          <a:ext cx="0" cy="0"/>
          <a:chOff x="0" y="0"/>
          <a:chExt cx="0" cy="0"/>
        </a:xfrm>
      </p:grpSpPr>
      <p:grpSp>
        <p:nvGrpSpPr>
          <p:cNvPr id="243" name="Google Shape;243;p11"/>
          <p:cNvGrpSpPr/>
          <p:nvPr/>
        </p:nvGrpSpPr>
        <p:grpSpPr>
          <a:xfrm rot="-493931">
            <a:off x="2655998" y="-268226"/>
            <a:ext cx="4224005" cy="5680181"/>
            <a:chOff x="5311310" y="-536081"/>
            <a:chExt cx="8447122" cy="11359167"/>
          </a:xfrm>
        </p:grpSpPr>
        <p:sp>
          <p:nvSpPr>
            <p:cNvPr id="244" name="Google Shape;244;p11"/>
            <p:cNvSpPr/>
            <p:nvPr/>
          </p:nvSpPr>
          <p:spPr>
            <a:xfrm>
              <a:off x="5320341" y="-536081"/>
              <a:ext cx="8438091" cy="11359167"/>
            </a:xfrm>
            <a:custGeom>
              <a:avLst/>
              <a:gdLst/>
              <a:ahLst/>
              <a:cxnLst/>
              <a:rect l="l" t="t" r="r" b="b"/>
              <a:pathLst>
                <a:path w="8438091" h="11359167" extrusionOk="0">
                  <a:moveTo>
                    <a:pt x="8390771" y="10947932"/>
                  </a:moveTo>
                  <a:cubicBezTo>
                    <a:pt x="8374581" y="10672564"/>
                    <a:pt x="8418269" y="10348851"/>
                    <a:pt x="8400263" y="10013415"/>
                  </a:cubicBezTo>
                  <a:cubicBezTo>
                    <a:pt x="8356052" y="9236654"/>
                    <a:pt x="8381280" y="9800953"/>
                    <a:pt x="8381280" y="9035347"/>
                  </a:cubicBezTo>
                  <a:cubicBezTo>
                    <a:pt x="8382983" y="8172915"/>
                    <a:pt x="8267426" y="7626790"/>
                    <a:pt x="8308412" y="6232795"/>
                  </a:cubicBezTo>
                  <a:cubicBezTo>
                    <a:pt x="8323717" y="5906128"/>
                    <a:pt x="8329757" y="6078765"/>
                    <a:pt x="8285569" y="5299755"/>
                  </a:cubicBezTo>
                  <a:cubicBezTo>
                    <a:pt x="8208955" y="4195986"/>
                    <a:pt x="8201530" y="14205"/>
                    <a:pt x="8119556" y="12184"/>
                  </a:cubicBezTo>
                  <a:cubicBezTo>
                    <a:pt x="7426192" y="-6900"/>
                    <a:pt x="6628057" y="26860"/>
                    <a:pt x="6632372" y="26860"/>
                  </a:cubicBezTo>
                  <a:cubicBezTo>
                    <a:pt x="5850222" y="26860"/>
                    <a:pt x="6574900" y="-49951"/>
                    <a:pt x="5621220" y="56212"/>
                  </a:cubicBezTo>
                  <a:cubicBezTo>
                    <a:pt x="5197345" y="103170"/>
                    <a:pt x="4152132" y="44966"/>
                    <a:pt x="4102971" y="42013"/>
                  </a:cubicBezTo>
                  <a:cubicBezTo>
                    <a:pt x="4063733" y="44943"/>
                    <a:pt x="3182808" y="113939"/>
                    <a:pt x="3091388" y="106101"/>
                  </a:cubicBezTo>
                  <a:cubicBezTo>
                    <a:pt x="2189663" y="29222"/>
                    <a:pt x="456014" y="147630"/>
                    <a:pt x="563691" y="139406"/>
                  </a:cubicBezTo>
                  <a:cubicBezTo>
                    <a:pt x="535671" y="139406"/>
                    <a:pt x="77735" y="130591"/>
                    <a:pt x="82049" y="131091"/>
                  </a:cubicBezTo>
                  <a:cubicBezTo>
                    <a:pt x="79142" y="131091"/>
                    <a:pt x="76872" y="1490054"/>
                    <a:pt x="76872" y="2488910"/>
                  </a:cubicBezTo>
                  <a:cubicBezTo>
                    <a:pt x="76781" y="2490591"/>
                    <a:pt x="23260" y="3300794"/>
                    <a:pt x="18650" y="3666581"/>
                  </a:cubicBezTo>
                  <a:cubicBezTo>
                    <a:pt x="18650" y="3712586"/>
                    <a:pt x="75577" y="4252123"/>
                    <a:pt x="68243" y="4323686"/>
                  </a:cubicBezTo>
                  <a:cubicBezTo>
                    <a:pt x="-27854" y="5276832"/>
                    <a:pt x="120719" y="6216938"/>
                    <a:pt x="32456" y="8117505"/>
                  </a:cubicBezTo>
                  <a:cubicBezTo>
                    <a:pt x="-2445" y="8798122"/>
                    <a:pt x="44446" y="8696845"/>
                    <a:pt x="32888" y="9050546"/>
                  </a:cubicBezTo>
                  <a:cubicBezTo>
                    <a:pt x="-25220" y="10656252"/>
                    <a:pt x="7024" y="9824717"/>
                    <a:pt x="28574" y="10860854"/>
                  </a:cubicBezTo>
                  <a:cubicBezTo>
                    <a:pt x="38020" y="11302542"/>
                    <a:pt x="19990" y="11321739"/>
                    <a:pt x="48397" y="11322239"/>
                  </a:cubicBezTo>
                  <a:cubicBezTo>
                    <a:pt x="1867993" y="11350024"/>
                    <a:pt x="3429385" y="11367108"/>
                    <a:pt x="5794953" y="11325170"/>
                  </a:cubicBezTo>
                  <a:cubicBezTo>
                    <a:pt x="6733668" y="11307063"/>
                    <a:pt x="6747043" y="11366267"/>
                    <a:pt x="6847500" y="11358452"/>
                  </a:cubicBezTo>
                  <a:cubicBezTo>
                    <a:pt x="8758150" y="11212623"/>
                    <a:pt x="8434323" y="11595245"/>
                    <a:pt x="8390771" y="10947932"/>
                  </a:cubicBezTo>
                  <a:close/>
                  <a:moveTo>
                    <a:pt x="457195" y="1278911"/>
                  </a:moveTo>
                  <a:cubicBezTo>
                    <a:pt x="377424" y="1246628"/>
                    <a:pt x="335166" y="1138989"/>
                    <a:pt x="369658" y="1051387"/>
                  </a:cubicBezTo>
                  <a:cubicBezTo>
                    <a:pt x="427448" y="903127"/>
                    <a:pt x="626227" y="918803"/>
                    <a:pt x="677954" y="1062155"/>
                  </a:cubicBezTo>
                  <a:cubicBezTo>
                    <a:pt x="728841" y="1184493"/>
                    <a:pt x="604224" y="1339091"/>
                    <a:pt x="457195" y="1278911"/>
                  </a:cubicBezTo>
                  <a:close/>
                  <a:moveTo>
                    <a:pt x="442094" y="2208543"/>
                  </a:moveTo>
                  <a:cubicBezTo>
                    <a:pt x="378287" y="2174284"/>
                    <a:pt x="345066" y="2089159"/>
                    <a:pt x="363618" y="2012348"/>
                  </a:cubicBezTo>
                  <a:cubicBezTo>
                    <a:pt x="404582" y="1844528"/>
                    <a:pt x="623638" y="1844028"/>
                    <a:pt x="679680" y="1999626"/>
                  </a:cubicBezTo>
                  <a:cubicBezTo>
                    <a:pt x="734018" y="2129756"/>
                    <a:pt x="590872" y="2288785"/>
                    <a:pt x="442094" y="2208543"/>
                  </a:cubicBezTo>
                  <a:close/>
                  <a:moveTo>
                    <a:pt x="460646" y="3154306"/>
                  </a:moveTo>
                  <a:cubicBezTo>
                    <a:pt x="380876" y="3122024"/>
                    <a:pt x="338618" y="3015361"/>
                    <a:pt x="372678" y="2927282"/>
                  </a:cubicBezTo>
                  <a:cubicBezTo>
                    <a:pt x="430037" y="2778046"/>
                    <a:pt x="630110" y="2794198"/>
                    <a:pt x="681405" y="2937551"/>
                  </a:cubicBezTo>
                  <a:cubicBezTo>
                    <a:pt x="732724" y="3060366"/>
                    <a:pt x="607244" y="3213987"/>
                    <a:pt x="460646" y="3154306"/>
                  </a:cubicBezTo>
                  <a:close/>
                  <a:moveTo>
                    <a:pt x="462803" y="4092231"/>
                  </a:moveTo>
                  <a:cubicBezTo>
                    <a:pt x="383033" y="4059948"/>
                    <a:pt x="340775" y="3953286"/>
                    <a:pt x="374836" y="3865707"/>
                  </a:cubicBezTo>
                  <a:cubicBezTo>
                    <a:pt x="432194" y="3715993"/>
                    <a:pt x="632267" y="3732146"/>
                    <a:pt x="683563" y="3875499"/>
                  </a:cubicBezTo>
                  <a:cubicBezTo>
                    <a:pt x="735312" y="3999268"/>
                    <a:pt x="608107" y="4151435"/>
                    <a:pt x="462803" y="4092231"/>
                  </a:cubicBezTo>
                  <a:close/>
                  <a:moveTo>
                    <a:pt x="369227" y="4826146"/>
                  </a:moveTo>
                  <a:cubicBezTo>
                    <a:pt x="410191" y="4658326"/>
                    <a:pt x="629247" y="4657349"/>
                    <a:pt x="685288" y="4813424"/>
                  </a:cubicBezTo>
                  <a:cubicBezTo>
                    <a:pt x="798257" y="5083999"/>
                    <a:pt x="294202" y="5134888"/>
                    <a:pt x="369227" y="4826146"/>
                  </a:cubicBezTo>
                  <a:close/>
                  <a:moveTo>
                    <a:pt x="371384" y="5763594"/>
                  </a:moveTo>
                  <a:cubicBezTo>
                    <a:pt x="412348" y="5596274"/>
                    <a:pt x="630973" y="5594297"/>
                    <a:pt x="687446" y="5750872"/>
                  </a:cubicBezTo>
                  <a:cubicBezTo>
                    <a:pt x="800845" y="6022901"/>
                    <a:pt x="296791" y="6072336"/>
                    <a:pt x="371384" y="5763594"/>
                  </a:cubicBezTo>
                  <a:close/>
                  <a:moveTo>
                    <a:pt x="468412" y="6905552"/>
                  </a:moveTo>
                  <a:cubicBezTo>
                    <a:pt x="388642" y="6873269"/>
                    <a:pt x="346383" y="6766607"/>
                    <a:pt x="380444" y="6679028"/>
                  </a:cubicBezTo>
                  <a:cubicBezTo>
                    <a:pt x="437803" y="6529315"/>
                    <a:pt x="637876" y="6545467"/>
                    <a:pt x="689171" y="6688820"/>
                  </a:cubicBezTo>
                  <a:cubicBezTo>
                    <a:pt x="740490" y="6812112"/>
                    <a:pt x="614147" y="6964756"/>
                    <a:pt x="468412" y="6905552"/>
                  </a:cubicBezTo>
                  <a:close/>
                  <a:moveTo>
                    <a:pt x="374836" y="7639467"/>
                  </a:moveTo>
                  <a:cubicBezTo>
                    <a:pt x="415799" y="7471147"/>
                    <a:pt x="634856" y="7471147"/>
                    <a:pt x="690897" y="7626745"/>
                  </a:cubicBezTo>
                  <a:cubicBezTo>
                    <a:pt x="803865" y="7897319"/>
                    <a:pt x="299811" y="7948209"/>
                    <a:pt x="374836" y="7639467"/>
                  </a:cubicBezTo>
                  <a:close/>
                  <a:moveTo>
                    <a:pt x="455469" y="8773110"/>
                  </a:moveTo>
                  <a:cubicBezTo>
                    <a:pt x="391662" y="8738851"/>
                    <a:pt x="358441" y="8653725"/>
                    <a:pt x="376993" y="8576914"/>
                  </a:cubicBezTo>
                  <a:cubicBezTo>
                    <a:pt x="417957" y="8409094"/>
                    <a:pt x="637013" y="8408594"/>
                    <a:pt x="693054" y="8564192"/>
                  </a:cubicBezTo>
                  <a:cubicBezTo>
                    <a:pt x="747393" y="8694345"/>
                    <a:pt x="604655" y="8853351"/>
                    <a:pt x="455469" y="8773110"/>
                  </a:cubicBezTo>
                  <a:close/>
                  <a:moveTo>
                    <a:pt x="473998" y="9718873"/>
                  </a:moveTo>
                  <a:cubicBezTo>
                    <a:pt x="394228" y="9686590"/>
                    <a:pt x="351969" y="9579928"/>
                    <a:pt x="386030" y="9492348"/>
                  </a:cubicBezTo>
                  <a:cubicBezTo>
                    <a:pt x="443389" y="9342635"/>
                    <a:pt x="643462" y="9358788"/>
                    <a:pt x="694757" y="9502140"/>
                  </a:cubicBezTo>
                  <a:cubicBezTo>
                    <a:pt x="746098" y="9625432"/>
                    <a:pt x="619755" y="9778076"/>
                    <a:pt x="473998" y="9718873"/>
                  </a:cubicBezTo>
                  <a:close/>
                  <a:moveTo>
                    <a:pt x="475724" y="10656820"/>
                  </a:moveTo>
                  <a:cubicBezTo>
                    <a:pt x="307123" y="10588325"/>
                    <a:pt x="363618" y="10292305"/>
                    <a:pt x="565417" y="10326564"/>
                  </a:cubicBezTo>
                  <a:cubicBezTo>
                    <a:pt x="809905" y="10369116"/>
                    <a:pt x="706429" y="10750760"/>
                    <a:pt x="475724" y="1065682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45" name="Google Shape;245;p11"/>
            <p:cNvGrpSpPr/>
            <p:nvPr/>
          </p:nvGrpSpPr>
          <p:grpSpPr>
            <a:xfrm>
              <a:off x="5311310" y="55964"/>
              <a:ext cx="8413432" cy="10355886"/>
              <a:chOff x="5311310" y="55964"/>
              <a:chExt cx="8413432" cy="10355886"/>
            </a:xfrm>
          </p:grpSpPr>
          <p:sp>
            <p:nvSpPr>
              <p:cNvPr id="246" name="Google Shape;246;p11"/>
              <p:cNvSpPr/>
              <p:nvPr/>
            </p:nvSpPr>
            <p:spPr>
              <a:xfrm>
                <a:off x="5387864" y="55964"/>
                <a:ext cx="8105496" cy="82125"/>
              </a:xfrm>
              <a:custGeom>
                <a:avLst/>
                <a:gdLst/>
                <a:ahLst/>
                <a:cxnLst/>
                <a:rect l="l" t="t" r="r" b="b"/>
                <a:pathLst>
                  <a:path w="8105496" h="82125" extrusionOk="0">
                    <a:moveTo>
                      <a:pt x="8101604" y="82126"/>
                    </a:moveTo>
                    <a:cubicBezTo>
                      <a:pt x="8099424" y="82148"/>
                      <a:pt x="14367" y="54750"/>
                      <a:pt x="11506" y="54727"/>
                    </a:cubicBezTo>
                    <a:cubicBezTo>
                      <a:pt x="11506" y="-28581"/>
                      <a:pt x="-571910" y="294"/>
                      <a:pt x="6570003" y="30260"/>
                    </a:cubicBezTo>
                    <a:cubicBezTo>
                      <a:pt x="8269637" y="36803"/>
                      <a:pt x="8099605" y="11631"/>
                      <a:pt x="8101604" y="8212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7" name="Google Shape;247;p11"/>
              <p:cNvSpPr/>
              <p:nvPr/>
            </p:nvSpPr>
            <p:spPr>
              <a:xfrm>
                <a:off x="5388399" y="986279"/>
                <a:ext cx="8128786" cy="85828"/>
              </a:xfrm>
              <a:custGeom>
                <a:avLst/>
                <a:gdLst/>
                <a:ahLst/>
                <a:cxnLst/>
                <a:rect l="l" t="t" r="r" b="b"/>
                <a:pathLst>
                  <a:path w="8128786" h="85828" extrusionOk="0">
                    <a:moveTo>
                      <a:pt x="8124367" y="85829"/>
                    </a:moveTo>
                    <a:cubicBezTo>
                      <a:pt x="8121778" y="85874"/>
                      <a:pt x="10903" y="58453"/>
                      <a:pt x="9246" y="58430"/>
                    </a:cubicBezTo>
                    <a:cubicBezTo>
                      <a:pt x="11176" y="-28831"/>
                      <a:pt x="-540859" y="-1955"/>
                      <a:pt x="6591449" y="33963"/>
                    </a:cubicBezTo>
                    <a:cubicBezTo>
                      <a:pt x="8290129" y="40483"/>
                      <a:pt x="8124367" y="14470"/>
                      <a:pt x="8124367" y="8582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8" name="Google Shape;248;p11"/>
              <p:cNvSpPr/>
              <p:nvPr/>
            </p:nvSpPr>
            <p:spPr>
              <a:xfrm>
                <a:off x="5390743" y="1920023"/>
                <a:ext cx="8182802" cy="67949"/>
              </a:xfrm>
              <a:custGeom>
                <a:avLst/>
                <a:gdLst/>
                <a:ahLst/>
                <a:cxnLst/>
                <a:rect l="l" t="t" r="r" b="b"/>
                <a:pathLst>
                  <a:path w="8182802" h="67949" extrusionOk="0">
                    <a:moveTo>
                      <a:pt x="1086197" y="62634"/>
                    </a:moveTo>
                    <a:cubicBezTo>
                      <a:pt x="-151072" y="62634"/>
                      <a:pt x="6493" y="79014"/>
                      <a:pt x="6493" y="0"/>
                    </a:cubicBezTo>
                    <a:cubicBezTo>
                      <a:pt x="9968162" y="56705"/>
                      <a:pt x="11410296" y="79196"/>
                      <a:pt x="1086197" y="626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9" name="Google Shape;249;p11"/>
              <p:cNvSpPr/>
              <p:nvPr/>
            </p:nvSpPr>
            <p:spPr>
              <a:xfrm>
                <a:off x="5336885" y="2856902"/>
                <a:ext cx="8215198" cy="83263"/>
              </a:xfrm>
              <a:custGeom>
                <a:avLst/>
                <a:gdLst/>
                <a:ahLst/>
                <a:cxnLst/>
                <a:rect l="l" t="t" r="r" b="b"/>
                <a:pathLst>
                  <a:path w="8215198" h="83263" extrusionOk="0">
                    <a:moveTo>
                      <a:pt x="8210804" y="83263"/>
                    </a:moveTo>
                    <a:cubicBezTo>
                      <a:pt x="8209033" y="83286"/>
                      <a:pt x="11053" y="55388"/>
                      <a:pt x="8578" y="55365"/>
                    </a:cubicBezTo>
                    <a:cubicBezTo>
                      <a:pt x="12598" y="-29261"/>
                      <a:pt x="-545432" y="569"/>
                      <a:pt x="6687378" y="30898"/>
                    </a:cubicBezTo>
                    <a:cubicBezTo>
                      <a:pt x="8375567" y="37417"/>
                      <a:pt x="8210804" y="12223"/>
                      <a:pt x="8210804" y="832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11"/>
              <p:cNvSpPr/>
              <p:nvPr/>
            </p:nvSpPr>
            <p:spPr>
              <a:xfrm>
                <a:off x="5374701" y="3791049"/>
                <a:ext cx="8198439" cy="82656"/>
              </a:xfrm>
              <a:custGeom>
                <a:avLst/>
                <a:gdLst/>
                <a:ahLst/>
                <a:cxnLst/>
                <a:rect l="l" t="t" r="r" b="b"/>
                <a:pathLst>
                  <a:path w="8198439" h="82656" extrusionOk="0">
                    <a:moveTo>
                      <a:pt x="8194537" y="82656"/>
                    </a:moveTo>
                    <a:cubicBezTo>
                      <a:pt x="8192539" y="82679"/>
                      <a:pt x="8502" y="54781"/>
                      <a:pt x="6117" y="54758"/>
                    </a:cubicBezTo>
                    <a:cubicBezTo>
                      <a:pt x="18675" y="-28936"/>
                      <a:pt x="-548256" y="484"/>
                      <a:pt x="6671974" y="30791"/>
                    </a:cubicBezTo>
                    <a:cubicBezTo>
                      <a:pt x="8362366" y="37310"/>
                      <a:pt x="8192493" y="12707"/>
                      <a:pt x="8194537" y="826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1" name="Google Shape;251;p11"/>
              <p:cNvSpPr/>
              <p:nvPr/>
            </p:nvSpPr>
            <p:spPr>
              <a:xfrm>
                <a:off x="5345206" y="4724527"/>
                <a:ext cx="8266523" cy="83196"/>
              </a:xfrm>
              <a:custGeom>
                <a:avLst/>
                <a:gdLst/>
                <a:ahLst/>
                <a:cxnLst/>
                <a:rect l="l" t="t" r="r" b="b"/>
                <a:pathLst>
                  <a:path w="8266523" h="83196" extrusionOk="0">
                    <a:moveTo>
                      <a:pt x="8264133" y="83196"/>
                    </a:moveTo>
                    <a:cubicBezTo>
                      <a:pt x="8262475" y="83219"/>
                      <a:pt x="202760" y="56139"/>
                      <a:pt x="11043" y="54821"/>
                    </a:cubicBezTo>
                    <a:cubicBezTo>
                      <a:pt x="9181" y="-29395"/>
                      <a:pt x="-559657" y="774"/>
                      <a:pt x="6723472" y="31330"/>
                    </a:cubicBezTo>
                    <a:cubicBezTo>
                      <a:pt x="8432506" y="37874"/>
                      <a:pt x="8257729" y="12702"/>
                      <a:pt x="8264133" y="831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2" name="Google Shape;252;p11"/>
              <p:cNvSpPr/>
              <p:nvPr/>
            </p:nvSpPr>
            <p:spPr>
              <a:xfrm>
                <a:off x="5370304" y="5655615"/>
                <a:ext cx="8283621" cy="75741"/>
              </a:xfrm>
              <a:custGeom>
                <a:avLst/>
                <a:gdLst/>
                <a:ahLst/>
                <a:cxnLst/>
                <a:rect l="l" t="t" r="r" b="b"/>
                <a:pathLst>
                  <a:path w="8283621" h="75741" extrusionOk="0">
                    <a:moveTo>
                      <a:pt x="3026325" y="66065"/>
                    </a:moveTo>
                    <a:cubicBezTo>
                      <a:pt x="-276573" y="53365"/>
                      <a:pt x="7358" y="90896"/>
                      <a:pt x="5360" y="0"/>
                    </a:cubicBezTo>
                    <a:cubicBezTo>
                      <a:pt x="8835462" y="24558"/>
                      <a:pt x="11750657" y="102869"/>
                      <a:pt x="3026325" y="660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3" name="Google Shape;253;p11"/>
              <p:cNvSpPr/>
              <p:nvPr/>
            </p:nvSpPr>
            <p:spPr>
              <a:xfrm>
                <a:off x="5368831" y="6590717"/>
                <a:ext cx="8265593" cy="85041"/>
              </a:xfrm>
              <a:custGeom>
                <a:avLst/>
                <a:gdLst/>
                <a:ahLst/>
                <a:cxnLst/>
                <a:rect l="l" t="t" r="r" b="b"/>
                <a:pathLst>
                  <a:path w="8265593" h="85041" extrusionOk="0">
                    <a:moveTo>
                      <a:pt x="8261216" y="85041"/>
                    </a:moveTo>
                    <a:cubicBezTo>
                      <a:pt x="8259559" y="85064"/>
                      <a:pt x="186787" y="57870"/>
                      <a:pt x="9830" y="56666"/>
                    </a:cubicBezTo>
                    <a:cubicBezTo>
                      <a:pt x="9830" y="-31685"/>
                      <a:pt x="-548177" y="2097"/>
                      <a:pt x="6744262" y="32698"/>
                    </a:cubicBezTo>
                    <a:cubicBezTo>
                      <a:pt x="8425299" y="40831"/>
                      <a:pt x="8261216" y="11025"/>
                      <a:pt x="8261216" y="8504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4" name="Google Shape;254;p11"/>
              <p:cNvSpPr/>
              <p:nvPr/>
            </p:nvSpPr>
            <p:spPr>
              <a:xfrm>
                <a:off x="5344309" y="7523452"/>
                <a:ext cx="8327709" cy="86323"/>
              </a:xfrm>
              <a:custGeom>
                <a:avLst/>
                <a:gdLst/>
                <a:ahLst/>
                <a:cxnLst/>
                <a:rect l="l" t="t" r="r" b="b"/>
                <a:pathLst>
                  <a:path w="8327709" h="86323" extrusionOk="0">
                    <a:moveTo>
                      <a:pt x="8325839" y="86323"/>
                    </a:moveTo>
                    <a:cubicBezTo>
                      <a:pt x="8324181" y="86346"/>
                      <a:pt x="155790" y="58902"/>
                      <a:pt x="8488" y="57948"/>
                    </a:cubicBezTo>
                    <a:cubicBezTo>
                      <a:pt x="12734" y="-33493"/>
                      <a:pt x="-550200" y="3174"/>
                      <a:pt x="6791196" y="33980"/>
                    </a:cubicBezTo>
                    <a:cubicBezTo>
                      <a:pt x="8493055" y="40523"/>
                      <a:pt x="8318005" y="15283"/>
                      <a:pt x="8325839" y="8632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5" name="Google Shape;255;p11"/>
              <p:cNvSpPr/>
              <p:nvPr/>
            </p:nvSpPr>
            <p:spPr>
              <a:xfrm>
                <a:off x="5345955" y="8456713"/>
                <a:ext cx="8378787" cy="77211"/>
              </a:xfrm>
              <a:custGeom>
                <a:avLst/>
                <a:gdLst/>
                <a:ahLst/>
                <a:cxnLst/>
                <a:rect l="l" t="t" r="r" b="b"/>
                <a:pathLst>
                  <a:path w="8378787" h="77211" extrusionOk="0">
                    <a:moveTo>
                      <a:pt x="3117501" y="66542"/>
                    </a:moveTo>
                    <a:cubicBezTo>
                      <a:pt x="-327680" y="53320"/>
                      <a:pt x="9000" y="93963"/>
                      <a:pt x="9000" y="0"/>
                    </a:cubicBezTo>
                    <a:cubicBezTo>
                      <a:pt x="8785740" y="33828"/>
                      <a:pt x="11966155" y="103891"/>
                      <a:pt x="3117501" y="6654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6" name="Google Shape;256;p11"/>
              <p:cNvSpPr/>
              <p:nvPr/>
            </p:nvSpPr>
            <p:spPr>
              <a:xfrm>
                <a:off x="5311310" y="9392874"/>
                <a:ext cx="8412452" cy="84459"/>
              </a:xfrm>
              <a:custGeom>
                <a:avLst/>
                <a:gdLst/>
                <a:ahLst/>
                <a:cxnLst/>
                <a:rect l="l" t="t" r="r" b="b"/>
                <a:pathLst>
                  <a:path w="8412452" h="84459" extrusionOk="0">
                    <a:moveTo>
                      <a:pt x="8409294" y="84459"/>
                    </a:moveTo>
                    <a:cubicBezTo>
                      <a:pt x="8407568" y="84482"/>
                      <a:pt x="356732" y="58038"/>
                      <a:pt x="10447" y="55107"/>
                    </a:cubicBezTo>
                    <a:cubicBezTo>
                      <a:pt x="10447" y="-30450"/>
                      <a:pt x="-567224" y="1401"/>
                      <a:pt x="6868634" y="32593"/>
                    </a:cubicBezTo>
                    <a:cubicBezTo>
                      <a:pt x="8577168" y="39136"/>
                      <a:pt x="8405275" y="13942"/>
                      <a:pt x="8409294" y="844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7" name="Google Shape;257;p11"/>
              <p:cNvSpPr/>
              <p:nvPr/>
            </p:nvSpPr>
            <p:spPr>
              <a:xfrm>
                <a:off x="5339460" y="10324550"/>
                <a:ext cx="8374674" cy="87300"/>
              </a:xfrm>
              <a:custGeom>
                <a:avLst/>
                <a:gdLst/>
                <a:ahLst/>
                <a:cxnLst/>
                <a:rect l="l" t="t" r="r" b="b"/>
                <a:pathLst>
                  <a:path w="8374674" h="87300" extrusionOk="0">
                    <a:moveTo>
                      <a:pt x="8371652" y="87301"/>
                    </a:moveTo>
                    <a:cubicBezTo>
                      <a:pt x="8370018" y="87324"/>
                      <a:pt x="230282" y="59289"/>
                      <a:pt x="10749" y="57449"/>
                    </a:cubicBezTo>
                    <a:cubicBezTo>
                      <a:pt x="8705" y="-28335"/>
                      <a:pt x="-559860" y="-2436"/>
                      <a:pt x="6862464" y="34935"/>
                    </a:cubicBezTo>
                    <a:cubicBezTo>
                      <a:pt x="8536847" y="41478"/>
                      <a:pt x="8367361" y="14375"/>
                      <a:pt x="8371652" y="87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58" name="Google Shape;258;p11"/>
            <p:cNvSpPr/>
            <p:nvPr/>
          </p:nvSpPr>
          <p:spPr>
            <a:xfrm>
              <a:off x="6419575" y="-436321"/>
              <a:ext cx="225942" cy="11249877"/>
            </a:xfrm>
            <a:custGeom>
              <a:avLst/>
              <a:gdLst/>
              <a:ahLst/>
              <a:cxnLst/>
              <a:rect l="l" t="t" r="r" b="b"/>
              <a:pathLst>
                <a:path w="225942" h="11249877" extrusionOk="0">
                  <a:moveTo>
                    <a:pt x="225943" y="11249877"/>
                  </a:moveTo>
                  <a:cubicBezTo>
                    <a:pt x="101235" y="11249877"/>
                    <a:pt x="-95114" y="4751194"/>
                    <a:pt x="53028" y="3"/>
                  </a:cubicBezTo>
                  <a:cubicBezTo>
                    <a:pt x="179280" y="-3837"/>
                    <a:pt x="-124883" y="4383408"/>
                    <a:pt x="225943" y="112498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59" name="Google Shape;259;p11"/>
          <p:cNvGrpSpPr/>
          <p:nvPr/>
        </p:nvGrpSpPr>
        <p:grpSpPr>
          <a:xfrm rot="-5400000">
            <a:off x="3343775" y="-1078111"/>
            <a:ext cx="3871749" cy="7299722"/>
            <a:chOff x="5271483" y="-740155"/>
            <a:chExt cx="7743498" cy="12871283"/>
          </a:xfrm>
        </p:grpSpPr>
        <p:sp>
          <p:nvSpPr>
            <p:cNvPr id="260" name="Google Shape;260;p11"/>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1" name="Google Shape;261;p11"/>
            <p:cNvSpPr/>
            <p:nvPr/>
          </p:nvSpPr>
          <p:spPr>
            <a:xfrm rot="5400000">
              <a:off x="2751263" y="2376470"/>
              <a:ext cx="12595160" cy="6914156"/>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vert="horz" wrap="square" lIns="45725" tIns="22850" rIns="45725" bIns="22850" anchor="ctr" anchorCtr="0">
              <a:noAutofit/>
            </a:bodyPr>
            <a:lstStyle/>
            <a:p>
              <a:pPr algn="ctr">
                <a:lnSpc>
                  <a:spcPct val="150000"/>
                </a:lnSpc>
              </a:pPr>
              <a:r>
                <a:rPr lang="en-US" sz="3200" b="1" dirty="0">
                  <a:solidFill>
                    <a:schemeClr val="dk1"/>
                  </a:solidFill>
                  <a:latin typeface="Times New Roman" panose="02020603050405020304" pitchFamily="18" charset="0"/>
                  <a:ea typeface="Calibri"/>
                  <a:cs typeface="Times New Roman" panose="02020603050405020304" pitchFamily="18" charset="0"/>
                  <a:sym typeface="Calibri"/>
                </a:rPr>
                <a:t>BÀI </a:t>
              </a:r>
              <a:r>
                <a:rPr lang="en-US" sz="3200" b="1" dirty="0" smtClean="0">
                  <a:solidFill>
                    <a:schemeClr val="dk1"/>
                  </a:solidFill>
                  <a:latin typeface="Times New Roman" panose="02020603050405020304" pitchFamily="18" charset="0"/>
                  <a:ea typeface="Calibri"/>
                  <a:cs typeface="Times New Roman" panose="02020603050405020304" pitchFamily="18" charset="0"/>
                  <a:sym typeface="Calibri"/>
                </a:rPr>
                <a:t>7: TRƯỜNG HỢP ĐỒNG DẠNG THỨ HAI CỦA TAM GIÁC</a:t>
              </a:r>
              <a:endParaRPr lang="en-US" sz="3200" b="1"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None/>
              </a:pPr>
              <a:endParaRPr sz="3200" dirty="0">
                <a:solidFill>
                  <a:schemeClr val="dk1"/>
                </a:solidFill>
                <a:latin typeface="+mj-lt"/>
                <a:ea typeface="Calibri"/>
                <a:cs typeface="Calibri"/>
                <a:sym typeface="Calibri"/>
              </a:endParaRPr>
            </a:p>
          </p:txBody>
        </p:sp>
      </p:grpSp>
      <p:grpSp>
        <p:nvGrpSpPr>
          <p:cNvPr id="264" name="Google Shape;264;p11"/>
          <p:cNvGrpSpPr/>
          <p:nvPr/>
        </p:nvGrpSpPr>
        <p:grpSpPr>
          <a:xfrm rot="945579">
            <a:off x="6058427" y="573043"/>
            <a:ext cx="2223536" cy="813891"/>
            <a:chOff x="12117274" y="1145419"/>
            <a:chExt cx="4447115" cy="1627799"/>
          </a:xfrm>
        </p:grpSpPr>
        <p:sp>
          <p:nvSpPr>
            <p:cNvPr id="265" name="Google Shape;265;p11"/>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6" name="Google Shape;266;p11"/>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7" name="Google Shape;267;p11"/>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8" name="Google Shape;268;p11"/>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11"/>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11"/>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1" name="Google Shape;271;p11"/>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2" name="Google Shape;272;p11"/>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3" name="Google Shape;273;p11"/>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4" name="Google Shape;274;p11"/>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5" name="Google Shape;275;p11"/>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11"/>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11"/>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8" name="Google Shape;278;p11"/>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9" name="Google Shape;279;p11"/>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80" name="Google Shape;280;p11"/>
          <p:cNvGrpSpPr/>
          <p:nvPr/>
        </p:nvGrpSpPr>
        <p:grpSpPr>
          <a:xfrm rot="-740618">
            <a:off x="902430" y="3976184"/>
            <a:ext cx="1780379" cy="930754"/>
            <a:chOff x="1803484" y="7951003"/>
            <a:chExt cx="3560332" cy="1861206"/>
          </a:xfrm>
        </p:grpSpPr>
        <p:sp>
          <p:nvSpPr>
            <p:cNvPr id="281" name="Google Shape;281;p11"/>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2" name="Google Shape;282;p11"/>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11"/>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4" name="Google Shape;284;p11"/>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5" name="Google Shape;285;p11"/>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86" name="Google Shape;286;p11"/>
            <p:cNvGrpSpPr/>
            <p:nvPr/>
          </p:nvGrpSpPr>
          <p:grpSpPr>
            <a:xfrm>
              <a:off x="1980165" y="8822442"/>
              <a:ext cx="3383504" cy="983164"/>
              <a:chOff x="1980165" y="8822442"/>
              <a:chExt cx="3383504" cy="983164"/>
            </a:xfrm>
          </p:grpSpPr>
          <p:sp>
            <p:nvSpPr>
              <p:cNvPr id="287" name="Google Shape;287;p11"/>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8" name="Google Shape;288;p11"/>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9" name="Google Shape;289;p11"/>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0" name="Google Shape;290;p11"/>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1" name="Google Shape;291;p11"/>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2" name="Google Shape;292;p11"/>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3" name="Google Shape;293;p11"/>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11"/>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11"/>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sp>
        <p:nvSpPr>
          <p:cNvPr id="2" name="Hộp Văn bản 1">
            <a:extLst>
              <a:ext uri="{FF2B5EF4-FFF2-40B4-BE49-F238E27FC236}">
                <a16:creationId xmlns:a16="http://schemas.microsoft.com/office/drawing/2014/main" id="{0F83ED85-9CE7-E294-3EBA-65CC3F826EB8}"/>
              </a:ext>
            </a:extLst>
          </p:cNvPr>
          <p:cNvSpPr txBox="1"/>
          <p:nvPr/>
        </p:nvSpPr>
        <p:spPr>
          <a:xfrm>
            <a:off x="5052137" y="2998864"/>
            <a:ext cx="1151277"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1)</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8"/>
        <p:cNvGrpSpPr/>
        <p:nvPr/>
      </p:nvGrpSpPr>
      <p:grpSpPr>
        <a:xfrm>
          <a:off x="0" y="0"/>
          <a:ext cx="0" cy="0"/>
          <a:chOff x="0" y="0"/>
          <a:chExt cx="0" cy="0"/>
        </a:xfrm>
      </p:grpSpPr>
      <p:grpSp>
        <p:nvGrpSpPr>
          <p:cNvPr id="319" name="Google Shape;319;p13"/>
          <p:cNvGrpSpPr>
            <a:grpSpLocks noGrp="1" noUngrp="1" noRot="1" noMove="1" noResize="1"/>
          </p:cNvGrpSpPr>
          <p:nvPr/>
        </p:nvGrpSpPr>
        <p:grpSpPr>
          <a:xfrm flipH="1">
            <a:off x="4658478" y="-546077"/>
            <a:ext cx="3848239" cy="5557269"/>
            <a:chOff x="9316956" y="-1092155"/>
            <a:chExt cx="7696478" cy="11114537"/>
          </a:xfrm>
        </p:grpSpPr>
        <p:sp>
          <p:nvSpPr>
            <p:cNvPr id="320" name="Google Shape;320;p13"/>
            <p:cNvSpPr>
              <a:spLocks noGrp="1" noRot="1" noMove="1" noResize="1" noEditPoints="1" noAdjustHandles="1" noChangeArrowheads="1" noChangeShapeType="1"/>
            </p:cNvSpPr>
            <p:nvPr/>
          </p:nvSpPr>
          <p:spPr>
            <a:xfrm>
              <a:off x="9316956" y="-1092155"/>
              <a:ext cx="7696478" cy="11114537"/>
            </a:xfrm>
            <a:custGeom>
              <a:avLst/>
              <a:gdLst/>
              <a:ahLst/>
              <a:cxnLst/>
              <a:rect l="l" t="t" r="r" b="b"/>
              <a:pathLst>
                <a:path w="7696478" h="11114537" extrusionOk="0">
                  <a:moveTo>
                    <a:pt x="2259114" y="11062852"/>
                  </a:moveTo>
                  <a:cubicBezTo>
                    <a:pt x="2204062" y="11062852"/>
                    <a:pt x="2152125" y="11056294"/>
                    <a:pt x="2093311" y="11038622"/>
                  </a:cubicBezTo>
                  <a:cubicBezTo>
                    <a:pt x="1991484" y="11005635"/>
                    <a:pt x="1764932" y="10643656"/>
                    <a:pt x="1673831" y="10370305"/>
                  </a:cubicBezTo>
                  <a:cubicBezTo>
                    <a:pt x="1547771" y="9988744"/>
                    <a:pt x="1617577" y="9866528"/>
                    <a:pt x="1541629" y="9850901"/>
                  </a:cubicBezTo>
                  <a:cubicBezTo>
                    <a:pt x="886807" y="9717016"/>
                    <a:pt x="329028" y="9239002"/>
                    <a:pt x="21077" y="8660602"/>
                  </a:cubicBezTo>
                  <a:cubicBezTo>
                    <a:pt x="-7340" y="8660602"/>
                    <a:pt x="1205" y="8529895"/>
                    <a:pt x="1205" y="181282"/>
                  </a:cubicBezTo>
                  <a:cubicBezTo>
                    <a:pt x="409226" y="130199"/>
                    <a:pt x="816512" y="90631"/>
                    <a:pt x="1226824" y="90542"/>
                  </a:cubicBezTo>
                  <a:cubicBezTo>
                    <a:pt x="4294744" y="89831"/>
                    <a:pt x="5859935" y="-40653"/>
                    <a:pt x="7482315" y="12896"/>
                  </a:cubicBezTo>
                  <a:cubicBezTo>
                    <a:pt x="7563158" y="16053"/>
                    <a:pt x="7704817" y="7804672"/>
                    <a:pt x="7696094" y="11054916"/>
                  </a:cubicBezTo>
                  <a:cubicBezTo>
                    <a:pt x="7696094" y="11184267"/>
                    <a:pt x="6405297" y="11062852"/>
                    <a:pt x="2259114" y="1106285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21" name="Google Shape;321;p13"/>
            <p:cNvGrpSpPr>
              <a:grpSpLocks noGrp="1" noUngrp="1" noRot="1" noMove="1" noResize="1"/>
            </p:cNvGrpSpPr>
            <p:nvPr/>
          </p:nvGrpSpPr>
          <p:grpSpPr>
            <a:xfrm>
              <a:off x="9882913" y="-305328"/>
              <a:ext cx="6341057" cy="9392565"/>
              <a:chOff x="9882913" y="-305328"/>
              <a:chExt cx="6341057" cy="9392565"/>
            </a:xfrm>
          </p:grpSpPr>
          <p:grpSp>
            <p:nvGrpSpPr>
              <p:cNvPr id="322" name="Google Shape;322;p13"/>
              <p:cNvGrpSpPr>
                <a:grpSpLocks noGrp="1" noUngrp="1" noRot="1" noMove="1" noResize="1"/>
              </p:cNvGrpSpPr>
              <p:nvPr/>
            </p:nvGrpSpPr>
            <p:grpSpPr>
              <a:xfrm>
                <a:off x="9882988" y="-305328"/>
                <a:ext cx="6340977" cy="127671"/>
                <a:chOff x="9882988" y="-305328"/>
                <a:chExt cx="6340977" cy="127671"/>
              </a:xfrm>
            </p:grpSpPr>
            <p:grpSp>
              <p:nvGrpSpPr>
                <p:cNvPr id="323" name="Google Shape;323;p13"/>
                <p:cNvGrpSpPr>
                  <a:grpSpLocks noGrp="1" noUngrp="1" noRot="1" noMove="1" noResize="1"/>
                </p:cNvGrpSpPr>
                <p:nvPr/>
              </p:nvGrpSpPr>
              <p:grpSpPr>
                <a:xfrm>
                  <a:off x="9882988" y="-305328"/>
                  <a:ext cx="113592" cy="127614"/>
                  <a:chOff x="9882988" y="-305328"/>
                  <a:chExt cx="113592" cy="127614"/>
                </a:xfrm>
              </p:grpSpPr>
              <p:sp>
                <p:nvSpPr>
                  <p:cNvPr id="324" name="Google Shape;324;p13"/>
                  <p:cNvSpPr>
                    <a:spLocks noGrp="1" noRot="1" noMove="1" noResize="1" noEditPoints="1" noAdjustHandles="1" noChangeArrowheads="1" noChangeShapeType="1"/>
                  </p:cNvSpPr>
                  <p:nvPr/>
                </p:nvSpPr>
                <p:spPr>
                  <a:xfrm>
                    <a:off x="9956385"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5" name="Google Shape;325;p13"/>
                  <p:cNvSpPr>
                    <a:spLocks noGrp="1" noRot="1" noMove="1" noResize="1" noEditPoints="1" noAdjustHandles="1" noChangeArrowheads="1" noChangeShapeType="1"/>
                  </p:cNvSpPr>
                  <p:nvPr/>
                </p:nvSpPr>
                <p:spPr>
                  <a:xfrm>
                    <a:off x="9882988" y="-305328"/>
                    <a:ext cx="113592" cy="127614"/>
                  </a:xfrm>
                  <a:custGeom>
                    <a:avLst/>
                    <a:gdLst/>
                    <a:ahLst/>
                    <a:cxnLst/>
                    <a:rect l="l" t="t" r="r" b="b"/>
                    <a:pathLst>
                      <a:path w="113592" h="127614" extrusionOk="0">
                        <a:moveTo>
                          <a:pt x="113383" y="62882"/>
                        </a:moveTo>
                        <a:cubicBezTo>
                          <a:pt x="108443" y="4220"/>
                          <a:pt x="54703" y="-5450"/>
                          <a:pt x="78447"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26" name="Google Shape;326;p13"/>
                <p:cNvGrpSpPr>
                  <a:grpSpLocks noGrp="1" noUngrp="1" noRot="1" noMove="1" noResize="1"/>
                </p:cNvGrpSpPr>
                <p:nvPr/>
              </p:nvGrpSpPr>
              <p:grpSpPr>
                <a:xfrm>
                  <a:off x="10661466" y="-305290"/>
                  <a:ext cx="113557" cy="127633"/>
                  <a:chOff x="10661466" y="-305290"/>
                  <a:chExt cx="113557" cy="127633"/>
                </a:xfrm>
              </p:grpSpPr>
              <p:sp>
                <p:nvSpPr>
                  <p:cNvPr id="327" name="Google Shape;327;p13"/>
                  <p:cNvSpPr>
                    <a:spLocks noGrp="1" noRot="1" noMove="1" noResize="1" noEditPoints="1" noAdjustHandles="1" noChangeArrowheads="1" noChangeShapeType="1"/>
                  </p:cNvSpPr>
                  <p:nvPr/>
                </p:nvSpPr>
                <p:spPr>
                  <a:xfrm>
                    <a:off x="10734807" y="-302287"/>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8" name="Google Shape;328;p13"/>
                  <p:cNvSpPr>
                    <a:spLocks noGrp="1" noRot="1" noMove="1" noResize="1" noEditPoints="1" noAdjustHandles="1" noChangeArrowheads="1" noChangeShapeType="1"/>
                  </p:cNvSpPr>
                  <p:nvPr/>
                </p:nvSpPr>
                <p:spPr>
                  <a:xfrm>
                    <a:off x="10661466"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29" name="Google Shape;329;p13"/>
                <p:cNvGrpSpPr>
                  <a:grpSpLocks noGrp="1" noUngrp="1" noRot="1" noMove="1" noResize="1"/>
                </p:cNvGrpSpPr>
                <p:nvPr/>
              </p:nvGrpSpPr>
              <p:grpSpPr>
                <a:xfrm>
                  <a:off x="11439900" y="-305290"/>
                  <a:ext cx="113557" cy="127633"/>
                  <a:chOff x="11439900" y="-305290"/>
                  <a:chExt cx="113557" cy="127633"/>
                </a:xfrm>
              </p:grpSpPr>
              <p:sp>
                <p:nvSpPr>
                  <p:cNvPr id="330" name="Google Shape;330;p13"/>
                  <p:cNvSpPr>
                    <a:spLocks noGrp="1" noRot="1" noMove="1" noResize="1" noEditPoints="1" noAdjustHandles="1" noChangeArrowheads="1" noChangeShapeType="1"/>
                  </p:cNvSpPr>
                  <p:nvPr/>
                </p:nvSpPr>
                <p:spPr>
                  <a:xfrm>
                    <a:off x="11513231"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13"/>
                  <p:cNvSpPr>
                    <a:spLocks noGrp="1" noRot="1" noMove="1" noResize="1" noEditPoints="1" noAdjustHandles="1" noChangeArrowheads="1" noChangeShapeType="1"/>
                  </p:cNvSpPr>
                  <p:nvPr/>
                </p:nvSpPr>
                <p:spPr>
                  <a:xfrm>
                    <a:off x="11439900"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2" name="Google Shape;332;p13"/>
                <p:cNvGrpSpPr>
                  <a:grpSpLocks noGrp="1" noUngrp="1" noRot="1" noMove="1" noResize="1"/>
                </p:cNvGrpSpPr>
                <p:nvPr/>
              </p:nvGrpSpPr>
              <p:grpSpPr>
                <a:xfrm>
                  <a:off x="12218312" y="-305290"/>
                  <a:ext cx="113557" cy="127633"/>
                  <a:chOff x="12218312" y="-305290"/>
                  <a:chExt cx="113557" cy="127633"/>
                </a:xfrm>
              </p:grpSpPr>
              <p:sp>
                <p:nvSpPr>
                  <p:cNvPr id="333" name="Google Shape;333;p13"/>
                  <p:cNvSpPr>
                    <a:spLocks noGrp="1" noRot="1" noMove="1" noResize="1" noEditPoints="1" noAdjustHandles="1" noChangeArrowheads="1" noChangeShapeType="1"/>
                  </p:cNvSpPr>
                  <p:nvPr/>
                </p:nvSpPr>
                <p:spPr>
                  <a:xfrm>
                    <a:off x="12291653"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4" name="Google Shape;334;p13"/>
                  <p:cNvSpPr>
                    <a:spLocks noGrp="1" noRot="1" noMove="1" noResize="1" noEditPoints="1" noAdjustHandles="1" noChangeArrowheads="1" noChangeShapeType="1"/>
                  </p:cNvSpPr>
                  <p:nvPr/>
                </p:nvSpPr>
                <p:spPr>
                  <a:xfrm>
                    <a:off x="12218312"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5" name="Google Shape;335;p13"/>
                <p:cNvGrpSpPr>
                  <a:grpSpLocks noGrp="1" noUngrp="1" noRot="1" noMove="1" noResize="1"/>
                </p:cNvGrpSpPr>
                <p:nvPr/>
              </p:nvGrpSpPr>
              <p:grpSpPr>
                <a:xfrm>
                  <a:off x="12996746" y="-305290"/>
                  <a:ext cx="113557" cy="127633"/>
                  <a:chOff x="12996746" y="-305290"/>
                  <a:chExt cx="113557" cy="127633"/>
                </a:xfrm>
              </p:grpSpPr>
              <p:sp>
                <p:nvSpPr>
                  <p:cNvPr id="336" name="Google Shape;336;p13"/>
                  <p:cNvSpPr>
                    <a:spLocks noGrp="1" noRot="1" noMove="1" noResize="1" noEditPoints="1" noAdjustHandles="1" noChangeArrowheads="1" noChangeShapeType="1"/>
                  </p:cNvSpPr>
                  <p:nvPr/>
                </p:nvSpPr>
                <p:spPr>
                  <a:xfrm>
                    <a:off x="13070071"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13"/>
                  <p:cNvSpPr>
                    <a:spLocks noGrp="1" noRot="1" noMove="1" noResize="1" noEditPoints="1" noAdjustHandles="1" noChangeArrowheads="1" noChangeShapeType="1"/>
                  </p:cNvSpPr>
                  <p:nvPr/>
                </p:nvSpPr>
                <p:spPr>
                  <a:xfrm>
                    <a:off x="12996746"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38" name="Google Shape;338;p13"/>
                <p:cNvGrpSpPr>
                  <a:grpSpLocks noGrp="1" noUngrp="1" noRot="1" noMove="1" noResize="1"/>
                </p:cNvGrpSpPr>
                <p:nvPr/>
              </p:nvGrpSpPr>
              <p:grpSpPr>
                <a:xfrm>
                  <a:off x="13775158" y="-305290"/>
                  <a:ext cx="113557" cy="127633"/>
                  <a:chOff x="13775158" y="-305290"/>
                  <a:chExt cx="113557" cy="127633"/>
                </a:xfrm>
              </p:grpSpPr>
              <p:sp>
                <p:nvSpPr>
                  <p:cNvPr id="339" name="Google Shape;339;p13"/>
                  <p:cNvSpPr>
                    <a:spLocks noGrp="1" noRot="1" noMove="1" noResize="1" noEditPoints="1" noAdjustHandles="1" noChangeArrowheads="1" noChangeShapeType="1"/>
                  </p:cNvSpPr>
                  <p:nvPr/>
                </p:nvSpPr>
                <p:spPr>
                  <a:xfrm>
                    <a:off x="13848500"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0" name="Google Shape;340;p13"/>
                  <p:cNvSpPr>
                    <a:spLocks noGrp="1" noRot="1" noMove="1" noResize="1" noEditPoints="1" noAdjustHandles="1" noChangeArrowheads="1" noChangeShapeType="1"/>
                  </p:cNvSpPr>
                  <p:nvPr/>
                </p:nvSpPr>
                <p:spPr>
                  <a:xfrm>
                    <a:off x="13775158"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1" name="Google Shape;341;p13"/>
                <p:cNvGrpSpPr>
                  <a:grpSpLocks noGrp="1" noUngrp="1" noRot="1" noMove="1" noResize="1"/>
                </p:cNvGrpSpPr>
                <p:nvPr/>
              </p:nvGrpSpPr>
              <p:grpSpPr>
                <a:xfrm>
                  <a:off x="14553594" y="-305290"/>
                  <a:ext cx="113557" cy="127633"/>
                  <a:chOff x="14553594" y="-305290"/>
                  <a:chExt cx="113557" cy="127633"/>
                </a:xfrm>
              </p:grpSpPr>
              <p:sp>
                <p:nvSpPr>
                  <p:cNvPr id="342" name="Google Shape;342;p13"/>
                  <p:cNvSpPr>
                    <a:spLocks noGrp="1" noRot="1" noMove="1" noResize="1" noEditPoints="1" noAdjustHandles="1" noChangeArrowheads="1" noChangeShapeType="1"/>
                  </p:cNvSpPr>
                  <p:nvPr/>
                </p:nvSpPr>
                <p:spPr>
                  <a:xfrm>
                    <a:off x="14626917"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3" name="Google Shape;343;p13"/>
                  <p:cNvSpPr>
                    <a:spLocks noGrp="1" noRot="1" noMove="1" noResize="1" noEditPoints="1" noAdjustHandles="1" noChangeArrowheads="1" noChangeShapeType="1"/>
                  </p:cNvSpPr>
                  <p:nvPr/>
                </p:nvSpPr>
                <p:spPr>
                  <a:xfrm>
                    <a:off x="14553594"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4" name="Google Shape;344;p13"/>
                <p:cNvGrpSpPr>
                  <a:grpSpLocks noGrp="1" noUngrp="1" noRot="1" noMove="1" noResize="1"/>
                </p:cNvGrpSpPr>
                <p:nvPr/>
              </p:nvGrpSpPr>
              <p:grpSpPr>
                <a:xfrm>
                  <a:off x="15332005" y="-305290"/>
                  <a:ext cx="113557" cy="127633"/>
                  <a:chOff x="15332005" y="-305290"/>
                  <a:chExt cx="113557" cy="127633"/>
                </a:xfrm>
              </p:grpSpPr>
              <p:sp>
                <p:nvSpPr>
                  <p:cNvPr id="345" name="Google Shape;345;p13"/>
                  <p:cNvSpPr>
                    <a:spLocks noGrp="1" noRot="1" noMove="1" noResize="1" noEditPoints="1" noAdjustHandles="1" noChangeArrowheads="1" noChangeShapeType="1"/>
                  </p:cNvSpPr>
                  <p:nvPr/>
                </p:nvSpPr>
                <p:spPr>
                  <a:xfrm>
                    <a:off x="15405345"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6" name="Google Shape;346;p13"/>
                  <p:cNvSpPr>
                    <a:spLocks noGrp="1" noRot="1" noMove="1" noResize="1" noEditPoints="1" noAdjustHandles="1" noChangeArrowheads="1" noChangeShapeType="1"/>
                  </p:cNvSpPr>
                  <p:nvPr/>
                </p:nvSpPr>
                <p:spPr>
                  <a:xfrm>
                    <a:off x="15332005" y="-305290"/>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47" name="Google Shape;347;p13"/>
                <p:cNvGrpSpPr>
                  <a:grpSpLocks noGrp="1" noUngrp="1" noRot="1" noMove="1" noResize="1"/>
                </p:cNvGrpSpPr>
                <p:nvPr/>
              </p:nvGrpSpPr>
              <p:grpSpPr>
                <a:xfrm>
                  <a:off x="16110373" y="-305328"/>
                  <a:ext cx="113592" cy="127614"/>
                  <a:chOff x="16110373" y="-305328"/>
                  <a:chExt cx="113592" cy="127614"/>
                </a:xfrm>
              </p:grpSpPr>
              <p:sp>
                <p:nvSpPr>
                  <p:cNvPr id="348" name="Google Shape;348;p13"/>
                  <p:cNvSpPr>
                    <a:spLocks noGrp="1" noRot="1" noMove="1" noResize="1" noEditPoints="1" noAdjustHandles="1" noChangeArrowheads="1" noChangeShapeType="1"/>
                  </p:cNvSpPr>
                  <p:nvPr/>
                </p:nvSpPr>
                <p:spPr>
                  <a:xfrm>
                    <a:off x="16183764" y="-302287"/>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9" name="Google Shape;349;p13"/>
                  <p:cNvSpPr>
                    <a:spLocks noGrp="1" noRot="1" noMove="1" noResize="1" noEditPoints="1" noAdjustHandles="1" noChangeArrowheads="1" noChangeShapeType="1"/>
                  </p:cNvSpPr>
                  <p:nvPr/>
                </p:nvSpPr>
                <p:spPr>
                  <a:xfrm>
                    <a:off x="16110373" y="-305328"/>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350" name="Google Shape;350;p13"/>
              <p:cNvGrpSpPr>
                <a:grpSpLocks noGrp="1" noUngrp="1" noRot="1" noMove="1" noResize="1"/>
              </p:cNvGrpSpPr>
              <p:nvPr/>
            </p:nvGrpSpPr>
            <p:grpSpPr>
              <a:xfrm>
                <a:off x="9882913" y="536908"/>
                <a:ext cx="6341057" cy="127693"/>
                <a:chOff x="9882913" y="536908"/>
                <a:chExt cx="6341057" cy="127693"/>
              </a:xfrm>
            </p:grpSpPr>
            <p:grpSp>
              <p:nvGrpSpPr>
                <p:cNvPr id="351" name="Google Shape;351;p13"/>
                <p:cNvGrpSpPr>
                  <a:grpSpLocks noGrp="1" noUngrp="1" noRot="1" noMove="1" noResize="1"/>
                </p:cNvGrpSpPr>
                <p:nvPr/>
              </p:nvGrpSpPr>
              <p:grpSpPr>
                <a:xfrm>
                  <a:off x="9882913" y="536908"/>
                  <a:ext cx="113675" cy="127662"/>
                  <a:chOff x="9882913" y="536908"/>
                  <a:chExt cx="113675" cy="127662"/>
                </a:xfrm>
              </p:grpSpPr>
              <p:sp>
                <p:nvSpPr>
                  <p:cNvPr id="352" name="Google Shape;352;p13"/>
                  <p:cNvSpPr>
                    <a:spLocks noGrp="1" noRot="1" noMove="1" noResize="1" noEditPoints="1" noAdjustHandles="1" noChangeArrowheads="1" noChangeShapeType="1"/>
                  </p:cNvSpPr>
                  <p:nvPr/>
                </p:nvSpPr>
                <p:spPr>
                  <a:xfrm>
                    <a:off x="9956385"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13"/>
                  <p:cNvSpPr>
                    <a:spLocks noGrp="1" noRot="1" noMove="1" noResize="1" noEditPoints="1" noAdjustHandles="1" noChangeArrowheads="1" noChangeShapeType="1"/>
                  </p:cNvSpPr>
                  <p:nvPr/>
                </p:nvSpPr>
                <p:spPr>
                  <a:xfrm>
                    <a:off x="9882913" y="5369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54" name="Google Shape;354;p13"/>
                <p:cNvGrpSpPr>
                  <a:grpSpLocks noGrp="1" noUngrp="1" noRot="1" noMove="1" noResize="1"/>
                </p:cNvGrpSpPr>
                <p:nvPr/>
              </p:nvGrpSpPr>
              <p:grpSpPr>
                <a:xfrm>
                  <a:off x="10661466" y="536968"/>
                  <a:ext cx="113557" cy="127633"/>
                  <a:chOff x="10661466" y="536968"/>
                  <a:chExt cx="113557" cy="127633"/>
                </a:xfrm>
              </p:grpSpPr>
              <p:sp>
                <p:nvSpPr>
                  <p:cNvPr id="355" name="Google Shape;355;p13"/>
                  <p:cNvSpPr>
                    <a:spLocks noGrp="1" noRot="1" noMove="1" noResize="1" noEditPoints="1" noAdjustHandles="1" noChangeArrowheads="1" noChangeShapeType="1"/>
                  </p:cNvSpPr>
                  <p:nvPr/>
                </p:nvSpPr>
                <p:spPr>
                  <a:xfrm>
                    <a:off x="10734807" y="539987"/>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13"/>
                  <p:cNvSpPr>
                    <a:spLocks noGrp="1" noRot="1" noMove="1" noResize="1" noEditPoints="1" noAdjustHandles="1" noChangeArrowheads="1" noChangeShapeType="1"/>
                  </p:cNvSpPr>
                  <p:nvPr/>
                </p:nvSpPr>
                <p:spPr>
                  <a:xfrm>
                    <a:off x="10661466"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57" name="Google Shape;357;p13"/>
                <p:cNvGrpSpPr>
                  <a:grpSpLocks noGrp="1" noUngrp="1" noRot="1" noMove="1" noResize="1"/>
                </p:cNvGrpSpPr>
                <p:nvPr/>
              </p:nvGrpSpPr>
              <p:grpSpPr>
                <a:xfrm>
                  <a:off x="11439900" y="536968"/>
                  <a:ext cx="113557" cy="127633"/>
                  <a:chOff x="11439900" y="536968"/>
                  <a:chExt cx="113557" cy="127633"/>
                </a:xfrm>
              </p:grpSpPr>
              <p:sp>
                <p:nvSpPr>
                  <p:cNvPr id="358" name="Google Shape;358;p13"/>
                  <p:cNvSpPr>
                    <a:spLocks noGrp="1" noRot="1" noMove="1" noResize="1" noEditPoints="1" noAdjustHandles="1" noChangeArrowheads="1" noChangeShapeType="1"/>
                  </p:cNvSpPr>
                  <p:nvPr/>
                </p:nvSpPr>
                <p:spPr>
                  <a:xfrm>
                    <a:off x="11513231"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13"/>
                  <p:cNvSpPr>
                    <a:spLocks noGrp="1" noRot="1" noMove="1" noResize="1" noEditPoints="1" noAdjustHandles="1" noChangeArrowheads="1" noChangeShapeType="1"/>
                  </p:cNvSpPr>
                  <p:nvPr/>
                </p:nvSpPr>
                <p:spPr>
                  <a:xfrm>
                    <a:off x="11439900"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0" name="Google Shape;360;p13"/>
                <p:cNvGrpSpPr>
                  <a:grpSpLocks noGrp="1" noUngrp="1" noRot="1" noMove="1" noResize="1"/>
                </p:cNvGrpSpPr>
                <p:nvPr/>
              </p:nvGrpSpPr>
              <p:grpSpPr>
                <a:xfrm>
                  <a:off x="12218312" y="536968"/>
                  <a:ext cx="113557" cy="127633"/>
                  <a:chOff x="12218312" y="536968"/>
                  <a:chExt cx="113557" cy="127633"/>
                </a:xfrm>
              </p:grpSpPr>
              <p:sp>
                <p:nvSpPr>
                  <p:cNvPr id="361" name="Google Shape;361;p13"/>
                  <p:cNvSpPr>
                    <a:spLocks noGrp="1" noRot="1" noMove="1" noResize="1" noEditPoints="1" noAdjustHandles="1" noChangeArrowheads="1" noChangeShapeType="1"/>
                  </p:cNvSpPr>
                  <p:nvPr/>
                </p:nvSpPr>
                <p:spPr>
                  <a:xfrm>
                    <a:off x="12291653"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13"/>
                  <p:cNvSpPr>
                    <a:spLocks noGrp="1" noRot="1" noMove="1" noResize="1" noEditPoints="1" noAdjustHandles="1" noChangeArrowheads="1" noChangeShapeType="1"/>
                  </p:cNvSpPr>
                  <p:nvPr/>
                </p:nvSpPr>
                <p:spPr>
                  <a:xfrm>
                    <a:off x="12218312"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3" name="Google Shape;363;p13"/>
                <p:cNvGrpSpPr>
                  <a:grpSpLocks noGrp="1" noUngrp="1" noRot="1" noMove="1" noResize="1"/>
                </p:cNvGrpSpPr>
                <p:nvPr/>
              </p:nvGrpSpPr>
              <p:grpSpPr>
                <a:xfrm>
                  <a:off x="12996746" y="536968"/>
                  <a:ext cx="113557" cy="127633"/>
                  <a:chOff x="12996746" y="536968"/>
                  <a:chExt cx="113557" cy="127633"/>
                </a:xfrm>
              </p:grpSpPr>
              <p:sp>
                <p:nvSpPr>
                  <p:cNvPr id="364" name="Google Shape;364;p13"/>
                  <p:cNvSpPr>
                    <a:spLocks noGrp="1" noRot="1" noMove="1" noResize="1" noEditPoints="1" noAdjustHandles="1" noChangeArrowheads="1" noChangeShapeType="1"/>
                  </p:cNvSpPr>
                  <p:nvPr/>
                </p:nvSpPr>
                <p:spPr>
                  <a:xfrm>
                    <a:off x="13070071"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13"/>
                  <p:cNvSpPr>
                    <a:spLocks noGrp="1" noRot="1" noMove="1" noResize="1" noEditPoints="1" noAdjustHandles="1" noChangeArrowheads="1" noChangeShapeType="1"/>
                  </p:cNvSpPr>
                  <p:nvPr/>
                </p:nvSpPr>
                <p:spPr>
                  <a:xfrm>
                    <a:off x="12996746"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6" name="Google Shape;366;p13"/>
                <p:cNvGrpSpPr>
                  <a:grpSpLocks noGrp="1" noUngrp="1" noRot="1" noMove="1" noResize="1"/>
                </p:cNvGrpSpPr>
                <p:nvPr/>
              </p:nvGrpSpPr>
              <p:grpSpPr>
                <a:xfrm>
                  <a:off x="13775158" y="536968"/>
                  <a:ext cx="113557" cy="127633"/>
                  <a:chOff x="13775158" y="536968"/>
                  <a:chExt cx="113557" cy="127633"/>
                </a:xfrm>
              </p:grpSpPr>
              <p:sp>
                <p:nvSpPr>
                  <p:cNvPr id="367" name="Google Shape;367;p13"/>
                  <p:cNvSpPr>
                    <a:spLocks noGrp="1" noRot="1" noMove="1" noResize="1" noEditPoints="1" noAdjustHandles="1" noChangeArrowheads="1" noChangeShapeType="1"/>
                  </p:cNvSpPr>
                  <p:nvPr/>
                </p:nvSpPr>
                <p:spPr>
                  <a:xfrm>
                    <a:off x="13848500"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8" name="Google Shape;368;p13"/>
                  <p:cNvSpPr>
                    <a:spLocks noGrp="1" noRot="1" noMove="1" noResize="1" noEditPoints="1" noAdjustHandles="1" noChangeArrowheads="1" noChangeShapeType="1"/>
                  </p:cNvSpPr>
                  <p:nvPr/>
                </p:nvSpPr>
                <p:spPr>
                  <a:xfrm>
                    <a:off x="13775158"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69" name="Google Shape;369;p13"/>
                <p:cNvGrpSpPr>
                  <a:grpSpLocks noGrp="1" noUngrp="1" noRot="1" noMove="1" noResize="1"/>
                </p:cNvGrpSpPr>
                <p:nvPr/>
              </p:nvGrpSpPr>
              <p:grpSpPr>
                <a:xfrm>
                  <a:off x="14553594" y="536968"/>
                  <a:ext cx="113557" cy="127633"/>
                  <a:chOff x="14553594" y="536968"/>
                  <a:chExt cx="113557" cy="127633"/>
                </a:xfrm>
              </p:grpSpPr>
              <p:sp>
                <p:nvSpPr>
                  <p:cNvPr id="370" name="Google Shape;370;p13"/>
                  <p:cNvSpPr>
                    <a:spLocks noGrp="1" noRot="1" noMove="1" noResize="1" noEditPoints="1" noAdjustHandles="1" noChangeArrowheads="1" noChangeShapeType="1"/>
                  </p:cNvSpPr>
                  <p:nvPr/>
                </p:nvSpPr>
                <p:spPr>
                  <a:xfrm>
                    <a:off x="14626917"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1" name="Google Shape;371;p13"/>
                  <p:cNvSpPr>
                    <a:spLocks noGrp="1" noRot="1" noMove="1" noResize="1" noEditPoints="1" noAdjustHandles="1" noChangeArrowheads="1" noChangeShapeType="1"/>
                  </p:cNvSpPr>
                  <p:nvPr/>
                </p:nvSpPr>
                <p:spPr>
                  <a:xfrm>
                    <a:off x="14553594"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72" name="Google Shape;372;p13"/>
                <p:cNvGrpSpPr>
                  <a:grpSpLocks noGrp="1" noUngrp="1" noRot="1" noMove="1" noResize="1"/>
                </p:cNvGrpSpPr>
                <p:nvPr/>
              </p:nvGrpSpPr>
              <p:grpSpPr>
                <a:xfrm>
                  <a:off x="15332005" y="536968"/>
                  <a:ext cx="113557" cy="127633"/>
                  <a:chOff x="15332005" y="536968"/>
                  <a:chExt cx="113557" cy="127633"/>
                </a:xfrm>
              </p:grpSpPr>
              <p:sp>
                <p:nvSpPr>
                  <p:cNvPr id="373" name="Google Shape;373;p13"/>
                  <p:cNvSpPr>
                    <a:spLocks noGrp="1" noRot="1" noMove="1" noResize="1" noEditPoints="1" noAdjustHandles="1" noChangeArrowheads="1" noChangeShapeType="1"/>
                  </p:cNvSpPr>
                  <p:nvPr/>
                </p:nvSpPr>
                <p:spPr>
                  <a:xfrm>
                    <a:off x="15405345"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4" name="Google Shape;374;p13"/>
                  <p:cNvSpPr>
                    <a:spLocks noGrp="1" noRot="1" noMove="1" noResize="1" noEditPoints="1" noAdjustHandles="1" noChangeArrowheads="1" noChangeShapeType="1"/>
                  </p:cNvSpPr>
                  <p:nvPr/>
                </p:nvSpPr>
                <p:spPr>
                  <a:xfrm>
                    <a:off x="15332005" y="536968"/>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75" name="Google Shape;375;p13"/>
                <p:cNvGrpSpPr>
                  <a:grpSpLocks noGrp="1" noUngrp="1" noRot="1" noMove="1" noResize="1"/>
                </p:cNvGrpSpPr>
                <p:nvPr/>
              </p:nvGrpSpPr>
              <p:grpSpPr>
                <a:xfrm>
                  <a:off x="16110298" y="536908"/>
                  <a:ext cx="113672" cy="127662"/>
                  <a:chOff x="16110298" y="536908"/>
                  <a:chExt cx="113672" cy="127662"/>
                </a:xfrm>
              </p:grpSpPr>
              <p:sp>
                <p:nvSpPr>
                  <p:cNvPr id="376" name="Google Shape;376;p13"/>
                  <p:cNvSpPr>
                    <a:spLocks noGrp="1" noRot="1" noMove="1" noResize="1" noEditPoints="1" noAdjustHandles="1" noChangeArrowheads="1" noChangeShapeType="1"/>
                  </p:cNvSpPr>
                  <p:nvPr/>
                </p:nvSpPr>
                <p:spPr>
                  <a:xfrm>
                    <a:off x="16183764" y="539987"/>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7" name="Google Shape;377;p13"/>
                  <p:cNvSpPr>
                    <a:spLocks noGrp="1" noRot="1" noMove="1" noResize="1" noEditPoints="1" noAdjustHandles="1" noChangeArrowheads="1" noChangeShapeType="1"/>
                  </p:cNvSpPr>
                  <p:nvPr/>
                </p:nvSpPr>
                <p:spPr>
                  <a:xfrm>
                    <a:off x="16110298" y="5369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378" name="Google Shape;378;p13"/>
              <p:cNvGrpSpPr>
                <a:grpSpLocks noGrp="1" noUngrp="1" noRot="1" noMove="1" noResize="1"/>
              </p:cNvGrpSpPr>
              <p:nvPr/>
            </p:nvGrpSpPr>
            <p:grpSpPr>
              <a:xfrm>
                <a:off x="9882913" y="1379167"/>
                <a:ext cx="6341057" cy="127693"/>
                <a:chOff x="9882913" y="1379167"/>
                <a:chExt cx="6341057" cy="127693"/>
              </a:xfrm>
            </p:grpSpPr>
            <p:grpSp>
              <p:nvGrpSpPr>
                <p:cNvPr id="379" name="Google Shape;379;p13"/>
                <p:cNvGrpSpPr>
                  <a:grpSpLocks noGrp="1" noUngrp="1" noRot="1" noMove="1" noResize="1"/>
                </p:cNvGrpSpPr>
                <p:nvPr/>
              </p:nvGrpSpPr>
              <p:grpSpPr>
                <a:xfrm>
                  <a:off x="9882913" y="1379167"/>
                  <a:ext cx="113675" cy="127662"/>
                  <a:chOff x="9882913" y="1379167"/>
                  <a:chExt cx="113675" cy="127662"/>
                </a:xfrm>
              </p:grpSpPr>
              <p:sp>
                <p:nvSpPr>
                  <p:cNvPr id="380" name="Google Shape;380;p13"/>
                  <p:cNvSpPr>
                    <a:spLocks noGrp="1" noRot="1" noMove="1" noResize="1" noEditPoints="1" noAdjustHandles="1" noChangeArrowheads="1" noChangeShapeType="1"/>
                  </p:cNvSpPr>
                  <p:nvPr/>
                </p:nvSpPr>
                <p:spPr>
                  <a:xfrm>
                    <a:off x="9956385"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1" name="Google Shape;381;p13"/>
                  <p:cNvSpPr>
                    <a:spLocks noGrp="1" noRot="1" noMove="1" noResize="1" noEditPoints="1" noAdjustHandles="1" noChangeArrowheads="1" noChangeShapeType="1"/>
                  </p:cNvSpPr>
                  <p:nvPr/>
                </p:nvSpPr>
                <p:spPr>
                  <a:xfrm>
                    <a:off x="9882913" y="13791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2" name="Google Shape;382;p13"/>
                <p:cNvGrpSpPr>
                  <a:grpSpLocks noGrp="1" noUngrp="1" noRot="1" noMove="1" noResize="1"/>
                </p:cNvGrpSpPr>
                <p:nvPr/>
              </p:nvGrpSpPr>
              <p:grpSpPr>
                <a:xfrm>
                  <a:off x="10661466" y="1379227"/>
                  <a:ext cx="113557" cy="127633"/>
                  <a:chOff x="10661466" y="1379227"/>
                  <a:chExt cx="113557" cy="127633"/>
                </a:xfrm>
              </p:grpSpPr>
              <p:sp>
                <p:nvSpPr>
                  <p:cNvPr id="383" name="Google Shape;383;p13"/>
                  <p:cNvSpPr>
                    <a:spLocks noGrp="1" noRot="1" noMove="1" noResize="1" noEditPoints="1" noAdjustHandles="1" noChangeArrowheads="1" noChangeShapeType="1"/>
                  </p:cNvSpPr>
                  <p:nvPr/>
                </p:nvSpPr>
                <p:spPr>
                  <a:xfrm>
                    <a:off x="10734807" y="1382246"/>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13"/>
                  <p:cNvSpPr>
                    <a:spLocks noGrp="1" noRot="1" noMove="1" noResize="1" noEditPoints="1" noAdjustHandles="1" noChangeArrowheads="1" noChangeShapeType="1"/>
                  </p:cNvSpPr>
                  <p:nvPr/>
                </p:nvSpPr>
                <p:spPr>
                  <a:xfrm>
                    <a:off x="10661466"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5" name="Google Shape;385;p13"/>
                <p:cNvGrpSpPr>
                  <a:grpSpLocks noGrp="1" noUngrp="1" noRot="1" noMove="1" noResize="1"/>
                </p:cNvGrpSpPr>
                <p:nvPr/>
              </p:nvGrpSpPr>
              <p:grpSpPr>
                <a:xfrm>
                  <a:off x="11439900" y="1379227"/>
                  <a:ext cx="113557" cy="127633"/>
                  <a:chOff x="11439900" y="1379227"/>
                  <a:chExt cx="113557" cy="127633"/>
                </a:xfrm>
              </p:grpSpPr>
              <p:sp>
                <p:nvSpPr>
                  <p:cNvPr id="386" name="Google Shape;386;p13"/>
                  <p:cNvSpPr>
                    <a:spLocks noGrp="1" noRot="1" noMove="1" noResize="1" noEditPoints="1" noAdjustHandles="1" noChangeArrowheads="1" noChangeShapeType="1"/>
                  </p:cNvSpPr>
                  <p:nvPr/>
                </p:nvSpPr>
                <p:spPr>
                  <a:xfrm>
                    <a:off x="11513231"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13"/>
                  <p:cNvSpPr>
                    <a:spLocks noGrp="1" noRot="1" noMove="1" noResize="1" noEditPoints="1" noAdjustHandles="1" noChangeArrowheads="1" noChangeShapeType="1"/>
                  </p:cNvSpPr>
                  <p:nvPr/>
                </p:nvSpPr>
                <p:spPr>
                  <a:xfrm>
                    <a:off x="11439900"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88" name="Google Shape;388;p13"/>
                <p:cNvGrpSpPr>
                  <a:grpSpLocks noGrp="1" noUngrp="1" noRot="1" noMove="1" noResize="1"/>
                </p:cNvGrpSpPr>
                <p:nvPr/>
              </p:nvGrpSpPr>
              <p:grpSpPr>
                <a:xfrm>
                  <a:off x="12218312" y="1379227"/>
                  <a:ext cx="113557" cy="127633"/>
                  <a:chOff x="12218312" y="1379227"/>
                  <a:chExt cx="113557" cy="127633"/>
                </a:xfrm>
              </p:grpSpPr>
              <p:sp>
                <p:nvSpPr>
                  <p:cNvPr id="389" name="Google Shape;389;p13"/>
                  <p:cNvSpPr>
                    <a:spLocks noGrp="1" noRot="1" noMove="1" noResize="1" noEditPoints="1" noAdjustHandles="1" noChangeArrowheads="1" noChangeShapeType="1"/>
                  </p:cNvSpPr>
                  <p:nvPr/>
                </p:nvSpPr>
                <p:spPr>
                  <a:xfrm>
                    <a:off x="12291653"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13"/>
                  <p:cNvSpPr>
                    <a:spLocks noGrp="1" noRot="1" noMove="1" noResize="1" noEditPoints="1" noAdjustHandles="1" noChangeArrowheads="1" noChangeShapeType="1"/>
                  </p:cNvSpPr>
                  <p:nvPr/>
                </p:nvSpPr>
                <p:spPr>
                  <a:xfrm>
                    <a:off x="12218312"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1" name="Google Shape;391;p13"/>
                <p:cNvGrpSpPr>
                  <a:grpSpLocks noGrp="1" noUngrp="1" noRot="1" noMove="1" noResize="1"/>
                </p:cNvGrpSpPr>
                <p:nvPr/>
              </p:nvGrpSpPr>
              <p:grpSpPr>
                <a:xfrm>
                  <a:off x="12996746" y="1379227"/>
                  <a:ext cx="113557" cy="127633"/>
                  <a:chOff x="12996746" y="1379227"/>
                  <a:chExt cx="113557" cy="127633"/>
                </a:xfrm>
              </p:grpSpPr>
              <p:sp>
                <p:nvSpPr>
                  <p:cNvPr id="392" name="Google Shape;392;p13"/>
                  <p:cNvSpPr>
                    <a:spLocks noGrp="1" noRot="1" noMove="1" noResize="1" noEditPoints="1" noAdjustHandles="1" noChangeArrowheads="1" noChangeShapeType="1"/>
                  </p:cNvSpPr>
                  <p:nvPr/>
                </p:nvSpPr>
                <p:spPr>
                  <a:xfrm>
                    <a:off x="13070071"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3" name="Google Shape;393;p13"/>
                  <p:cNvSpPr>
                    <a:spLocks noGrp="1" noRot="1" noMove="1" noResize="1" noEditPoints="1" noAdjustHandles="1" noChangeArrowheads="1" noChangeShapeType="1"/>
                  </p:cNvSpPr>
                  <p:nvPr/>
                </p:nvSpPr>
                <p:spPr>
                  <a:xfrm>
                    <a:off x="12996746"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4" name="Google Shape;394;p13"/>
                <p:cNvGrpSpPr>
                  <a:grpSpLocks noGrp="1" noUngrp="1" noRot="1" noMove="1" noResize="1"/>
                </p:cNvGrpSpPr>
                <p:nvPr/>
              </p:nvGrpSpPr>
              <p:grpSpPr>
                <a:xfrm>
                  <a:off x="13775158" y="1379227"/>
                  <a:ext cx="113557" cy="127633"/>
                  <a:chOff x="13775158" y="1379227"/>
                  <a:chExt cx="113557" cy="127633"/>
                </a:xfrm>
              </p:grpSpPr>
              <p:sp>
                <p:nvSpPr>
                  <p:cNvPr id="395" name="Google Shape;395;p13"/>
                  <p:cNvSpPr>
                    <a:spLocks noGrp="1" noRot="1" noMove="1" noResize="1" noEditPoints="1" noAdjustHandles="1" noChangeArrowheads="1" noChangeShapeType="1"/>
                  </p:cNvSpPr>
                  <p:nvPr/>
                </p:nvSpPr>
                <p:spPr>
                  <a:xfrm>
                    <a:off x="13848500"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13"/>
                  <p:cNvSpPr>
                    <a:spLocks noGrp="1" noRot="1" noMove="1" noResize="1" noEditPoints="1" noAdjustHandles="1" noChangeArrowheads="1" noChangeShapeType="1"/>
                  </p:cNvSpPr>
                  <p:nvPr/>
                </p:nvSpPr>
                <p:spPr>
                  <a:xfrm>
                    <a:off x="13775158"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7" name="Google Shape;397;p13"/>
                <p:cNvGrpSpPr>
                  <a:grpSpLocks noGrp="1" noUngrp="1" noRot="1" noMove="1" noResize="1"/>
                </p:cNvGrpSpPr>
                <p:nvPr/>
              </p:nvGrpSpPr>
              <p:grpSpPr>
                <a:xfrm>
                  <a:off x="14553594" y="1379227"/>
                  <a:ext cx="113557" cy="127633"/>
                  <a:chOff x="14553594" y="1379227"/>
                  <a:chExt cx="113557" cy="127633"/>
                </a:xfrm>
              </p:grpSpPr>
              <p:sp>
                <p:nvSpPr>
                  <p:cNvPr id="398" name="Google Shape;398;p13"/>
                  <p:cNvSpPr>
                    <a:spLocks noGrp="1" noRot="1" noMove="1" noResize="1" noEditPoints="1" noAdjustHandles="1" noChangeArrowheads="1" noChangeShapeType="1"/>
                  </p:cNvSpPr>
                  <p:nvPr/>
                </p:nvSpPr>
                <p:spPr>
                  <a:xfrm>
                    <a:off x="14626917"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9" name="Google Shape;399;p13"/>
                  <p:cNvSpPr>
                    <a:spLocks noGrp="1" noRot="1" noMove="1" noResize="1" noEditPoints="1" noAdjustHandles="1" noChangeArrowheads="1" noChangeShapeType="1"/>
                  </p:cNvSpPr>
                  <p:nvPr/>
                </p:nvSpPr>
                <p:spPr>
                  <a:xfrm>
                    <a:off x="14553594"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00" name="Google Shape;400;p13"/>
                <p:cNvGrpSpPr>
                  <a:grpSpLocks noGrp="1" noUngrp="1" noRot="1" noMove="1" noResize="1"/>
                </p:cNvGrpSpPr>
                <p:nvPr/>
              </p:nvGrpSpPr>
              <p:grpSpPr>
                <a:xfrm>
                  <a:off x="15332005" y="1379227"/>
                  <a:ext cx="113557" cy="127633"/>
                  <a:chOff x="15332005" y="1379227"/>
                  <a:chExt cx="113557" cy="127633"/>
                </a:xfrm>
              </p:grpSpPr>
              <p:sp>
                <p:nvSpPr>
                  <p:cNvPr id="401" name="Google Shape;401;p13"/>
                  <p:cNvSpPr>
                    <a:spLocks noGrp="1" noRot="1" noMove="1" noResize="1" noEditPoints="1" noAdjustHandles="1" noChangeArrowheads="1" noChangeShapeType="1"/>
                  </p:cNvSpPr>
                  <p:nvPr/>
                </p:nvSpPr>
                <p:spPr>
                  <a:xfrm>
                    <a:off x="15405345"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13"/>
                  <p:cNvSpPr>
                    <a:spLocks noGrp="1" noRot="1" noMove="1" noResize="1" noEditPoints="1" noAdjustHandles="1" noChangeArrowheads="1" noChangeShapeType="1"/>
                  </p:cNvSpPr>
                  <p:nvPr/>
                </p:nvSpPr>
                <p:spPr>
                  <a:xfrm>
                    <a:off x="15332005" y="13792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03" name="Google Shape;403;p13"/>
                <p:cNvGrpSpPr>
                  <a:grpSpLocks noGrp="1" noUngrp="1" noRot="1" noMove="1" noResize="1"/>
                </p:cNvGrpSpPr>
                <p:nvPr/>
              </p:nvGrpSpPr>
              <p:grpSpPr>
                <a:xfrm>
                  <a:off x="16110298" y="1379167"/>
                  <a:ext cx="113672" cy="127662"/>
                  <a:chOff x="16110298" y="1379167"/>
                  <a:chExt cx="113672" cy="127662"/>
                </a:xfrm>
              </p:grpSpPr>
              <p:sp>
                <p:nvSpPr>
                  <p:cNvPr id="404" name="Google Shape;404;p13"/>
                  <p:cNvSpPr>
                    <a:spLocks noGrp="1" noRot="1" noMove="1" noResize="1" noEditPoints="1" noAdjustHandles="1" noChangeArrowheads="1" noChangeShapeType="1"/>
                  </p:cNvSpPr>
                  <p:nvPr/>
                </p:nvSpPr>
                <p:spPr>
                  <a:xfrm>
                    <a:off x="16183764" y="1382246"/>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5" name="Google Shape;405;p13"/>
                  <p:cNvSpPr>
                    <a:spLocks noGrp="1" noRot="1" noMove="1" noResize="1" noEditPoints="1" noAdjustHandles="1" noChangeArrowheads="1" noChangeShapeType="1"/>
                  </p:cNvSpPr>
                  <p:nvPr/>
                </p:nvSpPr>
                <p:spPr>
                  <a:xfrm>
                    <a:off x="16110298" y="13791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06" name="Google Shape;406;p13"/>
              <p:cNvGrpSpPr>
                <a:grpSpLocks noGrp="1" noUngrp="1" noRot="1" noMove="1" noResize="1"/>
              </p:cNvGrpSpPr>
              <p:nvPr/>
            </p:nvGrpSpPr>
            <p:grpSpPr>
              <a:xfrm>
                <a:off x="9882913" y="2221449"/>
                <a:ext cx="6341057" cy="127692"/>
                <a:chOff x="9882913" y="2221449"/>
                <a:chExt cx="6341057" cy="127692"/>
              </a:xfrm>
            </p:grpSpPr>
            <p:grpSp>
              <p:nvGrpSpPr>
                <p:cNvPr id="407" name="Google Shape;407;p13"/>
                <p:cNvGrpSpPr>
                  <a:grpSpLocks noGrp="1" noUngrp="1" noRot="1" noMove="1" noResize="1"/>
                </p:cNvGrpSpPr>
                <p:nvPr/>
              </p:nvGrpSpPr>
              <p:grpSpPr>
                <a:xfrm>
                  <a:off x="9882913" y="2221449"/>
                  <a:ext cx="113675" cy="127662"/>
                  <a:chOff x="9882913" y="2221449"/>
                  <a:chExt cx="113675" cy="127662"/>
                </a:xfrm>
              </p:grpSpPr>
              <p:sp>
                <p:nvSpPr>
                  <p:cNvPr id="408" name="Google Shape;408;p13"/>
                  <p:cNvSpPr>
                    <a:spLocks noGrp="1" noRot="1" noMove="1" noResize="1" noEditPoints="1" noAdjustHandles="1" noChangeArrowheads="1" noChangeShapeType="1"/>
                  </p:cNvSpPr>
                  <p:nvPr/>
                </p:nvSpPr>
                <p:spPr>
                  <a:xfrm>
                    <a:off x="9956385"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13"/>
                  <p:cNvSpPr>
                    <a:spLocks noGrp="1" noRot="1" noMove="1" noResize="1" noEditPoints="1" noAdjustHandles="1" noChangeArrowheads="1" noChangeShapeType="1"/>
                  </p:cNvSpPr>
                  <p:nvPr/>
                </p:nvSpPr>
                <p:spPr>
                  <a:xfrm>
                    <a:off x="9882913" y="2221449"/>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0" name="Google Shape;410;p13"/>
                <p:cNvGrpSpPr>
                  <a:grpSpLocks noGrp="1" noUngrp="1" noRot="1" noMove="1" noResize="1"/>
                </p:cNvGrpSpPr>
                <p:nvPr/>
              </p:nvGrpSpPr>
              <p:grpSpPr>
                <a:xfrm>
                  <a:off x="10661466" y="2221509"/>
                  <a:ext cx="113557" cy="127632"/>
                  <a:chOff x="10661466" y="2221509"/>
                  <a:chExt cx="113557" cy="127632"/>
                </a:xfrm>
              </p:grpSpPr>
              <p:sp>
                <p:nvSpPr>
                  <p:cNvPr id="411" name="Google Shape;411;p13"/>
                  <p:cNvSpPr>
                    <a:spLocks noGrp="1" noRot="1" noMove="1" noResize="1" noEditPoints="1" noAdjustHandles="1" noChangeArrowheads="1" noChangeShapeType="1"/>
                  </p:cNvSpPr>
                  <p:nvPr/>
                </p:nvSpPr>
                <p:spPr>
                  <a:xfrm>
                    <a:off x="10734807" y="222451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13"/>
                  <p:cNvSpPr>
                    <a:spLocks noGrp="1" noRot="1" noMove="1" noResize="1" noEditPoints="1" noAdjustHandles="1" noChangeArrowheads="1" noChangeShapeType="1"/>
                  </p:cNvSpPr>
                  <p:nvPr/>
                </p:nvSpPr>
                <p:spPr>
                  <a:xfrm>
                    <a:off x="10661466"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3" name="Google Shape;413;p13"/>
                <p:cNvGrpSpPr>
                  <a:grpSpLocks noGrp="1" noUngrp="1" noRot="1" noMove="1" noResize="1"/>
                </p:cNvGrpSpPr>
                <p:nvPr/>
              </p:nvGrpSpPr>
              <p:grpSpPr>
                <a:xfrm>
                  <a:off x="11439900" y="2221509"/>
                  <a:ext cx="113557" cy="127632"/>
                  <a:chOff x="11439900" y="2221509"/>
                  <a:chExt cx="113557" cy="127632"/>
                </a:xfrm>
              </p:grpSpPr>
              <p:sp>
                <p:nvSpPr>
                  <p:cNvPr id="414" name="Google Shape;414;p13"/>
                  <p:cNvSpPr>
                    <a:spLocks noGrp="1" noRot="1" noMove="1" noResize="1" noEditPoints="1" noAdjustHandles="1" noChangeArrowheads="1" noChangeShapeType="1"/>
                  </p:cNvSpPr>
                  <p:nvPr/>
                </p:nvSpPr>
                <p:spPr>
                  <a:xfrm>
                    <a:off x="11513231"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13"/>
                  <p:cNvSpPr>
                    <a:spLocks noGrp="1" noRot="1" noMove="1" noResize="1" noEditPoints="1" noAdjustHandles="1" noChangeArrowheads="1" noChangeShapeType="1"/>
                  </p:cNvSpPr>
                  <p:nvPr/>
                </p:nvSpPr>
                <p:spPr>
                  <a:xfrm>
                    <a:off x="11439900"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6" name="Google Shape;416;p13"/>
                <p:cNvGrpSpPr>
                  <a:grpSpLocks noGrp="1" noUngrp="1" noRot="1" noMove="1" noResize="1"/>
                </p:cNvGrpSpPr>
                <p:nvPr/>
              </p:nvGrpSpPr>
              <p:grpSpPr>
                <a:xfrm>
                  <a:off x="12218312" y="2221509"/>
                  <a:ext cx="113557" cy="127632"/>
                  <a:chOff x="12218312" y="2221509"/>
                  <a:chExt cx="113557" cy="127632"/>
                </a:xfrm>
              </p:grpSpPr>
              <p:sp>
                <p:nvSpPr>
                  <p:cNvPr id="417" name="Google Shape;417;p13"/>
                  <p:cNvSpPr>
                    <a:spLocks noGrp="1" noRot="1" noMove="1" noResize="1" noEditPoints="1" noAdjustHandles="1" noChangeArrowheads="1" noChangeShapeType="1"/>
                  </p:cNvSpPr>
                  <p:nvPr/>
                </p:nvSpPr>
                <p:spPr>
                  <a:xfrm>
                    <a:off x="12291653"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13"/>
                  <p:cNvSpPr>
                    <a:spLocks noGrp="1" noRot="1" noMove="1" noResize="1" noEditPoints="1" noAdjustHandles="1" noChangeArrowheads="1" noChangeShapeType="1"/>
                  </p:cNvSpPr>
                  <p:nvPr/>
                </p:nvSpPr>
                <p:spPr>
                  <a:xfrm>
                    <a:off x="12218312"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19" name="Google Shape;419;p13"/>
                <p:cNvGrpSpPr>
                  <a:grpSpLocks noGrp="1" noUngrp="1" noRot="1" noMove="1" noResize="1"/>
                </p:cNvGrpSpPr>
                <p:nvPr/>
              </p:nvGrpSpPr>
              <p:grpSpPr>
                <a:xfrm>
                  <a:off x="12996746" y="2221509"/>
                  <a:ext cx="113557" cy="127632"/>
                  <a:chOff x="12996746" y="2221509"/>
                  <a:chExt cx="113557" cy="127632"/>
                </a:xfrm>
              </p:grpSpPr>
              <p:sp>
                <p:nvSpPr>
                  <p:cNvPr id="420" name="Google Shape;420;p13"/>
                  <p:cNvSpPr>
                    <a:spLocks noGrp="1" noRot="1" noMove="1" noResize="1" noEditPoints="1" noAdjustHandles="1" noChangeArrowheads="1" noChangeShapeType="1"/>
                  </p:cNvSpPr>
                  <p:nvPr/>
                </p:nvSpPr>
                <p:spPr>
                  <a:xfrm>
                    <a:off x="13070071"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1" name="Google Shape;421;p13"/>
                  <p:cNvSpPr>
                    <a:spLocks noGrp="1" noRot="1" noMove="1" noResize="1" noEditPoints="1" noAdjustHandles="1" noChangeArrowheads="1" noChangeShapeType="1"/>
                  </p:cNvSpPr>
                  <p:nvPr/>
                </p:nvSpPr>
                <p:spPr>
                  <a:xfrm>
                    <a:off x="12996746"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2" name="Google Shape;422;p13"/>
                <p:cNvGrpSpPr>
                  <a:grpSpLocks noGrp="1" noUngrp="1" noRot="1" noMove="1" noResize="1"/>
                </p:cNvGrpSpPr>
                <p:nvPr/>
              </p:nvGrpSpPr>
              <p:grpSpPr>
                <a:xfrm>
                  <a:off x="13775158" y="2221509"/>
                  <a:ext cx="113557" cy="127632"/>
                  <a:chOff x="13775158" y="2221509"/>
                  <a:chExt cx="113557" cy="127632"/>
                </a:xfrm>
              </p:grpSpPr>
              <p:sp>
                <p:nvSpPr>
                  <p:cNvPr id="423" name="Google Shape;423;p13"/>
                  <p:cNvSpPr>
                    <a:spLocks noGrp="1" noRot="1" noMove="1" noResize="1" noEditPoints="1" noAdjustHandles="1" noChangeArrowheads="1" noChangeShapeType="1"/>
                  </p:cNvSpPr>
                  <p:nvPr/>
                </p:nvSpPr>
                <p:spPr>
                  <a:xfrm>
                    <a:off x="13848500"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4" name="Google Shape;424;p13"/>
                  <p:cNvSpPr>
                    <a:spLocks noGrp="1" noRot="1" noMove="1" noResize="1" noEditPoints="1" noAdjustHandles="1" noChangeArrowheads="1" noChangeShapeType="1"/>
                  </p:cNvSpPr>
                  <p:nvPr/>
                </p:nvSpPr>
                <p:spPr>
                  <a:xfrm>
                    <a:off x="13775158"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5" name="Google Shape;425;p13"/>
                <p:cNvGrpSpPr>
                  <a:grpSpLocks noGrp="1" noUngrp="1" noRot="1" noMove="1" noResize="1"/>
                </p:cNvGrpSpPr>
                <p:nvPr/>
              </p:nvGrpSpPr>
              <p:grpSpPr>
                <a:xfrm>
                  <a:off x="14553594" y="2221509"/>
                  <a:ext cx="113557" cy="127632"/>
                  <a:chOff x="14553594" y="2221509"/>
                  <a:chExt cx="113557" cy="127632"/>
                </a:xfrm>
              </p:grpSpPr>
              <p:sp>
                <p:nvSpPr>
                  <p:cNvPr id="426" name="Google Shape;426;p13"/>
                  <p:cNvSpPr>
                    <a:spLocks noGrp="1" noRot="1" noMove="1" noResize="1" noEditPoints="1" noAdjustHandles="1" noChangeArrowheads="1" noChangeShapeType="1"/>
                  </p:cNvSpPr>
                  <p:nvPr/>
                </p:nvSpPr>
                <p:spPr>
                  <a:xfrm>
                    <a:off x="14626917"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7" name="Google Shape;427;p13"/>
                  <p:cNvSpPr>
                    <a:spLocks noGrp="1" noRot="1" noMove="1" noResize="1" noEditPoints="1" noAdjustHandles="1" noChangeArrowheads="1" noChangeShapeType="1"/>
                  </p:cNvSpPr>
                  <p:nvPr/>
                </p:nvSpPr>
                <p:spPr>
                  <a:xfrm>
                    <a:off x="14553594"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8" name="Google Shape;428;p13"/>
                <p:cNvGrpSpPr>
                  <a:grpSpLocks noGrp="1" noUngrp="1" noRot="1" noMove="1" noResize="1"/>
                </p:cNvGrpSpPr>
                <p:nvPr/>
              </p:nvGrpSpPr>
              <p:grpSpPr>
                <a:xfrm>
                  <a:off x="15332005" y="2221509"/>
                  <a:ext cx="113557" cy="127632"/>
                  <a:chOff x="15332005" y="2221509"/>
                  <a:chExt cx="113557" cy="127632"/>
                </a:xfrm>
              </p:grpSpPr>
              <p:sp>
                <p:nvSpPr>
                  <p:cNvPr id="429" name="Google Shape;429;p13"/>
                  <p:cNvSpPr>
                    <a:spLocks noGrp="1" noRot="1" noMove="1" noResize="1" noEditPoints="1" noAdjustHandles="1" noChangeArrowheads="1" noChangeShapeType="1"/>
                  </p:cNvSpPr>
                  <p:nvPr/>
                </p:nvSpPr>
                <p:spPr>
                  <a:xfrm>
                    <a:off x="15405345"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0" name="Google Shape;430;p13"/>
                  <p:cNvSpPr>
                    <a:spLocks noGrp="1" noRot="1" noMove="1" noResize="1" noEditPoints="1" noAdjustHandles="1" noChangeArrowheads="1" noChangeShapeType="1"/>
                  </p:cNvSpPr>
                  <p:nvPr/>
                </p:nvSpPr>
                <p:spPr>
                  <a:xfrm>
                    <a:off x="15332005" y="2221509"/>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1" name="Google Shape;431;p13"/>
                <p:cNvGrpSpPr>
                  <a:grpSpLocks noGrp="1" noUngrp="1" noRot="1" noMove="1" noResize="1"/>
                </p:cNvGrpSpPr>
                <p:nvPr/>
              </p:nvGrpSpPr>
              <p:grpSpPr>
                <a:xfrm>
                  <a:off x="16110298" y="2221449"/>
                  <a:ext cx="113672" cy="127662"/>
                  <a:chOff x="16110298" y="2221449"/>
                  <a:chExt cx="113672" cy="127662"/>
                </a:xfrm>
              </p:grpSpPr>
              <p:sp>
                <p:nvSpPr>
                  <p:cNvPr id="432" name="Google Shape;432;p13"/>
                  <p:cNvSpPr>
                    <a:spLocks noGrp="1" noRot="1" noMove="1" noResize="1" noEditPoints="1" noAdjustHandles="1" noChangeArrowheads="1" noChangeShapeType="1"/>
                  </p:cNvSpPr>
                  <p:nvPr/>
                </p:nvSpPr>
                <p:spPr>
                  <a:xfrm>
                    <a:off x="16183764" y="222451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13"/>
                  <p:cNvSpPr>
                    <a:spLocks noGrp="1" noRot="1" noMove="1" noResize="1" noEditPoints="1" noAdjustHandles="1" noChangeArrowheads="1" noChangeShapeType="1"/>
                  </p:cNvSpPr>
                  <p:nvPr/>
                </p:nvSpPr>
                <p:spPr>
                  <a:xfrm>
                    <a:off x="16110298" y="2221449"/>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34" name="Google Shape;434;p13"/>
              <p:cNvGrpSpPr>
                <a:grpSpLocks noGrp="1" noUngrp="1" noRot="1" noMove="1" noResize="1"/>
              </p:cNvGrpSpPr>
              <p:nvPr/>
            </p:nvGrpSpPr>
            <p:grpSpPr>
              <a:xfrm>
                <a:off x="9882913" y="3063708"/>
                <a:ext cx="6341057" cy="127692"/>
                <a:chOff x="9882913" y="3063708"/>
                <a:chExt cx="6341057" cy="127692"/>
              </a:xfrm>
            </p:grpSpPr>
            <p:grpSp>
              <p:nvGrpSpPr>
                <p:cNvPr id="435" name="Google Shape;435;p13"/>
                <p:cNvGrpSpPr>
                  <a:grpSpLocks noGrp="1" noUngrp="1" noRot="1" noMove="1" noResize="1"/>
                </p:cNvGrpSpPr>
                <p:nvPr/>
              </p:nvGrpSpPr>
              <p:grpSpPr>
                <a:xfrm>
                  <a:off x="9882913" y="3063708"/>
                  <a:ext cx="113675" cy="127662"/>
                  <a:chOff x="9882913" y="3063708"/>
                  <a:chExt cx="113675" cy="127662"/>
                </a:xfrm>
              </p:grpSpPr>
              <p:sp>
                <p:nvSpPr>
                  <p:cNvPr id="436" name="Google Shape;436;p13"/>
                  <p:cNvSpPr>
                    <a:spLocks noGrp="1" noRot="1" noMove="1" noResize="1" noEditPoints="1" noAdjustHandles="1" noChangeArrowheads="1" noChangeShapeType="1"/>
                  </p:cNvSpPr>
                  <p:nvPr/>
                </p:nvSpPr>
                <p:spPr>
                  <a:xfrm>
                    <a:off x="9956385"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7" name="Google Shape;437;p13"/>
                  <p:cNvSpPr>
                    <a:spLocks noGrp="1" noRot="1" noMove="1" noResize="1" noEditPoints="1" noAdjustHandles="1" noChangeArrowheads="1" noChangeShapeType="1"/>
                  </p:cNvSpPr>
                  <p:nvPr/>
                </p:nvSpPr>
                <p:spPr>
                  <a:xfrm>
                    <a:off x="9882913" y="30637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8" name="Google Shape;438;p13"/>
                <p:cNvGrpSpPr>
                  <a:grpSpLocks noGrp="1" noUngrp="1" noRot="1" noMove="1" noResize="1"/>
                </p:cNvGrpSpPr>
                <p:nvPr/>
              </p:nvGrpSpPr>
              <p:grpSpPr>
                <a:xfrm>
                  <a:off x="10661466" y="3063768"/>
                  <a:ext cx="113557" cy="127632"/>
                  <a:chOff x="10661466" y="3063768"/>
                  <a:chExt cx="113557" cy="127632"/>
                </a:xfrm>
              </p:grpSpPr>
              <p:sp>
                <p:nvSpPr>
                  <p:cNvPr id="439" name="Google Shape;439;p13"/>
                  <p:cNvSpPr>
                    <a:spLocks noGrp="1" noRot="1" noMove="1" noResize="1" noEditPoints="1" noAdjustHandles="1" noChangeArrowheads="1" noChangeShapeType="1"/>
                  </p:cNvSpPr>
                  <p:nvPr/>
                </p:nvSpPr>
                <p:spPr>
                  <a:xfrm>
                    <a:off x="10734807" y="306677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13"/>
                  <p:cNvSpPr>
                    <a:spLocks noGrp="1" noRot="1" noMove="1" noResize="1" noEditPoints="1" noAdjustHandles="1" noChangeArrowheads="1" noChangeShapeType="1"/>
                  </p:cNvSpPr>
                  <p:nvPr/>
                </p:nvSpPr>
                <p:spPr>
                  <a:xfrm>
                    <a:off x="10661466"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1" name="Google Shape;441;p13"/>
                <p:cNvGrpSpPr>
                  <a:grpSpLocks noGrp="1" noUngrp="1" noRot="1" noMove="1" noResize="1"/>
                </p:cNvGrpSpPr>
                <p:nvPr/>
              </p:nvGrpSpPr>
              <p:grpSpPr>
                <a:xfrm>
                  <a:off x="11439900" y="3063768"/>
                  <a:ext cx="113557" cy="127632"/>
                  <a:chOff x="11439900" y="3063768"/>
                  <a:chExt cx="113557" cy="127632"/>
                </a:xfrm>
              </p:grpSpPr>
              <p:sp>
                <p:nvSpPr>
                  <p:cNvPr id="442" name="Google Shape;442;p13"/>
                  <p:cNvSpPr>
                    <a:spLocks noGrp="1" noRot="1" noMove="1" noResize="1" noEditPoints="1" noAdjustHandles="1" noChangeArrowheads="1" noChangeShapeType="1"/>
                  </p:cNvSpPr>
                  <p:nvPr/>
                </p:nvSpPr>
                <p:spPr>
                  <a:xfrm>
                    <a:off x="11513231"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3" name="Google Shape;443;p13"/>
                  <p:cNvSpPr>
                    <a:spLocks noGrp="1" noRot="1" noMove="1" noResize="1" noEditPoints="1" noAdjustHandles="1" noChangeArrowheads="1" noChangeShapeType="1"/>
                  </p:cNvSpPr>
                  <p:nvPr/>
                </p:nvSpPr>
                <p:spPr>
                  <a:xfrm>
                    <a:off x="11439900"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4" name="Google Shape;444;p13"/>
                <p:cNvGrpSpPr>
                  <a:grpSpLocks noGrp="1" noUngrp="1" noRot="1" noMove="1" noResize="1"/>
                </p:cNvGrpSpPr>
                <p:nvPr/>
              </p:nvGrpSpPr>
              <p:grpSpPr>
                <a:xfrm>
                  <a:off x="12218312" y="3063768"/>
                  <a:ext cx="113557" cy="127632"/>
                  <a:chOff x="12218312" y="3063768"/>
                  <a:chExt cx="113557" cy="127632"/>
                </a:xfrm>
              </p:grpSpPr>
              <p:sp>
                <p:nvSpPr>
                  <p:cNvPr id="445" name="Google Shape;445;p13"/>
                  <p:cNvSpPr>
                    <a:spLocks noGrp="1" noRot="1" noMove="1" noResize="1" noEditPoints="1" noAdjustHandles="1" noChangeArrowheads="1" noChangeShapeType="1"/>
                  </p:cNvSpPr>
                  <p:nvPr/>
                </p:nvSpPr>
                <p:spPr>
                  <a:xfrm>
                    <a:off x="12291653"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6" name="Google Shape;446;p13"/>
                  <p:cNvSpPr>
                    <a:spLocks noGrp="1" noRot="1" noMove="1" noResize="1" noEditPoints="1" noAdjustHandles="1" noChangeArrowheads="1" noChangeShapeType="1"/>
                  </p:cNvSpPr>
                  <p:nvPr/>
                </p:nvSpPr>
                <p:spPr>
                  <a:xfrm>
                    <a:off x="12218312"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7" name="Google Shape;447;p13"/>
                <p:cNvGrpSpPr>
                  <a:grpSpLocks noGrp="1" noUngrp="1" noRot="1" noMove="1" noResize="1"/>
                </p:cNvGrpSpPr>
                <p:nvPr/>
              </p:nvGrpSpPr>
              <p:grpSpPr>
                <a:xfrm>
                  <a:off x="12996746" y="3063768"/>
                  <a:ext cx="113557" cy="127632"/>
                  <a:chOff x="12996746" y="3063768"/>
                  <a:chExt cx="113557" cy="127632"/>
                </a:xfrm>
              </p:grpSpPr>
              <p:sp>
                <p:nvSpPr>
                  <p:cNvPr id="448" name="Google Shape;448;p13"/>
                  <p:cNvSpPr>
                    <a:spLocks noGrp="1" noRot="1" noMove="1" noResize="1" noEditPoints="1" noAdjustHandles="1" noChangeArrowheads="1" noChangeShapeType="1"/>
                  </p:cNvSpPr>
                  <p:nvPr/>
                </p:nvSpPr>
                <p:spPr>
                  <a:xfrm>
                    <a:off x="13070071"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13"/>
                  <p:cNvSpPr>
                    <a:spLocks noGrp="1" noRot="1" noMove="1" noResize="1" noEditPoints="1" noAdjustHandles="1" noChangeArrowheads="1" noChangeShapeType="1"/>
                  </p:cNvSpPr>
                  <p:nvPr/>
                </p:nvSpPr>
                <p:spPr>
                  <a:xfrm>
                    <a:off x="12996746"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0" name="Google Shape;450;p13"/>
                <p:cNvGrpSpPr>
                  <a:grpSpLocks noGrp="1" noUngrp="1" noRot="1" noMove="1" noResize="1"/>
                </p:cNvGrpSpPr>
                <p:nvPr/>
              </p:nvGrpSpPr>
              <p:grpSpPr>
                <a:xfrm>
                  <a:off x="13775158" y="3063768"/>
                  <a:ext cx="113557" cy="127632"/>
                  <a:chOff x="13775158" y="3063768"/>
                  <a:chExt cx="113557" cy="127632"/>
                </a:xfrm>
              </p:grpSpPr>
              <p:sp>
                <p:nvSpPr>
                  <p:cNvPr id="451" name="Google Shape;451;p13"/>
                  <p:cNvSpPr>
                    <a:spLocks noGrp="1" noRot="1" noMove="1" noResize="1" noEditPoints="1" noAdjustHandles="1" noChangeArrowheads="1" noChangeShapeType="1"/>
                  </p:cNvSpPr>
                  <p:nvPr/>
                </p:nvSpPr>
                <p:spPr>
                  <a:xfrm>
                    <a:off x="13848500"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2" name="Google Shape;452;p13"/>
                  <p:cNvSpPr>
                    <a:spLocks noGrp="1" noRot="1" noMove="1" noResize="1" noEditPoints="1" noAdjustHandles="1" noChangeArrowheads="1" noChangeShapeType="1"/>
                  </p:cNvSpPr>
                  <p:nvPr/>
                </p:nvSpPr>
                <p:spPr>
                  <a:xfrm>
                    <a:off x="13775158"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3" name="Google Shape;453;p13"/>
                <p:cNvGrpSpPr>
                  <a:grpSpLocks noGrp="1" noUngrp="1" noRot="1" noMove="1" noResize="1"/>
                </p:cNvGrpSpPr>
                <p:nvPr/>
              </p:nvGrpSpPr>
              <p:grpSpPr>
                <a:xfrm>
                  <a:off x="14553594" y="3063768"/>
                  <a:ext cx="113557" cy="127632"/>
                  <a:chOff x="14553594" y="3063768"/>
                  <a:chExt cx="113557" cy="127632"/>
                </a:xfrm>
              </p:grpSpPr>
              <p:sp>
                <p:nvSpPr>
                  <p:cNvPr id="454" name="Google Shape;454;p13"/>
                  <p:cNvSpPr>
                    <a:spLocks noGrp="1" noRot="1" noMove="1" noResize="1" noEditPoints="1" noAdjustHandles="1" noChangeArrowheads="1" noChangeShapeType="1"/>
                  </p:cNvSpPr>
                  <p:nvPr/>
                </p:nvSpPr>
                <p:spPr>
                  <a:xfrm>
                    <a:off x="14626917"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5" name="Google Shape;455;p13"/>
                  <p:cNvSpPr>
                    <a:spLocks noGrp="1" noRot="1" noMove="1" noResize="1" noEditPoints="1" noAdjustHandles="1" noChangeArrowheads="1" noChangeShapeType="1"/>
                  </p:cNvSpPr>
                  <p:nvPr/>
                </p:nvSpPr>
                <p:spPr>
                  <a:xfrm>
                    <a:off x="14553594"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6" name="Google Shape;456;p13"/>
                <p:cNvGrpSpPr>
                  <a:grpSpLocks noGrp="1" noUngrp="1" noRot="1" noMove="1" noResize="1"/>
                </p:cNvGrpSpPr>
                <p:nvPr/>
              </p:nvGrpSpPr>
              <p:grpSpPr>
                <a:xfrm>
                  <a:off x="15332005" y="3063768"/>
                  <a:ext cx="113557" cy="127632"/>
                  <a:chOff x="15332005" y="3063768"/>
                  <a:chExt cx="113557" cy="127632"/>
                </a:xfrm>
              </p:grpSpPr>
              <p:sp>
                <p:nvSpPr>
                  <p:cNvPr id="457" name="Google Shape;457;p13"/>
                  <p:cNvSpPr>
                    <a:spLocks noGrp="1" noRot="1" noMove="1" noResize="1" noEditPoints="1" noAdjustHandles="1" noChangeArrowheads="1" noChangeShapeType="1"/>
                  </p:cNvSpPr>
                  <p:nvPr/>
                </p:nvSpPr>
                <p:spPr>
                  <a:xfrm>
                    <a:off x="15405345"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8" name="Google Shape;458;p13"/>
                  <p:cNvSpPr>
                    <a:spLocks noGrp="1" noRot="1" noMove="1" noResize="1" noEditPoints="1" noAdjustHandles="1" noChangeArrowheads="1" noChangeShapeType="1"/>
                  </p:cNvSpPr>
                  <p:nvPr/>
                </p:nvSpPr>
                <p:spPr>
                  <a:xfrm>
                    <a:off x="15332005" y="3063768"/>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9" name="Google Shape;459;p13"/>
                <p:cNvGrpSpPr>
                  <a:grpSpLocks noGrp="1" noUngrp="1" noRot="1" noMove="1" noResize="1"/>
                </p:cNvGrpSpPr>
                <p:nvPr/>
              </p:nvGrpSpPr>
              <p:grpSpPr>
                <a:xfrm>
                  <a:off x="16110298" y="3063708"/>
                  <a:ext cx="113672" cy="127662"/>
                  <a:chOff x="16110298" y="3063708"/>
                  <a:chExt cx="113672" cy="127662"/>
                </a:xfrm>
              </p:grpSpPr>
              <p:sp>
                <p:nvSpPr>
                  <p:cNvPr id="460" name="Google Shape;460;p13"/>
                  <p:cNvSpPr>
                    <a:spLocks noGrp="1" noRot="1" noMove="1" noResize="1" noEditPoints="1" noAdjustHandles="1" noChangeArrowheads="1" noChangeShapeType="1"/>
                  </p:cNvSpPr>
                  <p:nvPr/>
                </p:nvSpPr>
                <p:spPr>
                  <a:xfrm>
                    <a:off x="16183764" y="306677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1" name="Google Shape;461;p13"/>
                  <p:cNvSpPr>
                    <a:spLocks noGrp="1" noRot="1" noMove="1" noResize="1" noEditPoints="1" noAdjustHandles="1" noChangeArrowheads="1" noChangeShapeType="1"/>
                  </p:cNvSpPr>
                  <p:nvPr/>
                </p:nvSpPr>
                <p:spPr>
                  <a:xfrm>
                    <a:off x="16110298" y="30637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62" name="Google Shape;462;p13"/>
              <p:cNvGrpSpPr>
                <a:grpSpLocks noGrp="1" noUngrp="1" noRot="1" noMove="1" noResize="1"/>
              </p:cNvGrpSpPr>
              <p:nvPr/>
            </p:nvGrpSpPr>
            <p:grpSpPr>
              <a:xfrm>
                <a:off x="9882913" y="3905967"/>
                <a:ext cx="6341057" cy="127692"/>
                <a:chOff x="9882913" y="3905967"/>
                <a:chExt cx="6341057" cy="127692"/>
              </a:xfrm>
            </p:grpSpPr>
            <p:grpSp>
              <p:nvGrpSpPr>
                <p:cNvPr id="463" name="Google Shape;463;p13"/>
                <p:cNvGrpSpPr>
                  <a:grpSpLocks noGrp="1" noUngrp="1" noRot="1" noMove="1" noResize="1"/>
                </p:cNvGrpSpPr>
                <p:nvPr/>
              </p:nvGrpSpPr>
              <p:grpSpPr>
                <a:xfrm>
                  <a:off x="9882913" y="3905967"/>
                  <a:ext cx="113675" cy="127662"/>
                  <a:chOff x="9882913" y="3905967"/>
                  <a:chExt cx="113675" cy="127662"/>
                </a:xfrm>
              </p:grpSpPr>
              <p:sp>
                <p:nvSpPr>
                  <p:cNvPr id="464" name="Google Shape;464;p13"/>
                  <p:cNvSpPr>
                    <a:spLocks noGrp="1" noRot="1" noMove="1" noResize="1" noEditPoints="1" noAdjustHandles="1" noChangeArrowheads="1" noChangeShapeType="1"/>
                  </p:cNvSpPr>
                  <p:nvPr/>
                </p:nvSpPr>
                <p:spPr>
                  <a:xfrm>
                    <a:off x="9956385"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5" name="Google Shape;465;p13"/>
                  <p:cNvSpPr>
                    <a:spLocks noGrp="1" noRot="1" noMove="1" noResize="1" noEditPoints="1" noAdjustHandles="1" noChangeArrowheads="1" noChangeShapeType="1"/>
                  </p:cNvSpPr>
                  <p:nvPr/>
                </p:nvSpPr>
                <p:spPr>
                  <a:xfrm>
                    <a:off x="9882913" y="39059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6" name="Google Shape;466;p13"/>
                <p:cNvGrpSpPr>
                  <a:grpSpLocks noGrp="1" noUngrp="1" noRot="1" noMove="1" noResize="1"/>
                </p:cNvGrpSpPr>
                <p:nvPr/>
              </p:nvGrpSpPr>
              <p:grpSpPr>
                <a:xfrm>
                  <a:off x="10661466" y="3906027"/>
                  <a:ext cx="113557" cy="127632"/>
                  <a:chOff x="10661466" y="3906027"/>
                  <a:chExt cx="113557" cy="127632"/>
                </a:xfrm>
              </p:grpSpPr>
              <p:sp>
                <p:nvSpPr>
                  <p:cNvPr id="467" name="Google Shape;467;p13"/>
                  <p:cNvSpPr>
                    <a:spLocks noGrp="1" noRot="1" noMove="1" noResize="1" noEditPoints="1" noAdjustHandles="1" noChangeArrowheads="1" noChangeShapeType="1"/>
                  </p:cNvSpPr>
                  <p:nvPr/>
                </p:nvSpPr>
                <p:spPr>
                  <a:xfrm>
                    <a:off x="10734807" y="3909030"/>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8" name="Google Shape;468;p13"/>
                  <p:cNvSpPr>
                    <a:spLocks noGrp="1" noRot="1" noMove="1" noResize="1" noEditPoints="1" noAdjustHandles="1" noChangeArrowheads="1" noChangeShapeType="1"/>
                  </p:cNvSpPr>
                  <p:nvPr/>
                </p:nvSpPr>
                <p:spPr>
                  <a:xfrm>
                    <a:off x="10661466"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9" name="Google Shape;469;p13"/>
                <p:cNvGrpSpPr>
                  <a:grpSpLocks noGrp="1" noUngrp="1" noRot="1" noMove="1" noResize="1"/>
                </p:cNvGrpSpPr>
                <p:nvPr/>
              </p:nvGrpSpPr>
              <p:grpSpPr>
                <a:xfrm>
                  <a:off x="11439900" y="3906027"/>
                  <a:ext cx="113557" cy="127632"/>
                  <a:chOff x="11439900" y="3906027"/>
                  <a:chExt cx="113557" cy="127632"/>
                </a:xfrm>
              </p:grpSpPr>
              <p:sp>
                <p:nvSpPr>
                  <p:cNvPr id="470" name="Google Shape;470;p13"/>
                  <p:cNvSpPr>
                    <a:spLocks noGrp="1" noRot="1" noMove="1" noResize="1" noEditPoints="1" noAdjustHandles="1" noChangeArrowheads="1" noChangeShapeType="1"/>
                  </p:cNvSpPr>
                  <p:nvPr/>
                </p:nvSpPr>
                <p:spPr>
                  <a:xfrm>
                    <a:off x="11513231"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1" name="Google Shape;471;p13"/>
                  <p:cNvSpPr>
                    <a:spLocks noGrp="1" noRot="1" noMove="1" noResize="1" noEditPoints="1" noAdjustHandles="1" noChangeArrowheads="1" noChangeShapeType="1"/>
                  </p:cNvSpPr>
                  <p:nvPr/>
                </p:nvSpPr>
                <p:spPr>
                  <a:xfrm>
                    <a:off x="11439900"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2" name="Google Shape;472;p13"/>
                <p:cNvGrpSpPr>
                  <a:grpSpLocks noGrp="1" noUngrp="1" noRot="1" noMove="1" noResize="1"/>
                </p:cNvGrpSpPr>
                <p:nvPr/>
              </p:nvGrpSpPr>
              <p:grpSpPr>
                <a:xfrm>
                  <a:off x="12218312" y="3906027"/>
                  <a:ext cx="113557" cy="127632"/>
                  <a:chOff x="12218312" y="3906027"/>
                  <a:chExt cx="113557" cy="127632"/>
                </a:xfrm>
              </p:grpSpPr>
              <p:sp>
                <p:nvSpPr>
                  <p:cNvPr id="473" name="Google Shape;473;p13"/>
                  <p:cNvSpPr>
                    <a:spLocks noGrp="1" noRot="1" noMove="1" noResize="1" noEditPoints="1" noAdjustHandles="1" noChangeArrowheads="1" noChangeShapeType="1"/>
                  </p:cNvSpPr>
                  <p:nvPr/>
                </p:nvSpPr>
                <p:spPr>
                  <a:xfrm>
                    <a:off x="12291653"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4" name="Google Shape;474;p13"/>
                  <p:cNvSpPr>
                    <a:spLocks noGrp="1" noRot="1" noMove="1" noResize="1" noEditPoints="1" noAdjustHandles="1" noChangeArrowheads="1" noChangeShapeType="1"/>
                  </p:cNvSpPr>
                  <p:nvPr/>
                </p:nvSpPr>
                <p:spPr>
                  <a:xfrm>
                    <a:off x="12218312"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5" name="Google Shape;475;p13"/>
                <p:cNvGrpSpPr>
                  <a:grpSpLocks noGrp="1" noUngrp="1" noRot="1" noMove="1" noResize="1"/>
                </p:cNvGrpSpPr>
                <p:nvPr/>
              </p:nvGrpSpPr>
              <p:grpSpPr>
                <a:xfrm>
                  <a:off x="12996746" y="3906027"/>
                  <a:ext cx="113557" cy="127632"/>
                  <a:chOff x="12996746" y="3906027"/>
                  <a:chExt cx="113557" cy="127632"/>
                </a:xfrm>
              </p:grpSpPr>
              <p:sp>
                <p:nvSpPr>
                  <p:cNvPr id="476" name="Google Shape;476;p13"/>
                  <p:cNvSpPr>
                    <a:spLocks noGrp="1" noRot="1" noMove="1" noResize="1" noEditPoints="1" noAdjustHandles="1" noChangeArrowheads="1" noChangeShapeType="1"/>
                  </p:cNvSpPr>
                  <p:nvPr/>
                </p:nvSpPr>
                <p:spPr>
                  <a:xfrm>
                    <a:off x="13070071"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13"/>
                  <p:cNvSpPr>
                    <a:spLocks noGrp="1" noRot="1" noMove="1" noResize="1" noEditPoints="1" noAdjustHandles="1" noChangeArrowheads="1" noChangeShapeType="1"/>
                  </p:cNvSpPr>
                  <p:nvPr/>
                </p:nvSpPr>
                <p:spPr>
                  <a:xfrm>
                    <a:off x="12996746"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8" name="Google Shape;478;p13"/>
                <p:cNvGrpSpPr>
                  <a:grpSpLocks noGrp="1" noUngrp="1" noRot="1" noMove="1" noResize="1"/>
                </p:cNvGrpSpPr>
                <p:nvPr/>
              </p:nvGrpSpPr>
              <p:grpSpPr>
                <a:xfrm>
                  <a:off x="13775158" y="3906027"/>
                  <a:ext cx="113557" cy="127632"/>
                  <a:chOff x="13775158" y="3906027"/>
                  <a:chExt cx="113557" cy="127632"/>
                </a:xfrm>
              </p:grpSpPr>
              <p:sp>
                <p:nvSpPr>
                  <p:cNvPr id="479" name="Google Shape;479;p13"/>
                  <p:cNvSpPr>
                    <a:spLocks noGrp="1" noRot="1" noMove="1" noResize="1" noEditPoints="1" noAdjustHandles="1" noChangeArrowheads="1" noChangeShapeType="1"/>
                  </p:cNvSpPr>
                  <p:nvPr/>
                </p:nvSpPr>
                <p:spPr>
                  <a:xfrm>
                    <a:off x="13848500"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0" name="Google Shape;480;p13"/>
                  <p:cNvSpPr>
                    <a:spLocks noGrp="1" noRot="1" noMove="1" noResize="1" noEditPoints="1" noAdjustHandles="1" noChangeArrowheads="1" noChangeShapeType="1"/>
                  </p:cNvSpPr>
                  <p:nvPr/>
                </p:nvSpPr>
                <p:spPr>
                  <a:xfrm>
                    <a:off x="13775158"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1" name="Google Shape;481;p13"/>
                <p:cNvGrpSpPr>
                  <a:grpSpLocks noGrp="1" noUngrp="1" noRot="1" noMove="1" noResize="1"/>
                </p:cNvGrpSpPr>
                <p:nvPr/>
              </p:nvGrpSpPr>
              <p:grpSpPr>
                <a:xfrm>
                  <a:off x="14553594" y="3906027"/>
                  <a:ext cx="113557" cy="127632"/>
                  <a:chOff x="14553594" y="3906027"/>
                  <a:chExt cx="113557" cy="127632"/>
                </a:xfrm>
              </p:grpSpPr>
              <p:sp>
                <p:nvSpPr>
                  <p:cNvPr id="482" name="Google Shape;482;p13"/>
                  <p:cNvSpPr>
                    <a:spLocks noGrp="1" noRot="1" noMove="1" noResize="1" noEditPoints="1" noAdjustHandles="1" noChangeArrowheads="1" noChangeShapeType="1"/>
                  </p:cNvSpPr>
                  <p:nvPr/>
                </p:nvSpPr>
                <p:spPr>
                  <a:xfrm>
                    <a:off x="14626917"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3" name="Google Shape;483;p13"/>
                  <p:cNvSpPr>
                    <a:spLocks noGrp="1" noRot="1" noMove="1" noResize="1" noEditPoints="1" noAdjustHandles="1" noChangeArrowheads="1" noChangeShapeType="1"/>
                  </p:cNvSpPr>
                  <p:nvPr/>
                </p:nvSpPr>
                <p:spPr>
                  <a:xfrm>
                    <a:off x="14553594"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4" name="Google Shape;484;p13"/>
                <p:cNvGrpSpPr>
                  <a:grpSpLocks noGrp="1" noUngrp="1" noRot="1" noMove="1" noResize="1"/>
                </p:cNvGrpSpPr>
                <p:nvPr/>
              </p:nvGrpSpPr>
              <p:grpSpPr>
                <a:xfrm>
                  <a:off x="15332005" y="3906027"/>
                  <a:ext cx="113557" cy="127632"/>
                  <a:chOff x="15332005" y="3906027"/>
                  <a:chExt cx="113557" cy="127632"/>
                </a:xfrm>
              </p:grpSpPr>
              <p:sp>
                <p:nvSpPr>
                  <p:cNvPr id="485" name="Google Shape;485;p13"/>
                  <p:cNvSpPr>
                    <a:spLocks noGrp="1" noRot="1" noMove="1" noResize="1" noEditPoints="1" noAdjustHandles="1" noChangeArrowheads="1" noChangeShapeType="1"/>
                  </p:cNvSpPr>
                  <p:nvPr/>
                </p:nvSpPr>
                <p:spPr>
                  <a:xfrm>
                    <a:off x="15405345"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6" name="Google Shape;486;p13"/>
                  <p:cNvSpPr>
                    <a:spLocks noGrp="1" noRot="1" noMove="1" noResize="1" noEditPoints="1" noAdjustHandles="1" noChangeArrowheads="1" noChangeShapeType="1"/>
                  </p:cNvSpPr>
                  <p:nvPr/>
                </p:nvSpPr>
                <p:spPr>
                  <a:xfrm>
                    <a:off x="15332005" y="3906027"/>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7" name="Google Shape;487;p13"/>
                <p:cNvGrpSpPr>
                  <a:grpSpLocks noGrp="1" noUngrp="1" noRot="1" noMove="1" noResize="1"/>
                </p:cNvGrpSpPr>
                <p:nvPr/>
              </p:nvGrpSpPr>
              <p:grpSpPr>
                <a:xfrm>
                  <a:off x="16110298" y="3905967"/>
                  <a:ext cx="113672" cy="127662"/>
                  <a:chOff x="16110298" y="3905967"/>
                  <a:chExt cx="113672" cy="127662"/>
                </a:xfrm>
              </p:grpSpPr>
              <p:sp>
                <p:nvSpPr>
                  <p:cNvPr id="488" name="Google Shape;488;p13"/>
                  <p:cNvSpPr>
                    <a:spLocks noGrp="1" noRot="1" noMove="1" noResize="1" noEditPoints="1" noAdjustHandles="1" noChangeArrowheads="1" noChangeShapeType="1"/>
                  </p:cNvSpPr>
                  <p:nvPr/>
                </p:nvSpPr>
                <p:spPr>
                  <a:xfrm>
                    <a:off x="16183764" y="3909030"/>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9" name="Google Shape;489;p13"/>
                  <p:cNvSpPr>
                    <a:spLocks noGrp="1" noRot="1" noMove="1" noResize="1" noEditPoints="1" noAdjustHandles="1" noChangeArrowheads="1" noChangeShapeType="1"/>
                  </p:cNvSpPr>
                  <p:nvPr/>
                </p:nvSpPr>
                <p:spPr>
                  <a:xfrm>
                    <a:off x="16110298" y="39059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90" name="Google Shape;490;p13"/>
              <p:cNvGrpSpPr>
                <a:grpSpLocks noGrp="1" noUngrp="1" noRot="1" noMove="1" noResize="1"/>
              </p:cNvGrpSpPr>
              <p:nvPr/>
            </p:nvGrpSpPr>
            <p:grpSpPr>
              <a:xfrm>
                <a:off x="9882913" y="4748226"/>
                <a:ext cx="6341057" cy="127693"/>
                <a:chOff x="9882913" y="4748226"/>
                <a:chExt cx="6341057" cy="127693"/>
              </a:xfrm>
            </p:grpSpPr>
            <p:grpSp>
              <p:nvGrpSpPr>
                <p:cNvPr id="491" name="Google Shape;491;p13"/>
                <p:cNvGrpSpPr>
                  <a:grpSpLocks noGrp="1" noUngrp="1" noRot="1" noMove="1" noResize="1"/>
                </p:cNvGrpSpPr>
                <p:nvPr/>
              </p:nvGrpSpPr>
              <p:grpSpPr>
                <a:xfrm>
                  <a:off x="9882913" y="4748226"/>
                  <a:ext cx="113675" cy="127662"/>
                  <a:chOff x="9882913" y="4748226"/>
                  <a:chExt cx="113675" cy="127662"/>
                </a:xfrm>
              </p:grpSpPr>
              <p:sp>
                <p:nvSpPr>
                  <p:cNvPr id="492" name="Google Shape;492;p13"/>
                  <p:cNvSpPr>
                    <a:spLocks noGrp="1" noRot="1" noMove="1" noResize="1" noEditPoints="1" noAdjustHandles="1" noChangeArrowheads="1" noChangeShapeType="1"/>
                  </p:cNvSpPr>
                  <p:nvPr/>
                </p:nvSpPr>
                <p:spPr>
                  <a:xfrm>
                    <a:off x="9956385"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3" name="Google Shape;493;p13"/>
                  <p:cNvSpPr>
                    <a:spLocks noGrp="1" noRot="1" noMove="1" noResize="1" noEditPoints="1" noAdjustHandles="1" noChangeArrowheads="1" noChangeShapeType="1"/>
                  </p:cNvSpPr>
                  <p:nvPr/>
                </p:nvSpPr>
                <p:spPr>
                  <a:xfrm>
                    <a:off x="9882913" y="4748226"/>
                    <a:ext cx="113675" cy="127662"/>
                  </a:xfrm>
                  <a:custGeom>
                    <a:avLst/>
                    <a:gdLst/>
                    <a:ahLst/>
                    <a:cxnLst/>
                    <a:rect l="l" t="t" r="r" b="b"/>
                    <a:pathLst>
                      <a:path w="113675" h="127662" extrusionOk="0">
                        <a:moveTo>
                          <a:pt x="113458" y="62905"/>
                        </a:moveTo>
                        <a:cubicBezTo>
                          <a:pt x="108518" y="4242"/>
                          <a:pt x="54778" y="-5428"/>
                          <a:pt x="78521" y="5953"/>
                        </a:cubicBezTo>
                        <a:cubicBezTo>
                          <a:pt x="60764" y="-3004"/>
                          <a:pt x="43429" y="-1649"/>
                          <a:pt x="27919" y="8643"/>
                        </a:cubicBezTo>
                        <a:cubicBezTo>
                          <a:pt x="-32808" y="48944"/>
                          <a:pt x="16326" y="149220"/>
                          <a:pt x="72713" y="123501"/>
                        </a:cubicBezTo>
                        <a:cubicBezTo>
                          <a:pt x="121379" y="101294"/>
                          <a:pt x="112835" y="55013"/>
                          <a:pt x="113458"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4" name="Google Shape;494;p13"/>
                <p:cNvGrpSpPr>
                  <a:grpSpLocks noGrp="1" noUngrp="1" noRot="1" noMove="1" noResize="1"/>
                </p:cNvGrpSpPr>
                <p:nvPr/>
              </p:nvGrpSpPr>
              <p:grpSpPr>
                <a:xfrm>
                  <a:off x="10661466" y="4748286"/>
                  <a:ext cx="113557" cy="127633"/>
                  <a:chOff x="10661466" y="4748286"/>
                  <a:chExt cx="113557" cy="127633"/>
                </a:xfrm>
              </p:grpSpPr>
              <p:sp>
                <p:nvSpPr>
                  <p:cNvPr id="495" name="Google Shape;495;p13"/>
                  <p:cNvSpPr>
                    <a:spLocks noGrp="1" noRot="1" noMove="1" noResize="1" noEditPoints="1" noAdjustHandles="1" noChangeArrowheads="1" noChangeShapeType="1"/>
                  </p:cNvSpPr>
                  <p:nvPr/>
                </p:nvSpPr>
                <p:spPr>
                  <a:xfrm>
                    <a:off x="10734807" y="4751305"/>
                    <a:ext cx="54" cy="51"/>
                  </a:xfrm>
                  <a:custGeom>
                    <a:avLst/>
                    <a:gdLst/>
                    <a:ahLst/>
                    <a:cxnLst/>
                    <a:rect l="l" t="t" r="r" b="b"/>
                    <a:pathLst>
                      <a:path w="54" h="51" extrusionOk="0">
                        <a:moveTo>
                          <a:pt x="55" y="52"/>
                        </a:moveTo>
                        <a:cubicBezTo>
                          <a:pt x="32" y="7"/>
                          <a:pt x="-56"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6" name="Google Shape;496;p13"/>
                  <p:cNvSpPr>
                    <a:spLocks noGrp="1" noRot="1" noMove="1" noResize="1" noEditPoints="1" noAdjustHandles="1" noChangeArrowheads="1" noChangeShapeType="1"/>
                  </p:cNvSpPr>
                  <p:nvPr/>
                </p:nvSpPr>
                <p:spPr>
                  <a:xfrm>
                    <a:off x="10661466"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7" name="Google Shape;497;p13"/>
                <p:cNvGrpSpPr>
                  <a:grpSpLocks noGrp="1" noUngrp="1" noRot="1" noMove="1" noResize="1"/>
                </p:cNvGrpSpPr>
                <p:nvPr/>
              </p:nvGrpSpPr>
              <p:grpSpPr>
                <a:xfrm>
                  <a:off x="11439900" y="4748286"/>
                  <a:ext cx="113557" cy="127633"/>
                  <a:chOff x="11439900" y="4748286"/>
                  <a:chExt cx="113557" cy="127633"/>
                </a:xfrm>
              </p:grpSpPr>
              <p:sp>
                <p:nvSpPr>
                  <p:cNvPr id="498" name="Google Shape;498;p13"/>
                  <p:cNvSpPr>
                    <a:spLocks noGrp="1" noRot="1" noMove="1" noResize="1" noEditPoints="1" noAdjustHandles="1" noChangeArrowheads="1" noChangeShapeType="1"/>
                  </p:cNvSpPr>
                  <p:nvPr/>
                </p:nvSpPr>
                <p:spPr>
                  <a:xfrm>
                    <a:off x="11513231"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9" name="Google Shape;499;p13"/>
                  <p:cNvSpPr>
                    <a:spLocks noGrp="1" noRot="1" noMove="1" noResize="1" noEditPoints="1" noAdjustHandles="1" noChangeArrowheads="1" noChangeShapeType="1"/>
                  </p:cNvSpPr>
                  <p:nvPr/>
                </p:nvSpPr>
                <p:spPr>
                  <a:xfrm>
                    <a:off x="11439900"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0" name="Google Shape;500;p13"/>
                <p:cNvGrpSpPr>
                  <a:grpSpLocks noGrp="1" noUngrp="1" noRot="1" noMove="1" noResize="1"/>
                </p:cNvGrpSpPr>
                <p:nvPr/>
              </p:nvGrpSpPr>
              <p:grpSpPr>
                <a:xfrm>
                  <a:off x="12218312" y="4748286"/>
                  <a:ext cx="113557" cy="127633"/>
                  <a:chOff x="12218312" y="4748286"/>
                  <a:chExt cx="113557" cy="127633"/>
                </a:xfrm>
              </p:grpSpPr>
              <p:sp>
                <p:nvSpPr>
                  <p:cNvPr id="501" name="Google Shape;501;p13"/>
                  <p:cNvSpPr>
                    <a:spLocks noGrp="1" noRot="1" noMove="1" noResize="1" noEditPoints="1" noAdjustHandles="1" noChangeArrowheads="1" noChangeShapeType="1"/>
                  </p:cNvSpPr>
                  <p:nvPr/>
                </p:nvSpPr>
                <p:spPr>
                  <a:xfrm>
                    <a:off x="12291653"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2" name="Google Shape;502;p13"/>
                  <p:cNvSpPr>
                    <a:spLocks noGrp="1" noRot="1" noMove="1" noResize="1" noEditPoints="1" noAdjustHandles="1" noChangeArrowheads="1" noChangeShapeType="1"/>
                  </p:cNvSpPr>
                  <p:nvPr/>
                </p:nvSpPr>
                <p:spPr>
                  <a:xfrm>
                    <a:off x="12218312"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3" name="Google Shape;503;p13"/>
                <p:cNvGrpSpPr>
                  <a:grpSpLocks noGrp="1" noUngrp="1" noRot="1" noMove="1" noResize="1"/>
                </p:cNvGrpSpPr>
                <p:nvPr/>
              </p:nvGrpSpPr>
              <p:grpSpPr>
                <a:xfrm>
                  <a:off x="12996746" y="4748286"/>
                  <a:ext cx="113557" cy="127633"/>
                  <a:chOff x="12996746" y="4748286"/>
                  <a:chExt cx="113557" cy="127633"/>
                </a:xfrm>
              </p:grpSpPr>
              <p:sp>
                <p:nvSpPr>
                  <p:cNvPr id="504" name="Google Shape;504;p13"/>
                  <p:cNvSpPr>
                    <a:spLocks noGrp="1" noRot="1" noMove="1" noResize="1" noEditPoints="1" noAdjustHandles="1" noChangeArrowheads="1" noChangeShapeType="1"/>
                  </p:cNvSpPr>
                  <p:nvPr/>
                </p:nvSpPr>
                <p:spPr>
                  <a:xfrm>
                    <a:off x="13070071"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5" name="Google Shape;505;p13"/>
                  <p:cNvSpPr>
                    <a:spLocks noGrp="1" noRot="1" noMove="1" noResize="1" noEditPoints="1" noAdjustHandles="1" noChangeArrowheads="1" noChangeShapeType="1"/>
                  </p:cNvSpPr>
                  <p:nvPr/>
                </p:nvSpPr>
                <p:spPr>
                  <a:xfrm>
                    <a:off x="12996746"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3"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6" name="Google Shape;506;p13"/>
                <p:cNvGrpSpPr>
                  <a:grpSpLocks noGrp="1" noUngrp="1" noRot="1" noMove="1" noResize="1"/>
                </p:cNvGrpSpPr>
                <p:nvPr/>
              </p:nvGrpSpPr>
              <p:grpSpPr>
                <a:xfrm>
                  <a:off x="13775158" y="4748286"/>
                  <a:ext cx="113557" cy="127633"/>
                  <a:chOff x="13775158" y="4748286"/>
                  <a:chExt cx="113557" cy="127633"/>
                </a:xfrm>
              </p:grpSpPr>
              <p:sp>
                <p:nvSpPr>
                  <p:cNvPr id="507" name="Google Shape;507;p13"/>
                  <p:cNvSpPr>
                    <a:spLocks noGrp="1" noRot="1" noMove="1" noResize="1" noEditPoints="1" noAdjustHandles="1" noChangeArrowheads="1" noChangeShapeType="1"/>
                  </p:cNvSpPr>
                  <p:nvPr/>
                </p:nvSpPr>
                <p:spPr>
                  <a:xfrm>
                    <a:off x="13848500"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8" name="Google Shape;508;p13"/>
                  <p:cNvSpPr>
                    <a:spLocks noGrp="1" noRot="1" noMove="1" noResize="1" noEditPoints="1" noAdjustHandles="1" noChangeArrowheads="1" noChangeShapeType="1"/>
                  </p:cNvSpPr>
                  <p:nvPr/>
                </p:nvSpPr>
                <p:spPr>
                  <a:xfrm>
                    <a:off x="13775158"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9" name="Google Shape;509;p13"/>
                <p:cNvGrpSpPr>
                  <a:grpSpLocks noGrp="1" noUngrp="1" noRot="1" noMove="1" noResize="1"/>
                </p:cNvGrpSpPr>
                <p:nvPr/>
              </p:nvGrpSpPr>
              <p:grpSpPr>
                <a:xfrm>
                  <a:off x="14553594" y="4748286"/>
                  <a:ext cx="113557" cy="127633"/>
                  <a:chOff x="14553594" y="4748286"/>
                  <a:chExt cx="113557" cy="127633"/>
                </a:xfrm>
              </p:grpSpPr>
              <p:sp>
                <p:nvSpPr>
                  <p:cNvPr id="510" name="Google Shape;510;p13"/>
                  <p:cNvSpPr>
                    <a:spLocks noGrp="1" noRot="1" noMove="1" noResize="1" noEditPoints="1" noAdjustHandles="1" noChangeArrowheads="1" noChangeShapeType="1"/>
                  </p:cNvSpPr>
                  <p:nvPr/>
                </p:nvSpPr>
                <p:spPr>
                  <a:xfrm>
                    <a:off x="14626917"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1" name="Google Shape;511;p13"/>
                  <p:cNvSpPr>
                    <a:spLocks noGrp="1" noRot="1" noMove="1" noResize="1" noEditPoints="1" noAdjustHandles="1" noChangeArrowheads="1" noChangeShapeType="1"/>
                  </p:cNvSpPr>
                  <p:nvPr/>
                </p:nvSpPr>
                <p:spPr>
                  <a:xfrm>
                    <a:off x="14553594"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2" name="Google Shape;512;p13"/>
                <p:cNvGrpSpPr>
                  <a:grpSpLocks noGrp="1" noUngrp="1" noRot="1" noMove="1" noResize="1"/>
                </p:cNvGrpSpPr>
                <p:nvPr/>
              </p:nvGrpSpPr>
              <p:grpSpPr>
                <a:xfrm>
                  <a:off x="15332005" y="4748286"/>
                  <a:ext cx="113557" cy="127633"/>
                  <a:chOff x="15332005" y="4748286"/>
                  <a:chExt cx="113557" cy="127633"/>
                </a:xfrm>
              </p:grpSpPr>
              <p:sp>
                <p:nvSpPr>
                  <p:cNvPr id="513" name="Google Shape;513;p13"/>
                  <p:cNvSpPr>
                    <a:spLocks noGrp="1" noRot="1" noMove="1" noResize="1" noEditPoints="1" noAdjustHandles="1" noChangeArrowheads="1" noChangeShapeType="1"/>
                  </p:cNvSpPr>
                  <p:nvPr/>
                </p:nvSpPr>
                <p:spPr>
                  <a:xfrm>
                    <a:off x="15405345"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4" name="Google Shape;514;p13"/>
                  <p:cNvSpPr>
                    <a:spLocks noGrp="1" noRot="1" noMove="1" noResize="1" noEditPoints="1" noAdjustHandles="1" noChangeArrowheads="1" noChangeShapeType="1"/>
                  </p:cNvSpPr>
                  <p:nvPr/>
                </p:nvSpPr>
                <p:spPr>
                  <a:xfrm>
                    <a:off x="15332005" y="4748286"/>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5" name="Google Shape;515;p13"/>
                <p:cNvGrpSpPr>
                  <a:grpSpLocks noGrp="1" noUngrp="1" noRot="1" noMove="1" noResize="1"/>
                </p:cNvGrpSpPr>
                <p:nvPr/>
              </p:nvGrpSpPr>
              <p:grpSpPr>
                <a:xfrm>
                  <a:off x="16110298" y="4748226"/>
                  <a:ext cx="113672" cy="127662"/>
                  <a:chOff x="16110298" y="4748226"/>
                  <a:chExt cx="113672" cy="127662"/>
                </a:xfrm>
              </p:grpSpPr>
              <p:sp>
                <p:nvSpPr>
                  <p:cNvPr id="516" name="Google Shape;516;p13"/>
                  <p:cNvSpPr>
                    <a:spLocks noGrp="1" noRot="1" noMove="1" noResize="1" noEditPoints="1" noAdjustHandles="1" noChangeArrowheads="1" noChangeShapeType="1"/>
                  </p:cNvSpPr>
                  <p:nvPr/>
                </p:nvSpPr>
                <p:spPr>
                  <a:xfrm>
                    <a:off x="16183764" y="4751305"/>
                    <a:ext cx="49" cy="51"/>
                  </a:xfrm>
                  <a:custGeom>
                    <a:avLst/>
                    <a:gdLst/>
                    <a:ahLst/>
                    <a:cxnLst/>
                    <a:rect l="l" t="t" r="r" b="b"/>
                    <a:pathLst>
                      <a:path w="49" h="51" extrusionOk="0">
                        <a:moveTo>
                          <a:pt x="49" y="52"/>
                        </a:moveTo>
                        <a:cubicBezTo>
                          <a:pt x="49" y="7"/>
                          <a:pt x="-61"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7" name="Google Shape;517;p13"/>
                  <p:cNvSpPr>
                    <a:spLocks noGrp="1" noRot="1" noMove="1" noResize="1" noEditPoints="1" noAdjustHandles="1" noChangeArrowheads="1" noChangeShapeType="1"/>
                  </p:cNvSpPr>
                  <p:nvPr/>
                </p:nvSpPr>
                <p:spPr>
                  <a:xfrm>
                    <a:off x="16110298" y="4748226"/>
                    <a:ext cx="113672" cy="127662"/>
                  </a:xfrm>
                  <a:custGeom>
                    <a:avLst/>
                    <a:gdLst/>
                    <a:ahLst/>
                    <a:cxnLst/>
                    <a:rect l="l" t="t" r="r" b="b"/>
                    <a:pathLst>
                      <a:path w="113672" h="127662" extrusionOk="0">
                        <a:moveTo>
                          <a:pt x="113457" y="62905"/>
                        </a:moveTo>
                        <a:cubicBezTo>
                          <a:pt x="108517" y="4242"/>
                          <a:pt x="54778" y="-5428"/>
                          <a:pt x="78521" y="5953"/>
                        </a:cubicBezTo>
                        <a:cubicBezTo>
                          <a:pt x="60763" y="-3004"/>
                          <a:pt x="43429" y="-1649"/>
                          <a:pt x="27919" y="8643"/>
                        </a:cubicBezTo>
                        <a:cubicBezTo>
                          <a:pt x="-32808" y="48944"/>
                          <a:pt x="16326" y="149220"/>
                          <a:pt x="72713" y="123501"/>
                        </a:cubicBezTo>
                        <a:cubicBezTo>
                          <a:pt x="121357" y="101294"/>
                          <a:pt x="112834" y="55013"/>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18" name="Google Shape;518;p13"/>
              <p:cNvGrpSpPr>
                <a:grpSpLocks noGrp="1" noUngrp="1" noRot="1" noMove="1" noResize="1"/>
              </p:cNvGrpSpPr>
              <p:nvPr/>
            </p:nvGrpSpPr>
            <p:grpSpPr>
              <a:xfrm>
                <a:off x="9882913" y="5590485"/>
                <a:ext cx="6341057" cy="127694"/>
                <a:chOff x="9882913" y="5590485"/>
                <a:chExt cx="6341057" cy="127694"/>
              </a:xfrm>
            </p:grpSpPr>
            <p:grpSp>
              <p:nvGrpSpPr>
                <p:cNvPr id="519" name="Google Shape;519;p13"/>
                <p:cNvGrpSpPr>
                  <a:grpSpLocks noGrp="1" noUngrp="1" noRot="1" noMove="1" noResize="1"/>
                </p:cNvGrpSpPr>
                <p:nvPr/>
              </p:nvGrpSpPr>
              <p:grpSpPr>
                <a:xfrm>
                  <a:off x="9882913" y="5590485"/>
                  <a:ext cx="113675" cy="127662"/>
                  <a:chOff x="9882913" y="5590485"/>
                  <a:chExt cx="113675" cy="127662"/>
                </a:xfrm>
              </p:grpSpPr>
              <p:sp>
                <p:nvSpPr>
                  <p:cNvPr id="520" name="Google Shape;520;p13"/>
                  <p:cNvSpPr>
                    <a:spLocks noGrp="1" noRot="1" noMove="1" noResize="1" noEditPoints="1" noAdjustHandles="1" noChangeArrowheads="1" noChangeShapeType="1"/>
                  </p:cNvSpPr>
                  <p:nvPr/>
                </p:nvSpPr>
                <p:spPr>
                  <a:xfrm>
                    <a:off x="9956385"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1" name="Google Shape;521;p13"/>
                  <p:cNvSpPr>
                    <a:spLocks noGrp="1" noRot="1" noMove="1" noResize="1" noEditPoints="1" noAdjustHandles="1" noChangeArrowheads="1" noChangeShapeType="1"/>
                  </p:cNvSpPr>
                  <p:nvPr/>
                </p:nvSpPr>
                <p:spPr>
                  <a:xfrm>
                    <a:off x="9882913" y="5590485"/>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4"/>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2" name="Google Shape;522;p13"/>
                <p:cNvGrpSpPr>
                  <a:grpSpLocks noGrp="1" noUngrp="1" noRot="1" noMove="1" noResize="1"/>
                </p:cNvGrpSpPr>
                <p:nvPr/>
              </p:nvGrpSpPr>
              <p:grpSpPr>
                <a:xfrm>
                  <a:off x="10661466" y="5590546"/>
                  <a:ext cx="113557" cy="127633"/>
                  <a:chOff x="10661466" y="5590546"/>
                  <a:chExt cx="113557" cy="127633"/>
                </a:xfrm>
              </p:grpSpPr>
              <p:sp>
                <p:nvSpPr>
                  <p:cNvPr id="523" name="Google Shape;523;p13"/>
                  <p:cNvSpPr>
                    <a:spLocks noGrp="1" noRot="1" noMove="1" noResize="1" noEditPoints="1" noAdjustHandles="1" noChangeArrowheads="1" noChangeShapeType="1"/>
                  </p:cNvSpPr>
                  <p:nvPr/>
                </p:nvSpPr>
                <p:spPr>
                  <a:xfrm>
                    <a:off x="10734807" y="5593565"/>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4" name="Google Shape;524;p13"/>
                  <p:cNvSpPr>
                    <a:spLocks noGrp="1" noRot="1" noMove="1" noResize="1" noEditPoints="1" noAdjustHandles="1" noChangeArrowheads="1" noChangeShapeType="1"/>
                  </p:cNvSpPr>
                  <p:nvPr/>
                </p:nvSpPr>
                <p:spPr>
                  <a:xfrm>
                    <a:off x="10661466"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5" name="Google Shape;525;p13"/>
                <p:cNvGrpSpPr>
                  <a:grpSpLocks noGrp="1" noUngrp="1" noRot="1" noMove="1" noResize="1"/>
                </p:cNvGrpSpPr>
                <p:nvPr/>
              </p:nvGrpSpPr>
              <p:grpSpPr>
                <a:xfrm>
                  <a:off x="11439900" y="5590546"/>
                  <a:ext cx="113557" cy="127633"/>
                  <a:chOff x="11439900" y="5590546"/>
                  <a:chExt cx="113557" cy="127633"/>
                </a:xfrm>
              </p:grpSpPr>
              <p:sp>
                <p:nvSpPr>
                  <p:cNvPr id="526" name="Google Shape;526;p13"/>
                  <p:cNvSpPr>
                    <a:spLocks noGrp="1" noRot="1" noMove="1" noResize="1" noEditPoints="1" noAdjustHandles="1" noChangeArrowheads="1" noChangeShapeType="1"/>
                  </p:cNvSpPr>
                  <p:nvPr/>
                </p:nvSpPr>
                <p:spPr>
                  <a:xfrm>
                    <a:off x="11513231"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7" name="Google Shape;527;p13"/>
                  <p:cNvSpPr>
                    <a:spLocks noGrp="1" noRot="1" noMove="1" noResize="1" noEditPoints="1" noAdjustHandles="1" noChangeArrowheads="1" noChangeShapeType="1"/>
                  </p:cNvSpPr>
                  <p:nvPr/>
                </p:nvSpPr>
                <p:spPr>
                  <a:xfrm>
                    <a:off x="11439900"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8" name="Google Shape;528;p13"/>
                <p:cNvGrpSpPr>
                  <a:grpSpLocks noGrp="1" noUngrp="1" noRot="1" noMove="1" noResize="1"/>
                </p:cNvGrpSpPr>
                <p:nvPr/>
              </p:nvGrpSpPr>
              <p:grpSpPr>
                <a:xfrm>
                  <a:off x="12218312" y="5590546"/>
                  <a:ext cx="113557" cy="127633"/>
                  <a:chOff x="12218312" y="5590546"/>
                  <a:chExt cx="113557" cy="127633"/>
                </a:xfrm>
              </p:grpSpPr>
              <p:sp>
                <p:nvSpPr>
                  <p:cNvPr id="529" name="Google Shape;529;p13"/>
                  <p:cNvSpPr>
                    <a:spLocks noGrp="1" noRot="1" noMove="1" noResize="1" noEditPoints="1" noAdjustHandles="1" noChangeArrowheads="1" noChangeShapeType="1"/>
                  </p:cNvSpPr>
                  <p:nvPr/>
                </p:nvSpPr>
                <p:spPr>
                  <a:xfrm>
                    <a:off x="12291653"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0" name="Google Shape;530;p13"/>
                  <p:cNvSpPr>
                    <a:spLocks noGrp="1" noRot="1" noMove="1" noResize="1" noEditPoints="1" noAdjustHandles="1" noChangeArrowheads="1" noChangeShapeType="1"/>
                  </p:cNvSpPr>
                  <p:nvPr/>
                </p:nvSpPr>
                <p:spPr>
                  <a:xfrm>
                    <a:off x="12218312"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1" name="Google Shape;531;p13"/>
                <p:cNvGrpSpPr>
                  <a:grpSpLocks noGrp="1" noUngrp="1" noRot="1" noMove="1" noResize="1"/>
                </p:cNvGrpSpPr>
                <p:nvPr/>
              </p:nvGrpSpPr>
              <p:grpSpPr>
                <a:xfrm>
                  <a:off x="12996746" y="5590546"/>
                  <a:ext cx="113557" cy="127633"/>
                  <a:chOff x="12996746" y="5590546"/>
                  <a:chExt cx="113557" cy="127633"/>
                </a:xfrm>
              </p:grpSpPr>
              <p:sp>
                <p:nvSpPr>
                  <p:cNvPr id="532" name="Google Shape;532;p13"/>
                  <p:cNvSpPr>
                    <a:spLocks noGrp="1" noRot="1" noMove="1" noResize="1" noEditPoints="1" noAdjustHandles="1" noChangeArrowheads="1" noChangeShapeType="1"/>
                  </p:cNvSpPr>
                  <p:nvPr/>
                </p:nvSpPr>
                <p:spPr>
                  <a:xfrm>
                    <a:off x="13070071"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3" name="Google Shape;533;p13"/>
                  <p:cNvSpPr>
                    <a:spLocks noGrp="1" noRot="1" noMove="1" noResize="1" noEditPoints="1" noAdjustHandles="1" noChangeArrowheads="1" noChangeShapeType="1"/>
                  </p:cNvSpPr>
                  <p:nvPr/>
                </p:nvSpPr>
                <p:spPr>
                  <a:xfrm>
                    <a:off x="12996746"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4" name="Google Shape;534;p13"/>
                <p:cNvGrpSpPr>
                  <a:grpSpLocks noGrp="1" noUngrp="1" noRot="1" noMove="1" noResize="1"/>
                </p:cNvGrpSpPr>
                <p:nvPr/>
              </p:nvGrpSpPr>
              <p:grpSpPr>
                <a:xfrm>
                  <a:off x="13775158" y="5590546"/>
                  <a:ext cx="113557" cy="127633"/>
                  <a:chOff x="13775158" y="5590546"/>
                  <a:chExt cx="113557" cy="127633"/>
                </a:xfrm>
              </p:grpSpPr>
              <p:sp>
                <p:nvSpPr>
                  <p:cNvPr id="535" name="Google Shape;535;p13"/>
                  <p:cNvSpPr>
                    <a:spLocks noGrp="1" noRot="1" noMove="1" noResize="1" noEditPoints="1" noAdjustHandles="1" noChangeArrowheads="1" noChangeShapeType="1"/>
                  </p:cNvSpPr>
                  <p:nvPr/>
                </p:nvSpPr>
                <p:spPr>
                  <a:xfrm>
                    <a:off x="13848500"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13"/>
                  <p:cNvSpPr>
                    <a:spLocks noGrp="1" noRot="1" noMove="1" noResize="1" noEditPoints="1" noAdjustHandles="1" noChangeArrowheads="1" noChangeShapeType="1"/>
                  </p:cNvSpPr>
                  <p:nvPr/>
                </p:nvSpPr>
                <p:spPr>
                  <a:xfrm>
                    <a:off x="13775158"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7" name="Google Shape;537;p13"/>
                <p:cNvGrpSpPr>
                  <a:grpSpLocks noGrp="1" noUngrp="1" noRot="1" noMove="1" noResize="1"/>
                </p:cNvGrpSpPr>
                <p:nvPr/>
              </p:nvGrpSpPr>
              <p:grpSpPr>
                <a:xfrm>
                  <a:off x="14553594" y="5590546"/>
                  <a:ext cx="113557" cy="127633"/>
                  <a:chOff x="14553594" y="5590546"/>
                  <a:chExt cx="113557" cy="127633"/>
                </a:xfrm>
              </p:grpSpPr>
              <p:sp>
                <p:nvSpPr>
                  <p:cNvPr id="538" name="Google Shape;538;p13"/>
                  <p:cNvSpPr>
                    <a:spLocks noGrp="1" noRot="1" noMove="1" noResize="1" noEditPoints="1" noAdjustHandles="1" noChangeArrowheads="1" noChangeShapeType="1"/>
                  </p:cNvSpPr>
                  <p:nvPr/>
                </p:nvSpPr>
                <p:spPr>
                  <a:xfrm>
                    <a:off x="14626917"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13"/>
                  <p:cNvSpPr>
                    <a:spLocks noGrp="1" noRot="1" noMove="1" noResize="1" noEditPoints="1" noAdjustHandles="1" noChangeArrowheads="1" noChangeShapeType="1"/>
                  </p:cNvSpPr>
                  <p:nvPr/>
                </p:nvSpPr>
                <p:spPr>
                  <a:xfrm>
                    <a:off x="14553594"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0" name="Google Shape;540;p13"/>
                <p:cNvGrpSpPr>
                  <a:grpSpLocks noGrp="1" noUngrp="1" noRot="1" noMove="1" noResize="1"/>
                </p:cNvGrpSpPr>
                <p:nvPr/>
              </p:nvGrpSpPr>
              <p:grpSpPr>
                <a:xfrm>
                  <a:off x="15332005" y="5590546"/>
                  <a:ext cx="113557" cy="127633"/>
                  <a:chOff x="15332005" y="5590546"/>
                  <a:chExt cx="113557" cy="127633"/>
                </a:xfrm>
              </p:grpSpPr>
              <p:sp>
                <p:nvSpPr>
                  <p:cNvPr id="541" name="Google Shape;541;p13"/>
                  <p:cNvSpPr>
                    <a:spLocks noGrp="1" noRot="1" noMove="1" noResize="1" noEditPoints="1" noAdjustHandles="1" noChangeArrowheads="1" noChangeShapeType="1"/>
                  </p:cNvSpPr>
                  <p:nvPr/>
                </p:nvSpPr>
                <p:spPr>
                  <a:xfrm>
                    <a:off x="15405345"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2" name="Google Shape;542;p13"/>
                  <p:cNvSpPr>
                    <a:spLocks noGrp="1" noRot="1" noMove="1" noResize="1" noEditPoints="1" noAdjustHandles="1" noChangeArrowheads="1" noChangeShapeType="1"/>
                  </p:cNvSpPr>
                  <p:nvPr/>
                </p:nvSpPr>
                <p:spPr>
                  <a:xfrm>
                    <a:off x="15332005" y="5590546"/>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3" name="Google Shape;543;p13"/>
                <p:cNvGrpSpPr>
                  <a:grpSpLocks noGrp="1" noUngrp="1" noRot="1" noMove="1" noResize="1"/>
                </p:cNvGrpSpPr>
                <p:nvPr/>
              </p:nvGrpSpPr>
              <p:grpSpPr>
                <a:xfrm>
                  <a:off x="16110298" y="5590485"/>
                  <a:ext cx="113672" cy="127662"/>
                  <a:chOff x="16110298" y="5590485"/>
                  <a:chExt cx="113672" cy="127662"/>
                </a:xfrm>
              </p:grpSpPr>
              <p:sp>
                <p:nvSpPr>
                  <p:cNvPr id="544" name="Google Shape;544;p13"/>
                  <p:cNvSpPr>
                    <a:spLocks noGrp="1" noRot="1" noMove="1" noResize="1" noEditPoints="1" noAdjustHandles="1" noChangeArrowheads="1" noChangeShapeType="1"/>
                  </p:cNvSpPr>
                  <p:nvPr/>
                </p:nvSpPr>
                <p:spPr>
                  <a:xfrm>
                    <a:off x="16183764" y="5593565"/>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5" name="Google Shape;545;p13"/>
                  <p:cNvSpPr>
                    <a:spLocks noGrp="1" noRot="1" noMove="1" noResize="1" noEditPoints="1" noAdjustHandles="1" noChangeArrowheads="1" noChangeShapeType="1"/>
                  </p:cNvSpPr>
                  <p:nvPr/>
                </p:nvSpPr>
                <p:spPr>
                  <a:xfrm>
                    <a:off x="16110298" y="5590485"/>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4"/>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46" name="Google Shape;546;p13"/>
              <p:cNvGrpSpPr>
                <a:grpSpLocks noGrp="1" noUngrp="1" noRot="1" noMove="1" noResize="1"/>
              </p:cNvGrpSpPr>
              <p:nvPr/>
            </p:nvGrpSpPr>
            <p:grpSpPr>
              <a:xfrm>
                <a:off x="9882913" y="6432767"/>
                <a:ext cx="6341057" cy="127693"/>
                <a:chOff x="9882913" y="6432767"/>
                <a:chExt cx="6341057" cy="127693"/>
              </a:xfrm>
            </p:grpSpPr>
            <p:grpSp>
              <p:nvGrpSpPr>
                <p:cNvPr id="547" name="Google Shape;547;p13"/>
                <p:cNvGrpSpPr>
                  <a:grpSpLocks noGrp="1" noUngrp="1" noRot="1" noMove="1" noResize="1"/>
                </p:cNvGrpSpPr>
                <p:nvPr/>
              </p:nvGrpSpPr>
              <p:grpSpPr>
                <a:xfrm>
                  <a:off x="9882913" y="6432767"/>
                  <a:ext cx="113675" cy="127662"/>
                  <a:chOff x="9882913" y="6432767"/>
                  <a:chExt cx="113675" cy="127662"/>
                </a:xfrm>
              </p:grpSpPr>
              <p:sp>
                <p:nvSpPr>
                  <p:cNvPr id="548" name="Google Shape;548;p13"/>
                  <p:cNvSpPr>
                    <a:spLocks noGrp="1" noRot="1" noMove="1" noResize="1" noEditPoints="1" noAdjustHandles="1" noChangeArrowheads="1" noChangeShapeType="1"/>
                  </p:cNvSpPr>
                  <p:nvPr/>
                </p:nvSpPr>
                <p:spPr>
                  <a:xfrm>
                    <a:off x="9956385"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9" name="Google Shape;549;p13"/>
                  <p:cNvSpPr>
                    <a:spLocks noGrp="1" noRot="1" noMove="1" noResize="1" noEditPoints="1" noAdjustHandles="1" noChangeArrowheads="1" noChangeShapeType="1"/>
                  </p:cNvSpPr>
                  <p:nvPr/>
                </p:nvSpPr>
                <p:spPr>
                  <a:xfrm>
                    <a:off x="9882913" y="6432767"/>
                    <a:ext cx="113675" cy="127662"/>
                  </a:xfrm>
                  <a:custGeom>
                    <a:avLst/>
                    <a:gdLst/>
                    <a:ahLst/>
                    <a:cxnLst/>
                    <a:rect l="l" t="t" r="r" b="b"/>
                    <a:pathLst>
                      <a:path w="113675" h="127662" extrusionOk="0">
                        <a:moveTo>
                          <a:pt x="113458" y="62904"/>
                        </a:moveTo>
                        <a:cubicBezTo>
                          <a:pt x="108518" y="4242"/>
                          <a:pt x="54778" y="-5427"/>
                          <a:pt x="78521" y="5954"/>
                        </a:cubicBezTo>
                        <a:cubicBezTo>
                          <a:pt x="60764" y="-3005"/>
                          <a:pt x="43429" y="-1649"/>
                          <a:pt x="27919" y="8644"/>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0" name="Google Shape;550;p13"/>
                <p:cNvGrpSpPr>
                  <a:grpSpLocks noGrp="1" noUngrp="1" noRot="1" noMove="1" noResize="1"/>
                </p:cNvGrpSpPr>
                <p:nvPr/>
              </p:nvGrpSpPr>
              <p:grpSpPr>
                <a:xfrm>
                  <a:off x="10661466" y="6432827"/>
                  <a:ext cx="113557" cy="127633"/>
                  <a:chOff x="10661466" y="6432827"/>
                  <a:chExt cx="113557" cy="127633"/>
                </a:xfrm>
              </p:grpSpPr>
              <p:sp>
                <p:nvSpPr>
                  <p:cNvPr id="551" name="Google Shape;551;p13"/>
                  <p:cNvSpPr>
                    <a:spLocks noGrp="1" noRot="1" noMove="1" noResize="1" noEditPoints="1" noAdjustHandles="1" noChangeArrowheads="1" noChangeShapeType="1"/>
                  </p:cNvSpPr>
                  <p:nvPr/>
                </p:nvSpPr>
                <p:spPr>
                  <a:xfrm>
                    <a:off x="10734807" y="6435830"/>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13"/>
                  <p:cNvSpPr>
                    <a:spLocks noGrp="1" noRot="1" noMove="1" noResize="1" noEditPoints="1" noAdjustHandles="1" noChangeArrowheads="1" noChangeShapeType="1"/>
                  </p:cNvSpPr>
                  <p:nvPr/>
                </p:nvSpPr>
                <p:spPr>
                  <a:xfrm>
                    <a:off x="10661466"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3" name="Google Shape;553;p13"/>
                <p:cNvGrpSpPr>
                  <a:grpSpLocks noGrp="1" noUngrp="1" noRot="1" noMove="1" noResize="1"/>
                </p:cNvGrpSpPr>
                <p:nvPr/>
              </p:nvGrpSpPr>
              <p:grpSpPr>
                <a:xfrm>
                  <a:off x="11439900" y="6432827"/>
                  <a:ext cx="113557" cy="127633"/>
                  <a:chOff x="11439900" y="6432827"/>
                  <a:chExt cx="113557" cy="127633"/>
                </a:xfrm>
              </p:grpSpPr>
              <p:sp>
                <p:nvSpPr>
                  <p:cNvPr id="554" name="Google Shape;554;p13"/>
                  <p:cNvSpPr>
                    <a:spLocks noGrp="1" noRot="1" noMove="1" noResize="1" noEditPoints="1" noAdjustHandles="1" noChangeArrowheads="1" noChangeShapeType="1"/>
                  </p:cNvSpPr>
                  <p:nvPr/>
                </p:nvSpPr>
                <p:spPr>
                  <a:xfrm>
                    <a:off x="11513231"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5" name="Google Shape;555;p13"/>
                  <p:cNvSpPr>
                    <a:spLocks noGrp="1" noRot="1" noMove="1" noResize="1" noEditPoints="1" noAdjustHandles="1" noChangeArrowheads="1" noChangeShapeType="1"/>
                  </p:cNvSpPr>
                  <p:nvPr/>
                </p:nvSpPr>
                <p:spPr>
                  <a:xfrm>
                    <a:off x="11439900"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6" name="Google Shape;556;p13"/>
                <p:cNvGrpSpPr>
                  <a:grpSpLocks noGrp="1" noUngrp="1" noRot="1" noMove="1" noResize="1"/>
                </p:cNvGrpSpPr>
                <p:nvPr/>
              </p:nvGrpSpPr>
              <p:grpSpPr>
                <a:xfrm>
                  <a:off x="12218312" y="6432827"/>
                  <a:ext cx="113557" cy="127633"/>
                  <a:chOff x="12218312" y="6432827"/>
                  <a:chExt cx="113557" cy="127633"/>
                </a:xfrm>
              </p:grpSpPr>
              <p:sp>
                <p:nvSpPr>
                  <p:cNvPr id="557" name="Google Shape;557;p13"/>
                  <p:cNvSpPr>
                    <a:spLocks noGrp="1" noRot="1" noMove="1" noResize="1" noEditPoints="1" noAdjustHandles="1" noChangeArrowheads="1" noChangeShapeType="1"/>
                  </p:cNvSpPr>
                  <p:nvPr/>
                </p:nvSpPr>
                <p:spPr>
                  <a:xfrm>
                    <a:off x="12291653"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13"/>
                  <p:cNvSpPr>
                    <a:spLocks noGrp="1" noRot="1" noMove="1" noResize="1" noEditPoints="1" noAdjustHandles="1" noChangeArrowheads="1" noChangeShapeType="1"/>
                  </p:cNvSpPr>
                  <p:nvPr/>
                </p:nvSpPr>
                <p:spPr>
                  <a:xfrm>
                    <a:off x="12218312"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9" name="Google Shape;559;p13"/>
                <p:cNvGrpSpPr>
                  <a:grpSpLocks noGrp="1" noUngrp="1" noRot="1" noMove="1" noResize="1"/>
                </p:cNvGrpSpPr>
                <p:nvPr/>
              </p:nvGrpSpPr>
              <p:grpSpPr>
                <a:xfrm>
                  <a:off x="12996746" y="6432827"/>
                  <a:ext cx="113557" cy="127633"/>
                  <a:chOff x="12996746" y="6432827"/>
                  <a:chExt cx="113557" cy="127633"/>
                </a:xfrm>
              </p:grpSpPr>
              <p:sp>
                <p:nvSpPr>
                  <p:cNvPr id="560" name="Google Shape;560;p13"/>
                  <p:cNvSpPr>
                    <a:spLocks noGrp="1" noRot="1" noMove="1" noResize="1" noEditPoints="1" noAdjustHandles="1" noChangeArrowheads="1" noChangeShapeType="1"/>
                  </p:cNvSpPr>
                  <p:nvPr/>
                </p:nvSpPr>
                <p:spPr>
                  <a:xfrm>
                    <a:off x="13070071"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13"/>
                  <p:cNvSpPr>
                    <a:spLocks noGrp="1" noRot="1" noMove="1" noResize="1" noEditPoints="1" noAdjustHandles="1" noChangeArrowheads="1" noChangeShapeType="1"/>
                  </p:cNvSpPr>
                  <p:nvPr/>
                </p:nvSpPr>
                <p:spPr>
                  <a:xfrm>
                    <a:off x="12996746"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2" name="Google Shape;562;p13"/>
                <p:cNvGrpSpPr>
                  <a:grpSpLocks noGrp="1" noUngrp="1" noRot="1" noMove="1" noResize="1"/>
                </p:cNvGrpSpPr>
                <p:nvPr/>
              </p:nvGrpSpPr>
              <p:grpSpPr>
                <a:xfrm>
                  <a:off x="13775158" y="6432827"/>
                  <a:ext cx="113557" cy="127633"/>
                  <a:chOff x="13775158" y="6432827"/>
                  <a:chExt cx="113557" cy="127633"/>
                </a:xfrm>
              </p:grpSpPr>
              <p:sp>
                <p:nvSpPr>
                  <p:cNvPr id="563" name="Google Shape;563;p13"/>
                  <p:cNvSpPr>
                    <a:spLocks noGrp="1" noRot="1" noMove="1" noResize="1" noEditPoints="1" noAdjustHandles="1" noChangeArrowheads="1" noChangeShapeType="1"/>
                  </p:cNvSpPr>
                  <p:nvPr/>
                </p:nvSpPr>
                <p:spPr>
                  <a:xfrm>
                    <a:off x="13848500"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13"/>
                  <p:cNvSpPr>
                    <a:spLocks noGrp="1" noRot="1" noMove="1" noResize="1" noEditPoints="1" noAdjustHandles="1" noChangeArrowheads="1" noChangeShapeType="1"/>
                  </p:cNvSpPr>
                  <p:nvPr/>
                </p:nvSpPr>
                <p:spPr>
                  <a:xfrm>
                    <a:off x="13775158"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5" name="Google Shape;565;p13"/>
                <p:cNvGrpSpPr>
                  <a:grpSpLocks noGrp="1" noUngrp="1" noRot="1" noMove="1" noResize="1"/>
                </p:cNvGrpSpPr>
                <p:nvPr/>
              </p:nvGrpSpPr>
              <p:grpSpPr>
                <a:xfrm>
                  <a:off x="14553594" y="6432827"/>
                  <a:ext cx="113557" cy="127633"/>
                  <a:chOff x="14553594" y="6432827"/>
                  <a:chExt cx="113557" cy="127633"/>
                </a:xfrm>
              </p:grpSpPr>
              <p:sp>
                <p:nvSpPr>
                  <p:cNvPr id="566" name="Google Shape;566;p13"/>
                  <p:cNvSpPr>
                    <a:spLocks noGrp="1" noRot="1" noMove="1" noResize="1" noEditPoints="1" noAdjustHandles="1" noChangeArrowheads="1" noChangeShapeType="1"/>
                  </p:cNvSpPr>
                  <p:nvPr/>
                </p:nvSpPr>
                <p:spPr>
                  <a:xfrm>
                    <a:off x="14626917"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13"/>
                  <p:cNvSpPr>
                    <a:spLocks noGrp="1" noRot="1" noMove="1" noResize="1" noEditPoints="1" noAdjustHandles="1" noChangeArrowheads="1" noChangeShapeType="1"/>
                  </p:cNvSpPr>
                  <p:nvPr/>
                </p:nvSpPr>
                <p:spPr>
                  <a:xfrm>
                    <a:off x="14553594"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8" name="Google Shape;568;p13"/>
                <p:cNvGrpSpPr>
                  <a:grpSpLocks noGrp="1" noUngrp="1" noRot="1" noMove="1" noResize="1"/>
                </p:cNvGrpSpPr>
                <p:nvPr/>
              </p:nvGrpSpPr>
              <p:grpSpPr>
                <a:xfrm>
                  <a:off x="15332005" y="6432827"/>
                  <a:ext cx="113557" cy="127633"/>
                  <a:chOff x="15332005" y="6432827"/>
                  <a:chExt cx="113557" cy="127633"/>
                </a:xfrm>
              </p:grpSpPr>
              <p:sp>
                <p:nvSpPr>
                  <p:cNvPr id="569" name="Google Shape;569;p13"/>
                  <p:cNvSpPr>
                    <a:spLocks noGrp="1" noRot="1" noMove="1" noResize="1" noEditPoints="1" noAdjustHandles="1" noChangeArrowheads="1" noChangeShapeType="1"/>
                  </p:cNvSpPr>
                  <p:nvPr/>
                </p:nvSpPr>
                <p:spPr>
                  <a:xfrm>
                    <a:off x="15405345"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13"/>
                  <p:cNvSpPr>
                    <a:spLocks noGrp="1" noRot="1" noMove="1" noResize="1" noEditPoints="1" noAdjustHandles="1" noChangeArrowheads="1" noChangeShapeType="1"/>
                  </p:cNvSpPr>
                  <p:nvPr/>
                </p:nvSpPr>
                <p:spPr>
                  <a:xfrm>
                    <a:off x="15332005" y="64328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1" name="Google Shape;571;p13"/>
                <p:cNvGrpSpPr>
                  <a:grpSpLocks noGrp="1" noUngrp="1" noRot="1" noMove="1" noResize="1"/>
                </p:cNvGrpSpPr>
                <p:nvPr/>
              </p:nvGrpSpPr>
              <p:grpSpPr>
                <a:xfrm>
                  <a:off x="16110298" y="6432767"/>
                  <a:ext cx="113672" cy="127662"/>
                  <a:chOff x="16110298" y="6432767"/>
                  <a:chExt cx="113672" cy="127662"/>
                </a:xfrm>
              </p:grpSpPr>
              <p:sp>
                <p:nvSpPr>
                  <p:cNvPr id="572" name="Google Shape;572;p13"/>
                  <p:cNvSpPr>
                    <a:spLocks noGrp="1" noRot="1" noMove="1" noResize="1" noEditPoints="1" noAdjustHandles="1" noChangeArrowheads="1" noChangeShapeType="1"/>
                  </p:cNvSpPr>
                  <p:nvPr/>
                </p:nvSpPr>
                <p:spPr>
                  <a:xfrm>
                    <a:off x="16183764" y="6435830"/>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3" name="Google Shape;573;p13"/>
                  <p:cNvSpPr>
                    <a:spLocks noGrp="1" noRot="1" noMove="1" noResize="1" noEditPoints="1" noAdjustHandles="1" noChangeArrowheads="1" noChangeShapeType="1"/>
                  </p:cNvSpPr>
                  <p:nvPr/>
                </p:nvSpPr>
                <p:spPr>
                  <a:xfrm>
                    <a:off x="16110298" y="6432767"/>
                    <a:ext cx="113672" cy="127662"/>
                  </a:xfrm>
                  <a:custGeom>
                    <a:avLst/>
                    <a:gdLst/>
                    <a:ahLst/>
                    <a:cxnLst/>
                    <a:rect l="l" t="t" r="r" b="b"/>
                    <a:pathLst>
                      <a:path w="113672" h="127662" extrusionOk="0">
                        <a:moveTo>
                          <a:pt x="113457" y="62904"/>
                        </a:moveTo>
                        <a:cubicBezTo>
                          <a:pt x="108517" y="4242"/>
                          <a:pt x="54778" y="-5427"/>
                          <a:pt x="78521" y="5954"/>
                        </a:cubicBezTo>
                        <a:cubicBezTo>
                          <a:pt x="60763" y="-3005"/>
                          <a:pt x="43429" y="-1649"/>
                          <a:pt x="27919" y="8644"/>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74" name="Google Shape;574;p13"/>
              <p:cNvGrpSpPr>
                <a:grpSpLocks noGrp="1" noUngrp="1" noRot="1" noMove="1" noResize="1"/>
              </p:cNvGrpSpPr>
              <p:nvPr/>
            </p:nvGrpSpPr>
            <p:grpSpPr>
              <a:xfrm>
                <a:off x="9882913" y="7275026"/>
                <a:ext cx="6341057" cy="127693"/>
                <a:chOff x="9882913" y="7275026"/>
                <a:chExt cx="6341057" cy="127693"/>
              </a:xfrm>
            </p:grpSpPr>
            <p:grpSp>
              <p:nvGrpSpPr>
                <p:cNvPr id="575" name="Google Shape;575;p13"/>
                <p:cNvGrpSpPr>
                  <a:grpSpLocks noGrp="1" noUngrp="1" noRot="1" noMove="1" noResize="1"/>
                </p:cNvGrpSpPr>
                <p:nvPr/>
              </p:nvGrpSpPr>
              <p:grpSpPr>
                <a:xfrm>
                  <a:off x="9882913" y="7275026"/>
                  <a:ext cx="113675" cy="127662"/>
                  <a:chOff x="9882913" y="7275026"/>
                  <a:chExt cx="113675" cy="127662"/>
                </a:xfrm>
              </p:grpSpPr>
              <p:sp>
                <p:nvSpPr>
                  <p:cNvPr id="576" name="Google Shape;576;p13"/>
                  <p:cNvSpPr>
                    <a:spLocks noGrp="1" noRot="1" noMove="1" noResize="1" noEditPoints="1" noAdjustHandles="1" noChangeArrowheads="1" noChangeShapeType="1"/>
                  </p:cNvSpPr>
                  <p:nvPr/>
                </p:nvSpPr>
                <p:spPr>
                  <a:xfrm>
                    <a:off x="9956385"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7" name="Google Shape;577;p13"/>
                  <p:cNvSpPr>
                    <a:spLocks noGrp="1" noRot="1" noMove="1" noResize="1" noEditPoints="1" noAdjustHandles="1" noChangeArrowheads="1" noChangeShapeType="1"/>
                  </p:cNvSpPr>
                  <p:nvPr/>
                </p:nvSpPr>
                <p:spPr>
                  <a:xfrm>
                    <a:off x="9882913" y="7275026"/>
                    <a:ext cx="113675" cy="127662"/>
                  </a:xfrm>
                  <a:custGeom>
                    <a:avLst/>
                    <a:gdLst/>
                    <a:ahLst/>
                    <a:cxnLst/>
                    <a:rect l="l" t="t" r="r" b="b"/>
                    <a:pathLst>
                      <a:path w="113675" h="127662" extrusionOk="0">
                        <a:moveTo>
                          <a:pt x="113458" y="62904"/>
                        </a:moveTo>
                        <a:cubicBezTo>
                          <a:pt x="108518" y="4242"/>
                          <a:pt x="54778" y="-5428"/>
                          <a:pt x="78521" y="5953"/>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8" name="Google Shape;578;p13"/>
                <p:cNvGrpSpPr>
                  <a:grpSpLocks noGrp="1" noUngrp="1" noRot="1" noMove="1" noResize="1"/>
                </p:cNvGrpSpPr>
                <p:nvPr/>
              </p:nvGrpSpPr>
              <p:grpSpPr>
                <a:xfrm>
                  <a:off x="10661466" y="7275086"/>
                  <a:ext cx="113557" cy="127633"/>
                  <a:chOff x="10661466" y="7275086"/>
                  <a:chExt cx="113557" cy="127633"/>
                </a:xfrm>
              </p:grpSpPr>
              <p:sp>
                <p:nvSpPr>
                  <p:cNvPr id="579" name="Google Shape;579;p13"/>
                  <p:cNvSpPr>
                    <a:spLocks noGrp="1" noRot="1" noMove="1" noResize="1" noEditPoints="1" noAdjustHandles="1" noChangeArrowheads="1" noChangeShapeType="1"/>
                  </p:cNvSpPr>
                  <p:nvPr/>
                </p:nvSpPr>
                <p:spPr>
                  <a:xfrm>
                    <a:off x="10734807" y="7278089"/>
                    <a:ext cx="54" cy="67"/>
                  </a:xfrm>
                  <a:custGeom>
                    <a:avLst/>
                    <a:gdLst/>
                    <a:ahLst/>
                    <a:cxnLst/>
                    <a:rect l="l" t="t" r="r" b="b"/>
                    <a:pathLst>
                      <a:path w="54" h="67" extrusionOk="0">
                        <a:moveTo>
                          <a:pt x="55" y="68"/>
                        </a:moveTo>
                        <a:cubicBezTo>
                          <a:pt x="32" y="1"/>
                          <a:pt x="-56"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0" name="Google Shape;580;p13"/>
                  <p:cNvSpPr>
                    <a:spLocks noGrp="1" noRot="1" noMove="1" noResize="1" noEditPoints="1" noAdjustHandles="1" noChangeArrowheads="1" noChangeShapeType="1"/>
                  </p:cNvSpPr>
                  <p:nvPr/>
                </p:nvSpPr>
                <p:spPr>
                  <a:xfrm>
                    <a:off x="10661466"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1" name="Google Shape;581;p13"/>
                <p:cNvGrpSpPr>
                  <a:grpSpLocks noGrp="1" noUngrp="1" noRot="1" noMove="1" noResize="1"/>
                </p:cNvGrpSpPr>
                <p:nvPr/>
              </p:nvGrpSpPr>
              <p:grpSpPr>
                <a:xfrm>
                  <a:off x="11439900" y="7275086"/>
                  <a:ext cx="113557" cy="127633"/>
                  <a:chOff x="11439900" y="7275086"/>
                  <a:chExt cx="113557" cy="127633"/>
                </a:xfrm>
              </p:grpSpPr>
              <p:sp>
                <p:nvSpPr>
                  <p:cNvPr id="582" name="Google Shape;582;p13"/>
                  <p:cNvSpPr>
                    <a:spLocks noGrp="1" noRot="1" noMove="1" noResize="1" noEditPoints="1" noAdjustHandles="1" noChangeArrowheads="1" noChangeShapeType="1"/>
                  </p:cNvSpPr>
                  <p:nvPr/>
                </p:nvSpPr>
                <p:spPr>
                  <a:xfrm>
                    <a:off x="11513231"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3" name="Google Shape;583;p13"/>
                  <p:cNvSpPr>
                    <a:spLocks noGrp="1" noRot="1" noMove="1" noResize="1" noEditPoints="1" noAdjustHandles="1" noChangeArrowheads="1" noChangeShapeType="1"/>
                  </p:cNvSpPr>
                  <p:nvPr/>
                </p:nvSpPr>
                <p:spPr>
                  <a:xfrm>
                    <a:off x="11439900"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4" name="Google Shape;584;p13"/>
                <p:cNvGrpSpPr>
                  <a:grpSpLocks noGrp="1" noUngrp="1" noRot="1" noMove="1" noResize="1"/>
                </p:cNvGrpSpPr>
                <p:nvPr/>
              </p:nvGrpSpPr>
              <p:grpSpPr>
                <a:xfrm>
                  <a:off x="12218312" y="7275086"/>
                  <a:ext cx="113557" cy="127633"/>
                  <a:chOff x="12218312" y="7275086"/>
                  <a:chExt cx="113557" cy="127633"/>
                </a:xfrm>
              </p:grpSpPr>
              <p:sp>
                <p:nvSpPr>
                  <p:cNvPr id="585" name="Google Shape;585;p13"/>
                  <p:cNvSpPr>
                    <a:spLocks noGrp="1" noRot="1" noMove="1" noResize="1" noEditPoints="1" noAdjustHandles="1" noChangeArrowheads="1" noChangeShapeType="1"/>
                  </p:cNvSpPr>
                  <p:nvPr/>
                </p:nvSpPr>
                <p:spPr>
                  <a:xfrm>
                    <a:off x="12291653"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6" name="Google Shape;586;p13"/>
                  <p:cNvSpPr>
                    <a:spLocks noGrp="1" noRot="1" noMove="1" noResize="1" noEditPoints="1" noAdjustHandles="1" noChangeArrowheads="1" noChangeShapeType="1"/>
                  </p:cNvSpPr>
                  <p:nvPr/>
                </p:nvSpPr>
                <p:spPr>
                  <a:xfrm>
                    <a:off x="12218312"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7" name="Google Shape;587;p13"/>
                <p:cNvGrpSpPr>
                  <a:grpSpLocks noGrp="1" noUngrp="1" noRot="1" noMove="1" noResize="1"/>
                </p:cNvGrpSpPr>
                <p:nvPr/>
              </p:nvGrpSpPr>
              <p:grpSpPr>
                <a:xfrm>
                  <a:off x="12996746" y="7275086"/>
                  <a:ext cx="113557" cy="127633"/>
                  <a:chOff x="12996746" y="7275086"/>
                  <a:chExt cx="113557" cy="127633"/>
                </a:xfrm>
              </p:grpSpPr>
              <p:sp>
                <p:nvSpPr>
                  <p:cNvPr id="588" name="Google Shape;588;p13"/>
                  <p:cNvSpPr>
                    <a:spLocks noGrp="1" noRot="1" noMove="1" noResize="1" noEditPoints="1" noAdjustHandles="1" noChangeArrowheads="1" noChangeShapeType="1"/>
                  </p:cNvSpPr>
                  <p:nvPr/>
                </p:nvSpPr>
                <p:spPr>
                  <a:xfrm>
                    <a:off x="13070071"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9" name="Google Shape;589;p13"/>
                  <p:cNvSpPr>
                    <a:spLocks noGrp="1" noRot="1" noMove="1" noResize="1" noEditPoints="1" noAdjustHandles="1" noChangeArrowheads="1" noChangeShapeType="1"/>
                  </p:cNvSpPr>
                  <p:nvPr/>
                </p:nvSpPr>
                <p:spPr>
                  <a:xfrm>
                    <a:off x="12996746"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0" name="Google Shape;590;p13"/>
                <p:cNvGrpSpPr>
                  <a:grpSpLocks noGrp="1" noUngrp="1" noRot="1" noMove="1" noResize="1"/>
                </p:cNvGrpSpPr>
                <p:nvPr/>
              </p:nvGrpSpPr>
              <p:grpSpPr>
                <a:xfrm>
                  <a:off x="13775158" y="7275086"/>
                  <a:ext cx="113557" cy="127633"/>
                  <a:chOff x="13775158" y="7275086"/>
                  <a:chExt cx="113557" cy="127633"/>
                </a:xfrm>
              </p:grpSpPr>
              <p:sp>
                <p:nvSpPr>
                  <p:cNvPr id="591" name="Google Shape;591;p13"/>
                  <p:cNvSpPr>
                    <a:spLocks noGrp="1" noRot="1" noMove="1" noResize="1" noEditPoints="1" noAdjustHandles="1" noChangeArrowheads="1" noChangeShapeType="1"/>
                  </p:cNvSpPr>
                  <p:nvPr/>
                </p:nvSpPr>
                <p:spPr>
                  <a:xfrm>
                    <a:off x="13848500"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2" name="Google Shape;592;p13"/>
                  <p:cNvSpPr>
                    <a:spLocks noGrp="1" noRot="1" noMove="1" noResize="1" noEditPoints="1" noAdjustHandles="1" noChangeArrowheads="1" noChangeShapeType="1"/>
                  </p:cNvSpPr>
                  <p:nvPr/>
                </p:nvSpPr>
                <p:spPr>
                  <a:xfrm>
                    <a:off x="13775158"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3" name="Google Shape;593;p13"/>
                <p:cNvGrpSpPr>
                  <a:grpSpLocks noGrp="1" noUngrp="1" noRot="1" noMove="1" noResize="1"/>
                </p:cNvGrpSpPr>
                <p:nvPr/>
              </p:nvGrpSpPr>
              <p:grpSpPr>
                <a:xfrm>
                  <a:off x="14553594" y="7275086"/>
                  <a:ext cx="113557" cy="127633"/>
                  <a:chOff x="14553594" y="7275086"/>
                  <a:chExt cx="113557" cy="127633"/>
                </a:xfrm>
              </p:grpSpPr>
              <p:sp>
                <p:nvSpPr>
                  <p:cNvPr id="594" name="Google Shape;594;p13"/>
                  <p:cNvSpPr>
                    <a:spLocks noGrp="1" noRot="1" noMove="1" noResize="1" noEditPoints="1" noAdjustHandles="1" noChangeArrowheads="1" noChangeShapeType="1"/>
                  </p:cNvSpPr>
                  <p:nvPr/>
                </p:nvSpPr>
                <p:spPr>
                  <a:xfrm>
                    <a:off x="14626917"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5" name="Google Shape;595;p13"/>
                  <p:cNvSpPr>
                    <a:spLocks noGrp="1" noRot="1" noMove="1" noResize="1" noEditPoints="1" noAdjustHandles="1" noChangeArrowheads="1" noChangeShapeType="1"/>
                  </p:cNvSpPr>
                  <p:nvPr/>
                </p:nvSpPr>
                <p:spPr>
                  <a:xfrm>
                    <a:off x="14553594"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6" name="Google Shape;596;p13"/>
                <p:cNvGrpSpPr>
                  <a:grpSpLocks noGrp="1" noUngrp="1" noRot="1" noMove="1" noResize="1"/>
                </p:cNvGrpSpPr>
                <p:nvPr/>
              </p:nvGrpSpPr>
              <p:grpSpPr>
                <a:xfrm>
                  <a:off x="15332005" y="7275086"/>
                  <a:ext cx="113557" cy="127633"/>
                  <a:chOff x="15332005" y="7275086"/>
                  <a:chExt cx="113557" cy="127633"/>
                </a:xfrm>
              </p:grpSpPr>
              <p:sp>
                <p:nvSpPr>
                  <p:cNvPr id="597" name="Google Shape;597;p13"/>
                  <p:cNvSpPr>
                    <a:spLocks noGrp="1" noRot="1" noMove="1" noResize="1" noEditPoints="1" noAdjustHandles="1" noChangeArrowheads="1" noChangeShapeType="1"/>
                  </p:cNvSpPr>
                  <p:nvPr/>
                </p:nvSpPr>
                <p:spPr>
                  <a:xfrm>
                    <a:off x="15405345"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8" name="Google Shape;598;p13"/>
                  <p:cNvSpPr>
                    <a:spLocks noGrp="1" noRot="1" noMove="1" noResize="1" noEditPoints="1" noAdjustHandles="1" noChangeArrowheads="1" noChangeShapeType="1"/>
                  </p:cNvSpPr>
                  <p:nvPr/>
                </p:nvSpPr>
                <p:spPr>
                  <a:xfrm>
                    <a:off x="15332005" y="7275086"/>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9" name="Google Shape;599;p13"/>
                <p:cNvGrpSpPr>
                  <a:grpSpLocks noGrp="1" noUngrp="1" noRot="1" noMove="1" noResize="1"/>
                </p:cNvGrpSpPr>
                <p:nvPr/>
              </p:nvGrpSpPr>
              <p:grpSpPr>
                <a:xfrm>
                  <a:off x="16110298" y="7275026"/>
                  <a:ext cx="113672" cy="127662"/>
                  <a:chOff x="16110298" y="7275026"/>
                  <a:chExt cx="113672" cy="127662"/>
                </a:xfrm>
              </p:grpSpPr>
              <p:sp>
                <p:nvSpPr>
                  <p:cNvPr id="600" name="Google Shape;600;p13"/>
                  <p:cNvSpPr>
                    <a:spLocks noGrp="1" noRot="1" noMove="1" noResize="1" noEditPoints="1" noAdjustHandles="1" noChangeArrowheads="1" noChangeShapeType="1"/>
                  </p:cNvSpPr>
                  <p:nvPr/>
                </p:nvSpPr>
                <p:spPr>
                  <a:xfrm>
                    <a:off x="16183764" y="7278089"/>
                    <a:ext cx="49" cy="67"/>
                  </a:xfrm>
                  <a:custGeom>
                    <a:avLst/>
                    <a:gdLst/>
                    <a:ahLst/>
                    <a:cxnLst/>
                    <a:rect l="l" t="t" r="r" b="b"/>
                    <a:pathLst>
                      <a:path w="49" h="67" extrusionOk="0">
                        <a:moveTo>
                          <a:pt x="49" y="68"/>
                        </a:moveTo>
                        <a:cubicBezTo>
                          <a:pt x="49" y="1"/>
                          <a:pt x="-61"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1" name="Google Shape;601;p13"/>
                  <p:cNvSpPr>
                    <a:spLocks noGrp="1" noRot="1" noMove="1" noResize="1" noEditPoints="1" noAdjustHandles="1" noChangeArrowheads="1" noChangeShapeType="1"/>
                  </p:cNvSpPr>
                  <p:nvPr/>
                </p:nvSpPr>
                <p:spPr>
                  <a:xfrm>
                    <a:off x="16110298" y="7275026"/>
                    <a:ext cx="113672" cy="127662"/>
                  </a:xfrm>
                  <a:custGeom>
                    <a:avLst/>
                    <a:gdLst/>
                    <a:ahLst/>
                    <a:cxnLst/>
                    <a:rect l="l" t="t" r="r" b="b"/>
                    <a:pathLst>
                      <a:path w="113672" h="127662" extrusionOk="0">
                        <a:moveTo>
                          <a:pt x="113457" y="62904"/>
                        </a:moveTo>
                        <a:cubicBezTo>
                          <a:pt x="108517" y="4242"/>
                          <a:pt x="54778" y="-5428"/>
                          <a:pt x="78521" y="5953"/>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02" name="Google Shape;602;p13"/>
              <p:cNvGrpSpPr>
                <a:grpSpLocks noGrp="1" noUngrp="1" noRot="1" noMove="1" noResize="1"/>
              </p:cNvGrpSpPr>
              <p:nvPr/>
            </p:nvGrpSpPr>
            <p:grpSpPr>
              <a:xfrm>
                <a:off x="10661466" y="8117285"/>
                <a:ext cx="5562505" cy="127693"/>
                <a:chOff x="10661466" y="8117285"/>
                <a:chExt cx="5562505" cy="127693"/>
              </a:xfrm>
            </p:grpSpPr>
            <p:grpSp>
              <p:nvGrpSpPr>
                <p:cNvPr id="603" name="Google Shape;603;p13"/>
                <p:cNvGrpSpPr>
                  <a:grpSpLocks noGrp="1" noUngrp="1" noRot="1" noMove="1" noResize="1"/>
                </p:cNvGrpSpPr>
                <p:nvPr/>
              </p:nvGrpSpPr>
              <p:grpSpPr>
                <a:xfrm>
                  <a:off x="10661466" y="8117345"/>
                  <a:ext cx="113557" cy="127633"/>
                  <a:chOff x="10661466" y="8117345"/>
                  <a:chExt cx="113557" cy="127633"/>
                </a:xfrm>
              </p:grpSpPr>
              <p:sp>
                <p:nvSpPr>
                  <p:cNvPr id="604" name="Google Shape;604;p13"/>
                  <p:cNvSpPr>
                    <a:spLocks noGrp="1" noRot="1" noMove="1" noResize="1" noEditPoints="1" noAdjustHandles="1" noChangeArrowheads="1" noChangeShapeType="1"/>
                  </p:cNvSpPr>
                  <p:nvPr/>
                </p:nvSpPr>
                <p:spPr>
                  <a:xfrm>
                    <a:off x="10734807" y="8120348"/>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5" name="Google Shape;605;p13"/>
                  <p:cNvSpPr>
                    <a:spLocks noGrp="1" noRot="1" noMove="1" noResize="1" noEditPoints="1" noAdjustHandles="1" noChangeArrowheads="1" noChangeShapeType="1"/>
                  </p:cNvSpPr>
                  <p:nvPr/>
                </p:nvSpPr>
                <p:spPr>
                  <a:xfrm>
                    <a:off x="10661466"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6" name="Google Shape;606;p13"/>
                <p:cNvGrpSpPr>
                  <a:grpSpLocks noGrp="1" noUngrp="1" noRot="1" noMove="1" noResize="1"/>
                </p:cNvGrpSpPr>
                <p:nvPr/>
              </p:nvGrpSpPr>
              <p:grpSpPr>
                <a:xfrm>
                  <a:off x="11439900" y="8117345"/>
                  <a:ext cx="113557" cy="127633"/>
                  <a:chOff x="11439900" y="8117345"/>
                  <a:chExt cx="113557" cy="127633"/>
                </a:xfrm>
              </p:grpSpPr>
              <p:sp>
                <p:nvSpPr>
                  <p:cNvPr id="607" name="Google Shape;607;p13"/>
                  <p:cNvSpPr>
                    <a:spLocks noGrp="1" noRot="1" noMove="1" noResize="1" noEditPoints="1" noAdjustHandles="1" noChangeArrowheads="1" noChangeShapeType="1"/>
                  </p:cNvSpPr>
                  <p:nvPr/>
                </p:nvSpPr>
                <p:spPr>
                  <a:xfrm>
                    <a:off x="11513231" y="8120348"/>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8" name="Google Shape;608;p13"/>
                  <p:cNvSpPr>
                    <a:spLocks noGrp="1" noRot="1" noMove="1" noResize="1" noEditPoints="1" noAdjustHandles="1" noChangeArrowheads="1" noChangeShapeType="1"/>
                  </p:cNvSpPr>
                  <p:nvPr/>
                </p:nvSpPr>
                <p:spPr>
                  <a:xfrm>
                    <a:off x="11439900"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9" name="Google Shape;609;p13"/>
                <p:cNvGrpSpPr>
                  <a:grpSpLocks noGrp="1" noUngrp="1" noRot="1" noMove="1" noResize="1"/>
                </p:cNvGrpSpPr>
                <p:nvPr/>
              </p:nvGrpSpPr>
              <p:grpSpPr>
                <a:xfrm>
                  <a:off x="12218312" y="8117345"/>
                  <a:ext cx="113557" cy="127633"/>
                  <a:chOff x="12218312" y="8117345"/>
                  <a:chExt cx="113557" cy="127633"/>
                </a:xfrm>
              </p:grpSpPr>
              <p:sp>
                <p:nvSpPr>
                  <p:cNvPr id="610" name="Google Shape;610;p13"/>
                  <p:cNvSpPr>
                    <a:spLocks noGrp="1" noRot="1" noMove="1" noResize="1" noEditPoints="1" noAdjustHandles="1" noChangeArrowheads="1" noChangeShapeType="1"/>
                  </p:cNvSpPr>
                  <p:nvPr/>
                </p:nvSpPr>
                <p:spPr>
                  <a:xfrm>
                    <a:off x="12291653"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1" name="Google Shape;611;p13"/>
                  <p:cNvSpPr>
                    <a:spLocks noGrp="1" noRot="1" noMove="1" noResize="1" noEditPoints="1" noAdjustHandles="1" noChangeArrowheads="1" noChangeShapeType="1"/>
                  </p:cNvSpPr>
                  <p:nvPr/>
                </p:nvSpPr>
                <p:spPr>
                  <a:xfrm>
                    <a:off x="12218312"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2" name="Google Shape;612;p13"/>
                <p:cNvGrpSpPr>
                  <a:grpSpLocks noGrp="1" noUngrp="1" noRot="1" noMove="1" noResize="1"/>
                </p:cNvGrpSpPr>
                <p:nvPr/>
              </p:nvGrpSpPr>
              <p:grpSpPr>
                <a:xfrm>
                  <a:off x="12996746" y="8117345"/>
                  <a:ext cx="113557" cy="127633"/>
                  <a:chOff x="12996746" y="8117345"/>
                  <a:chExt cx="113557" cy="127633"/>
                </a:xfrm>
              </p:grpSpPr>
              <p:sp>
                <p:nvSpPr>
                  <p:cNvPr id="613" name="Google Shape;613;p13"/>
                  <p:cNvSpPr>
                    <a:spLocks noGrp="1" noRot="1" noMove="1" noResize="1" noEditPoints="1" noAdjustHandles="1" noChangeArrowheads="1" noChangeShapeType="1"/>
                  </p:cNvSpPr>
                  <p:nvPr/>
                </p:nvSpPr>
                <p:spPr>
                  <a:xfrm>
                    <a:off x="13070071"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4" name="Google Shape;614;p13"/>
                  <p:cNvSpPr>
                    <a:spLocks noGrp="1" noRot="1" noMove="1" noResize="1" noEditPoints="1" noAdjustHandles="1" noChangeArrowheads="1" noChangeShapeType="1"/>
                  </p:cNvSpPr>
                  <p:nvPr/>
                </p:nvSpPr>
                <p:spPr>
                  <a:xfrm>
                    <a:off x="12996746"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5" name="Google Shape;615;p13"/>
                <p:cNvGrpSpPr>
                  <a:grpSpLocks noGrp="1" noUngrp="1" noRot="1" noMove="1" noResize="1"/>
                </p:cNvGrpSpPr>
                <p:nvPr/>
              </p:nvGrpSpPr>
              <p:grpSpPr>
                <a:xfrm>
                  <a:off x="13775158" y="8117345"/>
                  <a:ext cx="113557" cy="127633"/>
                  <a:chOff x="13775158" y="8117345"/>
                  <a:chExt cx="113557" cy="127633"/>
                </a:xfrm>
              </p:grpSpPr>
              <p:sp>
                <p:nvSpPr>
                  <p:cNvPr id="616" name="Google Shape;616;p13"/>
                  <p:cNvSpPr>
                    <a:spLocks noGrp="1" noRot="1" noMove="1" noResize="1" noEditPoints="1" noAdjustHandles="1" noChangeArrowheads="1" noChangeShapeType="1"/>
                  </p:cNvSpPr>
                  <p:nvPr/>
                </p:nvSpPr>
                <p:spPr>
                  <a:xfrm>
                    <a:off x="13848500"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7" name="Google Shape;617;p13"/>
                  <p:cNvSpPr>
                    <a:spLocks noGrp="1" noRot="1" noMove="1" noResize="1" noEditPoints="1" noAdjustHandles="1" noChangeArrowheads="1" noChangeShapeType="1"/>
                  </p:cNvSpPr>
                  <p:nvPr/>
                </p:nvSpPr>
                <p:spPr>
                  <a:xfrm>
                    <a:off x="13775158"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8" name="Google Shape;618;p13"/>
                <p:cNvGrpSpPr>
                  <a:grpSpLocks noGrp="1" noUngrp="1" noRot="1" noMove="1" noResize="1"/>
                </p:cNvGrpSpPr>
                <p:nvPr/>
              </p:nvGrpSpPr>
              <p:grpSpPr>
                <a:xfrm>
                  <a:off x="14553594" y="8117345"/>
                  <a:ext cx="113557" cy="127633"/>
                  <a:chOff x="14553594" y="8117345"/>
                  <a:chExt cx="113557" cy="127633"/>
                </a:xfrm>
              </p:grpSpPr>
              <p:sp>
                <p:nvSpPr>
                  <p:cNvPr id="619" name="Google Shape;619;p13"/>
                  <p:cNvSpPr>
                    <a:spLocks noGrp="1" noRot="1" noMove="1" noResize="1" noEditPoints="1" noAdjustHandles="1" noChangeArrowheads="1" noChangeShapeType="1"/>
                  </p:cNvSpPr>
                  <p:nvPr/>
                </p:nvSpPr>
                <p:spPr>
                  <a:xfrm>
                    <a:off x="14626917"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0" name="Google Shape;620;p13"/>
                  <p:cNvSpPr>
                    <a:spLocks noGrp="1" noRot="1" noMove="1" noResize="1" noEditPoints="1" noAdjustHandles="1" noChangeArrowheads="1" noChangeShapeType="1"/>
                  </p:cNvSpPr>
                  <p:nvPr/>
                </p:nvSpPr>
                <p:spPr>
                  <a:xfrm>
                    <a:off x="14553594"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1" name="Google Shape;621;p13"/>
                <p:cNvGrpSpPr>
                  <a:grpSpLocks noGrp="1" noUngrp="1" noRot="1" noMove="1" noResize="1"/>
                </p:cNvGrpSpPr>
                <p:nvPr/>
              </p:nvGrpSpPr>
              <p:grpSpPr>
                <a:xfrm>
                  <a:off x="15332005" y="8117345"/>
                  <a:ext cx="113557" cy="127633"/>
                  <a:chOff x="15332005" y="8117345"/>
                  <a:chExt cx="113557" cy="127633"/>
                </a:xfrm>
              </p:grpSpPr>
              <p:sp>
                <p:nvSpPr>
                  <p:cNvPr id="622" name="Google Shape;622;p13"/>
                  <p:cNvSpPr>
                    <a:spLocks noGrp="1" noRot="1" noMove="1" noResize="1" noEditPoints="1" noAdjustHandles="1" noChangeArrowheads="1" noChangeShapeType="1"/>
                  </p:cNvSpPr>
                  <p:nvPr/>
                </p:nvSpPr>
                <p:spPr>
                  <a:xfrm>
                    <a:off x="15405345"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3" name="Google Shape;623;p13"/>
                  <p:cNvSpPr>
                    <a:spLocks noGrp="1" noRot="1" noMove="1" noResize="1" noEditPoints="1" noAdjustHandles="1" noChangeArrowheads="1" noChangeShapeType="1"/>
                  </p:cNvSpPr>
                  <p:nvPr/>
                </p:nvSpPr>
                <p:spPr>
                  <a:xfrm>
                    <a:off x="15332005" y="8117345"/>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4" name="Google Shape;624;p13"/>
                <p:cNvGrpSpPr>
                  <a:grpSpLocks noGrp="1" noUngrp="1" noRot="1" noMove="1" noResize="1"/>
                </p:cNvGrpSpPr>
                <p:nvPr/>
              </p:nvGrpSpPr>
              <p:grpSpPr>
                <a:xfrm>
                  <a:off x="16110298" y="8117285"/>
                  <a:ext cx="113672" cy="127662"/>
                  <a:chOff x="16110298" y="8117285"/>
                  <a:chExt cx="113672" cy="127662"/>
                </a:xfrm>
              </p:grpSpPr>
              <p:sp>
                <p:nvSpPr>
                  <p:cNvPr id="625" name="Google Shape;625;p13"/>
                  <p:cNvSpPr>
                    <a:spLocks noGrp="1" noRot="1" noMove="1" noResize="1" noEditPoints="1" noAdjustHandles="1" noChangeArrowheads="1" noChangeShapeType="1"/>
                  </p:cNvSpPr>
                  <p:nvPr/>
                </p:nvSpPr>
                <p:spPr>
                  <a:xfrm>
                    <a:off x="16183764" y="8120348"/>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6" name="Google Shape;626;p13"/>
                  <p:cNvSpPr>
                    <a:spLocks noGrp="1" noRot="1" noMove="1" noResize="1" noEditPoints="1" noAdjustHandles="1" noChangeArrowheads="1" noChangeShapeType="1"/>
                  </p:cNvSpPr>
                  <p:nvPr/>
                </p:nvSpPr>
                <p:spPr>
                  <a:xfrm>
                    <a:off x="16110298" y="8117285"/>
                    <a:ext cx="113672" cy="127662"/>
                  </a:xfrm>
                  <a:custGeom>
                    <a:avLst/>
                    <a:gdLst/>
                    <a:ahLst/>
                    <a:cxnLst/>
                    <a:rect l="l" t="t" r="r" b="b"/>
                    <a:pathLst>
                      <a:path w="113672" h="127662" extrusionOk="0">
                        <a:moveTo>
                          <a:pt x="113457" y="62905"/>
                        </a:moveTo>
                        <a:cubicBezTo>
                          <a:pt x="108517" y="4242"/>
                          <a:pt x="54778" y="-5427"/>
                          <a:pt x="78521" y="5954"/>
                        </a:cubicBezTo>
                        <a:cubicBezTo>
                          <a:pt x="60763" y="-3005"/>
                          <a:pt x="43429" y="-1649"/>
                          <a:pt x="27919" y="8644"/>
                        </a:cubicBezTo>
                        <a:cubicBezTo>
                          <a:pt x="-32808" y="48945"/>
                          <a:pt x="16326" y="149220"/>
                          <a:pt x="72713" y="123501"/>
                        </a:cubicBezTo>
                        <a:cubicBezTo>
                          <a:pt x="121357" y="101294"/>
                          <a:pt x="112834" y="54991"/>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27" name="Google Shape;627;p13"/>
              <p:cNvGrpSpPr>
                <a:grpSpLocks noGrp="1" noUngrp="1" noRot="1" noMove="1" noResize="1"/>
              </p:cNvGrpSpPr>
              <p:nvPr/>
            </p:nvGrpSpPr>
            <p:grpSpPr>
              <a:xfrm>
                <a:off x="11439900" y="8959566"/>
                <a:ext cx="4784065" cy="127671"/>
                <a:chOff x="11439900" y="8959566"/>
                <a:chExt cx="4784065" cy="127671"/>
              </a:xfrm>
            </p:grpSpPr>
            <p:grpSp>
              <p:nvGrpSpPr>
                <p:cNvPr id="628" name="Google Shape;628;p13"/>
                <p:cNvGrpSpPr>
                  <a:grpSpLocks noGrp="1" noUngrp="1" noRot="1" noMove="1" noResize="1"/>
                </p:cNvGrpSpPr>
                <p:nvPr/>
              </p:nvGrpSpPr>
              <p:grpSpPr>
                <a:xfrm>
                  <a:off x="11439900" y="8959604"/>
                  <a:ext cx="113557" cy="127633"/>
                  <a:chOff x="11439900" y="8959604"/>
                  <a:chExt cx="113557" cy="127633"/>
                </a:xfrm>
              </p:grpSpPr>
              <p:sp>
                <p:nvSpPr>
                  <p:cNvPr id="629" name="Google Shape;629;p13"/>
                  <p:cNvSpPr>
                    <a:spLocks noGrp="1" noRot="1" noMove="1" noResize="1" noEditPoints="1" noAdjustHandles="1" noChangeArrowheads="1" noChangeShapeType="1"/>
                  </p:cNvSpPr>
                  <p:nvPr/>
                </p:nvSpPr>
                <p:spPr>
                  <a:xfrm>
                    <a:off x="11513231" y="8962623"/>
                    <a:ext cx="64" cy="51"/>
                  </a:xfrm>
                  <a:custGeom>
                    <a:avLst/>
                    <a:gdLst/>
                    <a:ahLst/>
                    <a:cxnLst/>
                    <a:rect l="l" t="t" r="r" b="b"/>
                    <a:pathLst>
                      <a:path w="64" h="51" extrusionOk="0">
                        <a:moveTo>
                          <a:pt x="65" y="51"/>
                        </a:moveTo>
                        <a:cubicBezTo>
                          <a:pt x="42" y="7"/>
                          <a:pt x="-69" y="-37"/>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0" name="Google Shape;630;p13"/>
                  <p:cNvSpPr>
                    <a:spLocks noGrp="1" noRot="1" noMove="1" noResize="1" noEditPoints="1" noAdjustHandles="1" noChangeArrowheads="1" noChangeShapeType="1"/>
                  </p:cNvSpPr>
                  <p:nvPr/>
                </p:nvSpPr>
                <p:spPr>
                  <a:xfrm>
                    <a:off x="11439900"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1" name="Google Shape;631;p13"/>
                <p:cNvGrpSpPr>
                  <a:grpSpLocks noGrp="1" noUngrp="1" noRot="1" noMove="1" noResize="1"/>
                </p:cNvGrpSpPr>
                <p:nvPr/>
              </p:nvGrpSpPr>
              <p:grpSpPr>
                <a:xfrm>
                  <a:off x="12218312" y="8959604"/>
                  <a:ext cx="113557" cy="127633"/>
                  <a:chOff x="12218312" y="8959604"/>
                  <a:chExt cx="113557" cy="127633"/>
                </a:xfrm>
              </p:grpSpPr>
              <p:sp>
                <p:nvSpPr>
                  <p:cNvPr id="632" name="Google Shape;632;p13"/>
                  <p:cNvSpPr>
                    <a:spLocks noGrp="1" noRot="1" noMove="1" noResize="1" noEditPoints="1" noAdjustHandles="1" noChangeArrowheads="1" noChangeShapeType="1"/>
                  </p:cNvSpPr>
                  <p:nvPr/>
                </p:nvSpPr>
                <p:spPr>
                  <a:xfrm>
                    <a:off x="12291653"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3" name="Google Shape;633;p13"/>
                  <p:cNvSpPr>
                    <a:spLocks noGrp="1" noRot="1" noMove="1" noResize="1" noEditPoints="1" noAdjustHandles="1" noChangeArrowheads="1" noChangeShapeType="1"/>
                  </p:cNvSpPr>
                  <p:nvPr/>
                </p:nvSpPr>
                <p:spPr>
                  <a:xfrm>
                    <a:off x="12218312"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4" name="Google Shape;634;p13"/>
                <p:cNvGrpSpPr>
                  <a:grpSpLocks noGrp="1" noUngrp="1" noRot="1" noMove="1" noResize="1"/>
                </p:cNvGrpSpPr>
                <p:nvPr/>
              </p:nvGrpSpPr>
              <p:grpSpPr>
                <a:xfrm>
                  <a:off x="12996746" y="8959604"/>
                  <a:ext cx="113557" cy="127633"/>
                  <a:chOff x="12996746" y="8959604"/>
                  <a:chExt cx="113557" cy="127633"/>
                </a:xfrm>
              </p:grpSpPr>
              <p:sp>
                <p:nvSpPr>
                  <p:cNvPr id="635" name="Google Shape;635;p13"/>
                  <p:cNvSpPr>
                    <a:spLocks noGrp="1" noRot="1" noMove="1" noResize="1" noEditPoints="1" noAdjustHandles="1" noChangeArrowheads="1" noChangeShapeType="1"/>
                  </p:cNvSpPr>
                  <p:nvPr/>
                </p:nvSpPr>
                <p:spPr>
                  <a:xfrm>
                    <a:off x="13070071"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6" name="Google Shape;636;p13"/>
                  <p:cNvSpPr>
                    <a:spLocks noGrp="1" noRot="1" noMove="1" noResize="1" noEditPoints="1" noAdjustHandles="1" noChangeArrowheads="1" noChangeShapeType="1"/>
                  </p:cNvSpPr>
                  <p:nvPr/>
                </p:nvSpPr>
                <p:spPr>
                  <a:xfrm>
                    <a:off x="12996746"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7" name="Google Shape;637;p13"/>
                <p:cNvGrpSpPr>
                  <a:grpSpLocks noGrp="1" noUngrp="1" noRot="1" noMove="1" noResize="1"/>
                </p:cNvGrpSpPr>
                <p:nvPr/>
              </p:nvGrpSpPr>
              <p:grpSpPr>
                <a:xfrm>
                  <a:off x="13775158" y="8959604"/>
                  <a:ext cx="113557" cy="127633"/>
                  <a:chOff x="13775158" y="8959604"/>
                  <a:chExt cx="113557" cy="127633"/>
                </a:xfrm>
              </p:grpSpPr>
              <p:sp>
                <p:nvSpPr>
                  <p:cNvPr id="638" name="Google Shape;638;p13"/>
                  <p:cNvSpPr>
                    <a:spLocks noGrp="1" noRot="1" noMove="1" noResize="1" noEditPoints="1" noAdjustHandles="1" noChangeArrowheads="1" noChangeShapeType="1"/>
                  </p:cNvSpPr>
                  <p:nvPr/>
                </p:nvSpPr>
                <p:spPr>
                  <a:xfrm>
                    <a:off x="13848500"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9" name="Google Shape;639;p13"/>
                  <p:cNvSpPr>
                    <a:spLocks noGrp="1" noRot="1" noMove="1" noResize="1" noEditPoints="1" noAdjustHandles="1" noChangeArrowheads="1" noChangeShapeType="1"/>
                  </p:cNvSpPr>
                  <p:nvPr/>
                </p:nvSpPr>
                <p:spPr>
                  <a:xfrm>
                    <a:off x="13775158"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0" name="Google Shape;640;p13"/>
                <p:cNvGrpSpPr>
                  <a:grpSpLocks noGrp="1" noUngrp="1" noRot="1" noMove="1" noResize="1"/>
                </p:cNvGrpSpPr>
                <p:nvPr/>
              </p:nvGrpSpPr>
              <p:grpSpPr>
                <a:xfrm>
                  <a:off x="14553594" y="8959604"/>
                  <a:ext cx="113557" cy="127633"/>
                  <a:chOff x="14553594" y="8959604"/>
                  <a:chExt cx="113557" cy="127633"/>
                </a:xfrm>
              </p:grpSpPr>
              <p:sp>
                <p:nvSpPr>
                  <p:cNvPr id="641" name="Google Shape;641;p13"/>
                  <p:cNvSpPr>
                    <a:spLocks noGrp="1" noRot="1" noMove="1" noResize="1" noEditPoints="1" noAdjustHandles="1" noChangeArrowheads="1" noChangeShapeType="1"/>
                  </p:cNvSpPr>
                  <p:nvPr/>
                </p:nvSpPr>
                <p:spPr>
                  <a:xfrm>
                    <a:off x="14626917"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2" name="Google Shape;642;p13"/>
                  <p:cNvSpPr>
                    <a:spLocks noGrp="1" noRot="1" noMove="1" noResize="1" noEditPoints="1" noAdjustHandles="1" noChangeArrowheads="1" noChangeShapeType="1"/>
                  </p:cNvSpPr>
                  <p:nvPr/>
                </p:nvSpPr>
                <p:spPr>
                  <a:xfrm>
                    <a:off x="14553594"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3" name="Google Shape;643;p13"/>
                <p:cNvGrpSpPr>
                  <a:grpSpLocks noGrp="1" noUngrp="1" noRot="1" noMove="1" noResize="1"/>
                </p:cNvGrpSpPr>
                <p:nvPr/>
              </p:nvGrpSpPr>
              <p:grpSpPr>
                <a:xfrm>
                  <a:off x="15332005" y="8959604"/>
                  <a:ext cx="113557" cy="127633"/>
                  <a:chOff x="15332005" y="8959604"/>
                  <a:chExt cx="113557" cy="127633"/>
                </a:xfrm>
              </p:grpSpPr>
              <p:sp>
                <p:nvSpPr>
                  <p:cNvPr id="644" name="Google Shape;644;p13"/>
                  <p:cNvSpPr>
                    <a:spLocks noGrp="1" noRot="1" noMove="1" noResize="1" noEditPoints="1" noAdjustHandles="1" noChangeArrowheads="1" noChangeShapeType="1"/>
                  </p:cNvSpPr>
                  <p:nvPr/>
                </p:nvSpPr>
                <p:spPr>
                  <a:xfrm>
                    <a:off x="15405345"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5" name="Google Shape;645;p13"/>
                  <p:cNvSpPr>
                    <a:spLocks noGrp="1" noRot="1" noMove="1" noResize="1" noEditPoints="1" noAdjustHandles="1" noChangeArrowheads="1" noChangeShapeType="1"/>
                  </p:cNvSpPr>
                  <p:nvPr/>
                </p:nvSpPr>
                <p:spPr>
                  <a:xfrm>
                    <a:off x="15332005" y="8959604"/>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6" name="Google Shape;646;p13"/>
                <p:cNvGrpSpPr>
                  <a:grpSpLocks noGrp="1" noUngrp="1" noRot="1" noMove="1" noResize="1"/>
                </p:cNvGrpSpPr>
                <p:nvPr/>
              </p:nvGrpSpPr>
              <p:grpSpPr>
                <a:xfrm>
                  <a:off x="16110373" y="8959566"/>
                  <a:ext cx="113592" cy="127614"/>
                  <a:chOff x="16110373" y="8959566"/>
                  <a:chExt cx="113592" cy="127614"/>
                </a:xfrm>
              </p:grpSpPr>
              <p:sp>
                <p:nvSpPr>
                  <p:cNvPr id="647" name="Google Shape;647;p13"/>
                  <p:cNvSpPr>
                    <a:spLocks noGrp="1" noRot="1" noMove="1" noResize="1" noEditPoints="1" noAdjustHandles="1" noChangeArrowheads="1" noChangeShapeType="1"/>
                  </p:cNvSpPr>
                  <p:nvPr/>
                </p:nvSpPr>
                <p:spPr>
                  <a:xfrm>
                    <a:off x="16183764" y="8962623"/>
                    <a:ext cx="49" cy="51"/>
                  </a:xfrm>
                  <a:custGeom>
                    <a:avLst/>
                    <a:gdLst/>
                    <a:ahLst/>
                    <a:cxnLst/>
                    <a:rect l="l" t="t" r="r" b="b"/>
                    <a:pathLst>
                      <a:path w="49" h="51" extrusionOk="0">
                        <a:moveTo>
                          <a:pt x="49" y="51"/>
                        </a:moveTo>
                        <a:cubicBezTo>
                          <a:pt x="49" y="7"/>
                          <a:pt x="-61"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8" name="Google Shape;648;p13"/>
                  <p:cNvSpPr>
                    <a:spLocks noGrp="1" noRot="1" noMove="1" noResize="1" noEditPoints="1" noAdjustHandles="1" noChangeArrowheads="1" noChangeShapeType="1"/>
                  </p:cNvSpPr>
                  <p:nvPr/>
                </p:nvSpPr>
                <p:spPr>
                  <a:xfrm>
                    <a:off x="16110373" y="8959566"/>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5"/>
                          <a:pt x="72639" y="123479"/>
                        </a:cubicBezTo>
                        <a:cubicBezTo>
                          <a:pt x="121238" y="101139"/>
                          <a:pt x="112760" y="54991"/>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sp>
          <p:nvSpPr>
            <p:cNvPr id="649" name="Google Shape;649;p13"/>
            <p:cNvSpPr>
              <a:spLocks noGrp="1" noRot="1" noMove="1" noResize="1" noEditPoints="1" noAdjustHandles="1" noChangeArrowheads="1" noChangeShapeType="1"/>
            </p:cNvSpPr>
            <p:nvPr/>
          </p:nvSpPr>
          <p:spPr>
            <a:xfrm>
              <a:off x="9338055" y="7568423"/>
              <a:ext cx="2040124" cy="2365883"/>
            </a:xfrm>
            <a:custGeom>
              <a:avLst/>
              <a:gdLst/>
              <a:ahLst/>
              <a:cxnLst/>
              <a:rect l="l" t="t" r="r" b="b"/>
              <a:pathLst>
                <a:path w="2040124" h="2365883" extrusionOk="0">
                  <a:moveTo>
                    <a:pt x="1384034" y="1891449"/>
                  </a:moveTo>
                  <a:cubicBezTo>
                    <a:pt x="1520864" y="2023845"/>
                    <a:pt x="1669800" y="2143260"/>
                    <a:pt x="1829528" y="2246936"/>
                  </a:cubicBezTo>
                  <a:cubicBezTo>
                    <a:pt x="1911083" y="2299886"/>
                    <a:pt x="1989345" y="2346700"/>
                    <a:pt x="2040125" y="2365884"/>
                  </a:cubicBezTo>
                  <a:cubicBezTo>
                    <a:pt x="1870494" y="2183228"/>
                    <a:pt x="1817912" y="1910699"/>
                    <a:pt x="1735400" y="1663112"/>
                  </a:cubicBezTo>
                  <a:cubicBezTo>
                    <a:pt x="1633996" y="1356151"/>
                    <a:pt x="1706472" y="1062394"/>
                    <a:pt x="1618352" y="1044255"/>
                  </a:cubicBezTo>
                  <a:cubicBezTo>
                    <a:pt x="902425" y="897876"/>
                    <a:pt x="330849" y="621458"/>
                    <a:pt x="0" y="0"/>
                  </a:cubicBezTo>
                  <a:cubicBezTo>
                    <a:pt x="18314" y="74712"/>
                    <a:pt x="45818" y="161028"/>
                    <a:pt x="81867" y="254923"/>
                  </a:cubicBezTo>
                  <a:cubicBezTo>
                    <a:pt x="235609" y="655380"/>
                    <a:pt x="478739" y="1015557"/>
                    <a:pt x="787157" y="1313938"/>
                  </a:cubicBezTo>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56" name="Google Shape;656;p13"/>
          <p:cNvGrpSpPr/>
          <p:nvPr/>
        </p:nvGrpSpPr>
        <p:grpSpPr>
          <a:xfrm rot="-1059573">
            <a:off x="3690022" y="3925193"/>
            <a:ext cx="1549264" cy="1175696"/>
            <a:chOff x="7455659" y="7523386"/>
            <a:chExt cx="3098124" cy="2351085"/>
          </a:xfrm>
        </p:grpSpPr>
        <p:grpSp>
          <p:nvGrpSpPr>
            <p:cNvPr id="657" name="Google Shape;657;p13"/>
            <p:cNvGrpSpPr/>
            <p:nvPr/>
          </p:nvGrpSpPr>
          <p:grpSpPr>
            <a:xfrm>
              <a:off x="8213529" y="7912310"/>
              <a:ext cx="2179110" cy="1872113"/>
              <a:chOff x="8213529" y="7912310"/>
              <a:chExt cx="2179110" cy="1872113"/>
            </a:xfrm>
          </p:grpSpPr>
          <p:sp>
            <p:nvSpPr>
              <p:cNvPr id="658" name="Google Shape;658;p13"/>
              <p:cNvSpPr/>
              <p:nvPr/>
            </p:nvSpPr>
            <p:spPr>
              <a:xfrm>
                <a:off x="8343289" y="7912310"/>
                <a:ext cx="1532934" cy="1399557"/>
              </a:xfrm>
              <a:custGeom>
                <a:avLst/>
                <a:gdLst/>
                <a:ahLst/>
                <a:cxnLst/>
                <a:rect l="l" t="t" r="r" b="b"/>
                <a:pathLst>
                  <a:path w="1532934" h="1399557" extrusionOk="0">
                    <a:moveTo>
                      <a:pt x="728" y="16525"/>
                    </a:moveTo>
                    <a:cubicBezTo>
                      <a:pt x="-2165" y="8133"/>
                      <a:pt x="3901" y="-1101"/>
                      <a:pt x="12941" y="107"/>
                    </a:cubicBezTo>
                    <a:cubicBezTo>
                      <a:pt x="94434" y="7383"/>
                      <a:pt x="1527036" y="1375036"/>
                      <a:pt x="1530859" y="1378116"/>
                    </a:cubicBezTo>
                    <a:cubicBezTo>
                      <a:pt x="1538227" y="1389495"/>
                      <a:pt x="1524800" y="1407965"/>
                      <a:pt x="1509043" y="1395278"/>
                    </a:cubicBezTo>
                    <a:cubicBezTo>
                      <a:pt x="1508113" y="1395092"/>
                      <a:pt x="4551" y="281490"/>
                      <a:pt x="13505" y="259389"/>
                    </a:cubicBezTo>
                    <a:cubicBezTo>
                      <a:pt x="15277" y="253793"/>
                      <a:pt x="23016" y="250904"/>
                      <a:pt x="27862" y="254821"/>
                    </a:cubicBezTo>
                    <a:cubicBezTo>
                      <a:pt x="85295" y="297257"/>
                      <a:pt x="82314" y="325519"/>
                      <a:pt x="728" y="165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9" name="Google Shape;659;p13"/>
              <p:cNvSpPr/>
              <p:nvPr/>
            </p:nvSpPr>
            <p:spPr>
              <a:xfrm>
                <a:off x="8213529" y="8690645"/>
                <a:ext cx="2179110" cy="1093778"/>
              </a:xfrm>
              <a:custGeom>
                <a:avLst/>
                <a:gdLst/>
                <a:ahLst/>
                <a:cxnLst/>
                <a:rect l="l" t="t" r="r" b="b"/>
                <a:pathLst>
                  <a:path w="2179110" h="1093778" extrusionOk="0">
                    <a:moveTo>
                      <a:pt x="2150990" y="1092885"/>
                    </a:moveTo>
                    <a:cubicBezTo>
                      <a:pt x="2122271" y="1083185"/>
                      <a:pt x="2090571" y="1065745"/>
                      <a:pt x="2064739" y="1052965"/>
                    </a:cubicBezTo>
                    <a:cubicBezTo>
                      <a:pt x="2023057" y="1033473"/>
                      <a:pt x="1980166" y="1016591"/>
                      <a:pt x="1937090" y="1000272"/>
                    </a:cubicBezTo>
                    <a:cubicBezTo>
                      <a:pt x="1805147" y="952147"/>
                      <a:pt x="1676662" y="894880"/>
                      <a:pt x="1545655" y="844145"/>
                    </a:cubicBezTo>
                    <a:cubicBezTo>
                      <a:pt x="1460896" y="810479"/>
                      <a:pt x="1378654" y="770932"/>
                      <a:pt x="1294453" y="735586"/>
                    </a:cubicBezTo>
                    <a:cubicBezTo>
                      <a:pt x="1206522" y="697439"/>
                      <a:pt x="1115146" y="667876"/>
                      <a:pt x="1026007" y="632716"/>
                    </a:cubicBezTo>
                    <a:cubicBezTo>
                      <a:pt x="854346" y="561182"/>
                      <a:pt x="677834" y="500934"/>
                      <a:pt x="509996" y="420816"/>
                    </a:cubicBezTo>
                    <a:cubicBezTo>
                      <a:pt x="370599" y="364113"/>
                      <a:pt x="226072" y="319061"/>
                      <a:pt x="92543" y="248742"/>
                    </a:cubicBezTo>
                    <a:cubicBezTo>
                      <a:pt x="80516" y="242402"/>
                      <a:pt x="67832" y="235869"/>
                      <a:pt x="57578" y="226827"/>
                    </a:cubicBezTo>
                    <a:cubicBezTo>
                      <a:pt x="39491" y="209014"/>
                      <a:pt x="35290" y="182153"/>
                      <a:pt x="24291" y="160046"/>
                    </a:cubicBezTo>
                    <a:cubicBezTo>
                      <a:pt x="14222" y="135887"/>
                      <a:pt x="9743" y="109962"/>
                      <a:pt x="4147" y="84502"/>
                    </a:cubicBezTo>
                    <a:cubicBezTo>
                      <a:pt x="-47" y="65661"/>
                      <a:pt x="-3406" y="44118"/>
                      <a:pt x="6291" y="26398"/>
                    </a:cubicBezTo>
                    <a:cubicBezTo>
                      <a:pt x="11794" y="16885"/>
                      <a:pt x="21769" y="14740"/>
                      <a:pt x="29602" y="17350"/>
                    </a:cubicBezTo>
                    <a:cubicBezTo>
                      <a:pt x="29416" y="7464"/>
                      <a:pt x="38084" y="-2700"/>
                      <a:pt x="49739" y="653"/>
                    </a:cubicBezTo>
                    <a:cubicBezTo>
                      <a:pt x="55520" y="2147"/>
                      <a:pt x="61023" y="4849"/>
                      <a:pt x="66525" y="7179"/>
                    </a:cubicBezTo>
                    <a:cubicBezTo>
                      <a:pt x="285928" y="99420"/>
                      <a:pt x="508875" y="183734"/>
                      <a:pt x="725105" y="283338"/>
                    </a:cubicBezTo>
                    <a:cubicBezTo>
                      <a:pt x="911500" y="371847"/>
                      <a:pt x="1086333" y="482086"/>
                      <a:pt x="1268249" y="579087"/>
                    </a:cubicBezTo>
                    <a:cubicBezTo>
                      <a:pt x="1354408" y="628520"/>
                      <a:pt x="1447370" y="670863"/>
                      <a:pt x="1520287" y="739224"/>
                    </a:cubicBezTo>
                    <a:cubicBezTo>
                      <a:pt x="1598614" y="769537"/>
                      <a:pt x="1677591" y="799379"/>
                      <a:pt x="1753675" y="831651"/>
                    </a:cubicBezTo>
                    <a:cubicBezTo>
                      <a:pt x="1774470" y="843773"/>
                      <a:pt x="1828922" y="848719"/>
                      <a:pt x="1819411" y="880805"/>
                    </a:cubicBezTo>
                    <a:cubicBezTo>
                      <a:pt x="1816052" y="890690"/>
                      <a:pt x="1804862" y="897873"/>
                      <a:pt x="1794514" y="895171"/>
                    </a:cubicBezTo>
                    <a:cubicBezTo>
                      <a:pt x="1761786" y="882392"/>
                      <a:pt x="1729057" y="869432"/>
                      <a:pt x="1696329" y="856373"/>
                    </a:cubicBezTo>
                    <a:cubicBezTo>
                      <a:pt x="1835633" y="919237"/>
                      <a:pt x="1983518" y="961859"/>
                      <a:pt x="2119749" y="1031062"/>
                    </a:cubicBezTo>
                    <a:cubicBezTo>
                      <a:pt x="2133176" y="1037310"/>
                      <a:pt x="2146511" y="1043749"/>
                      <a:pt x="2160310" y="1048968"/>
                    </a:cubicBezTo>
                    <a:cubicBezTo>
                      <a:pt x="2168606" y="1051577"/>
                      <a:pt x="2175974" y="1057452"/>
                      <a:pt x="2178210" y="1066222"/>
                    </a:cubicBezTo>
                    <a:cubicBezTo>
                      <a:pt x="2183155" y="1081971"/>
                      <a:pt x="2166840" y="1097738"/>
                      <a:pt x="2150990" y="10928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60" name="Google Shape;660;p13"/>
            <p:cNvSpPr/>
            <p:nvPr/>
          </p:nvSpPr>
          <p:spPr>
            <a:xfrm>
              <a:off x="7455659" y="7523386"/>
              <a:ext cx="3098124" cy="2351085"/>
            </a:xfrm>
            <a:custGeom>
              <a:avLst/>
              <a:gdLst/>
              <a:ahLst/>
              <a:cxnLst/>
              <a:rect l="l" t="t" r="r" b="b"/>
              <a:pathLst>
                <a:path w="3098124" h="2351085" extrusionOk="0">
                  <a:moveTo>
                    <a:pt x="3089345" y="2291777"/>
                  </a:moveTo>
                  <a:cubicBezTo>
                    <a:pt x="3076203" y="2259363"/>
                    <a:pt x="3052130" y="2223503"/>
                    <a:pt x="3044329" y="2211925"/>
                  </a:cubicBezTo>
                  <a:cubicBezTo>
                    <a:pt x="2922833" y="2031683"/>
                    <a:pt x="2789031" y="1860353"/>
                    <a:pt x="2662690" y="1683618"/>
                  </a:cubicBezTo>
                  <a:cubicBezTo>
                    <a:pt x="2543890" y="1517401"/>
                    <a:pt x="2426074" y="1350484"/>
                    <a:pt x="2309616" y="1182619"/>
                  </a:cubicBezTo>
                  <a:cubicBezTo>
                    <a:pt x="2218915" y="1051884"/>
                    <a:pt x="2129039" y="920579"/>
                    <a:pt x="2040253" y="788536"/>
                  </a:cubicBezTo>
                  <a:cubicBezTo>
                    <a:pt x="1973513" y="689280"/>
                    <a:pt x="1907405" y="589602"/>
                    <a:pt x="1842004" y="489459"/>
                  </a:cubicBezTo>
                  <a:cubicBezTo>
                    <a:pt x="1795117" y="417664"/>
                    <a:pt x="1748633" y="345603"/>
                    <a:pt x="1702266" y="273468"/>
                  </a:cubicBezTo>
                  <a:cubicBezTo>
                    <a:pt x="1671167" y="225082"/>
                    <a:pt x="1640242" y="176579"/>
                    <a:pt x="1608449" y="128646"/>
                  </a:cubicBezTo>
                  <a:cubicBezTo>
                    <a:pt x="1589172" y="99584"/>
                    <a:pt x="1569859" y="70251"/>
                    <a:pt x="1547943" y="43080"/>
                  </a:cubicBezTo>
                  <a:cubicBezTo>
                    <a:pt x="1536870" y="29352"/>
                    <a:pt x="1524261" y="13052"/>
                    <a:pt x="1508157" y="4852"/>
                  </a:cubicBezTo>
                  <a:cubicBezTo>
                    <a:pt x="1497561" y="-546"/>
                    <a:pt x="1487839" y="-1377"/>
                    <a:pt x="1476488" y="2045"/>
                  </a:cubicBezTo>
                  <a:cubicBezTo>
                    <a:pt x="1463383" y="5999"/>
                    <a:pt x="1451597" y="15308"/>
                    <a:pt x="1440339" y="22745"/>
                  </a:cubicBezTo>
                  <a:cubicBezTo>
                    <a:pt x="1426509" y="31880"/>
                    <a:pt x="1412704" y="40997"/>
                    <a:pt x="1398211" y="49073"/>
                  </a:cubicBezTo>
                  <a:cubicBezTo>
                    <a:pt x="1160343" y="181698"/>
                    <a:pt x="1083696" y="261723"/>
                    <a:pt x="937396" y="342864"/>
                  </a:cubicBezTo>
                  <a:cubicBezTo>
                    <a:pt x="889747" y="370097"/>
                    <a:pt x="892641" y="388380"/>
                    <a:pt x="900566" y="389031"/>
                  </a:cubicBezTo>
                  <a:cubicBezTo>
                    <a:pt x="901495" y="389124"/>
                    <a:pt x="1644932" y="1040028"/>
                    <a:pt x="2041034" y="1415895"/>
                  </a:cubicBezTo>
                  <a:cubicBezTo>
                    <a:pt x="2130643" y="1501325"/>
                    <a:pt x="2318991" y="1686649"/>
                    <a:pt x="2418484" y="1767040"/>
                  </a:cubicBezTo>
                  <a:cubicBezTo>
                    <a:pt x="2425572" y="1778047"/>
                    <a:pt x="2412889" y="1797167"/>
                    <a:pt x="2396667" y="1784201"/>
                  </a:cubicBezTo>
                  <a:cubicBezTo>
                    <a:pt x="2396264" y="1784121"/>
                    <a:pt x="2114112" y="1575282"/>
                    <a:pt x="1795024" y="1336694"/>
                  </a:cubicBezTo>
                  <a:cubicBezTo>
                    <a:pt x="1794076" y="1334519"/>
                    <a:pt x="1792639" y="1332505"/>
                    <a:pt x="1790687" y="1330912"/>
                  </a:cubicBezTo>
                  <a:cubicBezTo>
                    <a:pt x="1769304" y="1313533"/>
                    <a:pt x="1747926" y="1296155"/>
                    <a:pt x="1726543" y="1278777"/>
                  </a:cubicBezTo>
                  <a:cubicBezTo>
                    <a:pt x="1693592" y="1251965"/>
                    <a:pt x="1660634" y="1225172"/>
                    <a:pt x="1627664" y="1198373"/>
                  </a:cubicBezTo>
                  <a:cubicBezTo>
                    <a:pt x="1623462" y="1191581"/>
                    <a:pt x="1613803" y="1186548"/>
                    <a:pt x="1607867" y="1181565"/>
                  </a:cubicBezTo>
                  <a:cubicBezTo>
                    <a:pt x="1570534" y="1151494"/>
                    <a:pt x="1534819" y="1119396"/>
                    <a:pt x="1496303" y="1090812"/>
                  </a:cubicBezTo>
                  <a:cubicBezTo>
                    <a:pt x="1484382" y="1081094"/>
                    <a:pt x="1472311" y="1071574"/>
                    <a:pt x="1460173" y="1062147"/>
                  </a:cubicBezTo>
                  <a:cubicBezTo>
                    <a:pt x="1423380" y="1032237"/>
                    <a:pt x="1386568" y="1002315"/>
                    <a:pt x="1349787" y="972386"/>
                  </a:cubicBezTo>
                  <a:cubicBezTo>
                    <a:pt x="1307789" y="938249"/>
                    <a:pt x="1265797" y="904111"/>
                    <a:pt x="1223799" y="869974"/>
                  </a:cubicBezTo>
                  <a:cubicBezTo>
                    <a:pt x="1182166" y="836091"/>
                    <a:pt x="1140534" y="802246"/>
                    <a:pt x="1098901" y="768363"/>
                  </a:cubicBezTo>
                  <a:cubicBezTo>
                    <a:pt x="1057560" y="734771"/>
                    <a:pt x="1016218" y="701148"/>
                    <a:pt x="974877" y="667519"/>
                  </a:cubicBezTo>
                  <a:cubicBezTo>
                    <a:pt x="932842" y="633382"/>
                    <a:pt x="890850" y="599208"/>
                    <a:pt x="848777" y="565071"/>
                  </a:cubicBezTo>
                  <a:cubicBezTo>
                    <a:pt x="828454" y="548566"/>
                    <a:pt x="808056" y="532136"/>
                    <a:pt x="787441" y="515960"/>
                  </a:cubicBezTo>
                  <a:cubicBezTo>
                    <a:pt x="777167" y="507909"/>
                    <a:pt x="766937" y="499821"/>
                    <a:pt x="756515" y="491876"/>
                  </a:cubicBezTo>
                  <a:cubicBezTo>
                    <a:pt x="750871" y="487537"/>
                    <a:pt x="745189" y="483205"/>
                    <a:pt x="739507" y="478904"/>
                  </a:cubicBezTo>
                  <a:cubicBezTo>
                    <a:pt x="739507" y="478904"/>
                    <a:pt x="739500" y="478898"/>
                    <a:pt x="739500" y="478898"/>
                  </a:cubicBezTo>
                  <a:cubicBezTo>
                    <a:pt x="739147" y="478544"/>
                    <a:pt x="738943" y="478129"/>
                    <a:pt x="738509" y="477807"/>
                  </a:cubicBezTo>
                  <a:cubicBezTo>
                    <a:pt x="737846" y="477478"/>
                    <a:pt x="737208" y="477107"/>
                    <a:pt x="736576" y="476735"/>
                  </a:cubicBezTo>
                  <a:cubicBezTo>
                    <a:pt x="734766" y="475390"/>
                    <a:pt x="732957" y="474039"/>
                    <a:pt x="731135" y="472712"/>
                  </a:cubicBezTo>
                  <a:cubicBezTo>
                    <a:pt x="728806" y="471002"/>
                    <a:pt x="726327" y="468926"/>
                    <a:pt x="723557" y="467977"/>
                  </a:cubicBezTo>
                  <a:cubicBezTo>
                    <a:pt x="720515" y="466930"/>
                    <a:pt x="717324" y="467221"/>
                    <a:pt x="714629" y="468634"/>
                  </a:cubicBezTo>
                  <a:cubicBezTo>
                    <a:pt x="698921" y="470934"/>
                    <a:pt x="683728" y="475291"/>
                    <a:pt x="668876" y="480800"/>
                  </a:cubicBezTo>
                  <a:cubicBezTo>
                    <a:pt x="650622" y="484798"/>
                    <a:pt x="633105" y="495917"/>
                    <a:pt x="608060" y="505331"/>
                  </a:cubicBezTo>
                  <a:cubicBezTo>
                    <a:pt x="584285" y="505331"/>
                    <a:pt x="135125" y="732341"/>
                    <a:pt x="96151" y="759017"/>
                  </a:cubicBezTo>
                  <a:cubicBezTo>
                    <a:pt x="-179755" y="877096"/>
                    <a:pt x="43377" y="865159"/>
                    <a:pt x="2034509" y="1833920"/>
                  </a:cubicBezTo>
                  <a:cubicBezTo>
                    <a:pt x="2119236" y="1876330"/>
                    <a:pt x="2202910" y="1920960"/>
                    <a:pt x="2287272" y="1964097"/>
                  </a:cubicBezTo>
                  <a:cubicBezTo>
                    <a:pt x="2438355" y="2041351"/>
                    <a:pt x="2589661" y="2118278"/>
                    <a:pt x="2742417" y="2192173"/>
                  </a:cubicBezTo>
                  <a:cubicBezTo>
                    <a:pt x="2840460" y="2239598"/>
                    <a:pt x="2937196" y="2289707"/>
                    <a:pt x="3034297" y="2339034"/>
                  </a:cubicBezTo>
                  <a:cubicBezTo>
                    <a:pt x="3045147" y="2344544"/>
                    <a:pt x="3056387" y="2350165"/>
                    <a:pt x="3068532" y="2350953"/>
                  </a:cubicBezTo>
                  <a:cubicBezTo>
                    <a:pt x="3104705" y="2353295"/>
                    <a:pt x="3102512" y="2324265"/>
                    <a:pt x="3089345" y="229177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1" name="Google Shape;661;p13"/>
            <p:cNvSpPr/>
            <p:nvPr/>
          </p:nvSpPr>
          <p:spPr>
            <a:xfrm>
              <a:off x="9196811" y="8190359"/>
              <a:ext cx="140761" cy="361892"/>
            </a:xfrm>
            <a:custGeom>
              <a:avLst/>
              <a:gdLst/>
              <a:ahLst/>
              <a:cxnLst/>
              <a:rect l="l" t="t" r="r" b="b"/>
              <a:pathLst>
                <a:path w="140761" h="361892" extrusionOk="0">
                  <a:moveTo>
                    <a:pt x="4754" y="358384"/>
                  </a:moveTo>
                  <a:cubicBezTo>
                    <a:pt x="-754" y="353625"/>
                    <a:pt x="-1690" y="344787"/>
                    <a:pt x="3075" y="339159"/>
                  </a:cubicBezTo>
                  <a:cubicBezTo>
                    <a:pt x="10777" y="323683"/>
                    <a:pt x="18721" y="308338"/>
                    <a:pt x="25152" y="292267"/>
                  </a:cubicBezTo>
                  <a:cubicBezTo>
                    <a:pt x="52397" y="219450"/>
                    <a:pt x="70769" y="143763"/>
                    <a:pt x="94501" y="69806"/>
                  </a:cubicBezTo>
                  <a:cubicBezTo>
                    <a:pt x="101868" y="49235"/>
                    <a:pt x="109545" y="28771"/>
                    <a:pt x="118592" y="8907"/>
                  </a:cubicBezTo>
                  <a:cubicBezTo>
                    <a:pt x="119670" y="4166"/>
                    <a:pt x="123573" y="459"/>
                    <a:pt x="128630" y="38"/>
                  </a:cubicBezTo>
                  <a:cubicBezTo>
                    <a:pt x="134528" y="-470"/>
                    <a:pt x="140464" y="4190"/>
                    <a:pt x="140762" y="10314"/>
                  </a:cubicBezTo>
                  <a:cubicBezTo>
                    <a:pt x="134584" y="38278"/>
                    <a:pt x="120581" y="64810"/>
                    <a:pt x="113845" y="92979"/>
                  </a:cubicBezTo>
                  <a:cubicBezTo>
                    <a:pt x="89320" y="173643"/>
                    <a:pt x="72114" y="257448"/>
                    <a:pt x="36516" y="334232"/>
                  </a:cubicBezTo>
                  <a:cubicBezTo>
                    <a:pt x="30586" y="346497"/>
                    <a:pt x="21955" y="370991"/>
                    <a:pt x="4754" y="3583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2" name="Google Shape;662;p13"/>
            <p:cNvSpPr/>
            <p:nvPr/>
          </p:nvSpPr>
          <p:spPr>
            <a:xfrm>
              <a:off x="8581170" y="8699461"/>
              <a:ext cx="385853" cy="129494"/>
            </a:xfrm>
            <a:custGeom>
              <a:avLst/>
              <a:gdLst/>
              <a:ahLst/>
              <a:cxnLst/>
              <a:rect l="l" t="t" r="r" b="b"/>
              <a:pathLst>
                <a:path w="385853" h="129494" extrusionOk="0">
                  <a:moveTo>
                    <a:pt x="530" y="119789"/>
                  </a:moveTo>
                  <a:cubicBezTo>
                    <a:pt x="-1509" y="112903"/>
                    <a:pt x="2494" y="104270"/>
                    <a:pt x="9855" y="102559"/>
                  </a:cubicBezTo>
                  <a:cubicBezTo>
                    <a:pt x="25736" y="98841"/>
                    <a:pt x="41871" y="96219"/>
                    <a:pt x="57894" y="93306"/>
                  </a:cubicBezTo>
                  <a:cubicBezTo>
                    <a:pt x="100983" y="85732"/>
                    <a:pt x="143155" y="74242"/>
                    <a:pt x="184502" y="60117"/>
                  </a:cubicBezTo>
                  <a:cubicBezTo>
                    <a:pt x="226500" y="46228"/>
                    <a:pt x="267798" y="30337"/>
                    <a:pt x="309759" y="16287"/>
                  </a:cubicBezTo>
                  <a:cubicBezTo>
                    <a:pt x="325622" y="13089"/>
                    <a:pt x="383451" y="-15247"/>
                    <a:pt x="385849" y="11149"/>
                  </a:cubicBezTo>
                  <a:cubicBezTo>
                    <a:pt x="386066" y="19863"/>
                    <a:pt x="377930" y="22980"/>
                    <a:pt x="370631" y="23929"/>
                  </a:cubicBezTo>
                  <a:cubicBezTo>
                    <a:pt x="301506" y="43823"/>
                    <a:pt x="235472" y="73182"/>
                    <a:pt x="166800" y="94583"/>
                  </a:cubicBezTo>
                  <a:cubicBezTo>
                    <a:pt x="128860" y="107232"/>
                    <a:pt x="89687" y="115748"/>
                    <a:pt x="50354" y="122857"/>
                  </a:cubicBezTo>
                  <a:cubicBezTo>
                    <a:pt x="35080" y="123012"/>
                    <a:pt x="7885" y="139572"/>
                    <a:pt x="530" y="1197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3" name="Google Shape;663;p13"/>
            <p:cNvSpPr/>
            <p:nvPr/>
          </p:nvSpPr>
          <p:spPr>
            <a:xfrm>
              <a:off x="9924845" y="9340112"/>
              <a:ext cx="540646" cy="437365"/>
            </a:xfrm>
            <a:custGeom>
              <a:avLst/>
              <a:gdLst/>
              <a:ahLst/>
              <a:cxnLst/>
              <a:rect l="l" t="t" r="r" b="b"/>
              <a:pathLst>
                <a:path w="540646" h="437365" extrusionOk="0">
                  <a:moveTo>
                    <a:pt x="536782" y="417449"/>
                  </a:moveTo>
                  <a:cubicBezTo>
                    <a:pt x="547675" y="427105"/>
                    <a:pt x="533250" y="444155"/>
                    <a:pt x="521812" y="434499"/>
                  </a:cubicBezTo>
                  <a:cubicBezTo>
                    <a:pt x="380965" y="321229"/>
                    <a:pt x="240075" y="208034"/>
                    <a:pt x="98862" y="95242"/>
                  </a:cubicBezTo>
                  <a:cubicBezTo>
                    <a:pt x="67249" y="69887"/>
                    <a:pt x="35487" y="44712"/>
                    <a:pt x="3763" y="19425"/>
                  </a:cubicBezTo>
                  <a:cubicBezTo>
                    <a:pt x="-6839" y="10060"/>
                    <a:pt x="7189" y="-6661"/>
                    <a:pt x="18367" y="2815"/>
                  </a:cubicBezTo>
                  <a:cubicBezTo>
                    <a:pt x="159288" y="114771"/>
                    <a:pt x="300247" y="226615"/>
                    <a:pt x="440331" y="339630"/>
                  </a:cubicBezTo>
                  <a:cubicBezTo>
                    <a:pt x="472533" y="365531"/>
                    <a:pt x="504617" y="391505"/>
                    <a:pt x="536782" y="4174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693" name="Picture 23">
            <a:extLst>
              <a:ext uri="{FF2B5EF4-FFF2-40B4-BE49-F238E27FC236}">
                <a16:creationId xmlns:a16="http://schemas.microsoft.com/office/drawing/2014/main" id="{D25A952B-2DC4-291B-DA42-69EFFB666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9" y="3969888"/>
            <a:ext cx="1083598" cy="1083598"/>
          </a:xfrm>
          <a:prstGeom prst="rect">
            <a:avLst/>
          </a:prstGeom>
        </p:spPr>
      </p:pic>
      <p:sp>
        <p:nvSpPr>
          <p:cNvPr id="694" name="Bong bóng Ý nghĩ: Hình đám mây 693">
            <a:extLst>
              <a:ext uri="{FF2B5EF4-FFF2-40B4-BE49-F238E27FC236}">
                <a16:creationId xmlns:a16="http://schemas.microsoft.com/office/drawing/2014/main" id="{4BC6461B-2FEE-65AA-3438-3C61EAC8AC19}"/>
              </a:ext>
            </a:extLst>
          </p:cNvPr>
          <p:cNvSpPr/>
          <p:nvPr/>
        </p:nvSpPr>
        <p:spPr>
          <a:xfrm>
            <a:off x="92855" y="1001650"/>
            <a:ext cx="4528887" cy="28180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pP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tam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50" name="Picture 649"/>
          <p:cNvPicPr>
            <a:picLocks noChangeAspect="1"/>
          </p:cNvPicPr>
          <p:nvPr/>
        </p:nvPicPr>
        <p:blipFill>
          <a:blip r:embed="rId4"/>
          <a:stretch>
            <a:fillRect/>
          </a:stretch>
        </p:blipFill>
        <p:spPr>
          <a:xfrm>
            <a:off x="5841936" y="367262"/>
            <a:ext cx="2653023" cy="1695628"/>
          </a:xfrm>
          <a:prstGeom prst="rect">
            <a:avLst/>
          </a:prstGeom>
        </p:spPr>
      </p:pic>
      <p:pic>
        <p:nvPicPr>
          <p:cNvPr id="651" name="Picture 650"/>
          <p:cNvPicPr>
            <a:picLocks noChangeAspect="1"/>
          </p:cNvPicPr>
          <p:nvPr/>
        </p:nvPicPr>
        <p:blipFill>
          <a:blip r:embed="rId5"/>
          <a:stretch>
            <a:fillRect/>
          </a:stretch>
        </p:blipFill>
        <p:spPr>
          <a:xfrm>
            <a:off x="5130125" y="1951632"/>
            <a:ext cx="3370835" cy="2122187"/>
          </a:xfrm>
          <a:prstGeom prst="rect">
            <a:avLst/>
          </a:prstGeom>
        </p:spPr>
      </p:pic>
      <p:sp>
        <p:nvSpPr>
          <p:cNvPr id="3" name="Cloud Callout 2"/>
          <p:cNvSpPr/>
          <p:nvPr/>
        </p:nvSpPr>
        <p:spPr>
          <a:xfrm>
            <a:off x="-401643" y="655859"/>
            <a:ext cx="6291803" cy="31455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a:latin typeface="Times New Roman" panose="02020603050405020304" pitchFamily="18" charset="0"/>
                <a:cs typeface="Times New Roman" panose="02020603050405020304" pitchFamily="18" charset="0"/>
              </a:rPr>
              <a:t>cùng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dùng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smtClean="0">
                <a:latin typeface="Times New Roman" panose="02020603050405020304" pitchFamily="18" charset="0"/>
                <a:cs typeface="Times New Roman" panose="02020603050405020304" pitchFamily="18" charset="0"/>
              </a:rPr>
              <a:t>dùng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a:p>
            <a:pPr algn="ctr"/>
            <a:endParaRPr lang="en-US" dirty="0"/>
          </a:p>
        </p:txBody>
      </p:sp>
      <p:sp>
        <p:nvSpPr>
          <p:cNvPr id="2" name="Double Wave 1"/>
          <p:cNvSpPr/>
          <p:nvPr/>
        </p:nvSpPr>
        <p:spPr>
          <a:xfrm>
            <a:off x="92855" y="-1827"/>
            <a:ext cx="2979677" cy="657686"/>
          </a:xfrm>
          <a:prstGeom prst="doubleWave">
            <a:avLst/>
          </a:prstGeom>
          <a:solidFill>
            <a:schemeClr val="accent3">
              <a:lumMod val="60000"/>
              <a:lumOff val="40000"/>
            </a:scheme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ĐẶT VẤN ĐỀ</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1000"/>
                                        <p:tgtEl>
                                          <p:spTgt spid="694"/>
                                        </p:tgtEl>
                                      </p:cBhvr>
                                    </p:animEffect>
                                    <p:anim calcmode="lin" valueType="num">
                                      <p:cBhvr>
                                        <p:cTn id="19" dur="1000" fill="hold"/>
                                        <p:tgtEl>
                                          <p:spTgt spid="694"/>
                                        </p:tgtEl>
                                        <p:attrNameLst>
                                          <p:attrName>ppt_x</p:attrName>
                                        </p:attrNameLst>
                                      </p:cBhvr>
                                      <p:tavLst>
                                        <p:tav tm="0">
                                          <p:val>
                                            <p:strVal val="#ppt_x"/>
                                          </p:val>
                                        </p:tav>
                                        <p:tav tm="100000">
                                          <p:val>
                                            <p:strVal val="#ppt_x"/>
                                          </p:val>
                                        </p:tav>
                                      </p:tavLst>
                                    </p:anim>
                                    <p:anim calcmode="lin" valueType="num">
                                      <p:cBhvr>
                                        <p:cTn id="20" dur="1000" fill="hold"/>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animBg="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96"/>
        <p:cNvGrpSpPr/>
        <p:nvPr/>
      </p:nvGrpSpPr>
      <p:grpSpPr>
        <a:xfrm>
          <a:off x="0" y="0"/>
          <a:ext cx="0" cy="0"/>
          <a:chOff x="0" y="0"/>
          <a:chExt cx="0" cy="0"/>
        </a:xfrm>
      </p:grpSpPr>
      <p:grpSp>
        <p:nvGrpSpPr>
          <p:cNvPr id="763" name="Google Shape;763;p14"/>
          <p:cNvGrpSpPr/>
          <p:nvPr/>
        </p:nvGrpSpPr>
        <p:grpSpPr>
          <a:xfrm rot="3894958">
            <a:off x="8816612" y="3923687"/>
            <a:ext cx="808438" cy="1285861"/>
            <a:chOff x="14793425" y="6831050"/>
            <a:chExt cx="1616673" cy="2571867"/>
          </a:xfrm>
        </p:grpSpPr>
        <p:sp>
          <p:nvSpPr>
            <p:cNvPr id="764" name="Google Shape;764;p14"/>
            <p:cNvSpPr/>
            <p:nvPr/>
          </p:nvSpPr>
          <p:spPr>
            <a:xfrm>
              <a:off x="16328959" y="9291353"/>
              <a:ext cx="81139" cy="111564"/>
            </a:xfrm>
            <a:custGeom>
              <a:avLst/>
              <a:gdLst/>
              <a:ahLst/>
              <a:cxnLst/>
              <a:rect l="l" t="t" r="r" b="b"/>
              <a:pathLst>
                <a:path w="81139" h="111564" extrusionOk="0">
                  <a:moveTo>
                    <a:pt x="43646" y="87755"/>
                  </a:moveTo>
                  <a:cubicBezTo>
                    <a:pt x="-8259" y="29197"/>
                    <a:pt x="-7318" y="40945"/>
                    <a:pt x="12759" y="34960"/>
                  </a:cubicBezTo>
                  <a:cubicBezTo>
                    <a:pt x="30316" y="29459"/>
                    <a:pt x="51493" y="16241"/>
                    <a:pt x="61125" y="0"/>
                  </a:cubicBezTo>
                  <a:cubicBezTo>
                    <a:pt x="57706" y="5768"/>
                    <a:pt x="118389" y="172081"/>
                    <a:pt x="43646" y="8775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5" name="Google Shape;765;p14"/>
            <p:cNvSpPr/>
            <p:nvPr/>
          </p:nvSpPr>
          <p:spPr>
            <a:xfrm>
              <a:off x="16079850" y="8963288"/>
              <a:ext cx="326742" cy="396131"/>
            </a:xfrm>
            <a:custGeom>
              <a:avLst/>
              <a:gdLst/>
              <a:ahLst/>
              <a:cxnLst/>
              <a:rect l="l" t="t" r="r" b="b"/>
              <a:pathLst>
                <a:path w="326742" h="396131" extrusionOk="0">
                  <a:moveTo>
                    <a:pt x="314122" y="287850"/>
                  </a:moveTo>
                  <a:cubicBezTo>
                    <a:pt x="279954" y="185381"/>
                    <a:pt x="223874" y="51437"/>
                    <a:pt x="212745" y="28981"/>
                  </a:cubicBezTo>
                  <a:cubicBezTo>
                    <a:pt x="183324" y="-30395"/>
                    <a:pt x="129058" y="14009"/>
                    <a:pt x="75595" y="50851"/>
                  </a:cubicBezTo>
                  <a:cubicBezTo>
                    <a:pt x="41869" y="74095"/>
                    <a:pt x="-9316" y="93806"/>
                    <a:pt x="1463" y="116489"/>
                  </a:cubicBezTo>
                  <a:cubicBezTo>
                    <a:pt x="8447" y="131183"/>
                    <a:pt x="21751" y="138745"/>
                    <a:pt x="48946" y="164230"/>
                  </a:cubicBezTo>
                  <a:cubicBezTo>
                    <a:pt x="41494" y="168986"/>
                    <a:pt x="144656" y="283095"/>
                    <a:pt x="150580" y="289578"/>
                  </a:cubicBezTo>
                  <a:cubicBezTo>
                    <a:pt x="248466" y="396685"/>
                    <a:pt x="246023" y="398628"/>
                    <a:pt x="262130" y="395327"/>
                  </a:cubicBezTo>
                  <a:cubicBezTo>
                    <a:pt x="282649" y="391117"/>
                    <a:pt x="305565" y="380058"/>
                    <a:pt x="319003" y="361719"/>
                  </a:cubicBezTo>
                  <a:cubicBezTo>
                    <a:pt x="334837" y="339175"/>
                    <a:pt x="322870" y="313464"/>
                    <a:pt x="314122" y="287850"/>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66" name="Google Shape;766;p14"/>
            <p:cNvGrpSpPr/>
            <p:nvPr/>
          </p:nvGrpSpPr>
          <p:grpSpPr>
            <a:xfrm>
              <a:off x="14793425" y="6831050"/>
              <a:ext cx="1520516" cy="2332016"/>
              <a:chOff x="14793425" y="6831050"/>
              <a:chExt cx="1520516" cy="2332016"/>
            </a:xfrm>
          </p:grpSpPr>
          <p:sp>
            <p:nvSpPr>
              <p:cNvPr id="767" name="Google Shape;767;p14"/>
              <p:cNvSpPr/>
              <p:nvPr/>
            </p:nvSpPr>
            <p:spPr>
              <a:xfrm>
                <a:off x="14793425" y="6831050"/>
                <a:ext cx="220087" cy="240655"/>
              </a:xfrm>
              <a:custGeom>
                <a:avLst/>
                <a:gdLst/>
                <a:ahLst/>
                <a:cxnLst/>
                <a:rect l="l" t="t" r="r" b="b"/>
                <a:pathLst>
                  <a:path w="220087" h="240655" extrusionOk="0">
                    <a:moveTo>
                      <a:pt x="195550" y="173254"/>
                    </a:moveTo>
                    <a:cubicBezTo>
                      <a:pt x="234382" y="162195"/>
                      <a:pt x="219186" y="177007"/>
                      <a:pt x="203788" y="139044"/>
                    </a:cubicBezTo>
                    <a:cubicBezTo>
                      <a:pt x="157504" y="66456"/>
                      <a:pt x="117587" y="-65658"/>
                      <a:pt x="11458" y="38585"/>
                    </a:cubicBezTo>
                    <a:cubicBezTo>
                      <a:pt x="-22062" y="83196"/>
                      <a:pt x="22566" y="137399"/>
                      <a:pt x="85749" y="240655"/>
                    </a:cubicBezTo>
                    <a:cubicBezTo>
                      <a:pt x="112717" y="209366"/>
                      <a:pt x="153982" y="185444"/>
                      <a:pt x="195550" y="17325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8" name="Google Shape;768;p14"/>
              <p:cNvSpPr/>
              <p:nvPr/>
            </p:nvSpPr>
            <p:spPr>
              <a:xfrm>
                <a:off x="14899794" y="7058809"/>
                <a:ext cx="1046067" cy="1560520"/>
              </a:xfrm>
              <a:custGeom>
                <a:avLst/>
                <a:gdLst/>
                <a:ahLst/>
                <a:cxnLst/>
                <a:rect l="l" t="t" r="r" b="b"/>
                <a:pathLst>
                  <a:path w="1046067" h="1560520" extrusionOk="0">
                    <a:moveTo>
                      <a:pt x="1041605" y="1327420"/>
                    </a:moveTo>
                    <a:cubicBezTo>
                      <a:pt x="1036205" y="1341542"/>
                      <a:pt x="1023883" y="1345075"/>
                      <a:pt x="1010183" y="1340632"/>
                    </a:cubicBezTo>
                    <a:cubicBezTo>
                      <a:pt x="1008229" y="1351069"/>
                      <a:pt x="1001029" y="1357804"/>
                      <a:pt x="990589" y="1357444"/>
                    </a:cubicBezTo>
                    <a:cubicBezTo>
                      <a:pt x="987864" y="1366544"/>
                      <a:pt x="977373" y="1373896"/>
                      <a:pt x="966625" y="1373074"/>
                    </a:cubicBezTo>
                    <a:cubicBezTo>
                      <a:pt x="962505" y="1387387"/>
                      <a:pt x="950718" y="1385068"/>
                      <a:pt x="949191" y="1387109"/>
                    </a:cubicBezTo>
                    <a:cubicBezTo>
                      <a:pt x="951181" y="1390620"/>
                      <a:pt x="959019" y="1404640"/>
                      <a:pt x="958293" y="1404846"/>
                    </a:cubicBezTo>
                    <a:cubicBezTo>
                      <a:pt x="972590" y="1429935"/>
                      <a:pt x="946105" y="1455076"/>
                      <a:pt x="923118" y="1447107"/>
                    </a:cubicBezTo>
                    <a:cubicBezTo>
                      <a:pt x="907540" y="1461842"/>
                      <a:pt x="912935" y="1457184"/>
                      <a:pt x="910827" y="1458777"/>
                    </a:cubicBezTo>
                    <a:cubicBezTo>
                      <a:pt x="912076" y="1474890"/>
                      <a:pt x="893429" y="1485733"/>
                      <a:pt x="895501" y="1490704"/>
                    </a:cubicBezTo>
                    <a:cubicBezTo>
                      <a:pt x="919235" y="1544096"/>
                      <a:pt x="896443" y="1504591"/>
                      <a:pt x="909335" y="1542476"/>
                    </a:cubicBezTo>
                    <a:cubicBezTo>
                      <a:pt x="914272" y="1557129"/>
                      <a:pt x="894987" y="1565920"/>
                      <a:pt x="884805" y="1556820"/>
                    </a:cubicBezTo>
                    <a:cubicBezTo>
                      <a:pt x="843108" y="1519361"/>
                      <a:pt x="253342" y="628900"/>
                      <a:pt x="62338" y="272291"/>
                    </a:cubicBezTo>
                    <a:cubicBezTo>
                      <a:pt x="24539" y="201681"/>
                      <a:pt x="-41050" y="120450"/>
                      <a:pt x="35390" y="58879"/>
                    </a:cubicBezTo>
                    <a:cubicBezTo>
                      <a:pt x="191995" y="-66941"/>
                      <a:pt x="220974" y="32582"/>
                      <a:pt x="288255" y="136769"/>
                    </a:cubicBezTo>
                    <a:cubicBezTo>
                      <a:pt x="1076061" y="1357727"/>
                      <a:pt x="1057012" y="1287221"/>
                      <a:pt x="1041605" y="132742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9" name="Google Shape;769;p14"/>
              <p:cNvSpPr/>
              <p:nvPr/>
            </p:nvSpPr>
            <p:spPr>
              <a:xfrm>
                <a:off x="16180894" y="9073875"/>
                <a:ext cx="133047" cy="89191"/>
              </a:xfrm>
              <a:custGeom>
                <a:avLst/>
                <a:gdLst/>
                <a:ahLst/>
                <a:cxnLst/>
                <a:rect l="l" t="t" r="r" b="b"/>
                <a:pathLst>
                  <a:path w="133047" h="89191" extrusionOk="0">
                    <a:moveTo>
                      <a:pt x="127469" y="0"/>
                    </a:moveTo>
                    <a:cubicBezTo>
                      <a:pt x="104342" y="26410"/>
                      <a:pt x="55533" y="59412"/>
                      <a:pt x="4903" y="75401"/>
                    </a:cubicBezTo>
                    <a:cubicBezTo>
                      <a:pt x="-3716" y="78876"/>
                      <a:pt x="-11723" y="115492"/>
                      <a:pt x="80984" y="52903"/>
                    </a:cubicBezTo>
                    <a:cubicBezTo>
                      <a:pt x="86919" y="48554"/>
                      <a:pt x="152225" y="1213"/>
                      <a:pt x="127469" y="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70" name="Google Shape;770;p14"/>
            <p:cNvSpPr/>
            <p:nvPr/>
          </p:nvSpPr>
          <p:spPr>
            <a:xfrm>
              <a:off x="14865486" y="6940367"/>
              <a:ext cx="148148" cy="131343"/>
            </a:xfrm>
            <a:custGeom>
              <a:avLst/>
              <a:gdLst/>
              <a:ahLst/>
              <a:cxnLst/>
              <a:rect l="l" t="t" r="r" b="b"/>
              <a:pathLst>
                <a:path w="148148" h="131343" extrusionOk="0">
                  <a:moveTo>
                    <a:pt x="148148" y="58122"/>
                  </a:moveTo>
                  <a:cubicBezTo>
                    <a:pt x="93688" y="67880"/>
                    <a:pt x="43058" y="97262"/>
                    <a:pt x="13683" y="131343"/>
                  </a:cubicBezTo>
                  <a:cubicBezTo>
                    <a:pt x="-7474" y="96702"/>
                    <a:pt x="-2218" y="108337"/>
                    <a:pt x="16645" y="93520"/>
                  </a:cubicBezTo>
                  <a:cubicBezTo>
                    <a:pt x="148020" y="13543"/>
                    <a:pt x="90849" y="-34327"/>
                    <a:pt x="131723" y="29728"/>
                  </a:cubicBezTo>
                  <a:cubicBezTo>
                    <a:pt x="134417" y="36360"/>
                    <a:pt x="141941" y="47089"/>
                    <a:pt x="148148" y="5812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1" name="Google Shape;771;p14"/>
            <p:cNvSpPr/>
            <p:nvPr/>
          </p:nvSpPr>
          <p:spPr>
            <a:xfrm>
              <a:off x="15018178" y="7189901"/>
              <a:ext cx="517264" cy="756383"/>
            </a:xfrm>
            <a:custGeom>
              <a:avLst/>
              <a:gdLst/>
              <a:ahLst/>
              <a:cxnLst/>
              <a:rect l="l" t="t" r="r" b="b"/>
              <a:pathLst>
                <a:path w="517264" h="756383" extrusionOk="0">
                  <a:moveTo>
                    <a:pt x="505933" y="645422"/>
                  </a:moveTo>
                  <a:cubicBezTo>
                    <a:pt x="532701" y="699939"/>
                    <a:pt x="508962" y="737115"/>
                    <a:pt x="466946" y="752528"/>
                  </a:cubicBezTo>
                  <a:cubicBezTo>
                    <a:pt x="402992" y="779689"/>
                    <a:pt x="386762" y="667709"/>
                    <a:pt x="124902" y="276880"/>
                  </a:cubicBezTo>
                  <a:cubicBezTo>
                    <a:pt x="-424" y="89827"/>
                    <a:pt x="-28447" y="59936"/>
                    <a:pt x="27444" y="19290"/>
                  </a:cubicBezTo>
                  <a:cubicBezTo>
                    <a:pt x="98968" y="-33726"/>
                    <a:pt x="117050" y="32452"/>
                    <a:pt x="171860" y="98141"/>
                  </a:cubicBezTo>
                  <a:cubicBezTo>
                    <a:pt x="261522" y="218471"/>
                    <a:pt x="426787" y="504594"/>
                    <a:pt x="505933" y="64542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2" name="Google Shape;772;p14"/>
            <p:cNvSpPr/>
            <p:nvPr/>
          </p:nvSpPr>
          <p:spPr>
            <a:xfrm>
              <a:off x="15654548" y="8554510"/>
              <a:ext cx="570" cy="879"/>
            </a:xfrm>
            <a:custGeom>
              <a:avLst/>
              <a:gdLst/>
              <a:ahLst/>
              <a:cxnLst/>
              <a:rect l="l" t="t" r="r" b="b"/>
              <a:pathLst>
                <a:path w="570" h="879" extrusionOk="0">
                  <a:moveTo>
                    <a:pt x="0" y="0"/>
                  </a:moveTo>
                  <a:cubicBezTo>
                    <a:pt x="170" y="288"/>
                    <a:pt x="365" y="571"/>
                    <a:pt x="571" y="879"/>
                  </a:cubicBezTo>
                  <a:cubicBezTo>
                    <a:pt x="370" y="596"/>
                    <a:pt x="170" y="288"/>
                    <a:pt x="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3" name="Google Shape;773;p14"/>
            <p:cNvSpPr/>
            <p:nvPr/>
          </p:nvSpPr>
          <p:spPr>
            <a:xfrm>
              <a:off x="15474531" y="7905717"/>
              <a:ext cx="78755" cy="80907"/>
            </a:xfrm>
            <a:custGeom>
              <a:avLst/>
              <a:gdLst/>
              <a:ahLst/>
              <a:cxnLst/>
              <a:rect l="l" t="t" r="r" b="b"/>
              <a:pathLst>
                <a:path w="78755" h="80907" extrusionOk="0">
                  <a:moveTo>
                    <a:pt x="64237" y="14163"/>
                  </a:moveTo>
                  <a:cubicBezTo>
                    <a:pt x="74131" y="30862"/>
                    <a:pt x="85928" y="44589"/>
                    <a:pt x="73205" y="58311"/>
                  </a:cubicBezTo>
                  <a:cubicBezTo>
                    <a:pt x="66756" y="65267"/>
                    <a:pt x="45044" y="82202"/>
                    <a:pt x="35139" y="80829"/>
                  </a:cubicBezTo>
                  <a:cubicBezTo>
                    <a:pt x="26844" y="79683"/>
                    <a:pt x="20606" y="71210"/>
                    <a:pt x="7662" y="52100"/>
                  </a:cubicBezTo>
                  <a:cubicBezTo>
                    <a:pt x="-2099" y="37684"/>
                    <a:pt x="-638" y="39977"/>
                    <a:pt x="1805" y="39417"/>
                  </a:cubicBezTo>
                  <a:cubicBezTo>
                    <a:pt x="19619" y="35946"/>
                    <a:pt x="41136" y="20204"/>
                    <a:pt x="51565" y="5408"/>
                  </a:cubicBezTo>
                  <a:cubicBezTo>
                    <a:pt x="57176" y="-1842"/>
                    <a:pt x="53303" y="-4284"/>
                    <a:pt x="64237" y="14163"/>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4" name="Google Shape;774;p14"/>
            <p:cNvSpPr/>
            <p:nvPr/>
          </p:nvSpPr>
          <p:spPr>
            <a:xfrm>
              <a:off x="15006541" y="7139603"/>
              <a:ext cx="75095" cy="77362"/>
            </a:xfrm>
            <a:custGeom>
              <a:avLst/>
              <a:gdLst/>
              <a:ahLst/>
              <a:cxnLst/>
              <a:rect l="l" t="t" r="r" b="b"/>
              <a:pathLst>
                <a:path w="75095" h="77362" extrusionOk="0">
                  <a:moveTo>
                    <a:pt x="75095" y="50751"/>
                  </a:moveTo>
                  <a:cubicBezTo>
                    <a:pt x="58952" y="53975"/>
                    <a:pt x="41750" y="67738"/>
                    <a:pt x="28749" y="77362"/>
                  </a:cubicBezTo>
                  <a:cubicBezTo>
                    <a:pt x="4142" y="40896"/>
                    <a:pt x="-1788" y="32953"/>
                    <a:pt x="429" y="22706"/>
                  </a:cubicBezTo>
                  <a:cubicBezTo>
                    <a:pt x="5001" y="3843"/>
                    <a:pt x="34288" y="-9287"/>
                    <a:pt x="47710" y="8213"/>
                  </a:cubicBezTo>
                  <a:cubicBezTo>
                    <a:pt x="57898" y="22084"/>
                    <a:pt x="66548" y="36222"/>
                    <a:pt x="75095" y="50751"/>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75" name="Google Shape;775;p14"/>
            <p:cNvGrpSpPr/>
            <p:nvPr/>
          </p:nvGrpSpPr>
          <p:grpSpPr>
            <a:xfrm>
              <a:off x="15544059" y="8089374"/>
              <a:ext cx="217638" cy="159727"/>
              <a:chOff x="15544059" y="8089374"/>
              <a:chExt cx="217638" cy="159727"/>
            </a:xfrm>
          </p:grpSpPr>
          <p:sp>
            <p:nvSpPr>
              <p:cNvPr id="776" name="Google Shape;776;p14"/>
              <p:cNvSpPr/>
              <p:nvPr/>
            </p:nvSpPr>
            <p:spPr>
              <a:xfrm>
                <a:off x="15544059" y="8189706"/>
                <a:ext cx="36404" cy="29037"/>
              </a:xfrm>
              <a:custGeom>
                <a:avLst/>
                <a:gdLst/>
                <a:ahLst/>
                <a:cxnLst/>
                <a:rect l="l" t="t" r="r" b="b"/>
                <a:pathLst>
                  <a:path w="36404" h="29037" extrusionOk="0">
                    <a:moveTo>
                      <a:pt x="27929" y="13100"/>
                    </a:moveTo>
                    <a:cubicBezTo>
                      <a:pt x="32542" y="9707"/>
                      <a:pt x="38971" y="6365"/>
                      <a:pt x="35335" y="1800"/>
                    </a:cubicBezTo>
                    <a:cubicBezTo>
                      <a:pt x="31786" y="-2653"/>
                      <a:pt x="27256" y="2154"/>
                      <a:pt x="22782" y="5470"/>
                    </a:cubicBezTo>
                    <a:cubicBezTo>
                      <a:pt x="2216" y="20724"/>
                      <a:pt x="-2454" y="22914"/>
                      <a:pt x="1069" y="27331"/>
                    </a:cubicBezTo>
                    <a:cubicBezTo>
                      <a:pt x="5260" y="32590"/>
                      <a:pt x="11612" y="25094"/>
                      <a:pt x="27929" y="131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7" name="Google Shape;777;p14"/>
              <p:cNvSpPr/>
              <p:nvPr/>
            </p:nvSpPr>
            <p:spPr>
              <a:xfrm>
                <a:off x="15591778" y="8089374"/>
                <a:ext cx="166703" cy="94864"/>
              </a:xfrm>
              <a:custGeom>
                <a:avLst/>
                <a:gdLst/>
                <a:ahLst/>
                <a:cxnLst/>
                <a:rect l="l" t="t" r="r" b="b"/>
                <a:pathLst>
                  <a:path w="166703" h="94864" extrusionOk="0">
                    <a:moveTo>
                      <a:pt x="164915" y="2"/>
                    </a:moveTo>
                    <a:cubicBezTo>
                      <a:pt x="155087" y="-404"/>
                      <a:pt x="50681" y="61193"/>
                      <a:pt x="1687" y="88472"/>
                    </a:cubicBezTo>
                    <a:cubicBezTo>
                      <a:pt x="-2176" y="90621"/>
                      <a:pt x="1286" y="96559"/>
                      <a:pt x="5153" y="94400"/>
                    </a:cubicBezTo>
                    <a:cubicBezTo>
                      <a:pt x="71442" y="57491"/>
                      <a:pt x="182102" y="722"/>
                      <a:pt x="164915" y="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8" name="Google Shape;778;p14"/>
              <p:cNvSpPr/>
              <p:nvPr/>
            </p:nvSpPr>
            <p:spPr>
              <a:xfrm>
                <a:off x="15560314" y="8227811"/>
                <a:ext cx="14246" cy="21290"/>
              </a:xfrm>
              <a:custGeom>
                <a:avLst/>
                <a:gdLst/>
                <a:ahLst/>
                <a:cxnLst/>
                <a:rect l="l" t="t" r="r" b="b"/>
                <a:pathLst>
                  <a:path w="14246" h="21290" extrusionOk="0">
                    <a:moveTo>
                      <a:pt x="13727" y="17215"/>
                    </a:moveTo>
                    <a:cubicBezTo>
                      <a:pt x="13428" y="16701"/>
                      <a:pt x="-13283" y="-22105"/>
                      <a:pt x="8620" y="18516"/>
                    </a:cubicBezTo>
                    <a:cubicBezTo>
                      <a:pt x="11412" y="23693"/>
                      <a:pt x="15748" y="20665"/>
                      <a:pt x="13727" y="17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9" name="Google Shape;779;p14"/>
              <p:cNvSpPr/>
              <p:nvPr/>
            </p:nvSpPr>
            <p:spPr>
              <a:xfrm>
                <a:off x="15594181" y="8205309"/>
                <a:ext cx="17250" cy="24890"/>
              </a:xfrm>
              <a:custGeom>
                <a:avLst/>
                <a:gdLst/>
                <a:ahLst/>
                <a:cxnLst/>
                <a:rect l="l" t="t" r="r" b="b"/>
                <a:pathLst>
                  <a:path w="17250" h="24890" extrusionOk="0">
                    <a:moveTo>
                      <a:pt x="15796" y="19537"/>
                    </a:moveTo>
                    <a:cubicBezTo>
                      <a:pt x="5783" y="5445"/>
                      <a:pt x="-5402" y="-8647"/>
                      <a:pt x="2893" y="6587"/>
                    </a:cubicBezTo>
                    <a:cubicBezTo>
                      <a:pt x="17446" y="33290"/>
                      <a:pt x="19143" y="24252"/>
                      <a:pt x="15796" y="195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0" name="Google Shape;780;p14"/>
              <p:cNvSpPr/>
              <p:nvPr/>
            </p:nvSpPr>
            <p:spPr>
              <a:xfrm>
                <a:off x="15627069" y="8186530"/>
                <a:ext cx="16294" cy="26242"/>
              </a:xfrm>
              <a:custGeom>
                <a:avLst/>
                <a:gdLst/>
                <a:ahLst/>
                <a:cxnLst/>
                <a:rect l="l" t="t" r="r" b="b"/>
                <a:pathLst>
                  <a:path w="16294" h="26242" extrusionOk="0">
                    <a:moveTo>
                      <a:pt x="16208" y="23638"/>
                    </a:moveTo>
                    <a:cubicBezTo>
                      <a:pt x="15169" y="20168"/>
                      <a:pt x="-14458" y="-25018"/>
                      <a:pt x="9034" y="19474"/>
                    </a:cubicBezTo>
                    <a:cubicBezTo>
                      <a:pt x="10150" y="21581"/>
                      <a:pt x="11081" y="23921"/>
                      <a:pt x="12747" y="25653"/>
                    </a:cubicBezTo>
                    <a:cubicBezTo>
                      <a:pt x="14176" y="27124"/>
                      <a:pt x="16804" y="25612"/>
                      <a:pt x="16208" y="2363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1" name="Google Shape;781;p14"/>
              <p:cNvSpPr/>
              <p:nvPr/>
            </p:nvSpPr>
            <p:spPr>
              <a:xfrm>
                <a:off x="15671727" y="8164074"/>
                <a:ext cx="16472" cy="30438"/>
              </a:xfrm>
              <a:custGeom>
                <a:avLst/>
                <a:gdLst/>
                <a:ahLst/>
                <a:cxnLst/>
                <a:rect l="l" t="t" r="r" b="b"/>
                <a:pathLst>
                  <a:path w="16472" h="30438" extrusionOk="0">
                    <a:moveTo>
                      <a:pt x="427" y="106"/>
                    </a:moveTo>
                    <a:cubicBezTo>
                      <a:pt x="-2674" y="-2012"/>
                      <a:pt x="12121" y="28270"/>
                      <a:pt x="12620" y="28691"/>
                    </a:cubicBezTo>
                    <a:cubicBezTo>
                      <a:pt x="24057" y="38413"/>
                      <a:pt x="7020" y="4594"/>
                      <a:pt x="427" y="1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2" name="Google Shape;782;p14"/>
              <p:cNvSpPr/>
              <p:nvPr/>
            </p:nvSpPr>
            <p:spPr>
              <a:xfrm>
                <a:off x="15707172" y="8141087"/>
                <a:ext cx="17423" cy="25261"/>
              </a:xfrm>
              <a:custGeom>
                <a:avLst/>
                <a:gdLst/>
                <a:ahLst/>
                <a:cxnLst/>
                <a:rect l="l" t="t" r="r" b="b"/>
                <a:pathLst>
                  <a:path w="17423" h="25261" extrusionOk="0">
                    <a:moveTo>
                      <a:pt x="2373" y="960"/>
                    </a:moveTo>
                    <a:cubicBezTo>
                      <a:pt x="393" y="-957"/>
                      <a:pt x="-1114" y="-6"/>
                      <a:pt x="1087" y="3840"/>
                    </a:cubicBezTo>
                    <a:cubicBezTo>
                      <a:pt x="23715" y="43370"/>
                      <a:pt x="21591" y="19561"/>
                      <a:pt x="2373" y="9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3" name="Google Shape;783;p14"/>
              <p:cNvSpPr/>
              <p:nvPr/>
            </p:nvSpPr>
            <p:spPr>
              <a:xfrm>
                <a:off x="15750433" y="8120848"/>
                <a:ext cx="11265" cy="16890"/>
              </a:xfrm>
              <a:custGeom>
                <a:avLst/>
                <a:gdLst/>
                <a:ahLst/>
                <a:cxnLst/>
                <a:rect l="l" t="t" r="r" b="b"/>
                <a:pathLst>
                  <a:path w="11265" h="16890" extrusionOk="0">
                    <a:moveTo>
                      <a:pt x="10811" y="12269"/>
                    </a:moveTo>
                    <a:cubicBezTo>
                      <a:pt x="10508" y="11739"/>
                      <a:pt x="-5759" y="-11725"/>
                      <a:pt x="2182" y="7657"/>
                    </a:cubicBezTo>
                    <a:cubicBezTo>
                      <a:pt x="8353" y="22721"/>
                      <a:pt x="12724" y="15595"/>
                      <a:pt x="10811" y="122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84" name="Google Shape;784;p14"/>
            <p:cNvSpPr/>
            <p:nvPr/>
          </p:nvSpPr>
          <p:spPr>
            <a:xfrm>
              <a:off x="15054152" y="7222266"/>
              <a:ext cx="447565" cy="683740"/>
            </a:xfrm>
            <a:custGeom>
              <a:avLst/>
              <a:gdLst/>
              <a:ahLst/>
              <a:cxnLst/>
              <a:rect l="l" t="t" r="r" b="b"/>
              <a:pathLst>
                <a:path w="447565" h="683740" extrusionOk="0">
                  <a:moveTo>
                    <a:pt x="411688" y="682818"/>
                  </a:moveTo>
                  <a:cubicBezTo>
                    <a:pt x="388747" y="686366"/>
                    <a:pt x="389354" y="680855"/>
                    <a:pt x="367153" y="645452"/>
                  </a:cubicBezTo>
                  <a:cubicBezTo>
                    <a:pt x="330578" y="588061"/>
                    <a:pt x="291016" y="532274"/>
                    <a:pt x="254487" y="474913"/>
                  </a:cubicBezTo>
                  <a:cubicBezTo>
                    <a:pt x="190842" y="373102"/>
                    <a:pt x="226856" y="403368"/>
                    <a:pt x="29069" y="95811"/>
                  </a:cubicBezTo>
                  <a:cubicBezTo>
                    <a:pt x="23263" y="85390"/>
                    <a:pt x="-29475" y="19089"/>
                    <a:pt x="23155" y="2103"/>
                  </a:cubicBezTo>
                  <a:cubicBezTo>
                    <a:pt x="43880" y="-5645"/>
                    <a:pt x="39555" y="10539"/>
                    <a:pt x="32699" y="10169"/>
                  </a:cubicBezTo>
                  <a:cubicBezTo>
                    <a:pt x="85" y="18205"/>
                    <a:pt x="14628" y="47901"/>
                    <a:pt x="31902" y="73987"/>
                  </a:cubicBezTo>
                  <a:cubicBezTo>
                    <a:pt x="406289" y="684037"/>
                    <a:pt x="387950" y="702391"/>
                    <a:pt x="435021" y="657431"/>
                  </a:cubicBezTo>
                  <a:cubicBezTo>
                    <a:pt x="440729" y="631139"/>
                    <a:pt x="391935" y="559039"/>
                    <a:pt x="401526" y="553687"/>
                  </a:cubicBezTo>
                  <a:cubicBezTo>
                    <a:pt x="409523" y="550751"/>
                    <a:pt x="410794" y="563686"/>
                    <a:pt x="414126" y="568494"/>
                  </a:cubicBezTo>
                  <a:cubicBezTo>
                    <a:pt x="434074" y="620358"/>
                    <a:pt x="479443" y="666212"/>
                    <a:pt x="411688" y="682818"/>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5" name="Google Shape;785;p14"/>
            <p:cNvSpPr/>
            <p:nvPr/>
          </p:nvSpPr>
          <p:spPr>
            <a:xfrm>
              <a:off x="15117281" y="7249829"/>
              <a:ext cx="327494" cy="506277"/>
            </a:xfrm>
            <a:custGeom>
              <a:avLst/>
              <a:gdLst/>
              <a:ahLst/>
              <a:cxnLst/>
              <a:rect l="l" t="t" r="r" b="b"/>
              <a:pathLst>
                <a:path w="327494" h="506277" extrusionOk="0">
                  <a:moveTo>
                    <a:pt x="319775" y="503533"/>
                  </a:moveTo>
                  <a:cubicBezTo>
                    <a:pt x="279168" y="427068"/>
                    <a:pt x="21690" y="37478"/>
                    <a:pt x="9224" y="23325"/>
                  </a:cubicBezTo>
                  <a:cubicBezTo>
                    <a:pt x="-63730" y="-123971"/>
                    <a:pt x="319780" y="473442"/>
                    <a:pt x="327278" y="501174"/>
                  </a:cubicBezTo>
                  <a:cubicBezTo>
                    <a:pt x="328867" y="506217"/>
                    <a:pt x="321235" y="508443"/>
                    <a:pt x="319775" y="503533"/>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6" name="Google Shape;786;p14"/>
            <p:cNvSpPr/>
            <p:nvPr/>
          </p:nvSpPr>
          <p:spPr>
            <a:xfrm>
              <a:off x="15550995" y="8140567"/>
              <a:ext cx="768434" cy="997550"/>
            </a:xfrm>
            <a:custGeom>
              <a:avLst/>
              <a:gdLst/>
              <a:ahLst/>
              <a:cxnLst/>
              <a:rect l="l" t="t" r="r" b="b"/>
              <a:pathLst>
                <a:path w="768434" h="997550" extrusionOk="0">
                  <a:moveTo>
                    <a:pt x="765025" y="873320"/>
                  </a:moveTo>
                  <a:cubicBezTo>
                    <a:pt x="747972" y="935256"/>
                    <a:pt x="606312" y="1001146"/>
                    <a:pt x="565130" y="997398"/>
                  </a:cubicBezTo>
                  <a:cubicBezTo>
                    <a:pt x="525912" y="994678"/>
                    <a:pt x="513194" y="973820"/>
                    <a:pt x="399917" y="808330"/>
                  </a:cubicBezTo>
                  <a:cubicBezTo>
                    <a:pt x="294502" y="654326"/>
                    <a:pt x="198499" y="504310"/>
                    <a:pt x="99816" y="347149"/>
                  </a:cubicBezTo>
                  <a:cubicBezTo>
                    <a:pt x="-20183" y="155434"/>
                    <a:pt x="-45768" y="160719"/>
                    <a:pt x="99868" y="94063"/>
                  </a:cubicBezTo>
                  <a:cubicBezTo>
                    <a:pt x="303852" y="791"/>
                    <a:pt x="206933" y="-150591"/>
                    <a:pt x="501510" y="377307"/>
                  </a:cubicBezTo>
                  <a:cubicBezTo>
                    <a:pt x="778016" y="850807"/>
                    <a:pt x="775753" y="834926"/>
                    <a:pt x="765025" y="87332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7" name="Google Shape;787;p14"/>
            <p:cNvSpPr/>
            <p:nvPr/>
          </p:nvSpPr>
          <p:spPr>
            <a:xfrm>
              <a:off x="15586070" y="8211149"/>
              <a:ext cx="656859" cy="844484"/>
            </a:xfrm>
            <a:custGeom>
              <a:avLst/>
              <a:gdLst/>
              <a:ahLst/>
              <a:cxnLst/>
              <a:rect l="l" t="t" r="r" b="b"/>
              <a:pathLst>
                <a:path w="656859" h="844484" extrusionOk="0">
                  <a:moveTo>
                    <a:pt x="488126" y="841627"/>
                  </a:moveTo>
                  <a:cubicBezTo>
                    <a:pt x="489386" y="854361"/>
                    <a:pt x="463853" y="822260"/>
                    <a:pt x="451598" y="790425"/>
                  </a:cubicBezTo>
                  <a:cubicBezTo>
                    <a:pt x="448476" y="782318"/>
                    <a:pt x="487782" y="838166"/>
                    <a:pt x="488126" y="841627"/>
                  </a:cubicBezTo>
                  <a:close/>
                  <a:moveTo>
                    <a:pt x="424388" y="744216"/>
                  </a:moveTo>
                  <a:cubicBezTo>
                    <a:pt x="-341273" y="-454090"/>
                    <a:pt x="100791" y="333270"/>
                    <a:pt x="420371" y="746581"/>
                  </a:cubicBezTo>
                  <a:cubicBezTo>
                    <a:pt x="422146" y="748874"/>
                    <a:pt x="426049" y="746813"/>
                    <a:pt x="424388" y="744216"/>
                  </a:cubicBezTo>
                  <a:close/>
                  <a:moveTo>
                    <a:pt x="558889" y="835581"/>
                  </a:moveTo>
                  <a:cubicBezTo>
                    <a:pt x="576884" y="874654"/>
                    <a:pt x="169204" y="222924"/>
                    <a:pt x="168895" y="222410"/>
                  </a:cubicBezTo>
                  <a:cubicBezTo>
                    <a:pt x="165989" y="217582"/>
                    <a:pt x="173205" y="213531"/>
                    <a:pt x="176331" y="218025"/>
                  </a:cubicBezTo>
                  <a:cubicBezTo>
                    <a:pt x="216814" y="276223"/>
                    <a:pt x="522273" y="756216"/>
                    <a:pt x="558889" y="835581"/>
                  </a:cubicBezTo>
                  <a:close/>
                  <a:moveTo>
                    <a:pt x="125537" y="170155"/>
                  </a:moveTo>
                  <a:cubicBezTo>
                    <a:pt x="118394" y="167486"/>
                    <a:pt x="114496" y="158803"/>
                    <a:pt x="110588" y="152695"/>
                  </a:cubicBezTo>
                  <a:cubicBezTo>
                    <a:pt x="11077" y="-2708"/>
                    <a:pt x="159870" y="182967"/>
                    <a:pt x="125537" y="170155"/>
                  </a:cubicBezTo>
                  <a:close/>
                  <a:moveTo>
                    <a:pt x="623018" y="813957"/>
                  </a:moveTo>
                  <a:cubicBezTo>
                    <a:pt x="548013" y="699349"/>
                    <a:pt x="502911" y="613712"/>
                    <a:pt x="327886" y="340539"/>
                  </a:cubicBezTo>
                  <a:cubicBezTo>
                    <a:pt x="209013" y="155009"/>
                    <a:pt x="170685" y="106723"/>
                    <a:pt x="132938" y="41028"/>
                  </a:cubicBezTo>
                  <a:cubicBezTo>
                    <a:pt x="97777" y="-20142"/>
                    <a:pt x="478839" y="527016"/>
                    <a:pt x="627626" y="811242"/>
                  </a:cubicBezTo>
                  <a:cubicBezTo>
                    <a:pt x="629220" y="814296"/>
                    <a:pt x="624901" y="816831"/>
                    <a:pt x="623018" y="813957"/>
                  </a:cubicBezTo>
                  <a:close/>
                  <a:moveTo>
                    <a:pt x="656734" y="769151"/>
                  </a:moveTo>
                  <a:cubicBezTo>
                    <a:pt x="663054" y="786405"/>
                    <a:pt x="429479" y="354061"/>
                    <a:pt x="449957" y="386985"/>
                  </a:cubicBezTo>
                  <a:cubicBezTo>
                    <a:pt x="502227" y="470987"/>
                    <a:pt x="628567" y="692285"/>
                    <a:pt x="656734" y="769151"/>
                  </a:cubicBezTo>
                  <a:close/>
                  <a:moveTo>
                    <a:pt x="429603" y="348606"/>
                  </a:moveTo>
                  <a:cubicBezTo>
                    <a:pt x="450585" y="388620"/>
                    <a:pt x="246662" y="56190"/>
                    <a:pt x="224220" y="5929"/>
                  </a:cubicBezTo>
                  <a:cubicBezTo>
                    <a:pt x="222106" y="1199"/>
                    <a:pt x="228041" y="-2312"/>
                    <a:pt x="231132" y="1852"/>
                  </a:cubicBezTo>
                  <a:cubicBezTo>
                    <a:pt x="256984" y="36725"/>
                    <a:pt x="381766" y="257308"/>
                    <a:pt x="429603" y="34860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8" name="Google Shape;788;p14"/>
            <p:cNvSpPr/>
            <p:nvPr/>
          </p:nvSpPr>
          <p:spPr>
            <a:xfrm>
              <a:off x="16116119" y="9013892"/>
              <a:ext cx="213001" cy="162938"/>
            </a:xfrm>
            <a:custGeom>
              <a:avLst/>
              <a:gdLst/>
              <a:ahLst/>
              <a:cxnLst/>
              <a:rect l="l" t="t" r="r" b="b"/>
              <a:pathLst>
                <a:path w="213001" h="162938" extrusionOk="0">
                  <a:moveTo>
                    <a:pt x="208468" y="64985"/>
                  </a:moveTo>
                  <a:cubicBezTo>
                    <a:pt x="197803" y="87837"/>
                    <a:pt x="86320" y="164323"/>
                    <a:pt x="43090" y="162920"/>
                  </a:cubicBezTo>
                  <a:cubicBezTo>
                    <a:pt x="17938" y="162102"/>
                    <a:pt x="1229" y="138288"/>
                    <a:pt x="0" y="124078"/>
                  </a:cubicBezTo>
                  <a:cubicBezTo>
                    <a:pt x="43595" y="128042"/>
                    <a:pt x="183213" y="60589"/>
                    <a:pt x="199895" y="0"/>
                  </a:cubicBezTo>
                  <a:cubicBezTo>
                    <a:pt x="210366" y="19896"/>
                    <a:pt x="218419" y="43854"/>
                    <a:pt x="208468" y="6498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9" name="Google Shape;789;p14"/>
            <p:cNvSpPr/>
            <p:nvPr/>
          </p:nvSpPr>
          <p:spPr>
            <a:xfrm>
              <a:off x="14869292" y="6984884"/>
              <a:ext cx="202222" cy="174242"/>
            </a:xfrm>
            <a:custGeom>
              <a:avLst/>
              <a:gdLst/>
              <a:ahLst/>
              <a:cxnLst/>
              <a:rect l="l" t="t" r="r" b="b"/>
              <a:pathLst>
                <a:path w="202222" h="174242" extrusionOk="0">
                  <a:moveTo>
                    <a:pt x="202223" y="75634"/>
                  </a:moveTo>
                  <a:cubicBezTo>
                    <a:pt x="148960" y="64272"/>
                    <a:pt x="50463" y="129427"/>
                    <a:pt x="34880" y="174243"/>
                  </a:cubicBezTo>
                  <a:cubicBezTo>
                    <a:pt x="32165" y="171415"/>
                    <a:pt x="-10257" y="119915"/>
                    <a:pt x="2327" y="89721"/>
                  </a:cubicBezTo>
                  <a:cubicBezTo>
                    <a:pt x="30406" y="49507"/>
                    <a:pt x="78454" y="15626"/>
                    <a:pt x="138042" y="573"/>
                  </a:cubicBezTo>
                  <a:cubicBezTo>
                    <a:pt x="167664" y="-6147"/>
                    <a:pt x="189721" y="47923"/>
                    <a:pt x="202223" y="75634"/>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97" name="Hộp Văn bản 96">
            <a:extLst>
              <a:ext uri="{FF2B5EF4-FFF2-40B4-BE49-F238E27FC236}">
                <a16:creationId xmlns:a16="http://schemas.microsoft.com/office/drawing/2014/main" id="{468C95C3-6626-8FB2-355F-B94D81DB1959}"/>
              </a:ext>
            </a:extLst>
          </p:cNvPr>
          <p:cNvSpPr txBox="1"/>
          <p:nvPr/>
        </p:nvSpPr>
        <p:spPr>
          <a:xfrm>
            <a:off x="-19126" y="135803"/>
            <a:ext cx="9499282" cy="461665"/>
          </a:xfrm>
          <a:prstGeom prst="rect">
            <a:avLst/>
          </a:prstGeom>
          <a:noFill/>
        </p:spPr>
        <p:txBody>
          <a:bodyPr wrap="square">
            <a:spAutoFit/>
          </a:bodyPr>
          <a:lstStyle/>
          <a:p>
            <a:pPr marL="0" marR="0" algn="just">
              <a:spcBef>
                <a:spcPts val="0"/>
              </a:spcBef>
              <a:spcAft>
                <a:spcPts val="600"/>
              </a:spcAft>
            </a:pP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 HỢP ĐỒNG DẠNG THỨ HAI: CẠNH – GÓC – CẠNH</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14C5B9B-5463-D067-4779-4248AC01D937}"/>
              </a:ext>
            </a:extLst>
          </p:cNvPr>
          <p:cNvSpPr txBox="1"/>
          <p:nvPr/>
        </p:nvSpPr>
        <p:spPr>
          <a:xfrm>
            <a:off x="1033277" y="661903"/>
            <a:ext cx="4289957"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68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so </a:t>
            </a:r>
            <a:r>
              <a:rPr lang="en-US" sz="2800" dirty="0" err="1" smtClean="0">
                <a:latin typeface="Times New Roman" panose="02020603050405020304" pitchFamily="18" charset="0"/>
                <a:cs typeface="Times New Roman" panose="02020603050405020304" pitchFamily="18" charset="0"/>
              </a:rPr>
              <a:t>sánh</a:t>
            </a:r>
            <a:endParaRPr lang="en-US" sz="2800" dirty="0">
              <a:latin typeface="Times New Roman" panose="02020603050405020304" pitchFamily="18" charset="0"/>
              <a:cs typeface="Times New Roman" panose="02020603050405020304" pitchFamily="18" charset="0"/>
            </a:endParaRPr>
          </a:p>
        </p:txBody>
      </p:sp>
      <p:pic>
        <p:nvPicPr>
          <p:cNvPr id="95" name="Picture 7">
            <a:extLst>
              <a:ext uri="{FF2B5EF4-FFF2-40B4-BE49-F238E27FC236}">
                <a16:creationId xmlns:a16="http://schemas.microsoft.com/office/drawing/2014/main" id="{34680298-C9F4-CD19-858D-593E102A5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76359" y="956511"/>
            <a:ext cx="2551176" cy="4114800"/>
          </a:xfrm>
          <a:prstGeom prst="rect">
            <a:avLst/>
          </a:prstGeom>
        </p:spPr>
      </p:pic>
      <p:pic>
        <p:nvPicPr>
          <p:cNvPr id="2" name="Picture 1"/>
          <p:cNvPicPr>
            <a:picLocks noChangeAspect="1"/>
          </p:cNvPicPr>
          <p:nvPr/>
        </p:nvPicPr>
        <p:blipFill>
          <a:blip r:embed="rId9"/>
          <a:stretch>
            <a:fillRect/>
          </a:stretch>
        </p:blipFill>
        <p:spPr>
          <a:xfrm>
            <a:off x="1190650" y="1095731"/>
            <a:ext cx="4437675" cy="1935899"/>
          </a:xfrm>
          <a:prstGeom prst="rect">
            <a:avLst/>
          </a:prstGeom>
        </p:spPr>
      </p:pic>
      <p:sp>
        <p:nvSpPr>
          <p:cNvPr id="41" name="Hộp Văn bản 3">
            <a:extLst>
              <a:ext uri="{FF2B5EF4-FFF2-40B4-BE49-F238E27FC236}">
                <a16:creationId xmlns:a16="http://schemas.microsoft.com/office/drawing/2014/main" id="{B14C5B9B-5463-D067-4779-4248AC01D937}"/>
              </a:ext>
            </a:extLst>
          </p:cNvPr>
          <p:cNvSpPr txBox="1"/>
          <p:nvPr/>
        </p:nvSpPr>
        <p:spPr>
          <a:xfrm>
            <a:off x="100266" y="3090035"/>
            <a:ext cx="304282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944588663"/>
              </p:ext>
            </p:extLst>
          </p:nvPr>
        </p:nvGraphicFramePr>
        <p:xfrm>
          <a:off x="1954477" y="3121325"/>
          <a:ext cx="552764" cy="571189"/>
        </p:xfrm>
        <a:graphic>
          <a:graphicData uri="http://schemas.openxmlformats.org/presentationml/2006/ole">
            <mc:AlternateContent xmlns:mc="http://schemas.openxmlformats.org/markup-compatibility/2006">
              <mc:Choice xmlns:v="urn:schemas-microsoft-com:vml" Requires="v">
                <p:oleObj spid="_x0000_s1493" name="Equation" r:id="rId10" imgW="380880" imgH="393480" progId="Equation.DSMT4">
                  <p:embed/>
                </p:oleObj>
              </mc:Choice>
              <mc:Fallback>
                <p:oleObj name="Equation" r:id="rId10" imgW="380880" imgH="393480" progId="Equation.DSMT4">
                  <p:embed/>
                  <p:pic>
                    <p:nvPicPr>
                      <p:cNvPr id="0" name=""/>
                      <p:cNvPicPr/>
                      <p:nvPr/>
                    </p:nvPicPr>
                    <p:blipFill>
                      <a:blip r:embed="rId11"/>
                      <a:stretch>
                        <a:fillRect/>
                      </a:stretch>
                    </p:blipFill>
                    <p:spPr>
                      <a:xfrm>
                        <a:off x="1954477" y="3121325"/>
                        <a:ext cx="552764" cy="5711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079658"/>
              </p:ext>
            </p:extLst>
          </p:nvPr>
        </p:nvGraphicFramePr>
        <p:xfrm>
          <a:off x="3087686" y="3054516"/>
          <a:ext cx="612424" cy="632838"/>
        </p:xfrm>
        <a:graphic>
          <a:graphicData uri="http://schemas.openxmlformats.org/presentationml/2006/ole">
            <mc:AlternateContent xmlns:mc="http://schemas.openxmlformats.org/markup-compatibility/2006">
              <mc:Choice xmlns:v="urn:schemas-microsoft-com:vml" Requires="v">
                <p:oleObj spid="_x0000_s1494" name="Equation" r:id="rId12" imgW="380880" imgH="393480" progId="Equation.DSMT4">
                  <p:embed/>
                </p:oleObj>
              </mc:Choice>
              <mc:Fallback>
                <p:oleObj name="Equation" r:id="rId12" imgW="380880" imgH="393480" progId="Equation.DSMT4">
                  <p:embed/>
                  <p:pic>
                    <p:nvPicPr>
                      <p:cNvPr id="0" name=""/>
                      <p:cNvPicPr/>
                      <p:nvPr/>
                    </p:nvPicPr>
                    <p:blipFill>
                      <a:blip r:embed="rId13"/>
                      <a:stretch>
                        <a:fillRect/>
                      </a:stretch>
                    </p:blipFill>
                    <p:spPr>
                      <a:xfrm>
                        <a:off x="3087686" y="3054516"/>
                        <a:ext cx="612424" cy="632838"/>
                      </a:xfrm>
                      <a:prstGeom prst="rect">
                        <a:avLst/>
                      </a:prstGeom>
                    </p:spPr>
                  </p:pic>
                </p:oleObj>
              </mc:Fallback>
            </mc:AlternateContent>
          </a:graphicData>
        </a:graphic>
      </p:graphicFrame>
      <p:sp>
        <p:nvSpPr>
          <p:cNvPr id="44" name="Hộp Văn bản 3">
            <a:extLst>
              <a:ext uri="{FF2B5EF4-FFF2-40B4-BE49-F238E27FC236}">
                <a16:creationId xmlns:a16="http://schemas.microsoft.com/office/drawing/2014/main" id="{B14C5B9B-5463-D067-4779-4248AC01D937}"/>
              </a:ext>
            </a:extLst>
          </p:cNvPr>
          <p:cNvSpPr txBox="1"/>
          <p:nvPr/>
        </p:nvSpPr>
        <p:spPr>
          <a:xfrm>
            <a:off x="92385" y="3752928"/>
            <a:ext cx="1090363"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01895028"/>
              </p:ext>
            </p:extLst>
          </p:nvPr>
        </p:nvGraphicFramePr>
        <p:xfrm>
          <a:off x="1112860" y="3702950"/>
          <a:ext cx="3390758" cy="1340060"/>
        </p:xfrm>
        <a:graphic>
          <a:graphicData uri="http://schemas.openxmlformats.org/presentationml/2006/ole">
            <mc:AlternateContent xmlns:mc="http://schemas.openxmlformats.org/markup-compatibility/2006">
              <mc:Choice xmlns:v="urn:schemas-microsoft-com:vml" Requires="v">
                <p:oleObj spid="_x0000_s1495" name="Equation" r:id="rId14" imgW="2120760" imgH="838080" progId="Equation.DSMT4">
                  <p:embed/>
                </p:oleObj>
              </mc:Choice>
              <mc:Fallback>
                <p:oleObj name="Equation" r:id="rId14" imgW="2120760" imgH="838080" progId="Equation.DSMT4">
                  <p:embed/>
                  <p:pic>
                    <p:nvPicPr>
                      <p:cNvPr id="0" name=""/>
                      <p:cNvPicPr/>
                      <p:nvPr/>
                    </p:nvPicPr>
                    <p:blipFill>
                      <a:blip r:embed="rId15"/>
                      <a:stretch>
                        <a:fillRect/>
                      </a:stretch>
                    </p:blipFill>
                    <p:spPr>
                      <a:xfrm>
                        <a:off x="1112860" y="3702950"/>
                        <a:ext cx="3390758" cy="1340060"/>
                      </a:xfrm>
                      <a:prstGeom prst="rect">
                        <a:avLst/>
                      </a:prstGeom>
                    </p:spPr>
                  </p:pic>
                </p:oleObj>
              </mc:Fallback>
            </mc:AlternateContent>
          </a:graphicData>
        </a:graphic>
      </p:graphicFrame>
      <p:pic>
        <p:nvPicPr>
          <p:cNvPr id="8" name="Picture 7"/>
          <p:cNvPicPr>
            <a:picLocks noChangeAspect="1"/>
          </p:cNvPicPr>
          <p:nvPr/>
        </p:nvPicPr>
        <p:blipFill>
          <a:blip r:embed="rId16"/>
          <a:stretch>
            <a:fillRect/>
          </a:stretch>
        </p:blipFill>
        <p:spPr>
          <a:xfrm>
            <a:off x="129916" y="631163"/>
            <a:ext cx="866775" cy="485775"/>
          </a:xfrm>
          <a:prstGeom prst="rect">
            <a:avLst/>
          </a:prstGeom>
        </p:spPr>
      </p:pic>
      <p:cxnSp>
        <p:nvCxnSpPr>
          <p:cNvPr id="11" name="Straight Connector 10"/>
          <p:cNvCxnSpPr/>
          <p:nvPr/>
        </p:nvCxnSpPr>
        <p:spPr>
          <a:xfrm>
            <a:off x="4739741" y="3096665"/>
            <a:ext cx="0" cy="2108618"/>
          </a:xfrm>
          <a:prstGeom prst="line">
            <a:avLst/>
          </a:prstGeom>
        </p:spPr>
        <p:style>
          <a:lnRef idx="1">
            <a:schemeClr val="dk1"/>
          </a:lnRef>
          <a:fillRef idx="0">
            <a:schemeClr val="dk1"/>
          </a:fillRef>
          <a:effectRef idx="0">
            <a:schemeClr val="dk1"/>
          </a:effectRef>
          <a:fontRef idx="minor">
            <a:schemeClr val="tx1"/>
          </a:fontRef>
        </p:style>
      </p:cxnSp>
      <p:sp>
        <p:nvSpPr>
          <p:cNvPr id="50" name="Hộp Văn bản 3">
            <a:extLst>
              <a:ext uri="{FF2B5EF4-FFF2-40B4-BE49-F238E27FC236}">
                <a16:creationId xmlns:a16="http://schemas.microsoft.com/office/drawing/2014/main" id="{B14C5B9B-5463-D067-4779-4248AC01D937}"/>
              </a:ext>
            </a:extLst>
          </p:cNvPr>
          <p:cNvSpPr txBox="1"/>
          <p:nvPr/>
        </p:nvSpPr>
        <p:spPr>
          <a:xfrm>
            <a:off x="4678440" y="3136659"/>
            <a:ext cx="2929007" cy="523220"/>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a:t>
            </a:r>
            <a:endParaRPr lang="en-US" sz="2800" dirty="0">
              <a:latin typeface="Times New Roman" panose="02020603050405020304" pitchFamily="18" charset="0"/>
              <a:cs typeface="Times New Roman" panose="02020603050405020304" pitchFamily="18" charset="0"/>
            </a:endParaRPr>
          </a:p>
        </p:txBody>
      </p:sp>
      <p:sp>
        <p:nvSpPr>
          <p:cNvPr id="51" name="Hộp Văn bản 3">
            <a:extLst>
              <a:ext uri="{FF2B5EF4-FFF2-40B4-BE49-F238E27FC236}">
                <a16:creationId xmlns:a16="http://schemas.microsoft.com/office/drawing/2014/main" id="{B14C5B9B-5463-D067-4779-4248AC01D937}"/>
              </a:ext>
            </a:extLst>
          </p:cNvPr>
          <p:cNvSpPr txBox="1"/>
          <p:nvPr/>
        </p:nvSpPr>
        <p:spPr>
          <a:xfrm>
            <a:off x="4730515" y="3616975"/>
            <a:ext cx="1090363"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660280274"/>
              </p:ext>
            </p:extLst>
          </p:nvPr>
        </p:nvGraphicFramePr>
        <p:xfrm>
          <a:off x="5180292" y="4024403"/>
          <a:ext cx="1916732" cy="479183"/>
        </p:xfrm>
        <a:graphic>
          <a:graphicData uri="http://schemas.openxmlformats.org/presentationml/2006/ole">
            <mc:AlternateContent xmlns:mc="http://schemas.openxmlformats.org/markup-compatibility/2006">
              <mc:Choice xmlns:v="urn:schemas-microsoft-com:vml" Requires="v">
                <p:oleObj spid="_x0000_s1496" name="Equation" r:id="rId17" imgW="1015920" imgH="253800" progId="Equation.DSMT4">
                  <p:embed/>
                </p:oleObj>
              </mc:Choice>
              <mc:Fallback>
                <p:oleObj name="Equation" r:id="rId17" imgW="1015920" imgH="253800" progId="Equation.DSMT4">
                  <p:embed/>
                  <p:pic>
                    <p:nvPicPr>
                      <p:cNvPr id="0" name=""/>
                      <p:cNvPicPr/>
                      <p:nvPr/>
                    </p:nvPicPr>
                    <p:blipFill>
                      <a:blip r:embed="rId18"/>
                      <a:stretch>
                        <a:fillRect/>
                      </a:stretch>
                    </p:blipFill>
                    <p:spPr>
                      <a:xfrm>
                        <a:off x="5180292" y="4024403"/>
                        <a:ext cx="1916732" cy="479183"/>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0-#ppt_w/2"/>
                                          </p:val>
                                        </p:tav>
                                        <p:tav tm="100000">
                                          <p:val>
                                            <p:strVal val="#ppt_x"/>
                                          </p:val>
                                        </p:tav>
                                      </p:tavLst>
                                    </p:anim>
                                    <p:anim calcmode="lin" valueType="num">
                                      <p:cBhvr additive="base">
                                        <p:cTn id="24" dur="20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 fill="hold"/>
                                        <p:tgtEl>
                                          <p:spTgt spid="6"/>
                                        </p:tgtEl>
                                        <p:attrNameLst>
                                          <p:attrName>ppt_x</p:attrName>
                                        </p:attrNameLst>
                                      </p:cBhvr>
                                      <p:tavLst>
                                        <p:tav tm="0">
                                          <p:val>
                                            <p:strVal val="0-#ppt_w/2"/>
                                          </p:val>
                                        </p:tav>
                                        <p:tav tm="100000">
                                          <p:val>
                                            <p:strVal val="#ppt_x"/>
                                          </p:val>
                                        </p:tav>
                                      </p:tavLst>
                                    </p:anim>
                                    <p:anim calcmode="lin" valueType="num">
                                      <p:cBhvr additive="base">
                                        <p:cTn id="3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fltVal val="0"/>
                                          </p:val>
                                        </p:tav>
                                        <p:tav tm="100000">
                                          <p:val>
                                            <p:strVal val="#ppt_w"/>
                                          </p:val>
                                        </p:tav>
                                      </p:tavLst>
                                    </p:anim>
                                    <p:anim calcmode="lin" valueType="num">
                                      <p:cBhvr>
                                        <p:cTn id="59" dur="500" fill="hold"/>
                                        <p:tgtEl>
                                          <p:spTgt spid="51"/>
                                        </p:tgtEl>
                                        <p:attrNameLst>
                                          <p:attrName>ppt_h</p:attrName>
                                        </p:attrNameLst>
                                      </p:cBhvr>
                                      <p:tavLst>
                                        <p:tav tm="0">
                                          <p:val>
                                            <p:fltVal val="0"/>
                                          </p:val>
                                        </p:tav>
                                        <p:tav tm="100000">
                                          <p:val>
                                            <p:strVal val="#ppt_h"/>
                                          </p:val>
                                        </p:tav>
                                      </p:tavLst>
                                    </p:anim>
                                    <p:animEffect transition="in" filter="fade">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randombar(horizontal)">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4" grpId="0"/>
      <p:bldP spid="41" grpId="0"/>
      <p:bldP spid="44"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93"/>
        <p:cNvGrpSpPr/>
        <p:nvPr/>
      </p:nvGrpSpPr>
      <p:grpSpPr>
        <a:xfrm>
          <a:off x="0" y="0"/>
          <a:ext cx="0" cy="0"/>
          <a:chOff x="0" y="0"/>
          <a:chExt cx="0" cy="0"/>
        </a:xfrm>
      </p:grpSpPr>
      <p:grpSp>
        <p:nvGrpSpPr>
          <p:cNvPr id="794" name="Google Shape;794;p15"/>
          <p:cNvGrpSpPr/>
          <p:nvPr/>
        </p:nvGrpSpPr>
        <p:grpSpPr>
          <a:xfrm>
            <a:off x="557676" y="151319"/>
            <a:ext cx="8301038" cy="4937348"/>
            <a:chOff x="5032631" y="597139"/>
            <a:chExt cx="12095120" cy="8498653"/>
          </a:xfrm>
        </p:grpSpPr>
        <p:sp>
          <p:nvSpPr>
            <p:cNvPr id="795" name="Google Shape;795;p1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6" name="Google Shape;796;p1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chemeClr val="lt1"/>
            </a:solidFill>
            <a:ln>
              <a:noFill/>
            </a:ln>
          </p:spPr>
          <p:txBody>
            <a:bodyPr spcFirstLastPara="1" wrap="square" lIns="45725" tIns="22850" rIns="45725" bIns="22850" anchor="ctr" anchorCtr="0">
              <a:noAutofit/>
            </a:bodyPr>
            <a:lstStyle/>
            <a:p>
              <a:pPr marL="0" marR="0" algn="ctr">
                <a:lnSpc>
                  <a:spcPct val="150000"/>
                </a:lnSpc>
                <a:spcBef>
                  <a:spcPts val="0"/>
                </a:spcBef>
              </a:pPr>
              <a:endParaRPr lang="en-US" sz="2400" dirty="0">
                <a:effectLst/>
                <a:latin typeface="Times New Roman" panose="02020603050405020304" pitchFamily="18" charset="0"/>
                <a:ea typeface="Times New Roman" panose="02020603050405020304" pitchFamily="18" charset="0"/>
              </a:endParaRPr>
            </a:p>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797" name="Google Shape;797;p1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02" name="Google Shape;802;p15"/>
          <p:cNvGrpSpPr/>
          <p:nvPr/>
        </p:nvGrpSpPr>
        <p:grpSpPr>
          <a:xfrm rot="-896372">
            <a:off x="-80443" y="302454"/>
            <a:ext cx="1063089" cy="1405252"/>
            <a:chOff x="1881111" y="1166386"/>
            <a:chExt cx="2126174" cy="2810500"/>
          </a:xfrm>
        </p:grpSpPr>
        <p:sp>
          <p:nvSpPr>
            <p:cNvPr id="803" name="Google Shape;803;p1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4" name="Google Shape;804;p1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5" name="Google Shape;805;p1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6" name="Google Shape;806;p1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7" name="Google Shape;807;p1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8" name="Google Shape;808;p1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9" name="Google Shape;809;p1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0" name="Google Shape;810;p1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1" name="Google Shape;811;p1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2" name="Google Shape;812;p1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3" name="Google Shape;813;p1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4" name="Google Shape;814;p1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5" name="Google Shape;815;p1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6" name="Google Shape;816;p1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7" name="Google Shape;817;p1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8" name="Google Shape;818;p1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9" name="Google Shape;819;p1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0" name="Google Shape;820;p1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21" name="Google Shape;821;p15"/>
          <p:cNvGrpSpPr/>
          <p:nvPr/>
        </p:nvGrpSpPr>
        <p:grpSpPr>
          <a:xfrm rot="-5400000">
            <a:off x="81636" y="4149492"/>
            <a:ext cx="1242310" cy="405461"/>
            <a:chOff x="5411267" y="6235785"/>
            <a:chExt cx="2484620" cy="810923"/>
          </a:xfrm>
        </p:grpSpPr>
        <p:sp>
          <p:nvSpPr>
            <p:cNvPr id="822" name="Google Shape;822;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3" name="Google Shape;823;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24" name="Google Shape;824;p15"/>
          <p:cNvGrpSpPr/>
          <p:nvPr/>
        </p:nvGrpSpPr>
        <p:grpSpPr>
          <a:xfrm rot="-631942" flipH="1">
            <a:off x="7661473" y="3352449"/>
            <a:ext cx="746879" cy="1436583"/>
            <a:chOff x="14335834" y="6702952"/>
            <a:chExt cx="1493685" cy="2873025"/>
          </a:xfrm>
        </p:grpSpPr>
        <p:sp>
          <p:nvSpPr>
            <p:cNvPr id="825" name="Google Shape;825;p1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6" name="Google Shape;826;p1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7" name="Google Shape;827;p1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8" name="Google Shape;828;p1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9" name="Google Shape;829;p1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0" name="Google Shape;830;p1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1" name="Google Shape;831;p1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2" name="Google Shape;832;p1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3" name="Google Shape;833;p1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8" name="Group 17"/>
          <p:cNvGrpSpPr/>
          <p:nvPr/>
        </p:nvGrpSpPr>
        <p:grpSpPr>
          <a:xfrm>
            <a:off x="826609" y="301055"/>
            <a:ext cx="7831962" cy="1599620"/>
            <a:chOff x="957757" y="504752"/>
            <a:chExt cx="7364361" cy="1244676"/>
          </a:xfrm>
        </p:grpSpPr>
        <p:sp>
          <p:nvSpPr>
            <p:cNvPr id="7" name="Rectangle 6"/>
            <p:cNvSpPr/>
            <p:nvPr/>
          </p:nvSpPr>
          <p:spPr>
            <a:xfrm>
              <a:off x="984283" y="527259"/>
              <a:ext cx="7337835" cy="1222169"/>
            </a:xfrm>
            <a:prstGeom prst="rect">
              <a:avLst/>
            </a:prstGeom>
            <a:solidFill>
              <a:srgbClr val="D8F3FC"/>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dirty="0"/>
            </a:p>
          </p:txBody>
        </p:sp>
        <p:pic>
          <p:nvPicPr>
            <p:cNvPr id="2" name="Picture 1"/>
            <p:cNvPicPr>
              <a:picLocks noChangeAspect="1"/>
            </p:cNvPicPr>
            <p:nvPr/>
          </p:nvPicPr>
          <p:blipFill>
            <a:blip r:embed="rId4"/>
            <a:stretch>
              <a:fillRect/>
            </a:stretch>
          </p:blipFill>
          <p:spPr>
            <a:xfrm>
              <a:off x="957757" y="504752"/>
              <a:ext cx="511274" cy="431387"/>
            </a:xfrm>
            <a:prstGeom prst="rect">
              <a:avLst/>
            </a:prstGeom>
          </p:spPr>
        </p:pic>
      </p:grpSp>
      <p:grpSp>
        <p:nvGrpSpPr>
          <p:cNvPr id="17" name="Group 16"/>
          <p:cNvGrpSpPr/>
          <p:nvPr/>
        </p:nvGrpSpPr>
        <p:grpSpPr>
          <a:xfrm>
            <a:off x="1203818" y="2141898"/>
            <a:ext cx="4568846" cy="1197696"/>
            <a:chOff x="1200822" y="1917094"/>
            <a:chExt cx="4568846" cy="1197696"/>
          </a:xfrm>
        </p:grpSpPr>
        <p:sp>
          <p:nvSpPr>
            <p:cNvPr id="9" name="TextBox 8"/>
            <p:cNvSpPr txBox="1"/>
            <p:nvPr/>
          </p:nvSpPr>
          <p:spPr>
            <a:xfrm>
              <a:off x="1204310" y="1965142"/>
              <a:ext cx="96705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GT </a:t>
              </a:r>
              <a:r>
                <a:rPr lang="en-US" dirty="0" smtClean="0"/>
                <a:t>        </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969729594"/>
                </p:ext>
              </p:extLst>
            </p:nvPr>
          </p:nvGraphicFramePr>
          <p:xfrm>
            <a:off x="1877157" y="1917094"/>
            <a:ext cx="3892511" cy="641850"/>
          </p:xfrm>
          <a:graphic>
            <a:graphicData uri="http://schemas.openxmlformats.org/presentationml/2006/ole">
              <mc:AlternateContent xmlns:mc="http://schemas.openxmlformats.org/markup-compatibility/2006">
                <mc:Choice xmlns:v="urn:schemas-microsoft-com:vml" Requires="v">
                  <p:oleObj spid="_x0000_s2283" name="Equation" r:id="rId5" imgW="2387520" imgH="393480" progId="Equation.DSMT4">
                    <p:embed/>
                  </p:oleObj>
                </mc:Choice>
                <mc:Fallback>
                  <p:oleObj name="Equation" r:id="rId5" imgW="2387520" imgH="393480" progId="Equation.DSMT4">
                    <p:embed/>
                    <p:pic>
                      <p:nvPicPr>
                        <p:cNvPr id="0" name=""/>
                        <p:cNvPicPr/>
                        <p:nvPr/>
                      </p:nvPicPr>
                      <p:blipFill>
                        <a:blip r:embed="rId6"/>
                        <a:stretch>
                          <a:fillRect/>
                        </a:stretch>
                      </p:blipFill>
                      <p:spPr>
                        <a:xfrm>
                          <a:off x="1877157" y="1917094"/>
                          <a:ext cx="3892511" cy="641850"/>
                        </a:xfrm>
                        <a:prstGeom prst="rect">
                          <a:avLst/>
                        </a:prstGeom>
                      </p:spPr>
                    </p:pic>
                  </p:oleObj>
                </mc:Fallback>
              </mc:AlternateContent>
            </a:graphicData>
          </a:graphic>
        </p:graphicFrame>
        <p:sp>
          <p:nvSpPr>
            <p:cNvPr id="47" name="TextBox 46"/>
            <p:cNvSpPr txBox="1"/>
            <p:nvPr/>
          </p:nvSpPr>
          <p:spPr>
            <a:xfrm>
              <a:off x="1200822" y="2591570"/>
              <a:ext cx="77787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KL</a:t>
              </a:r>
              <a:r>
                <a:rPr lang="en-US" sz="2000" dirty="0" smtClean="0">
                  <a:latin typeface="Times New Roman" panose="02020603050405020304" pitchFamily="18" charset="0"/>
                  <a:cs typeface="Times New Roman" panose="02020603050405020304" pitchFamily="18" charset="0"/>
                </a:rPr>
                <a:t>  </a:t>
              </a:r>
              <a:r>
                <a:rPr lang="en-US" dirty="0" smtClean="0"/>
                <a:t>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931871806"/>
                </p:ext>
              </p:extLst>
            </p:nvPr>
          </p:nvGraphicFramePr>
          <p:xfrm>
            <a:off x="2114729" y="2686671"/>
            <a:ext cx="2205919" cy="351505"/>
          </p:xfrm>
          <a:graphic>
            <a:graphicData uri="http://schemas.openxmlformats.org/presentationml/2006/ole">
              <mc:AlternateContent xmlns:mc="http://schemas.openxmlformats.org/markup-compatibility/2006">
                <mc:Choice xmlns:v="urn:schemas-microsoft-com:vml" Requires="v">
                  <p:oleObj spid="_x0000_s2284" name="Equation" r:id="rId7" imgW="1117440" imgH="177480" progId="Equation.DSMT4">
                    <p:embed/>
                  </p:oleObj>
                </mc:Choice>
                <mc:Fallback>
                  <p:oleObj name="Equation" r:id="rId7" imgW="1117440" imgH="177480" progId="Equation.DSMT4">
                    <p:embed/>
                    <p:pic>
                      <p:nvPicPr>
                        <p:cNvPr id="0" name=""/>
                        <p:cNvPicPr/>
                        <p:nvPr/>
                      </p:nvPicPr>
                      <p:blipFill>
                        <a:blip r:embed="rId8"/>
                        <a:stretch>
                          <a:fillRect/>
                        </a:stretch>
                      </p:blipFill>
                      <p:spPr>
                        <a:xfrm>
                          <a:off x="2114729" y="2686671"/>
                          <a:ext cx="2205919" cy="351505"/>
                        </a:xfrm>
                        <a:prstGeom prst="rect">
                          <a:avLst/>
                        </a:prstGeom>
                      </p:spPr>
                    </p:pic>
                  </p:oleObj>
                </mc:Fallback>
              </mc:AlternateContent>
            </a:graphicData>
          </a:graphic>
        </p:graphicFrame>
        <p:cxnSp>
          <p:nvCxnSpPr>
            <p:cNvPr id="14" name="Straight Connector 13"/>
            <p:cNvCxnSpPr/>
            <p:nvPr/>
          </p:nvCxnSpPr>
          <p:spPr>
            <a:xfrm>
              <a:off x="1814883" y="1965142"/>
              <a:ext cx="0" cy="110634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286933" y="2591570"/>
              <a:ext cx="4096948" cy="0"/>
            </a:xfrm>
            <a:prstGeom prst="line">
              <a:avLst/>
            </a:prstGeom>
          </p:spPr>
          <p:style>
            <a:lnRef idx="1">
              <a:schemeClr val="dk1"/>
            </a:lnRef>
            <a:fillRef idx="0">
              <a:schemeClr val="dk1"/>
            </a:fillRef>
            <a:effectRef idx="0">
              <a:schemeClr val="dk1"/>
            </a:effectRef>
            <a:fontRef idx="minor">
              <a:schemeClr val="tx1"/>
            </a:fontRef>
          </p:style>
        </p:cxnSp>
      </p:grpSp>
      <p:pic>
        <p:nvPicPr>
          <p:cNvPr id="50" name="Picture 4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547" y="1937626"/>
            <a:ext cx="2782538" cy="1947698"/>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a:extLst>
              <a:ext uri="{FF2B5EF4-FFF2-40B4-BE49-F238E27FC236}">
                <a16:creationId xmlns:a16="http://schemas.microsoft.com/office/drawing/2014/main" id="{17BB507C-726C-CB39-0A77-0B1678DCE1CF}"/>
              </a:ext>
            </a:extLst>
          </p:cNvPr>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6" name="Google Shape;987;p19">
            <a:extLst>
              <a:ext uri="{FF2B5EF4-FFF2-40B4-BE49-F238E27FC236}">
                <a16:creationId xmlns:a16="http://schemas.microsoft.com/office/drawing/2014/main" id="{BDEC5438-D98E-00AA-E695-F83DAFC1FB08}"/>
              </a:ext>
            </a:extLst>
          </p:cNvPr>
          <p:cNvGrpSpPr/>
          <p:nvPr/>
        </p:nvGrpSpPr>
        <p:grpSpPr>
          <a:xfrm>
            <a:off x="-73497" y="-61018"/>
            <a:ext cx="9290994" cy="5727499"/>
            <a:chOff x="8529253" y="374681"/>
            <a:chExt cx="8566836" cy="11454998"/>
          </a:xfrm>
        </p:grpSpPr>
        <p:grpSp>
          <p:nvGrpSpPr>
            <p:cNvPr id="38" name="Google Shape;989;p19">
              <a:extLst>
                <a:ext uri="{FF2B5EF4-FFF2-40B4-BE49-F238E27FC236}">
                  <a16:creationId xmlns:a16="http://schemas.microsoft.com/office/drawing/2014/main" id="{FE379400-D31F-71F4-BFAE-5989BFF89207}"/>
                </a:ext>
              </a:extLst>
            </p:cNvPr>
            <p:cNvGrpSpPr/>
            <p:nvPr/>
          </p:nvGrpSpPr>
          <p:grpSpPr>
            <a:xfrm>
              <a:off x="8529253" y="875943"/>
              <a:ext cx="8566836" cy="10544707"/>
              <a:chOff x="8529253" y="875943"/>
              <a:chExt cx="8566836" cy="10544707"/>
            </a:xfrm>
          </p:grpSpPr>
          <p:sp>
            <p:nvSpPr>
              <p:cNvPr id="40" name="Google Shape;990;p19">
                <a:extLst>
                  <a:ext uri="{FF2B5EF4-FFF2-40B4-BE49-F238E27FC236}">
                    <a16:creationId xmlns:a16="http://schemas.microsoft.com/office/drawing/2014/main" id="{853BC5A0-E58C-1E52-4171-EB748E345709}"/>
                  </a:ext>
                </a:extLst>
              </p:cNvPr>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991;p19">
                <a:extLst>
                  <a:ext uri="{FF2B5EF4-FFF2-40B4-BE49-F238E27FC236}">
                    <a16:creationId xmlns:a16="http://schemas.microsoft.com/office/drawing/2014/main" id="{C1937B8A-19A9-2B88-B70C-0FC69EE6F507}"/>
                  </a:ext>
                </a:extLst>
              </p:cNvPr>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992;p19">
                <a:extLst>
                  <a:ext uri="{FF2B5EF4-FFF2-40B4-BE49-F238E27FC236}">
                    <a16:creationId xmlns:a16="http://schemas.microsoft.com/office/drawing/2014/main" id="{7999C251-7B37-C01F-BA5F-A98FCB09CB15}"/>
                  </a:ext>
                </a:extLst>
              </p:cNvPr>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993;p19">
                <a:extLst>
                  <a:ext uri="{FF2B5EF4-FFF2-40B4-BE49-F238E27FC236}">
                    <a16:creationId xmlns:a16="http://schemas.microsoft.com/office/drawing/2014/main" id="{0F495A58-C714-0489-DC08-068936A16557}"/>
                  </a:ext>
                </a:extLst>
              </p:cNvPr>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994;p19">
                <a:extLst>
                  <a:ext uri="{FF2B5EF4-FFF2-40B4-BE49-F238E27FC236}">
                    <a16:creationId xmlns:a16="http://schemas.microsoft.com/office/drawing/2014/main" id="{2A19DD94-6768-34C1-3C6C-29D09F1E6F3E}"/>
                  </a:ext>
                </a:extLst>
              </p:cNvPr>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995;p19">
                <a:extLst>
                  <a:ext uri="{FF2B5EF4-FFF2-40B4-BE49-F238E27FC236}">
                    <a16:creationId xmlns:a16="http://schemas.microsoft.com/office/drawing/2014/main" id="{0CE9EB73-1C53-683F-B95E-EAD5782E0052}"/>
                  </a:ext>
                </a:extLst>
              </p:cNvPr>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996;p19">
                <a:extLst>
                  <a:ext uri="{FF2B5EF4-FFF2-40B4-BE49-F238E27FC236}">
                    <a16:creationId xmlns:a16="http://schemas.microsoft.com/office/drawing/2014/main" id="{ABA85484-F3AC-E39D-5CB0-6654A416D6D0}"/>
                  </a:ext>
                </a:extLst>
              </p:cNvPr>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997;p19">
                <a:extLst>
                  <a:ext uri="{FF2B5EF4-FFF2-40B4-BE49-F238E27FC236}">
                    <a16:creationId xmlns:a16="http://schemas.microsoft.com/office/drawing/2014/main" id="{51FE46F7-A488-007A-986D-746E275082F7}"/>
                  </a:ext>
                </a:extLst>
              </p:cNvPr>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998;p19">
                <a:extLst>
                  <a:ext uri="{FF2B5EF4-FFF2-40B4-BE49-F238E27FC236}">
                    <a16:creationId xmlns:a16="http://schemas.microsoft.com/office/drawing/2014/main" id="{2BE3C01F-2CD2-4F93-1FEC-A426B02DBAF0}"/>
                  </a:ext>
                </a:extLst>
              </p:cNvPr>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999;p19">
                <a:extLst>
                  <a:ext uri="{FF2B5EF4-FFF2-40B4-BE49-F238E27FC236}">
                    <a16:creationId xmlns:a16="http://schemas.microsoft.com/office/drawing/2014/main" id="{C13B2F84-524E-3F93-AB14-BEB17DD14776}"/>
                  </a:ext>
                </a:extLst>
              </p:cNvPr>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1000;p19">
                <a:extLst>
                  <a:ext uri="{FF2B5EF4-FFF2-40B4-BE49-F238E27FC236}">
                    <a16:creationId xmlns:a16="http://schemas.microsoft.com/office/drawing/2014/main" id="{61B6CA7B-597F-8742-AF4C-2B343D455453}"/>
                  </a:ext>
                </a:extLst>
              </p:cNvPr>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001;p19">
                <a:extLst>
                  <a:ext uri="{FF2B5EF4-FFF2-40B4-BE49-F238E27FC236}">
                    <a16:creationId xmlns:a16="http://schemas.microsoft.com/office/drawing/2014/main" id="{CF4CB661-7FBD-EBF9-C8EB-5A3AD19B207D}"/>
                  </a:ext>
                </a:extLst>
              </p:cNvPr>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9" name="Google Shape;1002;p19">
              <a:extLst>
                <a:ext uri="{FF2B5EF4-FFF2-40B4-BE49-F238E27FC236}">
                  <a16:creationId xmlns:a16="http://schemas.microsoft.com/office/drawing/2014/main" id="{656CCF80-BF66-8F94-966D-B51AA09D7893}"/>
                </a:ext>
              </a:extLst>
            </p:cNvPr>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 name="Hộp Văn bản 43">
            <a:extLst>
              <a:ext uri="{FF2B5EF4-FFF2-40B4-BE49-F238E27FC236}">
                <a16:creationId xmlns:a16="http://schemas.microsoft.com/office/drawing/2014/main" id="{9FA7F306-8FC5-9479-D6B1-79004FBD7769}"/>
              </a:ext>
            </a:extLst>
          </p:cNvPr>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a:extLst>
              <a:ext uri="{FF2B5EF4-FFF2-40B4-BE49-F238E27FC236}">
                <a16:creationId xmlns:a16="http://schemas.microsoft.com/office/drawing/2014/main" id="{50FEB89B-B0CB-CE4B-0389-3E65CA3D108A}"/>
              </a:ext>
            </a:extLst>
          </p:cNvPr>
          <p:cNvGrpSpPr/>
          <p:nvPr/>
        </p:nvGrpSpPr>
        <p:grpSpPr>
          <a:xfrm rot="-850845">
            <a:off x="-301795" y="4160997"/>
            <a:ext cx="1068439" cy="1316646"/>
            <a:chOff x="4197099" y="6932993"/>
            <a:chExt cx="2136718" cy="2633096"/>
          </a:xfrm>
        </p:grpSpPr>
        <p:sp>
          <p:nvSpPr>
            <p:cNvPr id="22" name="Google Shape;1396;p26">
              <a:extLst>
                <a:ext uri="{FF2B5EF4-FFF2-40B4-BE49-F238E27FC236}">
                  <a16:creationId xmlns:a16="http://schemas.microsoft.com/office/drawing/2014/main" id="{73802D0D-77E8-DCFC-0906-AC9620E6F9A6}"/>
                </a:ext>
              </a:extLst>
            </p:cNvPr>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1397;p26">
              <a:extLst>
                <a:ext uri="{FF2B5EF4-FFF2-40B4-BE49-F238E27FC236}">
                  <a16:creationId xmlns:a16="http://schemas.microsoft.com/office/drawing/2014/main" id="{180D3917-F298-CFEB-5FCA-BB999BAE1238}"/>
                </a:ext>
              </a:extLst>
            </p:cNvPr>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398;p26">
              <a:extLst>
                <a:ext uri="{FF2B5EF4-FFF2-40B4-BE49-F238E27FC236}">
                  <a16:creationId xmlns:a16="http://schemas.microsoft.com/office/drawing/2014/main" id="{639896CB-3004-6298-B5A6-2CB4A148A64B}"/>
                </a:ext>
              </a:extLst>
            </p:cNvPr>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399;p26">
              <a:extLst>
                <a:ext uri="{FF2B5EF4-FFF2-40B4-BE49-F238E27FC236}">
                  <a16:creationId xmlns:a16="http://schemas.microsoft.com/office/drawing/2014/main" id="{EA6B9A62-659C-F573-20BF-A2F82954FE82}"/>
                </a:ext>
              </a:extLst>
            </p:cNvPr>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400;p26">
              <a:extLst>
                <a:ext uri="{FF2B5EF4-FFF2-40B4-BE49-F238E27FC236}">
                  <a16:creationId xmlns:a16="http://schemas.microsoft.com/office/drawing/2014/main" id="{20B2D63E-9A15-DAC3-F4EF-7FBD39233BD9}"/>
                </a:ext>
              </a:extLst>
            </p:cNvPr>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401;p26">
              <a:extLst>
                <a:ext uri="{FF2B5EF4-FFF2-40B4-BE49-F238E27FC236}">
                  <a16:creationId xmlns:a16="http://schemas.microsoft.com/office/drawing/2014/main" id="{D1586F2F-C304-BE59-D8E3-99833AC7C20C}"/>
                </a:ext>
              </a:extLst>
            </p:cNvPr>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402;p26">
              <a:extLst>
                <a:ext uri="{FF2B5EF4-FFF2-40B4-BE49-F238E27FC236}">
                  <a16:creationId xmlns:a16="http://schemas.microsoft.com/office/drawing/2014/main" id="{4CA940AC-40F1-80DA-27F4-C942DBE432F7}"/>
                </a:ext>
              </a:extLst>
            </p:cNvPr>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403;p26">
              <a:extLst>
                <a:ext uri="{FF2B5EF4-FFF2-40B4-BE49-F238E27FC236}">
                  <a16:creationId xmlns:a16="http://schemas.microsoft.com/office/drawing/2014/main" id="{070B5CB8-D9E7-D113-3681-868BECA591D9}"/>
                </a:ext>
              </a:extLst>
            </p:cNvPr>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404;p26">
              <a:extLst>
                <a:ext uri="{FF2B5EF4-FFF2-40B4-BE49-F238E27FC236}">
                  <a16:creationId xmlns:a16="http://schemas.microsoft.com/office/drawing/2014/main" id="{310FA200-71B4-BF2F-2DA5-FF64FD16221B}"/>
                </a:ext>
              </a:extLst>
            </p:cNvPr>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405;p26">
              <a:extLst>
                <a:ext uri="{FF2B5EF4-FFF2-40B4-BE49-F238E27FC236}">
                  <a16:creationId xmlns:a16="http://schemas.microsoft.com/office/drawing/2014/main" id="{53FDE37F-9430-02ED-2B6D-C3CCF049A26E}"/>
                </a:ext>
              </a:extLst>
            </p:cNvPr>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406;p26">
              <a:extLst>
                <a:ext uri="{FF2B5EF4-FFF2-40B4-BE49-F238E27FC236}">
                  <a16:creationId xmlns:a16="http://schemas.microsoft.com/office/drawing/2014/main" id="{DCCF4AEB-91ED-F62F-FE9C-83DC47874F35}"/>
                </a:ext>
              </a:extLst>
            </p:cNvPr>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407;p26">
              <a:extLst>
                <a:ext uri="{FF2B5EF4-FFF2-40B4-BE49-F238E27FC236}">
                  <a16:creationId xmlns:a16="http://schemas.microsoft.com/office/drawing/2014/main" id="{294986AF-E3D1-8969-4F3C-75F4B7191E7E}"/>
                </a:ext>
              </a:extLst>
            </p:cNvPr>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408;p26">
              <a:extLst>
                <a:ext uri="{FF2B5EF4-FFF2-40B4-BE49-F238E27FC236}">
                  <a16:creationId xmlns:a16="http://schemas.microsoft.com/office/drawing/2014/main" id="{9807165D-67DC-4D35-B3B3-AE97B275E975}"/>
                </a:ext>
              </a:extLst>
            </p:cNvPr>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409;p26">
              <a:extLst>
                <a:ext uri="{FF2B5EF4-FFF2-40B4-BE49-F238E27FC236}">
                  <a16:creationId xmlns:a16="http://schemas.microsoft.com/office/drawing/2014/main" id="{BD7296C4-CE4A-3E83-6D32-E629516132F8}"/>
                </a:ext>
              </a:extLst>
            </p:cNvPr>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 name="Group 1"/>
          <p:cNvGrpSpPr/>
          <p:nvPr/>
        </p:nvGrpSpPr>
        <p:grpSpPr>
          <a:xfrm>
            <a:off x="125987" y="459096"/>
            <a:ext cx="3189639" cy="674302"/>
            <a:chOff x="125987" y="459096"/>
            <a:chExt cx="3189639" cy="674302"/>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1: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49002192"/>
                </p:ext>
              </p:extLst>
            </p:nvPr>
          </p:nvGraphicFramePr>
          <p:xfrm>
            <a:off x="2336800" y="459096"/>
            <a:ext cx="978826" cy="674302"/>
          </p:xfrm>
          <a:graphic>
            <a:graphicData uri="http://schemas.openxmlformats.org/presentationml/2006/ole">
              <mc:AlternateContent xmlns:mc="http://schemas.openxmlformats.org/markup-compatibility/2006">
                <mc:Choice xmlns:v="urn:schemas-microsoft-com:vml" Requires="v">
                  <p:oleObj spid="_x0000_s3982" name="Equation" r:id="rId4" imgW="571320" imgH="393480" progId="Equation.DSMT4">
                    <p:embed/>
                  </p:oleObj>
                </mc:Choice>
                <mc:Fallback>
                  <p:oleObj name="Equation" r:id="rId4" imgW="571320" imgH="393480" progId="Equation.DSMT4">
                    <p:embed/>
                    <p:pic>
                      <p:nvPicPr>
                        <p:cNvPr id="0" name=""/>
                        <p:cNvPicPr/>
                        <p:nvPr/>
                      </p:nvPicPr>
                      <p:blipFill>
                        <a:blip r:embed="rId5"/>
                        <a:stretch>
                          <a:fillRect/>
                        </a:stretch>
                      </p:blipFill>
                      <p:spPr>
                        <a:xfrm>
                          <a:off x="2336800" y="459096"/>
                          <a:ext cx="978826" cy="674302"/>
                        </a:xfrm>
                        <a:prstGeom prst="rect">
                          <a:avLst/>
                        </a:prstGeom>
                      </p:spPr>
                    </p:pic>
                  </p:oleObj>
                </mc:Fallback>
              </mc:AlternateContent>
            </a:graphicData>
          </a:graphic>
        </p:graphicFrame>
      </p:grpSp>
      <p:grpSp>
        <p:nvGrpSpPr>
          <p:cNvPr id="10" name="Group 9"/>
          <p:cNvGrpSpPr/>
          <p:nvPr/>
        </p:nvGrpSpPr>
        <p:grpSpPr>
          <a:xfrm>
            <a:off x="194036" y="1074254"/>
            <a:ext cx="5981097" cy="461665"/>
            <a:chOff x="194036" y="1074254"/>
            <a:chExt cx="5981097" cy="461665"/>
          </a:xfrm>
        </p:grpSpPr>
        <p:sp>
          <p:nvSpPr>
            <p:cNvPr id="56" name="TextBox 55"/>
            <p:cNvSpPr txBox="1"/>
            <p:nvPr/>
          </p:nvSpPr>
          <p:spPr>
            <a:xfrm>
              <a:off x="194036" y="1074254"/>
              <a:ext cx="5981097"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87290297"/>
                </p:ext>
              </p:extLst>
            </p:nvPr>
          </p:nvGraphicFramePr>
          <p:xfrm>
            <a:off x="1274230" y="1162532"/>
            <a:ext cx="2569163" cy="363775"/>
          </p:xfrm>
          <a:graphic>
            <a:graphicData uri="http://schemas.openxmlformats.org/presentationml/2006/ole">
              <mc:AlternateContent xmlns:mc="http://schemas.openxmlformats.org/markup-compatibility/2006">
                <mc:Choice xmlns:v="urn:schemas-microsoft-com:vml" Requires="v">
                  <p:oleObj spid="_x0000_s3983" name="Equation" r:id="rId6" imgW="1434960" imgH="203040" progId="Equation.DSMT4">
                    <p:embed/>
                  </p:oleObj>
                </mc:Choice>
                <mc:Fallback>
                  <p:oleObj name="Equation" r:id="rId6" imgW="1434960" imgH="203040" progId="Equation.DSMT4">
                    <p:embed/>
                    <p:pic>
                      <p:nvPicPr>
                        <p:cNvPr id="0" name=""/>
                        <p:cNvPicPr/>
                        <p:nvPr/>
                      </p:nvPicPr>
                      <p:blipFill>
                        <a:blip r:embed="rId7"/>
                        <a:stretch>
                          <a:fillRect/>
                        </a:stretch>
                      </p:blipFill>
                      <p:spPr>
                        <a:xfrm>
                          <a:off x="1274230" y="1162532"/>
                          <a:ext cx="2569163" cy="3637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02907694"/>
                </p:ext>
              </p:extLst>
            </p:nvPr>
          </p:nvGraphicFramePr>
          <p:xfrm>
            <a:off x="4281773" y="1113319"/>
            <a:ext cx="727489" cy="353352"/>
          </p:xfrm>
          <a:graphic>
            <a:graphicData uri="http://schemas.openxmlformats.org/presentationml/2006/ole">
              <mc:AlternateContent xmlns:mc="http://schemas.openxmlformats.org/markup-compatibility/2006">
                <mc:Choice xmlns:v="urn:schemas-microsoft-com:vml" Requires="v">
                  <p:oleObj spid="_x0000_s3984" name="Equation" r:id="rId8" imgW="444240" imgH="215640" progId="Equation.DSMT4">
                    <p:embed/>
                  </p:oleObj>
                </mc:Choice>
                <mc:Fallback>
                  <p:oleObj name="Equation" r:id="rId8" imgW="444240" imgH="215640" progId="Equation.DSMT4">
                    <p:embed/>
                    <p:pic>
                      <p:nvPicPr>
                        <p:cNvPr id="0" name=""/>
                        <p:cNvPicPr/>
                        <p:nvPr/>
                      </p:nvPicPr>
                      <p:blipFill>
                        <a:blip r:embed="rId9"/>
                        <a:stretch>
                          <a:fillRect/>
                        </a:stretch>
                      </p:blipFill>
                      <p:spPr>
                        <a:xfrm>
                          <a:off x="4281773" y="1113319"/>
                          <a:ext cx="727489" cy="353352"/>
                        </a:xfrm>
                        <a:prstGeom prst="rect">
                          <a:avLst/>
                        </a:prstGeom>
                      </p:spPr>
                    </p:pic>
                  </p:oleObj>
                </mc:Fallback>
              </mc:AlternateContent>
            </a:graphicData>
          </a:graphic>
        </p:graphicFrame>
      </p:grpSp>
      <p:grpSp>
        <p:nvGrpSpPr>
          <p:cNvPr id="12" name="Group 11"/>
          <p:cNvGrpSpPr/>
          <p:nvPr/>
        </p:nvGrpSpPr>
        <p:grpSpPr>
          <a:xfrm>
            <a:off x="192428" y="1534732"/>
            <a:ext cx="5670210" cy="480253"/>
            <a:chOff x="192428" y="1534732"/>
            <a:chExt cx="5670210" cy="480253"/>
          </a:xfrm>
        </p:grpSpPr>
        <p:sp>
          <p:nvSpPr>
            <p:cNvPr id="7" name="TextBox 6"/>
            <p:cNvSpPr txBox="1"/>
            <p:nvPr/>
          </p:nvSpPr>
          <p:spPr>
            <a:xfrm>
              <a:off x="192428" y="1534732"/>
              <a:ext cx="101387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6680137"/>
                </p:ext>
              </p:extLst>
            </p:nvPr>
          </p:nvGraphicFramePr>
          <p:xfrm>
            <a:off x="1241568" y="1681306"/>
            <a:ext cx="1876712" cy="291933"/>
          </p:xfrm>
          <a:graphic>
            <a:graphicData uri="http://schemas.openxmlformats.org/presentationml/2006/ole">
              <mc:AlternateContent xmlns:mc="http://schemas.openxmlformats.org/markup-compatibility/2006">
                <mc:Choice xmlns:v="urn:schemas-microsoft-com:vml" Requires="v">
                  <p:oleObj spid="_x0000_s3985" name="Equation" r:id="rId10" imgW="1143000" imgH="177480" progId="Equation.DSMT4">
                    <p:embed/>
                  </p:oleObj>
                </mc:Choice>
                <mc:Fallback>
                  <p:oleObj name="Equation" r:id="rId10" imgW="1143000" imgH="177480" progId="Equation.DSMT4">
                    <p:embed/>
                    <p:pic>
                      <p:nvPicPr>
                        <p:cNvPr id="0" name=""/>
                        <p:cNvPicPr/>
                        <p:nvPr/>
                      </p:nvPicPr>
                      <p:blipFill>
                        <a:blip r:embed="rId11"/>
                        <a:stretch>
                          <a:fillRect/>
                        </a:stretch>
                      </p:blipFill>
                      <p:spPr>
                        <a:xfrm>
                          <a:off x="1241568" y="1681306"/>
                          <a:ext cx="1876712" cy="291933"/>
                        </a:xfrm>
                        <a:prstGeom prst="rect">
                          <a:avLst/>
                        </a:prstGeom>
                      </p:spPr>
                    </p:pic>
                  </p:oleObj>
                </mc:Fallback>
              </mc:AlternateContent>
            </a:graphicData>
          </a:graphic>
        </p:graphicFrame>
        <p:sp>
          <p:nvSpPr>
            <p:cNvPr id="61" name="TextBox 60"/>
            <p:cNvSpPr txBox="1"/>
            <p:nvPr/>
          </p:nvSpPr>
          <p:spPr>
            <a:xfrm>
              <a:off x="3026252" y="1553320"/>
              <a:ext cx="118239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endParaRPr lang="en-US" sz="2400" dirty="0">
                <a:latin typeface="Times New Roman" panose="02020603050405020304" pitchFamily="18" charset="0"/>
                <a:cs typeface="Times New Roman" panose="02020603050405020304" pitchFamily="18" charset="0"/>
              </a:endParaRPr>
            </a:p>
          </p:txBody>
        </p:sp>
        <p:graphicFrame>
          <p:nvGraphicFramePr>
            <p:cNvPr id="62" name="Object 61"/>
            <p:cNvGraphicFramePr>
              <a:graphicFrameLocks noChangeAspect="1"/>
            </p:cNvGraphicFramePr>
            <p:nvPr>
              <p:extLst>
                <p:ext uri="{D42A27DB-BD31-4B8C-83A1-F6EECF244321}">
                  <p14:modId xmlns:p14="http://schemas.microsoft.com/office/powerpoint/2010/main" val="3079609718"/>
                </p:ext>
              </p:extLst>
            </p:nvPr>
          </p:nvGraphicFramePr>
          <p:xfrm>
            <a:off x="3906838" y="1670050"/>
            <a:ext cx="1955800" cy="284163"/>
          </p:xfrm>
          <a:graphic>
            <a:graphicData uri="http://schemas.openxmlformats.org/presentationml/2006/ole">
              <mc:AlternateContent xmlns:mc="http://schemas.openxmlformats.org/markup-compatibility/2006">
                <mc:Choice xmlns:v="urn:schemas-microsoft-com:vml" Requires="v">
                  <p:oleObj spid="_x0000_s3986" name="Equation" r:id="rId12" imgW="1231560" imgH="177480" progId="Equation.DSMT4">
                    <p:embed/>
                  </p:oleObj>
                </mc:Choice>
                <mc:Fallback>
                  <p:oleObj name="Equation" r:id="rId12" imgW="1231560" imgH="177480" progId="Equation.DSMT4">
                    <p:embed/>
                    <p:pic>
                      <p:nvPicPr>
                        <p:cNvPr id="11" name="Object 10"/>
                        <p:cNvPicPr/>
                        <p:nvPr/>
                      </p:nvPicPr>
                      <p:blipFill>
                        <a:blip r:embed="rId13"/>
                        <a:stretch>
                          <a:fillRect/>
                        </a:stretch>
                      </p:blipFill>
                      <p:spPr>
                        <a:xfrm>
                          <a:off x="3906838" y="1670050"/>
                          <a:ext cx="1955800" cy="284163"/>
                        </a:xfrm>
                        <a:prstGeom prst="rect">
                          <a:avLst/>
                        </a:prstGeom>
                      </p:spPr>
                    </p:pic>
                  </p:oleObj>
                </mc:Fallback>
              </mc:AlternateContent>
            </a:graphicData>
          </a:graphic>
        </p:graphicFrame>
      </p:grpSp>
      <p:grpSp>
        <p:nvGrpSpPr>
          <p:cNvPr id="13" name="Group 12"/>
          <p:cNvGrpSpPr/>
          <p:nvPr/>
        </p:nvGrpSpPr>
        <p:grpSpPr>
          <a:xfrm>
            <a:off x="100896" y="1946275"/>
            <a:ext cx="3201104" cy="674688"/>
            <a:chOff x="100896" y="1946275"/>
            <a:chExt cx="3201104" cy="674688"/>
          </a:xfrm>
        </p:grpSpPr>
        <p:sp>
          <p:nvSpPr>
            <p:cNvPr id="66" name="TextBox 65"/>
            <p:cNvSpPr txBox="1"/>
            <p:nvPr/>
          </p:nvSpPr>
          <p:spPr>
            <a:xfrm>
              <a:off x="100896" y="2002606"/>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2: </a:t>
              </a:r>
              <a:endParaRPr lang="en-US" sz="2400" dirty="0">
                <a:latin typeface="Times New Roman" panose="02020603050405020304" pitchFamily="18" charset="0"/>
                <a:cs typeface="Times New Roman" panose="02020603050405020304" pitchFamily="18" charset="0"/>
              </a:endParaRPr>
            </a:p>
          </p:txBody>
        </p:sp>
        <p:graphicFrame>
          <p:nvGraphicFramePr>
            <p:cNvPr id="67" name="Object 66"/>
            <p:cNvGraphicFramePr>
              <a:graphicFrameLocks noChangeAspect="1"/>
            </p:cNvGraphicFramePr>
            <p:nvPr>
              <p:extLst>
                <p:ext uri="{D42A27DB-BD31-4B8C-83A1-F6EECF244321}">
                  <p14:modId xmlns:p14="http://schemas.microsoft.com/office/powerpoint/2010/main" val="1033560326"/>
                </p:ext>
              </p:extLst>
            </p:nvPr>
          </p:nvGraphicFramePr>
          <p:xfrm>
            <a:off x="2300288" y="1946275"/>
            <a:ext cx="1001712" cy="674688"/>
          </p:xfrm>
          <a:graphic>
            <a:graphicData uri="http://schemas.openxmlformats.org/presentationml/2006/ole">
              <mc:AlternateContent xmlns:mc="http://schemas.openxmlformats.org/markup-compatibility/2006">
                <mc:Choice xmlns:v="urn:schemas-microsoft-com:vml" Requires="v">
                  <p:oleObj spid="_x0000_s3987" name="Equation" r:id="rId14" imgW="583920" imgH="393480" progId="Equation.DSMT4">
                    <p:embed/>
                  </p:oleObj>
                </mc:Choice>
                <mc:Fallback>
                  <p:oleObj name="Equation" r:id="rId14" imgW="583920" imgH="393480" progId="Equation.DSMT4">
                    <p:embed/>
                    <p:pic>
                      <p:nvPicPr>
                        <p:cNvPr id="4" name="Object 3"/>
                        <p:cNvPicPr/>
                        <p:nvPr/>
                      </p:nvPicPr>
                      <p:blipFill>
                        <a:blip r:embed="rId15"/>
                        <a:stretch>
                          <a:fillRect/>
                        </a:stretch>
                      </p:blipFill>
                      <p:spPr>
                        <a:xfrm>
                          <a:off x="2300288" y="1946275"/>
                          <a:ext cx="1001712" cy="674688"/>
                        </a:xfrm>
                        <a:prstGeom prst="rect">
                          <a:avLst/>
                        </a:prstGeom>
                      </p:spPr>
                    </p:pic>
                  </p:oleObj>
                </mc:Fallback>
              </mc:AlternateContent>
            </a:graphicData>
          </a:graphic>
        </p:graphicFrame>
      </p:grpSp>
      <p:sp>
        <p:nvSpPr>
          <p:cNvPr id="68" name="TextBox 67"/>
          <p:cNvSpPr txBox="1"/>
          <p:nvPr/>
        </p:nvSpPr>
        <p:spPr>
          <a:xfrm>
            <a:off x="192428" y="2618997"/>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A’B’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M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A’M = AB</a:t>
            </a:r>
            <a:endParaRPr lang="en-US" sz="24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91654" y="2963449"/>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A’C’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N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A’N = AC</a:t>
            </a:r>
            <a:endParaRPr lang="en-US" sz="24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205714" y="3374885"/>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A’MN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423087342"/>
              </p:ext>
            </p:extLst>
          </p:nvPr>
        </p:nvGraphicFramePr>
        <p:xfrm>
          <a:off x="1011728" y="3762901"/>
          <a:ext cx="3023834" cy="1164458"/>
        </p:xfrm>
        <a:graphic>
          <a:graphicData uri="http://schemas.openxmlformats.org/presentationml/2006/ole">
            <mc:AlternateContent xmlns:mc="http://schemas.openxmlformats.org/markup-compatibility/2006">
              <mc:Choice xmlns:v="urn:schemas-microsoft-com:vml" Requires="v">
                <p:oleObj spid="_x0000_s3988" name="Equation" r:id="rId16" imgW="2044440" imgH="787320" progId="Equation.DSMT4">
                  <p:embed/>
                </p:oleObj>
              </mc:Choice>
              <mc:Fallback>
                <p:oleObj name="Equation" r:id="rId16" imgW="2044440" imgH="787320" progId="Equation.DSMT4">
                  <p:embed/>
                  <p:pic>
                    <p:nvPicPr>
                      <p:cNvPr id="0" name=""/>
                      <p:cNvPicPr/>
                      <p:nvPr/>
                    </p:nvPicPr>
                    <p:blipFill>
                      <a:blip r:embed="rId17"/>
                      <a:stretch>
                        <a:fillRect/>
                      </a:stretch>
                    </p:blipFill>
                    <p:spPr>
                      <a:xfrm>
                        <a:off x="1011728" y="3762901"/>
                        <a:ext cx="3023834" cy="1164458"/>
                      </a:xfrm>
                      <a:prstGeom prst="rect">
                        <a:avLst/>
                      </a:prstGeom>
                    </p:spPr>
                  </p:pic>
                </p:oleObj>
              </mc:Fallback>
            </mc:AlternateContent>
          </a:graphicData>
        </a:graphic>
      </p:graphicFrame>
      <p:grpSp>
        <p:nvGrpSpPr>
          <p:cNvPr id="14" name="Group 13"/>
          <p:cNvGrpSpPr/>
          <p:nvPr/>
        </p:nvGrpSpPr>
        <p:grpSpPr>
          <a:xfrm>
            <a:off x="4002341" y="4088490"/>
            <a:ext cx="3460497" cy="461665"/>
            <a:chOff x="4002341" y="4088490"/>
            <a:chExt cx="3460497" cy="461665"/>
          </a:xfrm>
        </p:grpSpPr>
        <p:sp>
          <p:nvSpPr>
            <p:cNvPr id="73" name="TextBox 72"/>
            <p:cNvSpPr txBox="1"/>
            <p:nvPr/>
          </p:nvSpPr>
          <p:spPr>
            <a:xfrm>
              <a:off x="4002341" y="4088490"/>
              <a:ext cx="147416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75" name="Object 74"/>
            <p:cNvGraphicFramePr>
              <a:graphicFrameLocks noChangeAspect="1"/>
            </p:cNvGraphicFramePr>
            <p:nvPr>
              <p:extLst>
                <p:ext uri="{D42A27DB-BD31-4B8C-83A1-F6EECF244321}">
                  <p14:modId xmlns:p14="http://schemas.microsoft.com/office/powerpoint/2010/main" val="2554824847"/>
                </p:ext>
              </p:extLst>
            </p:nvPr>
          </p:nvGraphicFramePr>
          <p:xfrm>
            <a:off x="5183188" y="4197350"/>
            <a:ext cx="2279650" cy="325438"/>
          </p:xfrm>
          <a:graphic>
            <a:graphicData uri="http://schemas.openxmlformats.org/presentationml/2006/ole">
              <mc:AlternateContent xmlns:mc="http://schemas.openxmlformats.org/markup-compatibility/2006">
                <mc:Choice xmlns:v="urn:schemas-microsoft-com:vml" Requires="v">
                  <p:oleObj spid="_x0000_s3989" name="Equation" r:id="rId18" imgW="1434960" imgH="203040" progId="Equation.DSMT4">
                    <p:embed/>
                  </p:oleObj>
                </mc:Choice>
                <mc:Fallback>
                  <p:oleObj name="Equation" r:id="rId18" imgW="1434960" imgH="203040" progId="Equation.DSMT4">
                    <p:embed/>
                    <p:pic>
                      <p:nvPicPr>
                        <p:cNvPr id="62" name="Object 61"/>
                        <p:cNvPicPr/>
                        <p:nvPr/>
                      </p:nvPicPr>
                      <p:blipFill>
                        <a:blip r:embed="rId19"/>
                        <a:stretch>
                          <a:fillRect/>
                        </a:stretch>
                      </p:blipFill>
                      <p:spPr>
                        <a:xfrm>
                          <a:off x="5183188" y="4197350"/>
                          <a:ext cx="2279650" cy="325438"/>
                        </a:xfrm>
                        <a:prstGeom prst="rect">
                          <a:avLst/>
                        </a:prstGeom>
                      </p:spPr>
                    </p:pic>
                  </p:oleObj>
                </mc:Fallback>
              </mc:AlternateContent>
            </a:graphicData>
          </a:graphic>
        </p:graphicFrame>
      </p:grpSp>
      <p:pic>
        <p:nvPicPr>
          <p:cNvPr id="79" name="Picture 78"/>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000178" y="412169"/>
            <a:ext cx="2974323" cy="227459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000" fill="hold"/>
                                        <p:tgtEl>
                                          <p:spTgt spid="10"/>
                                        </p:tgtEl>
                                        <p:attrNameLst>
                                          <p:attrName>ppt_x</p:attrName>
                                        </p:attrNameLst>
                                      </p:cBhvr>
                                      <p:tavLst>
                                        <p:tav tm="0">
                                          <p:val>
                                            <p:strVal val="0-#ppt_w/2"/>
                                          </p:val>
                                        </p:tav>
                                        <p:tav tm="100000">
                                          <p:val>
                                            <p:strVal val="#ppt_x"/>
                                          </p:val>
                                        </p:tav>
                                      </p:tavLst>
                                    </p:anim>
                                    <p:anim calcmode="lin" valueType="num">
                                      <p:cBhvr additive="base">
                                        <p:cTn id="15"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2000" fill="hold"/>
                                        <p:tgtEl>
                                          <p:spTgt spid="12"/>
                                        </p:tgtEl>
                                        <p:attrNameLst>
                                          <p:attrName>ppt_x</p:attrName>
                                        </p:attrNameLst>
                                      </p:cBhvr>
                                      <p:tavLst>
                                        <p:tav tm="0">
                                          <p:val>
                                            <p:strVal val="0-#ppt_w/2"/>
                                          </p:val>
                                        </p:tav>
                                        <p:tav tm="100000">
                                          <p:val>
                                            <p:strVal val="#ppt_x"/>
                                          </p:val>
                                        </p:tav>
                                      </p:tavLst>
                                    </p:anim>
                                    <p:anim calcmode="lin" valueType="num">
                                      <p:cBhvr additive="base">
                                        <p:cTn id="2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barn(inVertical)">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randombar(horizontal)">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randombar(horizontal)">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2000" fill="hold"/>
                                        <p:tgtEl>
                                          <p:spTgt spid="14"/>
                                        </p:tgtEl>
                                        <p:attrNameLst>
                                          <p:attrName>ppt_x</p:attrName>
                                        </p:attrNameLst>
                                      </p:cBhvr>
                                      <p:tavLst>
                                        <p:tav tm="0">
                                          <p:val>
                                            <p:strVal val="0-#ppt_w/2"/>
                                          </p:val>
                                        </p:tav>
                                        <p:tav tm="100000">
                                          <p:val>
                                            <p:strVal val="#ppt_x"/>
                                          </p:val>
                                        </p:tav>
                                      </p:tavLst>
                                    </p:anim>
                                    <p:anim calcmode="lin" valueType="num">
                                      <p:cBhvr additive="base">
                                        <p:cTn id="54"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a:extLst>
              <a:ext uri="{FF2B5EF4-FFF2-40B4-BE49-F238E27FC236}">
                <a16:creationId xmlns:a16="http://schemas.microsoft.com/office/drawing/2014/main" id="{17BB507C-726C-CB39-0A77-0B1678DCE1CF}"/>
              </a:ext>
            </a:extLst>
          </p:cNvPr>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6" name="Google Shape;987;p19">
            <a:extLst>
              <a:ext uri="{FF2B5EF4-FFF2-40B4-BE49-F238E27FC236}">
                <a16:creationId xmlns:a16="http://schemas.microsoft.com/office/drawing/2014/main" id="{BDEC5438-D98E-00AA-E695-F83DAFC1FB08}"/>
              </a:ext>
            </a:extLst>
          </p:cNvPr>
          <p:cNvGrpSpPr/>
          <p:nvPr/>
        </p:nvGrpSpPr>
        <p:grpSpPr>
          <a:xfrm>
            <a:off x="-73497" y="-61018"/>
            <a:ext cx="9290994" cy="5727499"/>
            <a:chOff x="8529253" y="374681"/>
            <a:chExt cx="8566836" cy="11454998"/>
          </a:xfrm>
        </p:grpSpPr>
        <p:grpSp>
          <p:nvGrpSpPr>
            <p:cNvPr id="38" name="Google Shape;989;p19">
              <a:extLst>
                <a:ext uri="{FF2B5EF4-FFF2-40B4-BE49-F238E27FC236}">
                  <a16:creationId xmlns:a16="http://schemas.microsoft.com/office/drawing/2014/main" id="{FE379400-D31F-71F4-BFAE-5989BFF89207}"/>
                </a:ext>
              </a:extLst>
            </p:cNvPr>
            <p:cNvGrpSpPr/>
            <p:nvPr/>
          </p:nvGrpSpPr>
          <p:grpSpPr>
            <a:xfrm>
              <a:off x="8529253" y="875943"/>
              <a:ext cx="8566836" cy="10544707"/>
              <a:chOff x="8529253" y="875943"/>
              <a:chExt cx="8566836" cy="10544707"/>
            </a:xfrm>
          </p:grpSpPr>
          <p:sp>
            <p:nvSpPr>
              <p:cNvPr id="40" name="Google Shape;990;p19">
                <a:extLst>
                  <a:ext uri="{FF2B5EF4-FFF2-40B4-BE49-F238E27FC236}">
                    <a16:creationId xmlns:a16="http://schemas.microsoft.com/office/drawing/2014/main" id="{853BC5A0-E58C-1E52-4171-EB748E345709}"/>
                  </a:ext>
                </a:extLst>
              </p:cNvPr>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991;p19">
                <a:extLst>
                  <a:ext uri="{FF2B5EF4-FFF2-40B4-BE49-F238E27FC236}">
                    <a16:creationId xmlns:a16="http://schemas.microsoft.com/office/drawing/2014/main" id="{C1937B8A-19A9-2B88-B70C-0FC69EE6F507}"/>
                  </a:ext>
                </a:extLst>
              </p:cNvPr>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992;p19">
                <a:extLst>
                  <a:ext uri="{FF2B5EF4-FFF2-40B4-BE49-F238E27FC236}">
                    <a16:creationId xmlns:a16="http://schemas.microsoft.com/office/drawing/2014/main" id="{7999C251-7B37-C01F-BA5F-A98FCB09CB15}"/>
                  </a:ext>
                </a:extLst>
              </p:cNvPr>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993;p19">
                <a:extLst>
                  <a:ext uri="{FF2B5EF4-FFF2-40B4-BE49-F238E27FC236}">
                    <a16:creationId xmlns:a16="http://schemas.microsoft.com/office/drawing/2014/main" id="{0F495A58-C714-0489-DC08-068936A16557}"/>
                  </a:ext>
                </a:extLst>
              </p:cNvPr>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994;p19">
                <a:extLst>
                  <a:ext uri="{FF2B5EF4-FFF2-40B4-BE49-F238E27FC236}">
                    <a16:creationId xmlns:a16="http://schemas.microsoft.com/office/drawing/2014/main" id="{2A19DD94-6768-34C1-3C6C-29D09F1E6F3E}"/>
                  </a:ext>
                </a:extLst>
              </p:cNvPr>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995;p19">
                <a:extLst>
                  <a:ext uri="{FF2B5EF4-FFF2-40B4-BE49-F238E27FC236}">
                    <a16:creationId xmlns:a16="http://schemas.microsoft.com/office/drawing/2014/main" id="{0CE9EB73-1C53-683F-B95E-EAD5782E0052}"/>
                  </a:ext>
                </a:extLst>
              </p:cNvPr>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996;p19">
                <a:extLst>
                  <a:ext uri="{FF2B5EF4-FFF2-40B4-BE49-F238E27FC236}">
                    <a16:creationId xmlns:a16="http://schemas.microsoft.com/office/drawing/2014/main" id="{ABA85484-F3AC-E39D-5CB0-6654A416D6D0}"/>
                  </a:ext>
                </a:extLst>
              </p:cNvPr>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997;p19">
                <a:extLst>
                  <a:ext uri="{FF2B5EF4-FFF2-40B4-BE49-F238E27FC236}">
                    <a16:creationId xmlns:a16="http://schemas.microsoft.com/office/drawing/2014/main" id="{51FE46F7-A488-007A-986D-746E275082F7}"/>
                  </a:ext>
                </a:extLst>
              </p:cNvPr>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998;p19">
                <a:extLst>
                  <a:ext uri="{FF2B5EF4-FFF2-40B4-BE49-F238E27FC236}">
                    <a16:creationId xmlns:a16="http://schemas.microsoft.com/office/drawing/2014/main" id="{2BE3C01F-2CD2-4F93-1FEC-A426B02DBAF0}"/>
                  </a:ext>
                </a:extLst>
              </p:cNvPr>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999;p19">
                <a:extLst>
                  <a:ext uri="{FF2B5EF4-FFF2-40B4-BE49-F238E27FC236}">
                    <a16:creationId xmlns:a16="http://schemas.microsoft.com/office/drawing/2014/main" id="{C13B2F84-524E-3F93-AB14-BEB17DD14776}"/>
                  </a:ext>
                </a:extLst>
              </p:cNvPr>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1000;p19">
                <a:extLst>
                  <a:ext uri="{FF2B5EF4-FFF2-40B4-BE49-F238E27FC236}">
                    <a16:creationId xmlns:a16="http://schemas.microsoft.com/office/drawing/2014/main" id="{61B6CA7B-597F-8742-AF4C-2B343D455453}"/>
                  </a:ext>
                </a:extLst>
              </p:cNvPr>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001;p19">
                <a:extLst>
                  <a:ext uri="{FF2B5EF4-FFF2-40B4-BE49-F238E27FC236}">
                    <a16:creationId xmlns:a16="http://schemas.microsoft.com/office/drawing/2014/main" id="{CF4CB661-7FBD-EBF9-C8EB-5A3AD19B207D}"/>
                  </a:ext>
                </a:extLst>
              </p:cNvPr>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9" name="Google Shape;1002;p19">
              <a:extLst>
                <a:ext uri="{FF2B5EF4-FFF2-40B4-BE49-F238E27FC236}">
                  <a16:creationId xmlns:a16="http://schemas.microsoft.com/office/drawing/2014/main" id="{656CCF80-BF66-8F94-966D-B51AA09D7893}"/>
                </a:ext>
              </a:extLst>
            </p:cNvPr>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 name="Hộp Văn bản 43">
            <a:extLst>
              <a:ext uri="{FF2B5EF4-FFF2-40B4-BE49-F238E27FC236}">
                <a16:creationId xmlns:a16="http://schemas.microsoft.com/office/drawing/2014/main" id="{9FA7F306-8FC5-9479-D6B1-79004FBD7769}"/>
              </a:ext>
            </a:extLst>
          </p:cNvPr>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a:extLst>
              <a:ext uri="{FF2B5EF4-FFF2-40B4-BE49-F238E27FC236}">
                <a16:creationId xmlns:a16="http://schemas.microsoft.com/office/drawing/2014/main" id="{50FEB89B-B0CB-CE4B-0389-3E65CA3D108A}"/>
              </a:ext>
            </a:extLst>
          </p:cNvPr>
          <p:cNvGrpSpPr/>
          <p:nvPr/>
        </p:nvGrpSpPr>
        <p:grpSpPr>
          <a:xfrm rot="-850845">
            <a:off x="-301795" y="4160997"/>
            <a:ext cx="1068439" cy="1316646"/>
            <a:chOff x="4197099" y="6932993"/>
            <a:chExt cx="2136718" cy="2633096"/>
          </a:xfrm>
        </p:grpSpPr>
        <p:sp>
          <p:nvSpPr>
            <p:cNvPr id="22" name="Google Shape;1396;p26">
              <a:extLst>
                <a:ext uri="{FF2B5EF4-FFF2-40B4-BE49-F238E27FC236}">
                  <a16:creationId xmlns:a16="http://schemas.microsoft.com/office/drawing/2014/main" id="{73802D0D-77E8-DCFC-0906-AC9620E6F9A6}"/>
                </a:ext>
              </a:extLst>
            </p:cNvPr>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1397;p26">
              <a:extLst>
                <a:ext uri="{FF2B5EF4-FFF2-40B4-BE49-F238E27FC236}">
                  <a16:creationId xmlns:a16="http://schemas.microsoft.com/office/drawing/2014/main" id="{180D3917-F298-CFEB-5FCA-BB999BAE1238}"/>
                </a:ext>
              </a:extLst>
            </p:cNvPr>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398;p26">
              <a:extLst>
                <a:ext uri="{FF2B5EF4-FFF2-40B4-BE49-F238E27FC236}">
                  <a16:creationId xmlns:a16="http://schemas.microsoft.com/office/drawing/2014/main" id="{639896CB-3004-6298-B5A6-2CB4A148A64B}"/>
                </a:ext>
              </a:extLst>
            </p:cNvPr>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399;p26">
              <a:extLst>
                <a:ext uri="{FF2B5EF4-FFF2-40B4-BE49-F238E27FC236}">
                  <a16:creationId xmlns:a16="http://schemas.microsoft.com/office/drawing/2014/main" id="{EA6B9A62-659C-F573-20BF-A2F82954FE82}"/>
                </a:ext>
              </a:extLst>
            </p:cNvPr>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400;p26">
              <a:extLst>
                <a:ext uri="{FF2B5EF4-FFF2-40B4-BE49-F238E27FC236}">
                  <a16:creationId xmlns:a16="http://schemas.microsoft.com/office/drawing/2014/main" id="{20B2D63E-9A15-DAC3-F4EF-7FBD39233BD9}"/>
                </a:ext>
              </a:extLst>
            </p:cNvPr>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401;p26">
              <a:extLst>
                <a:ext uri="{FF2B5EF4-FFF2-40B4-BE49-F238E27FC236}">
                  <a16:creationId xmlns:a16="http://schemas.microsoft.com/office/drawing/2014/main" id="{D1586F2F-C304-BE59-D8E3-99833AC7C20C}"/>
                </a:ext>
              </a:extLst>
            </p:cNvPr>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402;p26">
              <a:extLst>
                <a:ext uri="{FF2B5EF4-FFF2-40B4-BE49-F238E27FC236}">
                  <a16:creationId xmlns:a16="http://schemas.microsoft.com/office/drawing/2014/main" id="{4CA940AC-40F1-80DA-27F4-C942DBE432F7}"/>
                </a:ext>
              </a:extLst>
            </p:cNvPr>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403;p26">
              <a:extLst>
                <a:ext uri="{FF2B5EF4-FFF2-40B4-BE49-F238E27FC236}">
                  <a16:creationId xmlns:a16="http://schemas.microsoft.com/office/drawing/2014/main" id="{070B5CB8-D9E7-D113-3681-868BECA591D9}"/>
                </a:ext>
              </a:extLst>
            </p:cNvPr>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404;p26">
              <a:extLst>
                <a:ext uri="{FF2B5EF4-FFF2-40B4-BE49-F238E27FC236}">
                  <a16:creationId xmlns:a16="http://schemas.microsoft.com/office/drawing/2014/main" id="{310FA200-71B4-BF2F-2DA5-FF64FD16221B}"/>
                </a:ext>
              </a:extLst>
            </p:cNvPr>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405;p26">
              <a:extLst>
                <a:ext uri="{FF2B5EF4-FFF2-40B4-BE49-F238E27FC236}">
                  <a16:creationId xmlns:a16="http://schemas.microsoft.com/office/drawing/2014/main" id="{53FDE37F-9430-02ED-2B6D-C3CCF049A26E}"/>
                </a:ext>
              </a:extLst>
            </p:cNvPr>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406;p26">
              <a:extLst>
                <a:ext uri="{FF2B5EF4-FFF2-40B4-BE49-F238E27FC236}">
                  <a16:creationId xmlns:a16="http://schemas.microsoft.com/office/drawing/2014/main" id="{DCCF4AEB-91ED-F62F-FE9C-83DC47874F35}"/>
                </a:ext>
              </a:extLst>
            </p:cNvPr>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407;p26">
              <a:extLst>
                <a:ext uri="{FF2B5EF4-FFF2-40B4-BE49-F238E27FC236}">
                  <a16:creationId xmlns:a16="http://schemas.microsoft.com/office/drawing/2014/main" id="{294986AF-E3D1-8969-4F3C-75F4B7191E7E}"/>
                </a:ext>
              </a:extLst>
            </p:cNvPr>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408;p26">
              <a:extLst>
                <a:ext uri="{FF2B5EF4-FFF2-40B4-BE49-F238E27FC236}">
                  <a16:creationId xmlns:a16="http://schemas.microsoft.com/office/drawing/2014/main" id="{9807165D-67DC-4D35-B3B3-AE97B275E975}"/>
                </a:ext>
              </a:extLst>
            </p:cNvPr>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409;p26">
              <a:extLst>
                <a:ext uri="{FF2B5EF4-FFF2-40B4-BE49-F238E27FC236}">
                  <a16:creationId xmlns:a16="http://schemas.microsoft.com/office/drawing/2014/main" id="{BD7296C4-CE4A-3E83-6D32-E629516132F8}"/>
                </a:ext>
              </a:extLst>
            </p:cNvPr>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 name="Group 1"/>
          <p:cNvGrpSpPr/>
          <p:nvPr/>
        </p:nvGrpSpPr>
        <p:grpSpPr>
          <a:xfrm>
            <a:off x="125987" y="458788"/>
            <a:ext cx="3201413" cy="674687"/>
            <a:chOff x="125987" y="458788"/>
            <a:chExt cx="3201413" cy="674687"/>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2: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42063958"/>
                </p:ext>
              </p:extLst>
            </p:nvPr>
          </p:nvGraphicFramePr>
          <p:xfrm>
            <a:off x="2327275" y="458788"/>
            <a:ext cx="1000125" cy="674687"/>
          </p:xfrm>
          <a:graphic>
            <a:graphicData uri="http://schemas.openxmlformats.org/presentationml/2006/ole">
              <mc:AlternateContent xmlns:mc="http://schemas.openxmlformats.org/markup-compatibility/2006">
                <mc:Choice xmlns:v="urn:schemas-microsoft-com:vml" Requires="v">
                  <p:oleObj spid="_x0000_s4988" name="Equation" r:id="rId4" imgW="583920" imgH="393480" progId="Equation.DSMT4">
                    <p:embed/>
                  </p:oleObj>
                </mc:Choice>
                <mc:Fallback>
                  <p:oleObj name="Equation" r:id="rId4" imgW="583920" imgH="393480" progId="Equation.DSMT4">
                    <p:embed/>
                    <p:pic>
                      <p:nvPicPr>
                        <p:cNvPr id="4" name="Object 3"/>
                        <p:cNvPicPr/>
                        <p:nvPr/>
                      </p:nvPicPr>
                      <p:blipFill>
                        <a:blip r:embed="rId5"/>
                        <a:stretch>
                          <a:fillRect/>
                        </a:stretch>
                      </p:blipFill>
                      <p:spPr>
                        <a:xfrm>
                          <a:off x="2327275" y="458788"/>
                          <a:ext cx="1000125" cy="674687"/>
                        </a:xfrm>
                        <a:prstGeom prst="rect">
                          <a:avLst/>
                        </a:prstGeom>
                      </p:spPr>
                    </p:pic>
                  </p:oleObj>
                </mc:Fallback>
              </mc:AlternateContent>
            </a:graphicData>
          </a:graphic>
        </p:graphicFrame>
      </p:grpSp>
      <p:sp>
        <p:nvSpPr>
          <p:cNvPr id="68" name="TextBox 67"/>
          <p:cNvSpPr txBox="1"/>
          <p:nvPr/>
        </p:nvSpPr>
        <p:spPr>
          <a:xfrm>
            <a:off x="126761" y="1127512"/>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A’B’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M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A’M = AB</a:t>
            </a:r>
            <a:endParaRPr lang="en-US" sz="24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25987" y="1471964"/>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A’C’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N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A’N = AC</a:t>
            </a:r>
            <a:endParaRPr lang="en-US" sz="24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140047" y="1883400"/>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A’MN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127852605"/>
              </p:ext>
            </p:extLst>
          </p:nvPr>
        </p:nvGraphicFramePr>
        <p:xfrm>
          <a:off x="946061" y="2271416"/>
          <a:ext cx="3023834" cy="1164458"/>
        </p:xfrm>
        <a:graphic>
          <a:graphicData uri="http://schemas.openxmlformats.org/presentationml/2006/ole">
            <mc:AlternateContent xmlns:mc="http://schemas.openxmlformats.org/markup-compatibility/2006">
              <mc:Choice xmlns:v="urn:schemas-microsoft-com:vml" Requires="v">
                <p:oleObj spid="_x0000_s4989" name="Equation" r:id="rId6" imgW="2044440" imgH="787320" progId="Equation.DSMT4">
                  <p:embed/>
                </p:oleObj>
              </mc:Choice>
              <mc:Fallback>
                <p:oleObj name="Equation" r:id="rId6" imgW="2044440" imgH="787320" progId="Equation.DSMT4">
                  <p:embed/>
                  <p:pic>
                    <p:nvPicPr>
                      <p:cNvPr id="11" name="Object 10"/>
                      <p:cNvPicPr/>
                      <p:nvPr/>
                    </p:nvPicPr>
                    <p:blipFill>
                      <a:blip r:embed="rId7"/>
                      <a:stretch>
                        <a:fillRect/>
                      </a:stretch>
                    </p:blipFill>
                    <p:spPr>
                      <a:xfrm>
                        <a:off x="946061" y="2271416"/>
                        <a:ext cx="3023834" cy="1164458"/>
                      </a:xfrm>
                      <a:prstGeom prst="rect">
                        <a:avLst/>
                      </a:prstGeom>
                    </p:spPr>
                  </p:pic>
                </p:oleObj>
              </mc:Fallback>
            </mc:AlternateContent>
          </a:graphicData>
        </a:graphic>
      </p:graphicFrame>
      <p:grpSp>
        <p:nvGrpSpPr>
          <p:cNvPr id="5" name="Group 4"/>
          <p:cNvGrpSpPr/>
          <p:nvPr/>
        </p:nvGrpSpPr>
        <p:grpSpPr>
          <a:xfrm>
            <a:off x="3936674" y="2597005"/>
            <a:ext cx="3283276" cy="461665"/>
            <a:chOff x="3936674" y="2597005"/>
            <a:chExt cx="3283276" cy="461665"/>
          </a:xfrm>
        </p:grpSpPr>
        <p:sp>
          <p:nvSpPr>
            <p:cNvPr id="73" name="TextBox 72"/>
            <p:cNvSpPr txBox="1"/>
            <p:nvPr/>
          </p:nvSpPr>
          <p:spPr>
            <a:xfrm>
              <a:off x="3936674" y="2597005"/>
              <a:ext cx="147416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75" name="Object 74"/>
            <p:cNvGraphicFramePr>
              <a:graphicFrameLocks noChangeAspect="1"/>
            </p:cNvGraphicFramePr>
            <p:nvPr>
              <p:extLst>
                <p:ext uri="{D42A27DB-BD31-4B8C-83A1-F6EECF244321}">
                  <p14:modId xmlns:p14="http://schemas.microsoft.com/office/powerpoint/2010/main" val="2313047718"/>
                </p:ext>
              </p:extLst>
            </p:nvPr>
          </p:nvGraphicFramePr>
          <p:xfrm>
            <a:off x="5000625" y="2690813"/>
            <a:ext cx="2219325" cy="325437"/>
          </p:xfrm>
          <a:graphic>
            <a:graphicData uri="http://schemas.openxmlformats.org/presentationml/2006/ole">
              <mc:AlternateContent xmlns:mc="http://schemas.openxmlformats.org/markup-compatibility/2006">
                <mc:Choice xmlns:v="urn:schemas-microsoft-com:vml" Requires="v">
                  <p:oleObj spid="_x0000_s4990" name="Equation" r:id="rId8" imgW="1396800" imgH="203040" progId="Equation.DSMT4">
                    <p:embed/>
                  </p:oleObj>
                </mc:Choice>
                <mc:Fallback>
                  <p:oleObj name="Equation" r:id="rId8" imgW="1396800" imgH="203040" progId="Equation.DSMT4">
                    <p:embed/>
                    <p:pic>
                      <p:nvPicPr>
                        <p:cNvPr id="75" name="Object 74"/>
                        <p:cNvPicPr/>
                        <p:nvPr/>
                      </p:nvPicPr>
                      <p:blipFill>
                        <a:blip r:embed="rId9"/>
                        <a:stretch>
                          <a:fillRect/>
                        </a:stretch>
                      </p:blipFill>
                      <p:spPr>
                        <a:xfrm>
                          <a:off x="5000625" y="2690813"/>
                          <a:ext cx="2219325" cy="325437"/>
                        </a:xfrm>
                        <a:prstGeom prst="rect">
                          <a:avLst/>
                        </a:prstGeom>
                      </p:spPr>
                    </p:pic>
                  </p:oleObj>
                </mc:Fallback>
              </mc:AlternateContent>
            </a:graphicData>
          </a:graphic>
        </p:graphicFrame>
      </p:grpSp>
      <p:grpSp>
        <p:nvGrpSpPr>
          <p:cNvPr id="6" name="Group 5"/>
          <p:cNvGrpSpPr/>
          <p:nvPr/>
        </p:nvGrpSpPr>
        <p:grpSpPr>
          <a:xfrm>
            <a:off x="182913" y="3213258"/>
            <a:ext cx="6545161" cy="617261"/>
            <a:chOff x="182913" y="3213258"/>
            <a:chExt cx="6545161" cy="617261"/>
          </a:xfrm>
        </p:grpSpPr>
        <p:sp>
          <p:nvSpPr>
            <p:cNvPr id="77" name="TextBox 76"/>
            <p:cNvSpPr txBox="1"/>
            <p:nvPr/>
          </p:nvSpPr>
          <p:spPr>
            <a:xfrm>
              <a:off x="182913" y="3265510"/>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AB =A’M, AC = A’N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435489539"/>
                </p:ext>
              </p:extLst>
            </p:nvPr>
          </p:nvGraphicFramePr>
          <p:xfrm>
            <a:off x="3497660" y="3213258"/>
            <a:ext cx="1292573" cy="589261"/>
          </p:xfrm>
          <a:graphic>
            <a:graphicData uri="http://schemas.openxmlformats.org/presentationml/2006/ole">
              <mc:AlternateContent xmlns:mc="http://schemas.openxmlformats.org/markup-compatibility/2006">
                <mc:Choice xmlns:v="urn:schemas-microsoft-com:vml" Requires="v">
                  <p:oleObj spid="_x0000_s4991" name="Equation" r:id="rId10" imgW="863280" imgH="393480" progId="Equation.DSMT4">
                    <p:embed/>
                  </p:oleObj>
                </mc:Choice>
                <mc:Fallback>
                  <p:oleObj name="Equation" r:id="rId10" imgW="863280" imgH="393480" progId="Equation.DSMT4">
                    <p:embed/>
                    <p:pic>
                      <p:nvPicPr>
                        <p:cNvPr id="0" name=""/>
                        <p:cNvPicPr/>
                        <p:nvPr/>
                      </p:nvPicPr>
                      <p:blipFill>
                        <a:blip r:embed="rId11"/>
                        <a:stretch>
                          <a:fillRect/>
                        </a:stretch>
                      </p:blipFill>
                      <p:spPr>
                        <a:xfrm>
                          <a:off x="3497660" y="3213258"/>
                          <a:ext cx="1292573" cy="58926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87995929"/>
                </p:ext>
              </p:extLst>
            </p:nvPr>
          </p:nvGraphicFramePr>
          <p:xfrm>
            <a:off x="5368805" y="3219833"/>
            <a:ext cx="1359269" cy="610686"/>
          </p:xfrm>
          <a:graphic>
            <a:graphicData uri="http://schemas.openxmlformats.org/presentationml/2006/ole">
              <mc:AlternateContent xmlns:mc="http://schemas.openxmlformats.org/markup-compatibility/2006">
                <mc:Choice xmlns:v="urn:schemas-microsoft-com:vml" Requires="v">
                  <p:oleObj spid="_x0000_s4992" name="Equation" r:id="rId12" imgW="876240" imgH="393480" progId="Equation.DSMT4">
                    <p:embed/>
                  </p:oleObj>
                </mc:Choice>
                <mc:Fallback>
                  <p:oleObj name="Equation" r:id="rId12" imgW="876240" imgH="393480" progId="Equation.DSMT4">
                    <p:embed/>
                    <p:pic>
                      <p:nvPicPr>
                        <p:cNvPr id="0" name=""/>
                        <p:cNvPicPr/>
                        <p:nvPr/>
                      </p:nvPicPr>
                      <p:blipFill>
                        <a:blip r:embed="rId13"/>
                        <a:stretch>
                          <a:fillRect/>
                        </a:stretch>
                      </p:blipFill>
                      <p:spPr>
                        <a:xfrm>
                          <a:off x="5368805" y="3219833"/>
                          <a:ext cx="1359269" cy="610686"/>
                        </a:xfrm>
                        <a:prstGeom prst="rect">
                          <a:avLst/>
                        </a:prstGeom>
                      </p:spPr>
                    </p:pic>
                  </p:oleObj>
                </mc:Fallback>
              </mc:AlternateContent>
            </a:graphicData>
          </a:graphic>
        </p:graphicFrame>
      </p:grpSp>
      <p:grpSp>
        <p:nvGrpSpPr>
          <p:cNvPr id="7" name="Group 6"/>
          <p:cNvGrpSpPr/>
          <p:nvPr/>
        </p:nvGrpSpPr>
        <p:grpSpPr>
          <a:xfrm>
            <a:off x="404398" y="3718169"/>
            <a:ext cx="3721798" cy="400110"/>
            <a:chOff x="404398" y="3718169"/>
            <a:chExt cx="3721798" cy="400110"/>
          </a:xfrm>
        </p:grpSpPr>
        <p:graphicFrame>
          <p:nvGraphicFramePr>
            <p:cNvPr id="13" name="Object 12"/>
            <p:cNvGraphicFramePr>
              <a:graphicFrameLocks noChangeAspect="1"/>
            </p:cNvGraphicFramePr>
            <p:nvPr>
              <p:extLst>
                <p:ext uri="{D42A27DB-BD31-4B8C-83A1-F6EECF244321}">
                  <p14:modId xmlns:p14="http://schemas.microsoft.com/office/powerpoint/2010/main" val="1879412616"/>
                </p:ext>
              </p:extLst>
            </p:nvPr>
          </p:nvGraphicFramePr>
          <p:xfrm>
            <a:off x="404398" y="3784634"/>
            <a:ext cx="1491935" cy="282258"/>
          </p:xfrm>
          <a:graphic>
            <a:graphicData uri="http://schemas.openxmlformats.org/presentationml/2006/ole">
              <mc:AlternateContent xmlns:mc="http://schemas.openxmlformats.org/markup-compatibility/2006">
                <mc:Choice xmlns:v="urn:schemas-microsoft-com:vml" Requires="v">
                  <p:oleObj spid="_x0000_s4993" name="Equation" r:id="rId14" imgW="939600" imgH="177480" progId="Equation.DSMT4">
                    <p:embed/>
                  </p:oleObj>
                </mc:Choice>
                <mc:Fallback>
                  <p:oleObj name="Equation" r:id="rId14" imgW="939600" imgH="177480" progId="Equation.DSMT4">
                    <p:embed/>
                    <p:pic>
                      <p:nvPicPr>
                        <p:cNvPr id="0" name=""/>
                        <p:cNvPicPr/>
                        <p:nvPr/>
                      </p:nvPicPr>
                      <p:blipFill>
                        <a:blip r:embed="rId15"/>
                        <a:stretch>
                          <a:fillRect/>
                        </a:stretch>
                      </p:blipFill>
                      <p:spPr>
                        <a:xfrm>
                          <a:off x="404398" y="3784634"/>
                          <a:ext cx="1491935" cy="282258"/>
                        </a:xfrm>
                        <a:prstGeom prst="rect">
                          <a:avLst/>
                        </a:prstGeom>
                      </p:spPr>
                    </p:pic>
                  </p:oleObj>
                </mc:Fallback>
              </mc:AlternateContent>
            </a:graphicData>
          </a:graphic>
        </p:graphicFrame>
        <p:sp>
          <p:nvSpPr>
            <p:cNvPr id="79" name="TextBox 78"/>
            <p:cNvSpPr txBox="1"/>
            <p:nvPr/>
          </p:nvSpPr>
          <p:spPr>
            <a:xfrm>
              <a:off x="1816656" y="3718169"/>
              <a:ext cx="2309540"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(ĐL Thales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graphicFrame>
        <p:nvGraphicFramePr>
          <p:cNvPr id="81" name="Object 80"/>
          <p:cNvGraphicFramePr>
            <a:graphicFrameLocks noChangeAspect="1"/>
          </p:cNvGraphicFramePr>
          <p:nvPr>
            <p:extLst>
              <p:ext uri="{D42A27DB-BD31-4B8C-83A1-F6EECF244321}">
                <p14:modId xmlns:p14="http://schemas.microsoft.com/office/powerpoint/2010/main" val="3993585066"/>
              </p:ext>
            </p:extLst>
          </p:nvPr>
        </p:nvGraphicFramePr>
        <p:xfrm>
          <a:off x="3613150" y="3783013"/>
          <a:ext cx="2743200" cy="325437"/>
        </p:xfrm>
        <a:graphic>
          <a:graphicData uri="http://schemas.openxmlformats.org/presentationml/2006/ole">
            <mc:AlternateContent xmlns:mc="http://schemas.openxmlformats.org/markup-compatibility/2006">
              <mc:Choice xmlns:v="urn:schemas-microsoft-com:vml" Requires="v">
                <p:oleObj spid="_x0000_s4994" name="Equation" r:id="rId16" imgW="1726920" imgH="203040" progId="Equation.DSMT4">
                  <p:embed/>
                </p:oleObj>
              </mc:Choice>
              <mc:Fallback>
                <p:oleObj name="Equation" r:id="rId16" imgW="1726920" imgH="203040" progId="Equation.DSMT4">
                  <p:embed/>
                  <p:pic>
                    <p:nvPicPr>
                      <p:cNvPr id="75" name="Object 74"/>
                      <p:cNvPicPr/>
                      <p:nvPr/>
                    </p:nvPicPr>
                    <p:blipFill>
                      <a:blip r:embed="rId17"/>
                      <a:stretch>
                        <a:fillRect/>
                      </a:stretch>
                    </p:blipFill>
                    <p:spPr>
                      <a:xfrm>
                        <a:off x="3613150" y="3783013"/>
                        <a:ext cx="2743200" cy="325437"/>
                      </a:xfrm>
                      <a:prstGeom prst="rect">
                        <a:avLst/>
                      </a:prstGeom>
                    </p:spPr>
                  </p:pic>
                </p:oleObj>
              </mc:Fallback>
            </mc:AlternateContent>
          </a:graphicData>
        </a:graphic>
      </p:graphicFrame>
      <p:grpSp>
        <p:nvGrpSpPr>
          <p:cNvPr id="8" name="Group 7"/>
          <p:cNvGrpSpPr/>
          <p:nvPr/>
        </p:nvGrpSpPr>
        <p:grpSpPr>
          <a:xfrm>
            <a:off x="672969" y="4073638"/>
            <a:ext cx="3754569" cy="400110"/>
            <a:chOff x="672969" y="4073638"/>
            <a:chExt cx="3754569" cy="400110"/>
          </a:xfrm>
        </p:grpSpPr>
        <p:sp>
          <p:nvSpPr>
            <p:cNvPr id="83" name="TextBox 82"/>
            <p:cNvSpPr txBox="1"/>
            <p:nvPr/>
          </p:nvSpPr>
          <p:spPr>
            <a:xfrm>
              <a:off x="672969" y="4073638"/>
              <a:ext cx="1654306"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(1)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(2) </a:t>
              </a:r>
              <a:endParaRPr lang="en-US" sz="2000" dirty="0">
                <a:latin typeface="Times New Roman" panose="02020603050405020304" pitchFamily="18" charset="0"/>
                <a:cs typeface="Times New Roman" panose="02020603050405020304" pitchFamily="18" charset="0"/>
              </a:endParaRPr>
            </a:p>
          </p:txBody>
        </p:sp>
        <p:graphicFrame>
          <p:nvGraphicFramePr>
            <p:cNvPr id="85" name="Object 84"/>
            <p:cNvGraphicFramePr>
              <a:graphicFrameLocks noChangeAspect="1"/>
            </p:cNvGraphicFramePr>
            <p:nvPr>
              <p:extLst>
                <p:ext uri="{D42A27DB-BD31-4B8C-83A1-F6EECF244321}">
                  <p14:modId xmlns:p14="http://schemas.microsoft.com/office/powerpoint/2010/main" val="1041634362"/>
                </p:ext>
              </p:extLst>
            </p:nvPr>
          </p:nvGraphicFramePr>
          <p:xfrm>
            <a:off x="2190750" y="4159250"/>
            <a:ext cx="2236788" cy="285750"/>
          </p:xfrm>
          <a:graphic>
            <a:graphicData uri="http://schemas.openxmlformats.org/presentationml/2006/ole">
              <mc:AlternateContent xmlns:mc="http://schemas.openxmlformats.org/markup-compatibility/2006">
                <mc:Choice xmlns:v="urn:schemas-microsoft-com:vml" Requires="v">
                  <p:oleObj spid="_x0000_s4995" name="Equation" r:id="rId18" imgW="1409400" imgH="177480" progId="Equation.DSMT4">
                    <p:embed/>
                  </p:oleObj>
                </mc:Choice>
                <mc:Fallback>
                  <p:oleObj name="Equation" r:id="rId18" imgW="1409400" imgH="177480" progId="Equation.DSMT4">
                    <p:embed/>
                    <p:pic>
                      <p:nvPicPr>
                        <p:cNvPr id="81" name="Object 80"/>
                        <p:cNvPicPr/>
                        <p:nvPr/>
                      </p:nvPicPr>
                      <p:blipFill>
                        <a:blip r:embed="rId19"/>
                        <a:stretch>
                          <a:fillRect/>
                        </a:stretch>
                      </p:blipFill>
                      <p:spPr>
                        <a:xfrm>
                          <a:off x="2190750" y="4159250"/>
                          <a:ext cx="2236788" cy="285750"/>
                        </a:xfrm>
                        <a:prstGeom prst="rect">
                          <a:avLst/>
                        </a:prstGeom>
                      </p:spPr>
                    </p:pic>
                  </p:oleObj>
                </mc:Fallback>
              </mc:AlternateContent>
            </a:graphicData>
          </a:graphic>
        </p:graphicFrame>
      </p:grpSp>
      <p:pic>
        <p:nvPicPr>
          <p:cNvPr id="87" name="Picture 86"/>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01136" y="84282"/>
            <a:ext cx="2974323" cy="2274590"/>
          </a:xfrm>
          <a:prstGeom prst="rect">
            <a:avLst/>
          </a:prstGeom>
          <a:noFill/>
          <a:ln>
            <a:noFill/>
          </a:ln>
        </p:spPr>
      </p:pic>
    </p:spTree>
    <p:extLst>
      <p:ext uri="{BB962C8B-B14F-4D97-AF65-F5344CB8AC3E}">
        <p14:creationId xmlns:p14="http://schemas.microsoft.com/office/powerpoint/2010/main" val="19916486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7" name="Google Shape;987;p19"/>
          <p:cNvGrpSpPr>
            <a:grpSpLocks noGrp="1" noUngrp="1" noRot="1" noMove="1" noResize="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989" name="Google Shape;989;p19"/>
            <p:cNvGrpSpPr>
              <a:grpSpLocks noGrp="1" noUngrp="1" noRot="1" noMove="1" noResize="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0" name="Hình Bầu dục 49">
            <a:extLst>
              <a:ext uri="{FF2B5EF4-FFF2-40B4-BE49-F238E27FC236}">
                <a16:creationId xmlns:a16="http://schemas.microsoft.com/office/drawing/2014/main" id="{E3444439-9FE0-88B5-5DD8-F0A8B1739BEA}"/>
              </a:ext>
            </a:extLst>
          </p:cNvPr>
          <p:cNvSpPr/>
          <p:nvPr/>
        </p:nvSpPr>
        <p:spPr>
          <a:xfrm>
            <a:off x="302342" y="222125"/>
            <a:ext cx="1944147"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rPr>
              <a:t>Ví</a:t>
            </a:r>
            <a:r>
              <a:rPr lang="en-US" sz="2800" b="1" dirty="0">
                <a:solidFill>
                  <a:sysClr val="windowText" lastClr="000000"/>
                </a:solidFill>
              </a:rPr>
              <a:t> </a:t>
            </a:r>
            <a:r>
              <a:rPr lang="en-US" sz="2800" b="1" dirty="0" err="1">
                <a:solidFill>
                  <a:sysClr val="windowText" lastClr="000000"/>
                </a:solidFill>
              </a:rPr>
              <a:t>dụ</a:t>
            </a:r>
            <a:r>
              <a:rPr lang="en-US" sz="2800" b="1" dirty="0">
                <a:solidFill>
                  <a:sysClr val="windowText" lastClr="000000"/>
                </a:solidFill>
              </a:rPr>
              <a:t> 1</a:t>
            </a:r>
          </a:p>
        </p:txBody>
      </p:sp>
      <p:sp>
        <p:nvSpPr>
          <p:cNvPr id="2" name="Hộp Văn bản 1">
            <a:extLst>
              <a:ext uri="{FF2B5EF4-FFF2-40B4-BE49-F238E27FC236}">
                <a16:creationId xmlns:a16="http://schemas.microsoft.com/office/drawing/2014/main" id="{43C09942-09F8-A529-6BD7-6D322B6F033A}"/>
              </a:ext>
            </a:extLst>
          </p:cNvPr>
          <p:cNvSpPr txBox="1"/>
          <p:nvPr/>
        </p:nvSpPr>
        <p:spPr>
          <a:xfrm>
            <a:off x="2137440" y="394064"/>
            <a:ext cx="54820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70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06121" y="1446769"/>
            <a:ext cx="3568136"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ABC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PQR,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40732674"/>
              </p:ext>
            </p:extLst>
          </p:nvPr>
        </p:nvGraphicFramePr>
        <p:xfrm>
          <a:off x="1495543" y="2360050"/>
          <a:ext cx="2962999" cy="1401418"/>
        </p:xfrm>
        <a:graphic>
          <a:graphicData uri="http://schemas.openxmlformats.org/presentationml/2006/ole">
            <mc:AlternateContent xmlns:mc="http://schemas.openxmlformats.org/markup-compatibility/2006">
              <mc:Choice xmlns:v="urn:schemas-microsoft-com:vml" Requires="v">
                <p:oleObj spid="_x0000_s5449" name="Equation" r:id="rId4" imgW="1879560" imgH="888840" progId="Equation.DSMT4">
                  <p:embed/>
                </p:oleObj>
              </mc:Choice>
              <mc:Fallback>
                <p:oleObj name="Equation" r:id="rId4" imgW="1879560" imgH="888840" progId="Equation.DSMT4">
                  <p:embed/>
                  <p:pic>
                    <p:nvPicPr>
                      <p:cNvPr id="0" name=""/>
                      <p:cNvPicPr/>
                      <p:nvPr/>
                    </p:nvPicPr>
                    <p:blipFill>
                      <a:blip r:embed="rId5"/>
                      <a:stretch>
                        <a:fillRect/>
                      </a:stretch>
                    </p:blipFill>
                    <p:spPr>
                      <a:xfrm>
                        <a:off x="1495543" y="2360050"/>
                        <a:ext cx="2962999" cy="1401418"/>
                      </a:xfrm>
                      <a:prstGeom prst="rect">
                        <a:avLst/>
                      </a:prstGeom>
                    </p:spPr>
                  </p:pic>
                </p:oleObj>
              </mc:Fallback>
            </mc:AlternateContent>
          </a:graphicData>
        </a:graphic>
      </p:graphicFrame>
      <p:sp>
        <p:nvSpPr>
          <p:cNvPr id="51" name="TextBox 50"/>
          <p:cNvSpPr txBox="1"/>
          <p:nvPr/>
        </p:nvSpPr>
        <p:spPr>
          <a:xfrm>
            <a:off x="786593" y="3822388"/>
            <a:ext cx="1411097"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6942114"/>
              </p:ext>
            </p:extLst>
          </p:nvPr>
        </p:nvGraphicFramePr>
        <p:xfrm>
          <a:off x="1946832" y="3895682"/>
          <a:ext cx="1304368" cy="391311"/>
        </p:xfrm>
        <a:graphic>
          <a:graphicData uri="http://schemas.openxmlformats.org/presentationml/2006/ole">
            <mc:AlternateContent xmlns:mc="http://schemas.openxmlformats.org/markup-compatibility/2006">
              <mc:Choice xmlns:v="urn:schemas-microsoft-com:vml" Requires="v">
                <p:oleObj spid="_x0000_s5450" name="Equation" r:id="rId6" imgW="761760" imgH="228600" progId="Equation.DSMT4">
                  <p:embed/>
                </p:oleObj>
              </mc:Choice>
              <mc:Fallback>
                <p:oleObj name="Equation" r:id="rId6" imgW="761760" imgH="228600" progId="Equation.DSMT4">
                  <p:embed/>
                  <p:pic>
                    <p:nvPicPr>
                      <p:cNvPr id="0" name=""/>
                      <p:cNvPicPr/>
                      <p:nvPr/>
                    </p:nvPicPr>
                    <p:blipFill>
                      <a:blip r:embed="rId7"/>
                      <a:stretch>
                        <a:fillRect/>
                      </a:stretch>
                    </p:blipFill>
                    <p:spPr>
                      <a:xfrm>
                        <a:off x="1946832" y="3895682"/>
                        <a:ext cx="1304368" cy="391311"/>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91361145"/>
              </p:ext>
            </p:extLst>
          </p:nvPr>
        </p:nvGraphicFramePr>
        <p:xfrm>
          <a:off x="3272726" y="3975018"/>
          <a:ext cx="2773991" cy="354053"/>
        </p:xfrm>
        <a:graphic>
          <a:graphicData uri="http://schemas.openxmlformats.org/presentationml/2006/ole">
            <mc:AlternateContent xmlns:mc="http://schemas.openxmlformats.org/markup-compatibility/2006">
              <mc:Choice xmlns:v="urn:schemas-microsoft-com:vml" Requires="v">
                <p:oleObj spid="_x0000_s5451" name="Equation" r:id="rId8" imgW="1612800" imgH="203040" progId="Equation.DSMT4">
                  <p:embed/>
                </p:oleObj>
              </mc:Choice>
              <mc:Fallback>
                <p:oleObj name="Equation" r:id="rId8" imgW="1612800" imgH="203040" progId="Equation.DSMT4">
                  <p:embed/>
                  <p:pic>
                    <p:nvPicPr>
                      <p:cNvPr id="85" name="Object 84"/>
                      <p:cNvPicPr/>
                      <p:nvPr/>
                    </p:nvPicPr>
                    <p:blipFill>
                      <a:blip r:embed="rId9"/>
                      <a:stretch>
                        <a:fillRect/>
                      </a:stretch>
                    </p:blipFill>
                    <p:spPr>
                      <a:xfrm>
                        <a:off x="3272726" y="3975018"/>
                        <a:ext cx="2773991" cy="354053"/>
                      </a:xfrm>
                      <a:prstGeom prst="rect">
                        <a:avLst/>
                      </a:prstGeom>
                    </p:spPr>
                  </p:pic>
                </p:oleObj>
              </mc:Fallback>
            </mc:AlternateContent>
          </a:graphicData>
        </a:graphic>
      </p:graphicFrame>
      <p:pic>
        <p:nvPicPr>
          <p:cNvPr id="53" name="Picture 5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randombar(horizontal)">
                                      <p:cBhvr>
                                        <p:cTn id="17" dur="500"/>
                                        <p:tgtEl>
                                          <p:spTgt spid="5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87" name="Google Shape;987;p19"/>
          <p:cNvGrpSpPr>
            <a:grpSpLocks noGrp="1" noUngrp="1" noRot="1" noMove="1" noResize="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989" name="Google Shape;989;p19"/>
            <p:cNvGrpSpPr>
              <a:grpSpLocks noGrp="1" noUngrp="1" noRot="1" noMove="1" noResize="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0" name="Hình Bầu dục 49">
            <a:extLst>
              <a:ext uri="{FF2B5EF4-FFF2-40B4-BE49-F238E27FC236}">
                <a16:creationId xmlns:a16="http://schemas.microsoft.com/office/drawing/2014/main" id="{E3444439-9FE0-88B5-5DD8-F0A8B1739BEA}"/>
              </a:ext>
            </a:extLst>
          </p:cNvPr>
          <p:cNvSpPr/>
          <p:nvPr/>
        </p:nvSpPr>
        <p:spPr>
          <a:xfrm>
            <a:off x="158044" y="222125"/>
            <a:ext cx="1943601"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Ví</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dụ</a:t>
            </a:r>
            <a:r>
              <a:rPr lang="en-US" sz="2800" b="1" dirty="0">
                <a:solidFill>
                  <a:sysClr val="windowText" lastClr="000000"/>
                </a:solidFill>
                <a:latin typeface="Times New Roman" panose="02020603050405020304" pitchFamily="18" charset="0"/>
                <a:cs typeface="Times New Roman" panose="02020603050405020304" pitchFamily="18" charset="0"/>
              </a:rPr>
              <a:t> 1</a:t>
            </a:r>
          </a:p>
        </p:txBody>
      </p:sp>
      <p:sp>
        <p:nvSpPr>
          <p:cNvPr id="2" name="Hộp Văn bản 1">
            <a:extLst>
              <a:ext uri="{FF2B5EF4-FFF2-40B4-BE49-F238E27FC236}">
                <a16:creationId xmlns:a16="http://schemas.microsoft.com/office/drawing/2014/main" id="{43C09942-09F8-A529-6BD7-6D322B6F033A}"/>
              </a:ext>
            </a:extLst>
          </p:cNvPr>
          <p:cNvSpPr txBox="1"/>
          <p:nvPr/>
        </p:nvSpPr>
        <p:spPr>
          <a:xfrm>
            <a:off x="2137440" y="394064"/>
            <a:ext cx="54820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70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23736" y="1685437"/>
            <a:ext cx="347697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DEG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IHK,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7211356"/>
              </p:ext>
            </p:extLst>
          </p:nvPr>
        </p:nvGraphicFramePr>
        <p:xfrm>
          <a:off x="1628215" y="2565874"/>
          <a:ext cx="3053951" cy="1463392"/>
        </p:xfrm>
        <a:graphic>
          <a:graphicData uri="http://schemas.openxmlformats.org/presentationml/2006/ole">
            <mc:AlternateContent xmlns:mc="http://schemas.openxmlformats.org/markup-compatibility/2006">
              <mc:Choice xmlns:v="urn:schemas-microsoft-com:vml" Requires="v">
                <p:oleObj spid="_x0000_s6467" name="Equation" r:id="rId4" imgW="1854000" imgH="888840" progId="Equation.DSMT4">
                  <p:embed/>
                </p:oleObj>
              </mc:Choice>
              <mc:Fallback>
                <p:oleObj name="Equation" r:id="rId4" imgW="1854000" imgH="888840" progId="Equation.DSMT4">
                  <p:embed/>
                  <p:pic>
                    <p:nvPicPr>
                      <p:cNvPr id="7" name="Object 6"/>
                      <p:cNvPicPr/>
                      <p:nvPr/>
                    </p:nvPicPr>
                    <p:blipFill>
                      <a:blip r:embed="rId5"/>
                      <a:stretch>
                        <a:fillRect/>
                      </a:stretch>
                    </p:blipFill>
                    <p:spPr>
                      <a:xfrm>
                        <a:off x="1628215" y="2565874"/>
                        <a:ext cx="3053951" cy="1463392"/>
                      </a:xfrm>
                      <a:prstGeom prst="rect">
                        <a:avLst/>
                      </a:prstGeom>
                    </p:spPr>
                  </p:pic>
                </p:oleObj>
              </mc:Fallback>
            </mc:AlternateContent>
          </a:graphicData>
        </a:graphic>
      </p:graphicFrame>
      <p:grpSp>
        <p:nvGrpSpPr>
          <p:cNvPr id="3" name="Group 2"/>
          <p:cNvGrpSpPr/>
          <p:nvPr/>
        </p:nvGrpSpPr>
        <p:grpSpPr>
          <a:xfrm>
            <a:off x="1037074" y="4032987"/>
            <a:ext cx="2650473" cy="523220"/>
            <a:chOff x="1285093" y="4574941"/>
            <a:chExt cx="2650473" cy="523220"/>
          </a:xfrm>
        </p:grpSpPr>
        <p:sp>
          <p:nvSpPr>
            <p:cNvPr id="51" name="TextBox 50"/>
            <p:cNvSpPr txBox="1"/>
            <p:nvPr/>
          </p:nvSpPr>
          <p:spPr>
            <a:xfrm>
              <a:off x="1285093" y="4574941"/>
              <a:ext cx="1283931"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03062014"/>
                </p:ext>
              </p:extLst>
            </p:nvPr>
          </p:nvGraphicFramePr>
          <p:xfrm>
            <a:off x="2470140" y="4615907"/>
            <a:ext cx="1465426" cy="447427"/>
          </p:xfrm>
          <a:graphic>
            <a:graphicData uri="http://schemas.openxmlformats.org/presentationml/2006/ole">
              <mc:AlternateContent xmlns:mc="http://schemas.openxmlformats.org/markup-compatibility/2006">
                <mc:Choice xmlns:v="urn:schemas-microsoft-com:vml" Requires="v">
                  <p:oleObj spid="_x0000_s6468" name="Equation" r:id="rId6" imgW="749160" imgH="228600" progId="Equation.DSMT4">
                    <p:embed/>
                  </p:oleObj>
                </mc:Choice>
                <mc:Fallback>
                  <p:oleObj name="Equation" r:id="rId6" imgW="749160" imgH="228600" progId="Equation.DSMT4">
                    <p:embed/>
                    <p:pic>
                      <p:nvPicPr>
                        <p:cNvPr id="8" name="Object 7"/>
                        <p:cNvPicPr/>
                        <p:nvPr/>
                      </p:nvPicPr>
                      <p:blipFill>
                        <a:blip r:embed="rId7"/>
                        <a:stretch>
                          <a:fillRect/>
                        </a:stretch>
                      </p:blipFill>
                      <p:spPr>
                        <a:xfrm>
                          <a:off x="2470140" y="4615907"/>
                          <a:ext cx="1465426" cy="447427"/>
                        </a:xfrm>
                        <a:prstGeom prst="rect">
                          <a:avLst/>
                        </a:prstGeom>
                      </p:spPr>
                    </p:pic>
                  </p:oleObj>
                </mc:Fallback>
              </mc:AlternateContent>
            </a:graphicData>
          </a:graphic>
        </p:graphicFrame>
      </p:grpSp>
      <p:graphicFrame>
        <p:nvGraphicFramePr>
          <p:cNvPr id="56" name="Object 55"/>
          <p:cNvGraphicFramePr>
            <a:graphicFrameLocks noChangeAspect="1"/>
          </p:cNvGraphicFramePr>
          <p:nvPr>
            <p:extLst>
              <p:ext uri="{D42A27DB-BD31-4B8C-83A1-F6EECF244321}">
                <p14:modId xmlns:p14="http://schemas.microsoft.com/office/powerpoint/2010/main" val="1888321525"/>
              </p:ext>
            </p:extLst>
          </p:nvPr>
        </p:nvGraphicFramePr>
        <p:xfrm>
          <a:off x="3687547" y="4191871"/>
          <a:ext cx="2852776" cy="364335"/>
        </p:xfrm>
        <a:graphic>
          <a:graphicData uri="http://schemas.openxmlformats.org/presentationml/2006/ole">
            <mc:AlternateContent xmlns:mc="http://schemas.openxmlformats.org/markup-compatibility/2006">
              <mc:Choice xmlns:v="urn:schemas-microsoft-com:vml" Requires="v">
                <p:oleObj spid="_x0000_s6469" name="Equation" r:id="rId8" imgW="1612800" imgH="203040" progId="Equation.DSMT4">
                  <p:embed/>
                </p:oleObj>
              </mc:Choice>
              <mc:Fallback>
                <p:oleObj name="Equation" r:id="rId8" imgW="1612800" imgH="203040" progId="Equation.DSMT4">
                  <p:embed/>
                  <p:pic>
                    <p:nvPicPr>
                      <p:cNvPr id="56" name="Object 55"/>
                      <p:cNvPicPr/>
                      <p:nvPr/>
                    </p:nvPicPr>
                    <p:blipFill>
                      <a:blip r:embed="rId9"/>
                      <a:stretch>
                        <a:fillRect/>
                      </a:stretch>
                    </p:blipFill>
                    <p:spPr>
                      <a:xfrm>
                        <a:off x="3687547" y="4191871"/>
                        <a:ext cx="2852776" cy="364335"/>
                      </a:xfrm>
                      <a:prstGeom prst="rect">
                        <a:avLst/>
                      </a:prstGeom>
                    </p:spPr>
                  </p:pic>
                </p:oleObj>
              </mc:Fallback>
            </mc:AlternateContent>
          </a:graphicData>
        </a:graphic>
      </p:graphicFrame>
      <p:pic>
        <p:nvPicPr>
          <p:cNvPr id="54" name="Picture 53"/>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extLst>
      <p:ext uri="{BB962C8B-B14F-4D97-AF65-F5344CB8AC3E}">
        <p14:creationId xmlns:p14="http://schemas.microsoft.com/office/powerpoint/2010/main" val="3876765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任意多边形 134"/>
          <p:cNvSpPr/>
          <p:nvPr/>
        </p:nvSpPr>
        <p:spPr>
          <a:xfrm>
            <a:off x="0" y="4726745"/>
            <a:ext cx="9144000" cy="506437"/>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36" name="任意多边形 135"/>
          <p:cNvSpPr/>
          <p:nvPr/>
        </p:nvSpPr>
        <p:spPr>
          <a:xfrm flipH="1">
            <a:off x="0" y="4673991"/>
            <a:ext cx="9144000" cy="469510"/>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1" name="矩形 120"/>
          <p:cNvSpPr/>
          <p:nvPr/>
        </p:nvSpPr>
        <p:spPr>
          <a:xfrm flipH="1">
            <a:off x="5094" y="-9798"/>
            <a:ext cx="2648495" cy="2076995"/>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4" name="组合 103"/>
          <p:cNvGrpSpPr/>
          <p:nvPr/>
        </p:nvGrpSpPr>
        <p:grpSpPr>
          <a:xfrm rot="20099494">
            <a:off x="253622" y="288568"/>
            <a:ext cx="1082195" cy="1082195"/>
            <a:chOff x="5153025" y="4019551"/>
            <a:chExt cx="1866899" cy="1866899"/>
          </a:xfrm>
        </p:grpSpPr>
        <p:sp>
          <p:nvSpPr>
            <p:cNvPr id="105" name="椭圆 104"/>
            <p:cNvSpPr/>
            <p:nvPr/>
          </p:nvSpPr>
          <p:spPr>
            <a:xfrm>
              <a:off x="5588968" y="4443918"/>
              <a:ext cx="994382" cy="994382"/>
            </a:xfrm>
            <a:prstGeom prst="ellipse">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6" name="组合 105"/>
            <p:cNvGrpSpPr/>
            <p:nvPr/>
          </p:nvGrpSpPr>
          <p:grpSpPr>
            <a:xfrm>
              <a:off x="6050915" y="4019551"/>
              <a:ext cx="71120" cy="1866899"/>
              <a:chOff x="6072187" y="3914775"/>
              <a:chExt cx="0" cy="2143125"/>
            </a:xfrm>
          </p:grpSpPr>
          <p:cxnSp>
            <p:nvCxnSpPr>
              <p:cNvPr id="116" name="直接连接符 115"/>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rot="16200000">
              <a:off x="6050915" y="4019551"/>
              <a:ext cx="71120" cy="1866899"/>
              <a:chOff x="6072187" y="3914775"/>
              <a:chExt cx="0" cy="2143125"/>
            </a:xfrm>
          </p:grpSpPr>
          <p:cxnSp>
            <p:nvCxnSpPr>
              <p:cNvPr id="114" name="直接连接符 113"/>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rot="2700000">
              <a:off x="6050915" y="4019551"/>
              <a:ext cx="71120" cy="1866899"/>
              <a:chOff x="6072187" y="3914775"/>
              <a:chExt cx="0" cy="2143125"/>
            </a:xfrm>
          </p:grpSpPr>
          <p:cxnSp>
            <p:nvCxnSpPr>
              <p:cNvPr id="112" name="直接连接符 111"/>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9" name="组合 108"/>
            <p:cNvGrpSpPr/>
            <p:nvPr/>
          </p:nvGrpSpPr>
          <p:grpSpPr>
            <a:xfrm rot="18900000" flipH="1">
              <a:off x="6050915" y="4019551"/>
              <a:ext cx="71120" cy="1866899"/>
              <a:chOff x="6072187" y="3914775"/>
              <a:chExt cx="0" cy="2143125"/>
            </a:xfrm>
          </p:grpSpPr>
          <p:cxnSp>
            <p:nvCxnSpPr>
              <p:cNvPr id="110" name="直接连接符 109"/>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22" name="任意多边形 121"/>
          <p:cNvSpPr/>
          <p:nvPr/>
        </p:nvSpPr>
        <p:spPr>
          <a:xfrm flipH="1">
            <a:off x="-135333" y="-81643"/>
            <a:ext cx="3125289" cy="267462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43" name="组合 142"/>
          <p:cNvGrpSpPr/>
          <p:nvPr/>
        </p:nvGrpSpPr>
        <p:grpSpPr>
          <a:xfrm>
            <a:off x="-128802" y="-78378"/>
            <a:ext cx="3551270" cy="3370217"/>
            <a:chOff x="-171735" y="-104503"/>
            <a:chExt cx="4735026" cy="4493622"/>
          </a:xfrm>
        </p:grpSpPr>
        <p:sp>
          <p:nvSpPr>
            <p:cNvPr id="123" name="任意多边形 122"/>
            <p:cNvSpPr/>
            <p:nvPr/>
          </p:nvSpPr>
          <p:spPr>
            <a:xfrm flipH="1">
              <a:off x="-171735" y="-104503"/>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0" name="任意多边形 119"/>
            <p:cNvSpPr/>
            <p:nvPr/>
          </p:nvSpPr>
          <p:spPr>
            <a:xfrm flipH="1">
              <a:off x="0" y="0"/>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grpSp>
        <p:nvGrpSpPr>
          <p:cNvPr id="146" name="组合 145"/>
          <p:cNvGrpSpPr/>
          <p:nvPr/>
        </p:nvGrpSpPr>
        <p:grpSpPr>
          <a:xfrm>
            <a:off x="4749484" y="1262448"/>
            <a:ext cx="3995522" cy="3017320"/>
            <a:chOff x="6429374" y="694447"/>
            <a:chExt cx="2665022" cy="2048753"/>
          </a:xfrm>
        </p:grpSpPr>
        <p:pic>
          <p:nvPicPr>
            <p:cNvPr id="67" name="图片 66"/>
            <p:cNvPicPr>
              <a:picLocks noChangeAspect="1"/>
            </p:cNvPicPr>
            <p:nvPr/>
          </p:nvPicPr>
          <p:blipFill rotWithShape="1">
            <a:blip r:embed="rId4" cstate="print">
              <a:extLst>
                <a:ext uri="{28A0092B-C50C-407E-A947-70E740481C1C}">
                  <a14:useLocalDpi xmlns:a14="http://schemas.microsoft.com/office/drawing/2010/main" val="0"/>
                </a:ext>
              </a:extLst>
            </a:blip>
            <a:srcRect l="5808" r="5909" b="8242"/>
            <a:stretch/>
          </p:blipFill>
          <p:spPr>
            <a:xfrm>
              <a:off x="6435968" y="915946"/>
              <a:ext cx="2637693" cy="1827254"/>
            </a:xfrm>
            <a:prstGeom prst="rect">
              <a:avLst/>
            </a:prstGeom>
            <a:ln>
              <a:solidFill>
                <a:srgbClr val="FFCC29"/>
              </a:solidFill>
            </a:ln>
          </p:spPr>
        </p:pic>
        <p:sp>
          <p:nvSpPr>
            <p:cNvPr id="71" name="矩形 70"/>
            <p:cNvSpPr/>
            <p:nvPr/>
          </p:nvSpPr>
          <p:spPr>
            <a:xfrm>
              <a:off x="6429374" y="694447"/>
              <a:ext cx="2657475" cy="504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72" name="文本框 71"/>
            <p:cNvSpPr txBox="1"/>
            <p:nvPr/>
          </p:nvSpPr>
          <p:spPr>
            <a:xfrm>
              <a:off x="6572368" y="777190"/>
              <a:ext cx="2522028" cy="355265"/>
            </a:xfrm>
            <a:prstGeom prst="rect">
              <a:avLst/>
            </a:prstGeom>
            <a:noFill/>
          </p:spPr>
          <p:txBody>
            <a:bodyPr wrap="square" rtlCol="0">
              <a:spAutoFit/>
            </a:bodyPr>
            <a:lstStyle/>
            <a:p>
              <a:pPr defTabSz="685800">
                <a:buClrTx/>
              </a:pPr>
              <a:r>
                <a:rPr lang="en-US" altLang="zh-CN" sz="2800" b="1" kern="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HOẠT ĐỘNG NHÓM</a:t>
              </a:r>
              <a:endParaRPr lang="zh-CN" altLang="en-US"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1" name="椭圆 90"/>
          <p:cNvSpPr/>
          <p:nvPr/>
        </p:nvSpPr>
        <p:spPr>
          <a:xfrm>
            <a:off x="7019714" y="4452096"/>
            <a:ext cx="207563" cy="219223"/>
          </a:xfrm>
          <a:prstGeom prst="ellipse">
            <a:avLst/>
          </a:prstGeom>
          <a:solidFill>
            <a:schemeClr val="bg1">
              <a:alpha val="60000"/>
            </a:schemeClr>
          </a:solidFill>
          <a:ln w="50800">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sp>
        <p:nvSpPr>
          <p:cNvPr id="98" name="椭圆 97"/>
          <p:cNvSpPr/>
          <p:nvPr/>
        </p:nvSpPr>
        <p:spPr>
          <a:xfrm>
            <a:off x="3935847" y="4237587"/>
            <a:ext cx="262327" cy="277064"/>
          </a:xfrm>
          <a:prstGeom prst="ellipse">
            <a:avLst/>
          </a:prstGeom>
          <a:solidFill>
            <a:schemeClr val="bg1">
              <a:alpha val="6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5" name="文本框 124"/>
          <p:cNvSpPr txBox="1"/>
          <p:nvPr/>
        </p:nvSpPr>
        <p:spPr>
          <a:xfrm>
            <a:off x="917222" y="659870"/>
            <a:ext cx="2877175" cy="584775"/>
          </a:xfrm>
          <a:prstGeom prst="rect">
            <a:avLst/>
          </a:prstGeom>
          <a:noFill/>
        </p:spPr>
        <p:txBody>
          <a:bodyPr wrap="square" rtlCol="0">
            <a:spAutoFit/>
          </a:bodyPr>
          <a:lstStyle/>
          <a:p>
            <a:pPr algn="dist" defTabSz="685800">
              <a:buClrTx/>
            </a:pPr>
            <a:r>
              <a:rPr lang="en-US" altLang="zh-CN" sz="3200" b="1" kern="1200" dirty="0" smtClean="0">
                <a:solidFill>
                  <a:srgbClr val="0BB5C7"/>
                </a:solidFill>
                <a:latin typeface="Times New Roman" panose="02020603050405020304" pitchFamily="18" charset="0"/>
                <a:ea typeface="微软雅黑" panose="020B0503020204020204" pitchFamily="34" charset="-122"/>
                <a:cs typeface="Times New Roman" panose="02020603050405020304" pitchFamily="18" charset="0"/>
              </a:rPr>
              <a:t>GHI CHÚ</a:t>
            </a:r>
            <a:endParaRPr lang="zh-CN" altLang="en-US" sz="3200" b="1" kern="1200" dirty="0">
              <a:solidFill>
                <a:srgbClr val="0BB5C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32" name="组合 131"/>
          <p:cNvGrpSpPr/>
          <p:nvPr/>
        </p:nvGrpSpPr>
        <p:grpSpPr>
          <a:xfrm rot="2617822">
            <a:off x="3846974" y="320486"/>
            <a:ext cx="453176" cy="459367"/>
            <a:chOff x="7973451" y="5027358"/>
            <a:chExt cx="1573291" cy="1594779"/>
          </a:xfrm>
        </p:grpSpPr>
        <p:sp>
          <p:nvSpPr>
            <p:cNvPr id="133"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34"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4F6FC"/>
            </a:solidFill>
            <a:ln w="25400">
              <a:solidFill>
                <a:schemeClr val="bg1"/>
              </a:solidFill>
            </a:ln>
            <a:effectLst>
              <a:innerShdw blurRad="368300">
                <a:srgbClr val="04C5F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37" name="椭圆 136"/>
          <p:cNvSpPr/>
          <p:nvPr/>
        </p:nvSpPr>
        <p:spPr>
          <a:xfrm>
            <a:off x="1626513" y="4492542"/>
            <a:ext cx="207563" cy="219223"/>
          </a:xfrm>
          <a:prstGeom prst="ellipse">
            <a:avLst/>
          </a:prstGeom>
          <a:solidFill>
            <a:schemeClr val="bg1">
              <a:alpha val="60000"/>
            </a:schemeClr>
          </a:solidFill>
          <a:ln w="50800">
            <a:solidFill>
              <a:srgbClr val="FF9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sp>
        <p:nvSpPr>
          <p:cNvPr id="138" name="椭圆 137"/>
          <p:cNvSpPr/>
          <p:nvPr/>
        </p:nvSpPr>
        <p:spPr>
          <a:xfrm>
            <a:off x="970606" y="4279768"/>
            <a:ext cx="207563" cy="219223"/>
          </a:xfrm>
          <a:prstGeom prst="ellipse">
            <a:avLst/>
          </a:prstGeom>
          <a:solidFill>
            <a:schemeClr val="bg1">
              <a:alpha val="60000"/>
            </a:schemeClr>
          </a:solidFill>
          <a:ln w="50800">
            <a:solidFill>
              <a:srgbClr val="91F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a:ea typeface="宋体" panose="02010600030101010101" pitchFamily="2" charset="-122"/>
            </a:endParaRPr>
          </a:p>
        </p:txBody>
      </p:sp>
      <p:cxnSp>
        <p:nvCxnSpPr>
          <p:cNvPr id="141" name="直接连接符 140"/>
          <p:cNvCxnSpPr/>
          <p:nvPr/>
        </p:nvCxnSpPr>
        <p:spPr>
          <a:xfrm>
            <a:off x="967467" y="1135705"/>
            <a:ext cx="2718701" cy="22451"/>
          </a:xfrm>
          <a:prstGeom prst="line">
            <a:avLst/>
          </a:prstGeom>
          <a:ln>
            <a:solidFill>
              <a:srgbClr val="0BB5C7"/>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567" y="2126875"/>
            <a:ext cx="3067600" cy="2818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5" name="组合 144"/>
          <p:cNvGrpSpPr/>
          <p:nvPr/>
        </p:nvGrpSpPr>
        <p:grpSpPr>
          <a:xfrm>
            <a:off x="166957" y="1251710"/>
            <a:ext cx="4613442" cy="917851"/>
            <a:chOff x="4076698" y="2789947"/>
            <a:chExt cx="5830845" cy="1223802"/>
          </a:xfrm>
        </p:grpSpPr>
        <p:sp>
          <p:nvSpPr>
            <p:cNvPr id="81" name="矩形 80"/>
            <p:cNvSpPr/>
            <p:nvPr/>
          </p:nvSpPr>
          <p:spPr>
            <a:xfrm>
              <a:off x="4076698" y="2789947"/>
              <a:ext cx="5353441" cy="1223802"/>
            </a:xfrm>
            <a:prstGeom prst="rect">
              <a:avLst/>
            </a:prstGeom>
            <a:solidFill>
              <a:srgbClr val="FF7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82" name="文本框 81"/>
            <p:cNvSpPr txBox="1"/>
            <p:nvPr/>
          </p:nvSpPr>
          <p:spPr>
            <a:xfrm>
              <a:off x="4292106" y="2837134"/>
              <a:ext cx="5615437" cy="697627"/>
            </a:xfrm>
            <a:prstGeom prst="rect">
              <a:avLst/>
            </a:prstGeom>
            <a:noFill/>
          </p:spPr>
          <p:txBody>
            <a:bodyPr wrap="square" rtlCol="0">
              <a:spAutoFit/>
            </a:bodyPr>
            <a:lstStyle/>
            <a:p>
              <a:pPr defTabSz="685800">
                <a:buClrTx/>
              </a:pPr>
              <a:r>
                <a:rPr lang="en-US" altLang="zh-CN" sz="2800" b="1" kern="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HOẠT ĐỘNG CÁ NHÂN</a:t>
              </a:r>
              <a:endParaRPr lang="zh-CN" altLang="en-US" sz="2800" b="1" kern="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1948950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14:presetBounceEnd="44000">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14:bounceEnd="44000">
                                          <p:cBhvr additive="base">
                                            <p:cTn id="21" dur="1250" fill="hold"/>
                                            <p:tgtEl>
                                              <p:spTgt spid="125"/>
                                            </p:tgtEl>
                                            <p:attrNameLst>
                                              <p:attrName>ppt_x</p:attrName>
                                            </p:attrNameLst>
                                          </p:cBhvr>
                                          <p:tavLst>
                                            <p:tav tm="0">
                                              <p:val>
                                                <p:strVal val="#ppt_x"/>
                                              </p:val>
                                            </p:tav>
                                            <p:tav tm="100000">
                                              <p:val>
                                                <p:strVal val="#ppt_x"/>
                                              </p:val>
                                            </p:tav>
                                          </p:tavLst>
                                        </p:anim>
                                        <p:anim calcmode="lin" valueType="num" p14:bounceEnd="44000">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775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cBhvr additive="base">
                                            <p:cTn id="21" dur="1250" fill="hold"/>
                                            <p:tgtEl>
                                              <p:spTgt spid="125"/>
                                            </p:tgtEl>
                                            <p:attrNameLst>
                                              <p:attrName>ppt_x</p:attrName>
                                            </p:attrNameLst>
                                          </p:cBhvr>
                                          <p:tavLst>
                                            <p:tav tm="0">
                                              <p:val>
                                                <p:strVal val="#ppt_x"/>
                                              </p:val>
                                            </p:tav>
                                            <p:tav tm="100000">
                                              <p:val>
                                                <p:strVal val="#ppt_x"/>
                                              </p:val>
                                            </p:tav>
                                          </p:tavLst>
                                        </p:anim>
                                        <p:anim calcmode="lin" valueType="num">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775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47"/>
        <p:cNvGrpSpPr/>
        <p:nvPr/>
      </p:nvGrpSpPr>
      <p:grpSpPr>
        <a:xfrm>
          <a:off x="0" y="0"/>
          <a:ext cx="0" cy="0"/>
          <a:chOff x="0" y="0"/>
          <a:chExt cx="0" cy="0"/>
        </a:xfrm>
      </p:grpSpPr>
      <p:grpSp>
        <p:nvGrpSpPr>
          <p:cNvPr id="1064" name="Google Shape;1064;p21"/>
          <p:cNvGrpSpPr/>
          <p:nvPr/>
        </p:nvGrpSpPr>
        <p:grpSpPr>
          <a:xfrm>
            <a:off x="8074145" y="0"/>
            <a:ext cx="1081411" cy="1152472"/>
            <a:chOff x="6583146" y="222101"/>
            <a:chExt cx="2162823" cy="2304945"/>
          </a:xfrm>
        </p:grpSpPr>
        <p:sp>
          <p:nvSpPr>
            <p:cNvPr id="1065" name="Google Shape;1065;p21"/>
            <p:cNvSpPr/>
            <p:nvPr/>
          </p:nvSpPr>
          <p:spPr>
            <a:xfrm>
              <a:off x="6583146" y="222101"/>
              <a:ext cx="2162823" cy="2304945"/>
            </a:xfrm>
            <a:custGeom>
              <a:avLst/>
              <a:gdLst/>
              <a:ahLst/>
              <a:cxnLst/>
              <a:rect l="l" t="t" r="r" b="b"/>
              <a:pathLst>
                <a:path w="2162823" h="2304945" extrusionOk="0">
                  <a:moveTo>
                    <a:pt x="1693560" y="1567469"/>
                  </a:moveTo>
                  <a:cubicBezTo>
                    <a:pt x="1764271" y="1699023"/>
                    <a:pt x="1784927" y="1864441"/>
                    <a:pt x="1730330" y="1994913"/>
                  </a:cubicBezTo>
                  <a:cubicBezTo>
                    <a:pt x="1636382" y="2219404"/>
                    <a:pt x="1282475" y="2216079"/>
                    <a:pt x="1158329" y="1962251"/>
                  </a:cubicBezTo>
                  <a:cubicBezTo>
                    <a:pt x="1010280" y="2553981"/>
                    <a:pt x="403877" y="2298515"/>
                    <a:pt x="592940" y="1806807"/>
                  </a:cubicBezTo>
                  <a:cubicBezTo>
                    <a:pt x="630018" y="1709717"/>
                    <a:pt x="646425" y="1736748"/>
                    <a:pt x="547274" y="1766115"/>
                  </a:cubicBezTo>
                  <a:cubicBezTo>
                    <a:pt x="382868" y="1814876"/>
                    <a:pt x="126896" y="1800088"/>
                    <a:pt x="56135" y="1650262"/>
                  </a:cubicBezTo>
                  <a:cubicBezTo>
                    <a:pt x="-12773" y="1503707"/>
                    <a:pt x="69956" y="1278343"/>
                    <a:pt x="256751" y="1188816"/>
                  </a:cubicBezTo>
                  <a:cubicBezTo>
                    <a:pt x="333483" y="1152168"/>
                    <a:pt x="320388" y="1189391"/>
                    <a:pt x="207540" y="1124279"/>
                  </a:cubicBezTo>
                  <a:cubicBezTo>
                    <a:pt x="-281598" y="843138"/>
                    <a:pt x="195393" y="199436"/>
                    <a:pt x="595621" y="554691"/>
                  </a:cubicBezTo>
                  <a:cubicBezTo>
                    <a:pt x="450575" y="58200"/>
                    <a:pt x="869846" y="-64690"/>
                    <a:pt x="1059203" y="28941"/>
                  </a:cubicBezTo>
                  <a:cubicBezTo>
                    <a:pt x="1203702" y="100514"/>
                    <a:pt x="1249929" y="319775"/>
                    <a:pt x="1272969" y="490547"/>
                  </a:cubicBezTo>
                  <a:cubicBezTo>
                    <a:pt x="1349086" y="333213"/>
                    <a:pt x="1518719" y="187833"/>
                    <a:pt x="1692935" y="228302"/>
                  </a:cubicBezTo>
                  <a:cubicBezTo>
                    <a:pt x="1887896" y="273624"/>
                    <a:pt x="2095630" y="546409"/>
                    <a:pt x="1861109" y="819457"/>
                  </a:cubicBezTo>
                  <a:cubicBezTo>
                    <a:pt x="1773053" y="922025"/>
                    <a:pt x="1767294" y="868530"/>
                    <a:pt x="1903072" y="907133"/>
                  </a:cubicBezTo>
                  <a:cubicBezTo>
                    <a:pt x="2014718" y="938932"/>
                    <a:pt x="2135414" y="1006144"/>
                    <a:pt x="2157931" y="1130264"/>
                  </a:cubicBezTo>
                  <a:cubicBezTo>
                    <a:pt x="2192210" y="1319546"/>
                    <a:pt x="2047283" y="1639301"/>
                    <a:pt x="1693560" y="156746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6" name="Google Shape;1066;p21"/>
            <p:cNvSpPr/>
            <p:nvPr/>
          </p:nvSpPr>
          <p:spPr>
            <a:xfrm>
              <a:off x="7235279" y="981638"/>
              <a:ext cx="761453" cy="786203"/>
            </a:xfrm>
            <a:custGeom>
              <a:avLst/>
              <a:gdLst/>
              <a:ahLst/>
              <a:cxnLst/>
              <a:rect l="l" t="t" r="r" b="b"/>
              <a:pathLst>
                <a:path w="761453" h="786203" extrusionOk="0">
                  <a:moveTo>
                    <a:pt x="252612" y="765136"/>
                  </a:moveTo>
                  <a:cubicBezTo>
                    <a:pt x="27483" y="683395"/>
                    <a:pt x="-55003" y="421111"/>
                    <a:pt x="36970" y="209612"/>
                  </a:cubicBezTo>
                  <a:cubicBezTo>
                    <a:pt x="156554" y="-65391"/>
                    <a:pt x="569769" y="-66165"/>
                    <a:pt x="714333" y="185911"/>
                  </a:cubicBezTo>
                  <a:cubicBezTo>
                    <a:pt x="880342" y="475390"/>
                    <a:pt x="579414" y="883793"/>
                    <a:pt x="252612" y="76513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7" name="Google Shape;1067;p21"/>
            <p:cNvSpPr/>
            <p:nvPr/>
          </p:nvSpPr>
          <p:spPr>
            <a:xfrm>
              <a:off x="7979074" y="763244"/>
              <a:ext cx="90574" cy="106393"/>
            </a:xfrm>
            <a:custGeom>
              <a:avLst/>
              <a:gdLst/>
              <a:ahLst/>
              <a:cxnLst/>
              <a:rect l="l" t="t" r="r" b="b"/>
              <a:pathLst>
                <a:path w="90574" h="106393" extrusionOk="0">
                  <a:moveTo>
                    <a:pt x="80416" y="4006"/>
                  </a:moveTo>
                  <a:cubicBezTo>
                    <a:pt x="44564" y="-19486"/>
                    <a:pt x="-18864" y="66681"/>
                    <a:pt x="5386" y="98064"/>
                  </a:cubicBezTo>
                  <a:cubicBezTo>
                    <a:pt x="35286" y="136741"/>
                    <a:pt x="119500" y="29612"/>
                    <a:pt x="80416" y="400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8" name="Google Shape;1068;p21"/>
            <p:cNvSpPr/>
            <p:nvPr/>
          </p:nvSpPr>
          <p:spPr>
            <a:xfrm>
              <a:off x="7993355" y="932063"/>
              <a:ext cx="67120" cy="73562"/>
            </a:xfrm>
            <a:custGeom>
              <a:avLst/>
              <a:gdLst/>
              <a:ahLst/>
              <a:cxnLst/>
              <a:rect l="l" t="t" r="r" b="b"/>
              <a:pathLst>
                <a:path w="67120" h="73562" extrusionOk="0">
                  <a:moveTo>
                    <a:pt x="22375" y="16157"/>
                  </a:moveTo>
                  <a:cubicBezTo>
                    <a:pt x="-32812" y="69503"/>
                    <a:pt x="27091" y="104637"/>
                    <a:pt x="62715" y="33833"/>
                  </a:cubicBezTo>
                  <a:cubicBezTo>
                    <a:pt x="79687" y="113"/>
                    <a:pt x="43617" y="-13092"/>
                    <a:pt x="22375" y="16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9" name="Google Shape;1069;p21"/>
            <p:cNvSpPr/>
            <p:nvPr/>
          </p:nvSpPr>
          <p:spPr>
            <a:xfrm>
              <a:off x="6943333" y="1548258"/>
              <a:ext cx="102998" cy="90357"/>
            </a:xfrm>
            <a:custGeom>
              <a:avLst/>
              <a:gdLst/>
              <a:ahLst/>
              <a:cxnLst/>
              <a:rect l="l" t="t" r="r" b="b"/>
              <a:pathLst>
                <a:path w="102998" h="90357" extrusionOk="0">
                  <a:moveTo>
                    <a:pt x="95153" y="7582"/>
                  </a:moveTo>
                  <a:cubicBezTo>
                    <a:pt x="78950" y="-9692"/>
                    <a:pt x="29030" y="4833"/>
                    <a:pt x="20029" y="28226"/>
                  </a:cubicBezTo>
                  <a:cubicBezTo>
                    <a:pt x="-16518" y="57450"/>
                    <a:pt x="2446" y="93720"/>
                    <a:pt x="33110" y="90107"/>
                  </a:cubicBezTo>
                  <a:cubicBezTo>
                    <a:pt x="80042" y="84584"/>
                    <a:pt x="120580" y="34682"/>
                    <a:pt x="95153" y="75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0" name="Google Shape;1070;p21"/>
            <p:cNvSpPr/>
            <p:nvPr/>
          </p:nvSpPr>
          <p:spPr>
            <a:xfrm>
              <a:off x="7011148" y="1656971"/>
              <a:ext cx="64333" cy="52342"/>
            </a:xfrm>
            <a:custGeom>
              <a:avLst/>
              <a:gdLst/>
              <a:ahLst/>
              <a:cxnLst/>
              <a:rect l="l" t="t" r="r" b="b"/>
              <a:pathLst>
                <a:path w="64333" h="52342" extrusionOk="0">
                  <a:moveTo>
                    <a:pt x="64079" y="12256"/>
                  </a:moveTo>
                  <a:cubicBezTo>
                    <a:pt x="59979" y="-4944"/>
                    <a:pt x="25755" y="-7137"/>
                    <a:pt x="2473" y="26012"/>
                  </a:cubicBezTo>
                  <a:cubicBezTo>
                    <a:pt x="-8011" y="40944"/>
                    <a:pt x="16512" y="62024"/>
                    <a:pt x="44580" y="47410"/>
                  </a:cubicBezTo>
                  <a:cubicBezTo>
                    <a:pt x="58261" y="40284"/>
                    <a:pt x="65852" y="25506"/>
                    <a:pt x="64079" y="122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1" name="Google Shape;1071;p21"/>
            <p:cNvSpPr/>
            <p:nvPr/>
          </p:nvSpPr>
          <p:spPr>
            <a:xfrm>
              <a:off x="6886333" y="1676862"/>
              <a:ext cx="67960" cy="53477"/>
            </a:xfrm>
            <a:custGeom>
              <a:avLst/>
              <a:gdLst/>
              <a:ahLst/>
              <a:cxnLst/>
              <a:rect l="l" t="t" r="r" b="b"/>
              <a:pathLst>
                <a:path w="67960" h="53477" extrusionOk="0">
                  <a:moveTo>
                    <a:pt x="13149" y="13520"/>
                  </a:moveTo>
                  <a:cubicBezTo>
                    <a:pt x="-15673" y="27196"/>
                    <a:pt x="8235" y="67173"/>
                    <a:pt x="33706" y="48678"/>
                  </a:cubicBezTo>
                  <a:cubicBezTo>
                    <a:pt x="43883" y="41289"/>
                    <a:pt x="65388" y="26074"/>
                    <a:pt x="67568" y="14130"/>
                  </a:cubicBezTo>
                  <a:cubicBezTo>
                    <a:pt x="72125" y="-10801"/>
                    <a:pt x="36040" y="2672"/>
                    <a:pt x="13149" y="13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2" name="Google Shape;1072;p21"/>
            <p:cNvSpPr/>
            <p:nvPr/>
          </p:nvSpPr>
          <p:spPr>
            <a:xfrm>
              <a:off x="7824458" y="1876201"/>
              <a:ext cx="85077" cy="108546"/>
            </a:xfrm>
            <a:custGeom>
              <a:avLst/>
              <a:gdLst/>
              <a:ahLst/>
              <a:cxnLst/>
              <a:rect l="l" t="t" r="r" b="b"/>
              <a:pathLst>
                <a:path w="85077" h="108546" extrusionOk="0">
                  <a:moveTo>
                    <a:pt x="34367" y="3269"/>
                  </a:moveTo>
                  <a:cubicBezTo>
                    <a:pt x="17290" y="-7341"/>
                    <a:pt x="-6633" y="8639"/>
                    <a:pt x="1717" y="40125"/>
                  </a:cubicBezTo>
                  <a:cubicBezTo>
                    <a:pt x="2139" y="41718"/>
                    <a:pt x="25287" y="100989"/>
                    <a:pt x="52233" y="107361"/>
                  </a:cubicBezTo>
                  <a:cubicBezTo>
                    <a:pt x="101821" y="119092"/>
                    <a:pt x="94777" y="40790"/>
                    <a:pt x="34367" y="32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3" name="Google Shape;1073;p21"/>
            <p:cNvSpPr/>
            <p:nvPr/>
          </p:nvSpPr>
          <p:spPr>
            <a:xfrm>
              <a:off x="7943429" y="1921717"/>
              <a:ext cx="79820" cy="92379"/>
            </a:xfrm>
            <a:custGeom>
              <a:avLst/>
              <a:gdLst/>
              <a:ahLst/>
              <a:cxnLst/>
              <a:rect l="l" t="t" r="r" b="b"/>
              <a:pathLst>
                <a:path w="79820" h="92379" extrusionOk="0">
                  <a:moveTo>
                    <a:pt x="78179" y="58332"/>
                  </a:moveTo>
                  <a:cubicBezTo>
                    <a:pt x="42823" y="-45090"/>
                    <a:pt x="-22988" y="13422"/>
                    <a:pt x="8123" y="48744"/>
                  </a:cubicBezTo>
                  <a:cubicBezTo>
                    <a:pt x="34831" y="117201"/>
                    <a:pt x="90018" y="92940"/>
                    <a:pt x="78179" y="583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4" name="Google Shape;1074;p21"/>
            <p:cNvSpPr/>
            <p:nvPr/>
          </p:nvSpPr>
          <p:spPr>
            <a:xfrm>
              <a:off x="7929273" y="2020480"/>
              <a:ext cx="49911" cy="62214"/>
            </a:xfrm>
            <a:custGeom>
              <a:avLst/>
              <a:gdLst/>
              <a:ahLst/>
              <a:cxnLst/>
              <a:rect l="l" t="t" r="r" b="b"/>
              <a:pathLst>
                <a:path w="49911" h="62214" extrusionOk="0">
                  <a:moveTo>
                    <a:pt x="49503" y="38089"/>
                  </a:moveTo>
                  <a:cubicBezTo>
                    <a:pt x="47483" y="25221"/>
                    <a:pt x="21768" y="2181"/>
                    <a:pt x="15836" y="543"/>
                  </a:cubicBezTo>
                  <a:cubicBezTo>
                    <a:pt x="-4523" y="-5059"/>
                    <a:pt x="-5233" y="34055"/>
                    <a:pt x="13597" y="54336"/>
                  </a:cubicBezTo>
                  <a:cubicBezTo>
                    <a:pt x="26891" y="68643"/>
                    <a:pt x="53519" y="63601"/>
                    <a:pt x="49503" y="380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5" name="Google Shape;1075;p21"/>
            <p:cNvSpPr/>
            <p:nvPr/>
          </p:nvSpPr>
          <p:spPr>
            <a:xfrm>
              <a:off x="6994790" y="1068489"/>
              <a:ext cx="95009" cy="83090"/>
            </a:xfrm>
            <a:custGeom>
              <a:avLst/>
              <a:gdLst/>
              <a:ahLst/>
              <a:cxnLst/>
              <a:rect l="l" t="t" r="r" b="b"/>
              <a:pathLst>
                <a:path w="95009" h="83090" extrusionOk="0">
                  <a:moveTo>
                    <a:pt x="93210" y="47416"/>
                  </a:moveTo>
                  <a:cubicBezTo>
                    <a:pt x="85188" y="22668"/>
                    <a:pt x="42039" y="-6049"/>
                    <a:pt x="18583" y="1117"/>
                  </a:cubicBezTo>
                  <a:cubicBezTo>
                    <a:pt x="1178" y="6436"/>
                    <a:pt x="-7142" y="28470"/>
                    <a:pt x="7627" y="42379"/>
                  </a:cubicBezTo>
                  <a:cubicBezTo>
                    <a:pt x="22912" y="97388"/>
                    <a:pt x="108396" y="94247"/>
                    <a:pt x="93210" y="4741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6" name="Google Shape;1076;p21"/>
            <p:cNvSpPr/>
            <p:nvPr/>
          </p:nvSpPr>
          <p:spPr>
            <a:xfrm>
              <a:off x="6925679" y="1099253"/>
              <a:ext cx="53777" cy="50698"/>
            </a:xfrm>
            <a:custGeom>
              <a:avLst/>
              <a:gdLst/>
              <a:ahLst/>
              <a:cxnLst/>
              <a:rect l="l" t="t" r="r" b="b"/>
              <a:pathLst>
                <a:path w="53777" h="50698" extrusionOk="0">
                  <a:moveTo>
                    <a:pt x="53431" y="22666"/>
                  </a:moveTo>
                  <a:cubicBezTo>
                    <a:pt x="50095" y="8657"/>
                    <a:pt x="34661" y="6643"/>
                    <a:pt x="29657" y="3938"/>
                  </a:cubicBezTo>
                  <a:cubicBezTo>
                    <a:pt x="8142" y="-7669"/>
                    <a:pt x="-7808" y="7759"/>
                    <a:pt x="4031" y="32204"/>
                  </a:cubicBezTo>
                  <a:cubicBezTo>
                    <a:pt x="17470" y="60009"/>
                    <a:pt x="57928" y="56168"/>
                    <a:pt x="53431" y="22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7" name="Google Shape;1077;p21"/>
            <p:cNvSpPr/>
            <p:nvPr/>
          </p:nvSpPr>
          <p:spPr>
            <a:xfrm>
              <a:off x="8230174" y="1381833"/>
              <a:ext cx="72437" cy="57050"/>
            </a:xfrm>
            <a:custGeom>
              <a:avLst/>
              <a:gdLst/>
              <a:ahLst/>
              <a:cxnLst/>
              <a:rect l="l" t="t" r="r" b="b"/>
              <a:pathLst>
                <a:path w="72437" h="57050" extrusionOk="0">
                  <a:moveTo>
                    <a:pt x="64339" y="11715"/>
                  </a:moveTo>
                  <a:cubicBezTo>
                    <a:pt x="53075" y="-10546"/>
                    <a:pt x="10651" y="4207"/>
                    <a:pt x="5071" y="12832"/>
                  </a:cubicBezTo>
                  <a:cubicBezTo>
                    <a:pt x="-10333" y="29655"/>
                    <a:pt x="11673" y="59801"/>
                    <a:pt x="39979" y="56849"/>
                  </a:cubicBezTo>
                  <a:cubicBezTo>
                    <a:pt x="78343" y="52824"/>
                    <a:pt x="77286" y="21005"/>
                    <a:pt x="64339" y="1171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8" name="Google Shape;1078;p21"/>
            <p:cNvSpPr/>
            <p:nvPr/>
          </p:nvSpPr>
          <p:spPr>
            <a:xfrm>
              <a:off x="7506477" y="647975"/>
              <a:ext cx="56775" cy="94855"/>
            </a:xfrm>
            <a:custGeom>
              <a:avLst/>
              <a:gdLst/>
              <a:ahLst/>
              <a:cxnLst/>
              <a:rect l="l" t="t" r="r" b="b"/>
              <a:pathLst>
                <a:path w="56775" h="94855" extrusionOk="0">
                  <a:moveTo>
                    <a:pt x="55391" y="44099"/>
                  </a:moveTo>
                  <a:cubicBezTo>
                    <a:pt x="47528" y="-4210"/>
                    <a:pt x="-10802" y="-25976"/>
                    <a:pt x="1767" y="48317"/>
                  </a:cubicBezTo>
                  <a:cubicBezTo>
                    <a:pt x="6766" y="77903"/>
                    <a:pt x="17623" y="105013"/>
                    <a:pt x="43958" y="91103"/>
                  </a:cubicBezTo>
                  <a:cubicBezTo>
                    <a:pt x="58285" y="83535"/>
                    <a:pt x="57987" y="60103"/>
                    <a:pt x="55391" y="4409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9" name="Google Shape;1079;p21"/>
            <p:cNvSpPr/>
            <p:nvPr/>
          </p:nvSpPr>
          <p:spPr>
            <a:xfrm>
              <a:off x="7202056" y="812232"/>
              <a:ext cx="118658" cy="174289"/>
            </a:xfrm>
            <a:custGeom>
              <a:avLst/>
              <a:gdLst/>
              <a:ahLst/>
              <a:cxnLst/>
              <a:rect l="l" t="t" r="r" b="b"/>
              <a:pathLst>
                <a:path w="118658" h="174289" extrusionOk="0">
                  <a:moveTo>
                    <a:pt x="118167" y="165236"/>
                  </a:moveTo>
                  <a:cubicBezTo>
                    <a:pt x="108979" y="143054"/>
                    <a:pt x="33750" y="15817"/>
                    <a:pt x="14583" y="1684"/>
                  </a:cubicBezTo>
                  <a:cubicBezTo>
                    <a:pt x="7147" y="-3799"/>
                    <a:pt x="-1412" y="5223"/>
                    <a:pt x="197" y="12741"/>
                  </a:cubicBezTo>
                  <a:cubicBezTo>
                    <a:pt x="4248" y="31677"/>
                    <a:pt x="89221" y="154513"/>
                    <a:pt x="106010" y="172313"/>
                  </a:cubicBezTo>
                  <a:cubicBezTo>
                    <a:pt x="110701" y="177280"/>
                    <a:pt x="121022" y="172129"/>
                    <a:pt x="118167" y="16523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0" name="Google Shape;1080;p21"/>
            <p:cNvSpPr/>
            <p:nvPr/>
          </p:nvSpPr>
          <p:spPr>
            <a:xfrm>
              <a:off x="6954972" y="1360045"/>
              <a:ext cx="214331" cy="28722"/>
            </a:xfrm>
            <a:custGeom>
              <a:avLst/>
              <a:gdLst/>
              <a:ahLst/>
              <a:cxnLst/>
              <a:rect l="l" t="t" r="r" b="b"/>
              <a:pathLst>
                <a:path w="214331" h="28722" extrusionOk="0">
                  <a:moveTo>
                    <a:pt x="210660" y="5392"/>
                  </a:moveTo>
                  <a:cubicBezTo>
                    <a:pt x="187670" y="-4528"/>
                    <a:pt x="37864" y="1943"/>
                    <a:pt x="12392" y="3680"/>
                  </a:cubicBezTo>
                  <a:cubicBezTo>
                    <a:pt x="-5166" y="4876"/>
                    <a:pt x="-3062" y="29569"/>
                    <a:pt x="12392" y="28700"/>
                  </a:cubicBezTo>
                  <a:cubicBezTo>
                    <a:pt x="177826" y="19009"/>
                    <a:pt x="195062" y="24333"/>
                    <a:pt x="208887" y="18944"/>
                  </a:cubicBezTo>
                  <a:cubicBezTo>
                    <a:pt x="214025" y="16939"/>
                    <a:pt x="217178" y="8200"/>
                    <a:pt x="210660" y="53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1" name="Google Shape;1081;p21"/>
            <p:cNvSpPr/>
            <p:nvPr/>
          </p:nvSpPr>
          <p:spPr>
            <a:xfrm>
              <a:off x="7245025" y="1751318"/>
              <a:ext cx="110296" cy="172812"/>
            </a:xfrm>
            <a:custGeom>
              <a:avLst/>
              <a:gdLst/>
              <a:ahLst/>
              <a:cxnLst/>
              <a:rect l="l" t="t" r="r" b="b"/>
              <a:pathLst>
                <a:path w="110296" h="172812" extrusionOk="0">
                  <a:moveTo>
                    <a:pt x="99329" y="2215"/>
                  </a:moveTo>
                  <a:cubicBezTo>
                    <a:pt x="64768" y="45264"/>
                    <a:pt x="31264" y="98997"/>
                    <a:pt x="4015" y="147579"/>
                  </a:cubicBezTo>
                  <a:cubicBezTo>
                    <a:pt x="-7800" y="168630"/>
                    <a:pt x="9516" y="176649"/>
                    <a:pt x="16759" y="171111"/>
                  </a:cubicBezTo>
                  <a:cubicBezTo>
                    <a:pt x="30534" y="160576"/>
                    <a:pt x="109352" y="10641"/>
                    <a:pt x="109605" y="10145"/>
                  </a:cubicBezTo>
                  <a:cubicBezTo>
                    <a:pt x="112787" y="3932"/>
                    <a:pt x="104234" y="-3899"/>
                    <a:pt x="99329" y="2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2" name="Google Shape;1082;p21"/>
            <p:cNvSpPr/>
            <p:nvPr/>
          </p:nvSpPr>
          <p:spPr>
            <a:xfrm>
              <a:off x="7717142" y="1869063"/>
              <a:ext cx="47120" cy="225313"/>
            </a:xfrm>
            <a:custGeom>
              <a:avLst/>
              <a:gdLst/>
              <a:ahLst/>
              <a:cxnLst/>
              <a:rect l="l" t="t" r="r" b="b"/>
              <a:pathLst>
                <a:path w="47120" h="225313" extrusionOk="0">
                  <a:moveTo>
                    <a:pt x="43783" y="187302"/>
                  </a:moveTo>
                  <a:cubicBezTo>
                    <a:pt x="21577" y="53942"/>
                    <a:pt x="25946" y="25919"/>
                    <a:pt x="15005" y="3419"/>
                  </a:cubicBezTo>
                  <a:cubicBezTo>
                    <a:pt x="12220" y="-2312"/>
                    <a:pt x="3974" y="-208"/>
                    <a:pt x="2247" y="5087"/>
                  </a:cubicBezTo>
                  <a:cubicBezTo>
                    <a:pt x="-7607" y="35253"/>
                    <a:pt x="17829" y="222044"/>
                    <a:pt x="23146" y="218988"/>
                  </a:cubicBezTo>
                  <a:cubicBezTo>
                    <a:pt x="28284" y="228778"/>
                    <a:pt x="43336" y="226749"/>
                    <a:pt x="46235" y="216035"/>
                  </a:cubicBezTo>
                  <a:cubicBezTo>
                    <a:pt x="48732" y="206844"/>
                    <a:pt x="45317" y="196508"/>
                    <a:pt x="43783" y="187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3" name="Google Shape;1083;p21"/>
            <p:cNvSpPr/>
            <p:nvPr/>
          </p:nvSpPr>
          <p:spPr>
            <a:xfrm>
              <a:off x="8026421" y="1569250"/>
              <a:ext cx="165572" cy="133762"/>
            </a:xfrm>
            <a:custGeom>
              <a:avLst/>
              <a:gdLst/>
              <a:ahLst/>
              <a:cxnLst/>
              <a:rect l="l" t="t" r="r" b="b"/>
              <a:pathLst>
                <a:path w="165572" h="133762" extrusionOk="0">
                  <a:moveTo>
                    <a:pt x="151521" y="103485"/>
                  </a:moveTo>
                  <a:cubicBezTo>
                    <a:pt x="28894" y="-13971"/>
                    <a:pt x="-51969" y="-27935"/>
                    <a:pt x="38972" y="43841"/>
                  </a:cubicBezTo>
                  <a:cubicBezTo>
                    <a:pt x="107776" y="98145"/>
                    <a:pt x="162527" y="156285"/>
                    <a:pt x="165520" y="124942"/>
                  </a:cubicBezTo>
                  <a:cubicBezTo>
                    <a:pt x="166349" y="116278"/>
                    <a:pt x="157220" y="108943"/>
                    <a:pt x="151521" y="1034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4" name="Google Shape;1084;p21"/>
            <p:cNvSpPr/>
            <p:nvPr/>
          </p:nvSpPr>
          <p:spPr>
            <a:xfrm>
              <a:off x="8088941" y="1110279"/>
              <a:ext cx="202394" cy="56205"/>
            </a:xfrm>
            <a:custGeom>
              <a:avLst/>
              <a:gdLst/>
              <a:ahLst/>
              <a:cxnLst/>
              <a:rect l="l" t="t" r="r" b="b"/>
              <a:pathLst>
                <a:path w="202394" h="56205" extrusionOk="0">
                  <a:moveTo>
                    <a:pt x="1948" y="46055"/>
                  </a:moveTo>
                  <a:cubicBezTo>
                    <a:pt x="-22278" y="77949"/>
                    <a:pt x="187259" y="25412"/>
                    <a:pt x="197450" y="15149"/>
                  </a:cubicBezTo>
                  <a:cubicBezTo>
                    <a:pt x="237964" y="-25632"/>
                    <a:pt x="16627" y="26717"/>
                    <a:pt x="1948" y="4605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5" name="Google Shape;1085;p21"/>
            <p:cNvSpPr/>
            <p:nvPr/>
          </p:nvSpPr>
          <p:spPr>
            <a:xfrm>
              <a:off x="7756578" y="776365"/>
              <a:ext cx="56228" cy="157307"/>
            </a:xfrm>
            <a:custGeom>
              <a:avLst/>
              <a:gdLst/>
              <a:ahLst/>
              <a:cxnLst/>
              <a:rect l="l" t="t" r="r" b="b"/>
              <a:pathLst>
                <a:path w="56228" h="157307" extrusionOk="0">
                  <a:moveTo>
                    <a:pt x="55091" y="7042"/>
                  </a:moveTo>
                  <a:cubicBezTo>
                    <a:pt x="30920" y="-36617"/>
                    <a:pt x="-1412" y="136492"/>
                    <a:pt x="48" y="149241"/>
                  </a:cubicBezTo>
                  <a:cubicBezTo>
                    <a:pt x="1011" y="157642"/>
                    <a:pt x="10408" y="160218"/>
                    <a:pt x="15496" y="153424"/>
                  </a:cubicBezTo>
                  <a:cubicBezTo>
                    <a:pt x="24447" y="141469"/>
                    <a:pt x="63327" y="21915"/>
                    <a:pt x="55091" y="70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6" name="Google Shape;1086;p21"/>
            <p:cNvSpPr/>
            <p:nvPr/>
          </p:nvSpPr>
          <p:spPr>
            <a:xfrm>
              <a:off x="7471677" y="2250303"/>
              <a:ext cx="42518" cy="103699"/>
            </a:xfrm>
            <a:custGeom>
              <a:avLst/>
              <a:gdLst/>
              <a:ahLst/>
              <a:cxnLst/>
              <a:rect l="l" t="t" r="r" b="b"/>
              <a:pathLst>
                <a:path w="42518" h="103699" extrusionOk="0">
                  <a:moveTo>
                    <a:pt x="31271" y="1464"/>
                  </a:moveTo>
                  <a:cubicBezTo>
                    <a:pt x="12962" y="10466"/>
                    <a:pt x="-18298" y="124855"/>
                    <a:pt x="13980" y="100236"/>
                  </a:cubicBezTo>
                  <a:cubicBezTo>
                    <a:pt x="19510" y="96023"/>
                    <a:pt x="62446" y="-13855"/>
                    <a:pt x="31271" y="14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7" name="Google Shape;1087;p21"/>
            <p:cNvSpPr/>
            <p:nvPr/>
          </p:nvSpPr>
          <p:spPr>
            <a:xfrm>
              <a:off x="7429700" y="2269085"/>
              <a:ext cx="31515" cy="57750"/>
            </a:xfrm>
            <a:custGeom>
              <a:avLst/>
              <a:gdLst/>
              <a:ahLst/>
              <a:cxnLst/>
              <a:rect l="l" t="t" r="r" b="b"/>
              <a:pathLst>
                <a:path w="31515" h="57750" extrusionOk="0">
                  <a:moveTo>
                    <a:pt x="31488" y="7295"/>
                  </a:moveTo>
                  <a:cubicBezTo>
                    <a:pt x="32104" y="1286"/>
                    <a:pt x="22141" y="-5329"/>
                    <a:pt x="16561" y="6799"/>
                  </a:cubicBezTo>
                  <a:cubicBezTo>
                    <a:pt x="14511" y="10814"/>
                    <a:pt x="10147" y="21210"/>
                    <a:pt x="3892" y="33070"/>
                  </a:cubicBezTo>
                  <a:cubicBezTo>
                    <a:pt x="-11750" y="62780"/>
                    <a:pt x="24335" y="77454"/>
                    <a:pt x="31488" y="72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8" name="Google Shape;1088;p21"/>
            <p:cNvSpPr/>
            <p:nvPr/>
          </p:nvSpPr>
          <p:spPr>
            <a:xfrm>
              <a:off x="7342034" y="2261530"/>
              <a:ext cx="32682" cy="45030"/>
            </a:xfrm>
            <a:custGeom>
              <a:avLst/>
              <a:gdLst/>
              <a:ahLst/>
              <a:cxnLst/>
              <a:rect l="l" t="t" r="r" b="b"/>
              <a:pathLst>
                <a:path w="32682" h="45030" extrusionOk="0">
                  <a:moveTo>
                    <a:pt x="7786" y="15064"/>
                  </a:moveTo>
                  <a:cubicBezTo>
                    <a:pt x="-12960" y="43092"/>
                    <a:pt x="13063" y="55433"/>
                    <a:pt x="24386" y="34586"/>
                  </a:cubicBezTo>
                  <a:cubicBezTo>
                    <a:pt x="42099" y="1938"/>
                    <a:pt x="29048" y="-13659"/>
                    <a:pt x="7786" y="150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9" name="Google Shape;1089;p21"/>
            <p:cNvSpPr/>
            <p:nvPr/>
          </p:nvSpPr>
          <p:spPr>
            <a:xfrm>
              <a:off x="8474439" y="1316330"/>
              <a:ext cx="124130" cy="48961"/>
            </a:xfrm>
            <a:custGeom>
              <a:avLst/>
              <a:gdLst/>
              <a:ahLst/>
              <a:cxnLst/>
              <a:rect l="l" t="t" r="r" b="b"/>
              <a:pathLst>
                <a:path w="124130" h="48961" extrusionOk="0">
                  <a:moveTo>
                    <a:pt x="123062" y="32572"/>
                  </a:moveTo>
                  <a:cubicBezTo>
                    <a:pt x="118416" y="18265"/>
                    <a:pt x="104501" y="18037"/>
                    <a:pt x="65715" y="8315"/>
                  </a:cubicBezTo>
                  <a:cubicBezTo>
                    <a:pt x="-19228" y="-12979"/>
                    <a:pt x="-10888" y="11447"/>
                    <a:pt x="29407" y="27773"/>
                  </a:cubicBezTo>
                  <a:cubicBezTo>
                    <a:pt x="61506" y="40770"/>
                    <a:pt x="133750" y="65507"/>
                    <a:pt x="123062" y="3257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090" name="Google Shape;1090;p21"/>
            <p:cNvGrpSpPr/>
            <p:nvPr/>
          </p:nvGrpSpPr>
          <p:grpSpPr>
            <a:xfrm>
              <a:off x="8511472" y="1392475"/>
              <a:ext cx="68821" cy="30671"/>
              <a:chOff x="8511472" y="1392475"/>
              <a:chExt cx="68821" cy="30671"/>
            </a:xfrm>
          </p:grpSpPr>
          <p:sp>
            <p:nvSpPr>
              <p:cNvPr id="1091" name="Google Shape;1091;p21"/>
              <p:cNvSpPr/>
              <p:nvPr/>
            </p:nvSpPr>
            <p:spPr>
              <a:xfrm>
                <a:off x="8519230" y="1411870"/>
                <a:ext cx="679" cy="515"/>
              </a:xfrm>
              <a:custGeom>
                <a:avLst/>
                <a:gdLst/>
                <a:ahLst/>
                <a:cxnLst/>
                <a:rect l="l" t="t" r="r" b="b"/>
                <a:pathLst>
                  <a:path w="679" h="515" extrusionOk="0">
                    <a:moveTo>
                      <a:pt x="680" y="516"/>
                    </a:moveTo>
                    <a:cubicBezTo>
                      <a:pt x="526" y="411"/>
                      <a:pt x="392" y="277"/>
                      <a:pt x="243" y="163"/>
                    </a:cubicBezTo>
                    <a:cubicBezTo>
                      <a:pt x="-129" y="-95"/>
                      <a:pt x="-139" y="-95"/>
                      <a:pt x="680" y="5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2" name="Google Shape;1092;p21"/>
              <p:cNvSpPr/>
              <p:nvPr/>
            </p:nvSpPr>
            <p:spPr>
              <a:xfrm>
                <a:off x="8511472" y="1392475"/>
                <a:ext cx="68821" cy="30671"/>
              </a:xfrm>
              <a:custGeom>
                <a:avLst/>
                <a:gdLst/>
                <a:ahLst/>
                <a:cxnLst/>
                <a:rect l="l" t="t" r="r" b="b"/>
                <a:pathLst>
                  <a:path w="68821" h="30671" extrusionOk="0">
                    <a:moveTo>
                      <a:pt x="62181" y="5113"/>
                    </a:moveTo>
                    <a:cubicBezTo>
                      <a:pt x="56090" y="894"/>
                      <a:pt x="23350" y="-3115"/>
                      <a:pt x="6124" y="3544"/>
                    </a:cubicBezTo>
                    <a:cubicBezTo>
                      <a:pt x="-3620" y="3743"/>
                      <a:pt x="-5194" y="19181"/>
                      <a:pt x="27793" y="26788"/>
                    </a:cubicBezTo>
                    <a:cubicBezTo>
                      <a:pt x="35260" y="28510"/>
                      <a:pt x="52282" y="32282"/>
                      <a:pt x="58934" y="29910"/>
                    </a:cubicBezTo>
                    <a:cubicBezTo>
                      <a:pt x="70491" y="25796"/>
                      <a:pt x="72363" y="12164"/>
                      <a:pt x="62181" y="51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3" name="Google Shape;1093;p21"/>
              <p:cNvSpPr/>
              <p:nvPr/>
            </p:nvSpPr>
            <p:spPr>
              <a:xfrm>
                <a:off x="8521572" y="1394109"/>
                <a:ext cx="725" cy="299"/>
              </a:xfrm>
              <a:custGeom>
                <a:avLst/>
                <a:gdLst/>
                <a:ahLst/>
                <a:cxnLst/>
                <a:rect l="l" t="t" r="r" b="b"/>
                <a:pathLst>
                  <a:path w="725" h="299" extrusionOk="0">
                    <a:moveTo>
                      <a:pt x="254" y="218"/>
                    </a:moveTo>
                    <a:cubicBezTo>
                      <a:pt x="408" y="149"/>
                      <a:pt x="572" y="60"/>
                      <a:pt x="726" y="0"/>
                    </a:cubicBezTo>
                    <a:cubicBezTo>
                      <a:pt x="-153" y="347"/>
                      <a:pt x="-133" y="352"/>
                      <a:pt x="254" y="2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94" name="Google Shape;1094;p21"/>
            <p:cNvGrpSpPr/>
            <p:nvPr/>
          </p:nvGrpSpPr>
          <p:grpSpPr>
            <a:xfrm>
              <a:off x="8491331" y="1489807"/>
              <a:ext cx="59056" cy="40733"/>
              <a:chOff x="8491331" y="1489807"/>
              <a:chExt cx="59056" cy="40733"/>
            </a:xfrm>
          </p:grpSpPr>
          <p:sp>
            <p:nvSpPr>
              <p:cNvPr id="1095" name="Google Shape;1095;p21"/>
              <p:cNvSpPr/>
              <p:nvPr/>
            </p:nvSpPr>
            <p:spPr>
              <a:xfrm>
                <a:off x="8496960" y="1490211"/>
                <a:ext cx="844" cy="367"/>
              </a:xfrm>
              <a:custGeom>
                <a:avLst/>
                <a:gdLst/>
                <a:ahLst/>
                <a:cxnLst/>
                <a:rect l="l" t="t" r="r" b="b"/>
                <a:pathLst>
                  <a:path w="844" h="367" extrusionOk="0">
                    <a:moveTo>
                      <a:pt x="506" y="179"/>
                    </a:moveTo>
                    <a:cubicBezTo>
                      <a:pt x="928" y="-9"/>
                      <a:pt x="1142" y="-173"/>
                      <a:pt x="0" y="368"/>
                    </a:cubicBezTo>
                    <a:cubicBezTo>
                      <a:pt x="308" y="274"/>
                      <a:pt x="174" y="323"/>
                      <a:pt x="506" y="17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6" name="Google Shape;1096;p21"/>
              <p:cNvSpPr/>
              <p:nvPr/>
            </p:nvSpPr>
            <p:spPr>
              <a:xfrm>
                <a:off x="8491331" y="1489807"/>
                <a:ext cx="59056" cy="40733"/>
              </a:xfrm>
              <a:custGeom>
                <a:avLst/>
                <a:gdLst/>
                <a:ahLst/>
                <a:cxnLst/>
                <a:rect l="l" t="t" r="r" b="b"/>
                <a:pathLst>
                  <a:path w="59056" h="40733" extrusionOk="0">
                    <a:moveTo>
                      <a:pt x="58429" y="24402"/>
                    </a:moveTo>
                    <a:cubicBezTo>
                      <a:pt x="46942" y="-6012"/>
                      <a:pt x="-47468" y="-13520"/>
                      <a:pt x="30694" y="34248"/>
                    </a:cubicBezTo>
                    <a:cubicBezTo>
                      <a:pt x="35673" y="37290"/>
                      <a:pt x="39088" y="40272"/>
                      <a:pt x="45999" y="40714"/>
                    </a:cubicBezTo>
                    <a:cubicBezTo>
                      <a:pt x="53857" y="41215"/>
                      <a:pt x="61294" y="31995"/>
                      <a:pt x="58429" y="244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97" name="Google Shape;1097;p21"/>
            <p:cNvSpPr/>
            <p:nvPr/>
          </p:nvSpPr>
          <p:spPr>
            <a:xfrm>
              <a:off x="8461077" y="1572492"/>
              <a:ext cx="42791" cy="57434"/>
            </a:xfrm>
            <a:custGeom>
              <a:avLst/>
              <a:gdLst/>
              <a:ahLst/>
              <a:cxnLst/>
              <a:rect l="l" t="t" r="r" b="b"/>
              <a:pathLst>
                <a:path w="42791" h="57434" extrusionOk="0">
                  <a:moveTo>
                    <a:pt x="41597" y="38173"/>
                  </a:moveTo>
                  <a:cubicBezTo>
                    <a:pt x="38549" y="30590"/>
                    <a:pt x="21318" y="1604"/>
                    <a:pt x="10282" y="1014"/>
                  </a:cubicBezTo>
                  <a:cubicBezTo>
                    <a:pt x="-12042" y="-7929"/>
                    <a:pt x="6639" y="44941"/>
                    <a:pt x="22425" y="55506"/>
                  </a:cubicBezTo>
                  <a:cubicBezTo>
                    <a:pt x="31713" y="61724"/>
                    <a:pt x="47212" y="52097"/>
                    <a:pt x="41597" y="381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8" name="Google Shape;1098;p21"/>
            <p:cNvSpPr/>
            <p:nvPr/>
          </p:nvSpPr>
          <p:spPr>
            <a:xfrm>
              <a:off x="7516434" y="372116"/>
              <a:ext cx="34075" cy="98429"/>
            </a:xfrm>
            <a:custGeom>
              <a:avLst/>
              <a:gdLst/>
              <a:ahLst/>
              <a:cxnLst/>
              <a:rect l="l" t="t" r="r" b="b"/>
              <a:pathLst>
                <a:path w="34075" h="98429" extrusionOk="0">
                  <a:moveTo>
                    <a:pt x="32934" y="58448"/>
                  </a:moveTo>
                  <a:cubicBezTo>
                    <a:pt x="26585" y="-16093"/>
                    <a:pt x="5854" y="-2124"/>
                    <a:pt x="1361" y="8585"/>
                  </a:cubicBezTo>
                  <a:cubicBezTo>
                    <a:pt x="-1791" y="16098"/>
                    <a:pt x="1351" y="25249"/>
                    <a:pt x="2592" y="48726"/>
                  </a:cubicBezTo>
                  <a:cubicBezTo>
                    <a:pt x="4429" y="83344"/>
                    <a:pt x="517" y="82987"/>
                    <a:pt x="3124" y="89165"/>
                  </a:cubicBezTo>
                  <a:cubicBezTo>
                    <a:pt x="9279" y="103750"/>
                    <a:pt x="29484" y="99998"/>
                    <a:pt x="32964" y="85686"/>
                  </a:cubicBezTo>
                  <a:cubicBezTo>
                    <a:pt x="35064" y="77086"/>
                    <a:pt x="33679" y="67162"/>
                    <a:pt x="32934" y="5844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9" name="Google Shape;1099;p21"/>
            <p:cNvSpPr/>
            <p:nvPr/>
          </p:nvSpPr>
          <p:spPr>
            <a:xfrm>
              <a:off x="7449428" y="400511"/>
              <a:ext cx="38221" cy="65118"/>
            </a:xfrm>
            <a:custGeom>
              <a:avLst/>
              <a:gdLst/>
              <a:ahLst/>
              <a:cxnLst/>
              <a:rect l="l" t="t" r="r" b="b"/>
              <a:pathLst>
                <a:path w="38221" h="65118" extrusionOk="0">
                  <a:moveTo>
                    <a:pt x="37396" y="36300"/>
                  </a:moveTo>
                  <a:cubicBezTo>
                    <a:pt x="29567" y="-8040"/>
                    <a:pt x="-4627" y="-8273"/>
                    <a:pt x="526" y="16867"/>
                  </a:cubicBezTo>
                  <a:cubicBezTo>
                    <a:pt x="531" y="16902"/>
                    <a:pt x="5486" y="27576"/>
                    <a:pt x="9124" y="50726"/>
                  </a:cubicBezTo>
                  <a:cubicBezTo>
                    <a:pt x="12475" y="71990"/>
                    <a:pt x="43646" y="71682"/>
                    <a:pt x="37396" y="36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00" name="Google Shape;1100;p21"/>
            <p:cNvGrpSpPr/>
            <p:nvPr/>
          </p:nvGrpSpPr>
          <p:grpSpPr>
            <a:xfrm>
              <a:off x="7371168" y="422183"/>
              <a:ext cx="33273" cy="58687"/>
              <a:chOff x="7371168" y="422183"/>
              <a:chExt cx="33273" cy="58687"/>
            </a:xfrm>
          </p:grpSpPr>
          <p:sp>
            <p:nvSpPr>
              <p:cNvPr id="1101" name="Google Shape;1101;p21"/>
              <p:cNvSpPr/>
              <p:nvPr/>
            </p:nvSpPr>
            <p:spPr>
              <a:xfrm>
                <a:off x="7371168" y="422183"/>
                <a:ext cx="33273" cy="58687"/>
              </a:xfrm>
              <a:custGeom>
                <a:avLst/>
                <a:gdLst/>
                <a:ahLst/>
                <a:cxnLst/>
                <a:rect l="l" t="t" r="r" b="b"/>
                <a:pathLst>
                  <a:path w="33273" h="58687" extrusionOk="0">
                    <a:moveTo>
                      <a:pt x="31055" y="30513"/>
                    </a:moveTo>
                    <a:cubicBezTo>
                      <a:pt x="27321" y="20335"/>
                      <a:pt x="21707" y="-1321"/>
                      <a:pt x="11411" y="63"/>
                    </a:cubicBezTo>
                    <a:cubicBezTo>
                      <a:pt x="2704" y="1235"/>
                      <a:pt x="-359" y="17174"/>
                      <a:pt x="33" y="26022"/>
                    </a:cubicBezTo>
                    <a:cubicBezTo>
                      <a:pt x="2168" y="74167"/>
                      <a:pt x="43118" y="63364"/>
                      <a:pt x="31055" y="305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2" name="Google Shape;1102;p21"/>
              <p:cNvSpPr/>
              <p:nvPr/>
            </p:nvSpPr>
            <p:spPr>
              <a:xfrm>
                <a:off x="7392026" y="428320"/>
                <a:ext cx="421" cy="530"/>
              </a:xfrm>
              <a:custGeom>
                <a:avLst/>
                <a:gdLst/>
                <a:ahLst/>
                <a:cxnLst/>
                <a:rect l="l" t="t" r="r" b="b"/>
                <a:pathLst>
                  <a:path w="421" h="530" extrusionOk="0">
                    <a:moveTo>
                      <a:pt x="0" y="0"/>
                    </a:moveTo>
                    <a:cubicBezTo>
                      <a:pt x="204" y="288"/>
                      <a:pt x="372" y="506"/>
                      <a:pt x="422" y="531"/>
                    </a:cubicBezTo>
                    <a:cubicBezTo>
                      <a:pt x="223" y="278"/>
                      <a:pt x="139" y="174"/>
                      <a:pt x="0"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3" name="Google Shape;1103;p21"/>
            <p:cNvSpPr/>
            <p:nvPr/>
          </p:nvSpPr>
          <p:spPr>
            <a:xfrm>
              <a:off x="7292020" y="470695"/>
              <a:ext cx="49513" cy="45868"/>
            </a:xfrm>
            <a:custGeom>
              <a:avLst/>
              <a:gdLst/>
              <a:ahLst/>
              <a:cxnLst/>
              <a:rect l="l" t="t" r="r" b="b"/>
              <a:pathLst>
                <a:path w="49513" h="45868" extrusionOk="0">
                  <a:moveTo>
                    <a:pt x="48458" y="25437"/>
                  </a:moveTo>
                  <a:cubicBezTo>
                    <a:pt x="38996" y="-1628"/>
                    <a:pt x="1863" y="-6184"/>
                    <a:pt x="26" y="7453"/>
                  </a:cubicBezTo>
                  <a:cubicBezTo>
                    <a:pt x="-703" y="12862"/>
                    <a:pt x="13996" y="23531"/>
                    <a:pt x="20206" y="33600"/>
                  </a:cubicBezTo>
                  <a:cubicBezTo>
                    <a:pt x="34920" y="57435"/>
                    <a:pt x="54261" y="42031"/>
                    <a:pt x="48458" y="254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4" name="Google Shape;1104;p21"/>
            <p:cNvSpPr/>
            <p:nvPr/>
          </p:nvSpPr>
          <p:spPr>
            <a:xfrm>
              <a:off x="8138616" y="2123653"/>
              <a:ext cx="41013" cy="47332"/>
            </a:xfrm>
            <a:custGeom>
              <a:avLst/>
              <a:gdLst/>
              <a:ahLst/>
              <a:cxnLst/>
              <a:rect l="l" t="t" r="r" b="b"/>
              <a:pathLst>
                <a:path w="41013" h="47332" extrusionOk="0">
                  <a:moveTo>
                    <a:pt x="40543" y="27564"/>
                  </a:moveTo>
                  <a:cubicBezTo>
                    <a:pt x="38661" y="17619"/>
                    <a:pt x="20075" y="-1565"/>
                    <a:pt x="9740" y="102"/>
                  </a:cubicBezTo>
                  <a:cubicBezTo>
                    <a:pt x="2864" y="-136"/>
                    <a:pt x="-1445" y="6717"/>
                    <a:pt x="447" y="12032"/>
                  </a:cubicBezTo>
                  <a:cubicBezTo>
                    <a:pt x="1012" y="17922"/>
                    <a:pt x="3827" y="17833"/>
                    <a:pt x="12132" y="35315"/>
                  </a:cubicBezTo>
                  <a:cubicBezTo>
                    <a:pt x="21614" y="55255"/>
                    <a:pt x="44579" y="48798"/>
                    <a:pt x="40543" y="275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5" name="Google Shape;1105;p21"/>
            <p:cNvSpPr/>
            <p:nvPr/>
          </p:nvSpPr>
          <p:spPr>
            <a:xfrm>
              <a:off x="8098962" y="2160390"/>
              <a:ext cx="35835" cy="45304"/>
            </a:xfrm>
            <a:custGeom>
              <a:avLst/>
              <a:gdLst/>
              <a:ahLst/>
              <a:cxnLst/>
              <a:rect l="l" t="t" r="r" b="b"/>
              <a:pathLst>
                <a:path w="35835" h="45304" extrusionOk="0">
                  <a:moveTo>
                    <a:pt x="35835" y="33232"/>
                  </a:moveTo>
                  <a:cubicBezTo>
                    <a:pt x="35860" y="26910"/>
                    <a:pt x="4561" y="-14080"/>
                    <a:pt x="207" y="5040"/>
                  </a:cubicBezTo>
                  <a:cubicBezTo>
                    <a:pt x="-533" y="8286"/>
                    <a:pt x="942" y="9700"/>
                    <a:pt x="1021" y="11367"/>
                  </a:cubicBezTo>
                  <a:cubicBezTo>
                    <a:pt x="4531" y="57563"/>
                    <a:pt x="35786" y="47767"/>
                    <a:pt x="35835" y="332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06" name="Google Shape;1106;p21"/>
            <p:cNvGrpSpPr/>
            <p:nvPr/>
          </p:nvGrpSpPr>
          <p:grpSpPr>
            <a:xfrm>
              <a:off x="8250841" y="628206"/>
              <a:ext cx="44100" cy="53717"/>
              <a:chOff x="8250841" y="628206"/>
              <a:chExt cx="44100" cy="53717"/>
            </a:xfrm>
          </p:grpSpPr>
          <p:sp>
            <p:nvSpPr>
              <p:cNvPr id="1107" name="Google Shape;1107;p21"/>
              <p:cNvSpPr/>
              <p:nvPr/>
            </p:nvSpPr>
            <p:spPr>
              <a:xfrm>
                <a:off x="8277149" y="640177"/>
                <a:ext cx="132" cy="139"/>
              </a:xfrm>
              <a:custGeom>
                <a:avLst/>
                <a:gdLst/>
                <a:ahLst/>
                <a:cxnLst/>
                <a:rect l="l" t="t" r="r" b="b"/>
                <a:pathLst>
                  <a:path w="132" h="139" extrusionOk="0">
                    <a:moveTo>
                      <a:pt x="133" y="0"/>
                    </a:moveTo>
                    <a:cubicBezTo>
                      <a:pt x="-61" y="203"/>
                      <a:pt x="-26" y="169"/>
                      <a:pt x="133" y="0"/>
                    </a:cubicBezTo>
                    <a:lnTo>
                      <a:pt x="133"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8" name="Google Shape;1108;p21"/>
              <p:cNvSpPr/>
              <p:nvPr/>
            </p:nvSpPr>
            <p:spPr>
              <a:xfrm>
                <a:off x="8250841" y="628206"/>
                <a:ext cx="44100" cy="53717"/>
              </a:xfrm>
              <a:custGeom>
                <a:avLst/>
                <a:gdLst/>
                <a:ahLst/>
                <a:cxnLst/>
                <a:rect l="l" t="t" r="r" b="b"/>
                <a:pathLst>
                  <a:path w="44100" h="53717" extrusionOk="0">
                    <a:moveTo>
                      <a:pt x="29216" y="8725"/>
                    </a:moveTo>
                    <a:cubicBezTo>
                      <a:pt x="28556" y="9355"/>
                      <a:pt x="24803" y="13653"/>
                      <a:pt x="27225" y="11166"/>
                    </a:cubicBezTo>
                    <a:cubicBezTo>
                      <a:pt x="2344" y="36718"/>
                      <a:pt x="2543" y="31418"/>
                      <a:pt x="453" y="38683"/>
                    </a:cubicBezTo>
                    <a:cubicBezTo>
                      <a:pt x="-2575" y="49223"/>
                      <a:pt x="9885" y="62964"/>
                      <a:pt x="28541" y="45035"/>
                    </a:cubicBezTo>
                    <a:cubicBezTo>
                      <a:pt x="51729" y="22764"/>
                      <a:pt x="46492" y="-17874"/>
                      <a:pt x="29216" y="87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09" name="Google Shape;1109;p21"/>
            <p:cNvSpPr/>
            <p:nvPr/>
          </p:nvSpPr>
          <p:spPr>
            <a:xfrm>
              <a:off x="8287393" y="672761"/>
              <a:ext cx="28446" cy="32017"/>
            </a:xfrm>
            <a:custGeom>
              <a:avLst/>
              <a:gdLst/>
              <a:ahLst/>
              <a:cxnLst/>
              <a:rect l="l" t="t" r="r" b="b"/>
              <a:pathLst>
                <a:path w="28446" h="32017" extrusionOk="0">
                  <a:moveTo>
                    <a:pt x="2012" y="16628"/>
                  </a:moveTo>
                  <a:cubicBezTo>
                    <a:pt x="-4586" y="28757"/>
                    <a:pt x="6281" y="37371"/>
                    <a:pt x="16696" y="28136"/>
                  </a:cubicBezTo>
                  <a:cubicBezTo>
                    <a:pt x="42878" y="4862"/>
                    <a:pt x="19610" y="-15528"/>
                    <a:pt x="2012" y="166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0" name="Google Shape;1110;p21"/>
            <p:cNvSpPr/>
            <p:nvPr/>
          </p:nvSpPr>
          <p:spPr>
            <a:xfrm>
              <a:off x="6822290" y="892130"/>
              <a:ext cx="59276" cy="55901"/>
            </a:xfrm>
            <a:custGeom>
              <a:avLst/>
              <a:gdLst/>
              <a:ahLst/>
              <a:cxnLst/>
              <a:rect l="l" t="t" r="r" b="b"/>
              <a:pathLst>
                <a:path w="59276" h="55901" extrusionOk="0">
                  <a:moveTo>
                    <a:pt x="59033" y="34543"/>
                  </a:moveTo>
                  <a:cubicBezTo>
                    <a:pt x="56600" y="25874"/>
                    <a:pt x="33685" y="9493"/>
                    <a:pt x="27535" y="5354"/>
                  </a:cubicBezTo>
                  <a:cubicBezTo>
                    <a:pt x="7191" y="-8332"/>
                    <a:pt x="-2345" y="7518"/>
                    <a:pt x="489" y="16266"/>
                  </a:cubicBezTo>
                  <a:cubicBezTo>
                    <a:pt x="1810" y="20350"/>
                    <a:pt x="20967" y="44488"/>
                    <a:pt x="34361" y="53499"/>
                  </a:cubicBezTo>
                  <a:cubicBezTo>
                    <a:pt x="43991" y="59975"/>
                    <a:pt x="61545" y="53256"/>
                    <a:pt x="59033" y="34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11" name="Google Shape;1111;p21"/>
            <p:cNvGrpSpPr/>
            <p:nvPr/>
          </p:nvGrpSpPr>
          <p:grpSpPr>
            <a:xfrm>
              <a:off x="6777337" y="953912"/>
              <a:ext cx="57321" cy="47290"/>
              <a:chOff x="6777337" y="953912"/>
              <a:chExt cx="57321" cy="47290"/>
            </a:xfrm>
          </p:grpSpPr>
          <p:sp>
            <p:nvSpPr>
              <p:cNvPr id="1112" name="Google Shape;1112;p21"/>
              <p:cNvSpPr/>
              <p:nvPr/>
            </p:nvSpPr>
            <p:spPr>
              <a:xfrm>
                <a:off x="6778079" y="963763"/>
                <a:ext cx="270" cy="644"/>
              </a:xfrm>
              <a:custGeom>
                <a:avLst/>
                <a:gdLst/>
                <a:ahLst/>
                <a:cxnLst/>
                <a:rect l="l" t="t" r="r" b="b"/>
                <a:pathLst>
                  <a:path w="270" h="644" extrusionOk="0">
                    <a:moveTo>
                      <a:pt x="271" y="644"/>
                    </a:moveTo>
                    <a:cubicBezTo>
                      <a:pt x="166" y="476"/>
                      <a:pt x="151" y="282"/>
                      <a:pt x="62" y="109"/>
                    </a:cubicBezTo>
                    <a:cubicBezTo>
                      <a:pt x="-97" y="-239"/>
                      <a:pt x="77" y="332"/>
                      <a:pt x="271" y="6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3" name="Google Shape;1113;p21"/>
              <p:cNvSpPr/>
              <p:nvPr/>
            </p:nvSpPr>
            <p:spPr>
              <a:xfrm>
                <a:off x="6777337" y="953912"/>
                <a:ext cx="57321" cy="47290"/>
              </a:xfrm>
              <a:custGeom>
                <a:avLst/>
                <a:gdLst/>
                <a:ahLst/>
                <a:cxnLst/>
                <a:rect l="l" t="t" r="r" b="b"/>
                <a:pathLst>
                  <a:path w="57321" h="47290" extrusionOk="0">
                    <a:moveTo>
                      <a:pt x="53068" y="22320"/>
                    </a:moveTo>
                    <a:cubicBezTo>
                      <a:pt x="50466" y="19070"/>
                      <a:pt x="46977" y="17492"/>
                      <a:pt x="43621" y="17516"/>
                    </a:cubicBezTo>
                    <a:cubicBezTo>
                      <a:pt x="33136" y="11760"/>
                      <a:pt x="27427" y="7200"/>
                      <a:pt x="20070" y="4078"/>
                    </a:cubicBezTo>
                    <a:cubicBezTo>
                      <a:pt x="-184" y="-6149"/>
                      <a:pt x="-1430" y="5552"/>
                      <a:pt x="804" y="9954"/>
                    </a:cubicBezTo>
                    <a:cubicBezTo>
                      <a:pt x="30257" y="73547"/>
                      <a:pt x="70577" y="40572"/>
                      <a:pt x="53068" y="223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1114" name="Google Shape;1114;p21"/>
          <p:cNvGrpSpPr/>
          <p:nvPr/>
        </p:nvGrpSpPr>
        <p:grpSpPr>
          <a:xfrm rot="761125">
            <a:off x="7946731" y="3777861"/>
            <a:ext cx="1118055" cy="1246970"/>
            <a:chOff x="5935816" y="7578810"/>
            <a:chExt cx="2236088" cy="2494025"/>
          </a:xfrm>
        </p:grpSpPr>
        <p:sp>
          <p:nvSpPr>
            <p:cNvPr id="1115" name="Google Shape;1115;p21"/>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6" name="Google Shape;1116;p21"/>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7" name="Google Shape;1117;p21"/>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118" name="Google Shape;1118;p21"/>
            <p:cNvPicPr preferRelativeResize="0"/>
            <p:nvPr/>
          </p:nvPicPr>
          <p:blipFill rotWithShape="1">
            <a:blip r:embed="rId4">
              <a:alphaModFix/>
            </a:blip>
            <a:src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119" name="Google Shape;1119;p21"/>
            <p:cNvGrpSpPr/>
            <p:nvPr/>
          </p:nvGrpSpPr>
          <p:grpSpPr>
            <a:xfrm>
              <a:off x="6773326" y="8043650"/>
              <a:ext cx="437630" cy="1820202"/>
              <a:chOff x="6773326" y="8043650"/>
              <a:chExt cx="437630" cy="1820202"/>
            </a:xfrm>
          </p:grpSpPr>
          <p:sp>
            <p:nvSpPr>
              <p:cNvPr id="1120" name="Google Shape;1120;p21"/>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1" name="Google Shape;1121;p21"/>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2" name="Google Shape;1122;p21"/>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23" name="Google Shape;1123;p21"/>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4" name="Google Shape;1124;p21"/>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5" name="Google Shape;1125;p21"/>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6" name="Google Shape;1126;p21"/>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7" name="Google Shape;1127;p21"/>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8" name="Google Shape;1128;p21"/>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9" name="Google Shape;1129;p21"/>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0" name="Google Shape;1130;p21"/>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1" name="Google Shape;1131;p21"/>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2" name="Google Shape;1132;p21"/>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3" name="Google Shape;1133;p21"/>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4" name="Google Shape;1134;p21"/>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5" name="Google Shape;1135;p21"/>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6" name="Google Shape;1136;p21"/>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7" name="Google Shape;1137;p21"/>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8" name="Google Shape;1138;p21"/>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9" name="Google Shape;1139;p21"/>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0" name="Google Shape;1140;p21"/>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1" name="Google Shape;1141;p21"/>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2" name="Google Shape;1142;p21"/>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1" name="Hình Bầu dục 130">
            <a:extLst>
              <a:ext uri="{FF2B5EF4-FFF2-40B4-BE49-F238E27FC236}">
                <a16:creationId xmlns:a16="http://schemas.microsoft.com/office/drawing/2014/main" id="{E9F8F5E3-FAA5-2910-A5A3-BDBFE76E804E}"/>
              </a:ext>
            </a:extLst>
          </p:cNvPr>
          <p:cNvSpPr/>
          <p:nvPr/>
        </p:nvSpPr>
        <p:spPr>
          <a:xfrm>
            <a:off x="67039" y="122675"/>
            <a:ext cx="1897601"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Ví</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dụ</a:t>
            </a:r>
            <a:r>
              <a:rPr lang="en-US" sz="2800" b="1" dirty="0">
                <a:solidFill>
                  <a:sysClr val="windowText" lastClr="000000"/>
                </a:solidFill>
                <a:latin typeface="Times New Roman" panose="02020603050405020304" pitchFamily="18" charset="0"/>
                <a:cs typeface="Times New Roman" panose="02020603050405020304" pitchFamily="18" charset="0"/>
              </a:rPr>
              <a:t> 2</a:t>
            </a:r>
          </a:p>
        </p:txBody>
      </p:sp>
      <p:sp>
        <p:nvSpPr>
          <p:cNvPr id="132" name="Hộp Văn bản 131">
            <a:extLst>
              <a:ext uri="{FF2B5EF4-FFF2-40B4-BE49-F238E27FC236}">
                <a16:creationId xmlns:a16="http://schemas.microsoft.com/office/drawing/2014/main" id="{1F216F32-8EF8-5EAD-420E-44E629AA5663}"/>
              </a:ext>
            </a:extLst>
          </p:cNvPr>
          <p:cNvSpPr txBox="1"/>
          <p:nvPr/>
        </p:nvSpPr>
        <p:spPr>
          <a:xfrm>
            <a:off x="1987117" y="315855"/>
            <a:ext cx="4978127" cy="738664"/>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71,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endParaRPr lang="en-US" sz="28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98684488"/>
              </p:ext>
            </p:extLst>
          </p:nvPr>
        </p:nvGraphicFramePr>
        <p:xfrm>
          <a:off x="6476423" y="486089"/>
          <a:ext cx="1592519" cy="482582"/>
        </p:xfrm>
        <a:graphic>
          <a:graphicData uri="http://schemas.openxmlformats.org/presentationml/2006/ole">
            <mc:AlternateContent xmlns:mc="http://schemas.openxmlformats.org/markup-compatibility/2006">
              <mc:Choice xmlns:v="urn:schemas-microsoft-com:vml" Requires="v">
                <p:oleObj spid="_x0000_s8606" name="Equation" r:id="rId5" imgW="838080" imgH="253800" progId="Equation.DSMT4">
                  <p:embed/>
                </p:oleObj>
              </mc:Choice>
              <mc:Fallback>
                <p:oleObj name="Equation" r:id="rId5" imgW="838080" imgH="253800" progId="Equation.DSMT4">
                  <p:embed/>
                  <p:pic>
                    <p:nvPicPr>
                      <p:cNvPr id="0" name=""/>
                      <p:cNvPicPr/>
                      <p:nvPr/>
                    </p:nvPicPr>
                    <p:blipFill>
                      <a:blip r:embed="rId6"/>
                      <a:stretch>
                        <a:fillRect/>
                      </a:stretch>
                    </p:blipFill>
                    <p:spPr>
                      <a:xfrm>
                        <a:off x="6476423" y="486089"/>
                        <a:ext cx="1592519" cy="482582"/>
                      </a:xfrm>
                      <a:prstGeom prst="rect">
                        <a:avLst/>
                      </a:prstGeom>
                    </p:spPr>
                  </p:pic>
                </p:oleObj>
              </mc:Fallback>
            </mc:AlternateContent>
          </a:graphicData>
        </a:graphic>
      </p:graphicFrame>
      <p:sp>
        <p:nvSpPr>
          <p:cNvPr id="93" name="TextBox 92"/>
          <p:cNvSpPr txBox="1"/>
          <p:nvPr/>
        </p:nvSpPr>
        <p:spPr>
          <a:xfrm>
            <a:off x="118593" y="1152473"/>
            <a:ext cx="125865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94" name="Object 93"/>
          <p:cNvGraphicFramePr>
            <a:graphicFrameLocks noChangeAspect="1"/>
          </p:cNvGraphicFramePr>
          <p:nvPr>
            <p:extLst>
              <p:ext uri="{D42A27DB-BD31-4B8C-83A1-F6EECF244321}">
                <p14:modId xmlns:p14="http://schemas.microsoft.com/office/powerpoint/2010/main" val="1237787409"/>
              </p:ext>
            </p:extLst>
          </p:nvPr>
        </p:nvGraphicFramePr>
        <p:xfrm>
          <a:off x="1268187" y="1157409"/>
          <a:ext cx="2479723" cy="1514583"/>
        </p:xfrm>
        <a:graphic>
          <a:graphicData uri="http://schemas.openxmlformats.org/presentationml/2006/ole">
            <mc:AlternateContent xmlns:mc="http://schemas.openxmlformats.org/markup-compatibility/2006">
              <mc:Choice xmlns:v="urn:schemas-microsoft-com:vml" Requires="v">
                <p:oleObj spid="_x0000_s8607" name="Equation" r:id="rId7" imgW="1663560" imgH="1015920" progId="Equation.DSMT4">
                  <p:embed/>
                </p:oleObj>
              </mc:Choice>
              <mc:Fallback>
                <p:oleObj name="Equation" r:id="rId7" imgW="1663560" imgH="1015920" progId="Equation.DSMT4">
                  <p:embed/>
                  <p:pic>
                    <p:nvPicPr>
                      <p:cNvPr id="14" name="Object 13"/>
                      <p:cNvPicPr/>
                      <p:nvPr/>
                    </p:nvPicPr>
                    <p:blipFill>
                      <a:blip r:embed="rId8"/>
                      <a:stretch>
                        <a:fillRect/>
                      </a:stretch>
                    </p:blipFill>
                    <p:spPr>
                      <a:xfrm>
                        <a:off x="1268187" y="1157409"/>
                        <a:ext cx="2479723" cy="1514583"/>
                      </a:xfrm>
                      <a:prstGeom prst="rect">
                        <a:avLst/>
                      </a:prstGeom>
                    </p:spPr>
                  </p:pic>
                </p:oleObj>
              </mc:Fallback>
            </mc:AlternateContent>
          </a:graphicData>
        </a:graphic>
      </p:graphicFrame>
      <p:sp>
        <p:nvSpPr>
          <p:cNvPr id="95" name="TextBox 94"/>
          <p:cNvSpPr txBox="1"/>
          <p:nvPr/>
        </p:nvSpPr>
        <p:spPr>
          <a:xfrm>
            <a:off x="67039" y="2555098"/>
            <a:ext cx="5464517"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IAC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IDB,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97202" y="4309228"/>
            <a:ext cx="5009268" cy="523221"/>
            <a:chOff x="319088" y="3923474"/>
            <a:chExt cx="4665534" cy="427522"/>
          </a:xfrm>
        </p:grpSpPr>
        <p:graphicFrame>
          <p:nvGraphicFramePr>
            <p:cNvPr id="99" name="Object 98"/>
            <p:cNvGraphicFramePr>
              <a:graphicFrameLocks noChangeAspect="1"/>
            </p:cNvGraphicFramePr>
            <p:nvPr>
              <p:extLst>
                <p:ext uri="{D42A27DB-BD31-4B8C-83A1-F6EECF244321}">
                  <p14:modId xmlns:p14="http://schemas.microsoft.com/office/powerpoint/2010/main" val="2640967060"/>
                </p:ext>
              </p:extLst>
            </p:nvPr>
          </p:nvGraphicFramePr>
          <p:xfrm>
            <a:off x="319088" y="3963988"/>
            <a:ext cx="1492250" cy="373062"/>
          </p:xfrm>
          <a:graphic>
            <a:graphicData uri="http://schemas.openxmlformats.org/presentationml/2006/ole">
              <mc:AlternateContent xmlns:mc="http://schemas.openxmlformats.org/markup-compatibility/2006">
                <mc:Choice xmlns:v="urn:schemas-microsoft-com:vml" Requires="v">
                  <p:oleObj spid="_x0000_s8608" name="Equation" r:id="rId9" imgW="1015920" imgH="253800" progId="Equation.DSMT4">
                    <p:embed/>
                  </p:oleObj>
                </mc:Choice>
                <mc:Fallback>
                  <p:oleObj name="Equation" r:id="rId9" imgW="1015920" imgH="253800" progId="Equation.DSMT4">
                    <p:embed/>
                    <p:pic>
                      <p:nvPicPr>
                        <p:cNvPr id="19" name="Object 18"/>
                        <p:cNvPicPr/>
                        <p:nvPr/>
                      </p:nvPicPr>
                      <p:blipFill>
                        <a:blip r:embed="rId10"/>
                        <a:stretch>
                          <a:fillRect/>
                        </a:stretch>
                      </p:blipFill>
                      <p:spPr>
                        <a:xfrm>
                          <a:off x="319088" y="3963988"/>
                          <a:ext cx="1492250" cy="373062"/>
                        </a:xfrm>
                        <a:prstGeom prst="rect">
                          <a:avLst/>
                        </a:prstGeom>
                      </p:spPr>
                    </p:pic>
                  </p:oleObj>
                </mc:Fallback>
              </mc:AlternateContent>
            </a:graphicData>
          </a:graphic>
        </p:graphicFrame>
        <p:sp>
          <p:nvSpPr>
            <p:cNvPr id="100" name="TextBox 99"/>
            <p:cNvSpPr txBox="1"/>
            <p:nvPr/>
          </p:nvSpPr>
          <p:spPr>
            <a:xfrm>
              <a:off x="1857827" y="3923474"/>
              <a:ext cx="3126795" cy="427522"/>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ứng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56356" y="3044825"/>
            <a:ext cx="3920419" cy="1261977"/>
            <a:chOff x="1031875" y="3044825"/>
            <a:chExt cx="3644900" cy="893763"/>
          </a:xfrm>
        </p:grpSpPr>
        <p:graphicFrame>
          <p:nvGraphicFramePr>
            <p:cNvPr id="97" name="Object 96"/>
            <p:cNvGraphicFramePr>
              <a:graphicFrameLocks noChangeAspect="1"/>
            </p:cNvGraphicFramePr>
            <p:nvPr>
              <p:extLst>
                <p:ext uri="{D42A27DB-BD31-4B8C-83A1-F6EECF244321}">
                  <p14:modId xmlns:p14="http://schemas.microsoft.com/office/powerpoint/2010/main" val="4224158080"/>
                </p:ext>
              </p:extLst>
            </p:nvPr>
          </p:nvGraphicFramePr>
          <p:xfrm>
            <a:off x="1031875" y="3044825"/>
            <a:ext cx="3644900" cy="893763"/>
          </p:xfrm>
          <a:graphic>
            <a:graphicData uri="http://schemas.openxmlformats.org/presentationml/2006/ole">
              <mc:AlternateContent xmlns:mc="http://schemas.openxmlformats.org/markup-compatibility/2006">
                <mc:Choice xmlns:v="urn:schemas-microsoft-com:vml" Requires="v">
                  <p:oleObj spid="_x0000_s8609" name="Equation" r:id="rId11" imgW="2793960" imgH="685800" progId="Equation.DSMT4">
                    <p:embed/>
                  </p:oleObj>
                </mc:Choice>
                <mc:Fallback>
                  <p:oleObj name="Equation" r:id="rId11" imgW="2793960" imgH="685800" progId="Equation.DSMT4">
                    <p:embed/>
                    <p:pic>
                      <p:nvPicPr>
                        <p:cNvPr id="16" name="Object 15"/>
                        <p:cNvPicPr/>
                        <p:nvPr/>
                      </p:nvPicPr>
                      <p:blipFill>
                        <a:blip r:embed="rId12"/>
                        <a:stretch>
                          <a:fillRect/>
                        </a:stretch>
                      </p:blipFill>
                      <p:spPr>
                        <a:xfrm>
                          <a:off x="1031875" y="3044825"/>
                          <a:ext cx="3644900" cy="893763"/>
                        </a:xfrm>
                        <a:prstGeom prst="rect">
                          <a:avLst/>
                        </a:prstGeom>
                      </p:spPr>
                    </p:pic>
                  </p:oleObj>
                </mc:Fallback>
              </mc:AlternateContent>
            </a:graphicData>
          </a:graphic>
        </p:graphicFrame>
        <p:sp>
          <p:nvSpPr>
            <p:cNvPr id="101" name="TextBox 100"/>
            <p:cNvSpPr txBox="1"/>
            <p:nvPr/>
          </p:nvSpPr>
          <p:spPr>
            <a:xfrm>
              <a:off x="1939293" y="3601095"/>
              <a:ext cx="721169" cy="32696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(đ đ)</a:t>
              </a:r>
              <a:endParaRPr lang="en-US" sz="2400" dirty="0">
                <a:latin typeface="Times New Roman" panose="02020603050405020304" pitchFamily="18" charset="0"/>
                <a:cs typeface="Times New Roman" panose="02020603050405020304" pitchFamily="18" charset="0"/>
              </a:endParaRPr>
            </a:p>
          </p:txBody>
        </p:sp>
      </p:grpSp>
      <p:pic>
        <p:nvPicPr>
          <p:cNvPr id="102" name="Picture 10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15507" y="1012209"/>
            <a:ext cx="3928493" cy="2926604"/>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500"/>
                                        <p:tgtEl>
                                          <p:spTgt spid="1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randombar(horizontal)">
                                      <p:cBhvr>
                                        <p:cTn id="18" dur="5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randombar(horizontal)">
                                      <p:cBhvr>
                                        <p:cTn id="23" dur="5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randombar(horizontal)">
                                      <p:cBhvr>
                                        <p:cTn id="28" dur="500"/>
                                        <p:tgtEl>
                                          <p:spTgt spid="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500" fill="hold"/>
                                        <p:tgtEl>
                                          <p:spTgt spid="95"/>
                                        </p:tgtEl>
                                        <p:attrNameLst>
                                          <p:attrName>ppt_w</p:attrName>
                                        </p:attrNameLst>
                                      </p:cBhvr>
                                      <p:tavLst>
                                        <p:tav tm="0">
                                          <p:val>
                                            <p:fltVal val="0"/>
                                          </p:val>
                                        </p:tav>
                                        <p:tav tm="100000">
                                          <p:val>
                                            <p:strVal val="#ppt_w"/>
                                          </p:val>
                                        </p:tav>
                                      </p:tavLst>
                                    </p:anim>
                                    <p:anim calcmode="lin" valueType="num">
                                      <p:cBhvr>
                                        <p:cTn id="34" dur="500" fill="hold"/>
                                        <p:tgtEl>
                                          <p:spTgt spid="95"/>
                                        </p:tgtEl>
                                        <p:attrNameLst>
                                          <p:attrName>ppt_h</p:attrName>
                                        </p:attrNameLst>
                                      </p:cBhvr>
                                      <p:tavLst>
                                        <p:tav tm="0">
                                          <p:val>
                                            <p:fltVal val="0"/>
                                          </p:val>
                                        </p:tav>
                                        <p:tav tm="100000">
                                          <p:val>
                                            <p:strVal val="#ppt_h"/>
                                          </p:val>
                                        </p:tav>
                                      </p:tavLst>
                                    </p:anim>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p:bldP spid="93" grpId="0"/>
      <p:bldP spid="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grpSp>
        <p:nvGrpSpPr>
          <p:cNvPr id="3" name="Google Shape;983;p19"/>
          <p:cNvGrpSpPr>
            <a:grpSpLocks noGrp="1" noUngrp="1" noRot="1" noMove="1" noResize="1"/>
          </p:cNvGrpSpPr>
          <p:nvPr/>
        </p:nvGrpSpPr>
        <p:grpSpPr>
          <a:xfrm rot="-10317833">
            <a:off x="78602" y="-1140622"/>
            <a:ext cx="8864075" cy="7221999"/>
            <a:chOff x="7261304" y="-1858657"/>
            <a:chExt cx="9504704" cy="14443709"/>
          </a:xfrm>
        </p:grpSpPr>
        <p:sp>
          <p:nvSpPr>
            <p:cNvPr id="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solidFill>
                <a:srgbClr val="00B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rgbClr val="FFCCFF"/>
            </a:solidFill>
            <a:ln>
              <a:solidFill>
                <a:srgbClr val="92D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7" name="Picture 2">
            <a:extLst>
              <a:ext uri="{FF2B5EF4-FFF2-40B4-BE49-F238E27FC236}">
                <a16:creationId xmlns:a16="http://schemas.microsoft.com/office/drawing/2014/main" id="{B3787439-37B1-4B23-B104-125695269A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36274" y="901940"/>
            <a:ext cx="2627816" cy="1896806"/>
          </a:xfrm>
          <a:prstGeom prst="rect">
            <a:avLst/>
          </a:prstGeom>
        </p:spPr>
      </p:pic>
      <p:sp>
        <p:nvSpPr>
          <p:cNvPr id="8" name="Rounded Rectangle 7"/>
          <p:cNvSpPr/>
          <p:nvPr/>
        </p:nvSpPr>
        <p:spPr>
          <a:xfrm>
            <a:off x="1850725" y="13823"/>
            <a:ext cx="5046134" cy="733778"/>
          </a:xfrm>
          <a:prstGeom prst="round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HOẠT ĐỘNG NHÓM</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17689" y="2878667"/>
            <a:ext cx="3465689" cy="1871184"/>
          </a:xfrm>
          <a:prstGeom prst="roundRect">
            <a:avLst/>
          </a:prstGeom>
          <a:solidFill>
            <a:srgbClr val="FFFF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NHÓM 1 + 2</a:t>
            </a:r>
          </a:p>
          <a:p>
            <a:pPr algn="ct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Luyện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1</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399" y="854069"/>
            <a:ext cx="2506737" cy="2108470"/>
          </a:xfrm>
          <a:prstGeom prst="rect">
            <a:avLst/>
          </a:prstGeom>
        </p:spPr>
      </p:pic>
      <p:sp>
        <p:nvSpPr>
          <p:cNvPr id="11" name="Rounded Rectangle 10"/>
          <p:cNvSpPr/>
          <p:nvPr/>
        </p:nvSpPr>
        <p:spPr>
          <a:xfrm>
            <a:off x="4607639" y="3006589"/>
            <a:ext cx="3465689" cy="1871184"/>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NHÓM 3 + 4</a:t>
            </a:r>
          </a:p>
          <a:p>
            <a:pPr algn="ct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Luyện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2</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2" name="Đồng hồ đếm ngược 3 phút có âm thanh - 3 minute Countdown Timer">
            <a:hlinkClick r:id="" action="ppaction://media"/>
            <a:extLst>
              <a:ext uri="{FF2B5EF4-FFF2-40B4-BE49-F238E27FC236}">
                <a16:creationId xmlns:a16="http://schemas.microsoft.com/office/drawing/2014/main" id="{2EC1A933-833B-4FC0-97F5-F18D6276E12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33423" y="427610"/>
            <a:ext cx="1498999" cy="852917"/>
          </a:xfrm>
          <a:prstGeom prst="rect">
            <a:avLst/>
          </a:prstGeom>
        </p:spPr>
      </p:pic>
    </p:spTree>
    <p:extLst>
      <p:ext uri="{BB962C8B-B14F-4D97-AF65-F5344CB8AC3E}">
        <p14:creationId xmlns:p14="http://schemas.microsoft.com/office/powerpoint/2010/main" val="6128266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2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video>
              <p:cMediaNode vol="80000">
                <p:cTn id="32" fill="hold" display="0">
                  <p:stCondLst>
                    <p:cond delay="indefinite"/>
                  </p:stCondLst>
                </p:cTn>
                <p:tgtEl>
                  <p:spTgt spid="12"/>
                </p:tgtEl>
              </p:cMediaNode>
            </p:video>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C0989DA1-1DC2-0851-AB34-6FE2295D06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11593" y="3124201"/>
            <a:ext cx="1843069" cy="2019299"/>
          </a:xfrm>
          <a:prstGeom prst="rect">
            <a:avLst/>
          </a:prstGeom>
        </p:spPr>
      </p:pic>
      <p:grpSp>
        <p:nvGrpSpPr>
          <p:cNvPr id="8" name="Group 7"/>
          <p:cNvGrpSpPr/>
          <p:nvPr/>
        </p:nvGrpSpPr>
        <p:grpSpPr>
          <a:xfrm>
            <a:off x="0" y="34153"/>
            <a:ext cx="8087018" cy="731307"/>
            <a:chOff x="767644" y="372533"/>
            <a:chExt cx="8087018" cy="731307"/>
          </a:xfrm>
        </p:grpSpPr>
        <p:sp>
          <p:nvSpPr>
            <p:cNvPr id="4" name="Rectangle 3"/>
            <p:cNvSpPr/>
            <p:nvPr/>
          </p:nvSpPr>
          <p:spPr>
            <a:xfrm>
              <a:off x="767644" y="372533"/>
              <a:ext cx="8087018" cy="731307"/>
            </a:xfrm>
            <a:prstGeom prst="rect">
              <a:avLst/>
            </a:prstGeom>
            <a:solidFill>
              <a:srgbClr val="F1FB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Cho </a:t>
              </a:r>
              <a:r>
                <a:rPr lang="en-US" sz="2400" dirty="0" err="1" smtClean="0">
                  <a:solidFill>
                    <a:schemeClr val="tx1"/>
                  </a:solidFill>
                  <a:latin typeface="Times New Roman" panose="02020603050405020304" pitchFamily="18" charset="0"/>
                  <a:cs typeface="Times New Roman" panose="02020603050405020304" pitchFamily="18" charset="0"/>
                </a:rPr>
                <a:t>hai</a:t>
              </a:r>
              <a:r>
                <a:rPr lang="en-US" sz="2400" dirty="0" smtClean="0">
                  <a:solidFill>
                    <a:schemeClr val="tx1"/>
                  </a:solidFill>
                  <a:latin typeface="Times New Roman" panose="02020603050405020304" pitchFamily="18" charset="0"/>
                  <a:cs typeface="Times New Roman" panose="02020603050405020304" pitchFamily="18" charset="0"/>
                </a:rPr>
                <a:t> tam </a:t>
              </a:r>
              <a:r>
                <a:rPr lang="en-US" sz="2400" dirty="0" err="1" smtClean="0">
                  <a:solidFill>
                    <a:schemeClr val="tx1"/>
                  </a:solidFill>
                  <a:latin typeface="Times New Roman" panose="02020603050405020304" pitchFamily="18" charset="0"/>
                  <a:cs typeface="Times New Roman" panose="02020603050405020304" pitchFamily="18" charset="0"/>
                </a:rPr>
                <a:t>giác</a:t>
              </a:r>
              <a:r>
                <a:rPr lang="en-US" sz="2400" dirty="0" smtClean="0">
                  <a:solidFill>
                    <a:schemeClr val="tx1"/>
                  </a:solidFill>
                  <a:latin typeface="Times New Roman" panose="02020603050405020304" pitchFamily="18" charset="0"/>
                  <a:cs typeface="Times New Roman" panose="02020603050405020304" pitchFamily="18" charset="0"/>
                </a:rPr>
                <a:t> ABC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A’B’C’ </a:t>
              </a:r>
              <a:r>
                <a:rPr lang="en-US" sz="2400" dirty="0" err="1" smtClean="0">
                  <a:solidFill>
                    <a:schemeClr val="tx1"/>
                  </a:solidFill>
                  <a:latin typeface="Times New Roman" panose="02020603050405020304" pitchFamily="18" charset="0"/>
                  <a:cs typeface="Times New Roman" panose="02020603050405020304" pitchFamily="18" charset="0"/>
                </a:rPr>
                <a:t>thỏa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mãn</a:t>
              </a:r>
              <a:r>
                <a:rPr lang="en-US" sz="2400" dirty="0" smtClean="0">
                  <a:solidFill>
                    <a:schemeClr val="tx1"/>
                  </a:solidFill>
                  <a:latin typeface="Times New Roman" panose="02020603050405020304" pitchFamily="18" charset="0"/>
                  <a:cs typeface="Times New Roman" panose="02020603050405020304" pitchFamily="18" charset="0"/>
                </a:rPr>
                <a:t> AB = 2, AC = 3, </a:t>
              </a:r>
            </a:p>
            <a:p>
              <a:r>
                <a:rPr lang="en-US" sz="2400" dirty="0" smtClean="0">
                  <a:solidFill>
                    <a:schemeClr val="tx1"/>
                  </a:solidFill>
                  <a:latin typeface="Times New Roman" panose="02020603050405020304" pitchFamily="18" charset="0"/>
                  <a:cs typeface="Times New Roman" panose="02020603050405020304" pitchFamily="18" charset="0"/>
                </a:rPr>
                <a:t>A’B’ = 6, A’C’ = 9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 </a:t>
              </a:r>
              <a:r>
                <a:rPr lang="en-US" sz="2400" dirty="0" err="1" smtClean="0">
                  <a:solidFill>
                    <a:schemeClr val="tx1"/>
                  </a:solidFill>
                  <a:latin typeface="Times New Roman" panose="02020603050405020304" pitchFamily="18" charset="0"/>
                  <a:cs typeface="Times New Roman" panose="02020603050405020304" pitchFamily="18" charset="0"/>
                </a:rPr>
                <a:t>Chứng</a:t>
              </a:r>
              <a:r>
                <a:rPr lang="en-US" sz="2400" dirty="0" smtClean="0">
                  <a:solidFill>
                    <a:schemeClr val="tx1"/>
                  </a:solidFill>
                  <a:latin typeface="Times New Roman" panose="02020603050405020304" pitchFamily="18" charset="0"/>
                  <a:cs typeface="Times New Roman" panose="02020603050405020304" pitchFamily="18" charset="0"/>
                </a:rPr>
                <a:t> minh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srcRect r="81504" b="63439"/>
            <a:stretch/>
          </p:blipFill>
          <p:spPr>
            <a:xfrm>
              <a:off x="767644" y="372533"/>
              <a:ext cx="382297" cy="36565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700176892"/>
                </p:ext>
              </p:extLst>
            </p:nvPr>
          </p:nvGraphicFramePr>
          <p:xfrm>
            <a:off x="3735149" y="682664"/>
            <a:ext cx="791695" cy="384538"/>
          </p:xfrm>
          <a:graphic>
            <a:graphicData uri="http://schemas.openxmlformats.org/presentationml/2006/ole">
              <mc:AlternateContent xmlns:mc="http://schemas.openxmlformats.org/markup-compatibility/2006">
                <mc:Choice xmlns:v="urn:schemas-microsoft-com:vml" Requires="v">
                  <p:oleObj spid="_x0000_s7692" name="Equation" r:id="rId6" imgW="444240" imgH="215640" progId="Equation.DSMT4">
                    <p:embed/>
                  </p:oleObj>
                </mc:Choice>
                <mc:Fallback>
                  <p:oleObj name="Equation" r:id="rId6" imgW="444240" imgH="215640" progId="Equation.DSMT4">
                    <p:embed/>
                    <p:pic>
                      <p:nvPicPr>
                        <p:cNvPr id="0" name=""/>
                        <p:cNvPicPr/>
                        <p:nvPr/>
                      </p:nvPicPr>
                      <p:blipFill>
                        <a:blip r:embed="rId7"/>
                        <a:stretch>
                          <a:fillRect/>
                        </a:stretch>
                      </p:blipFill>
                      <p:spPr>
                        <a:xfrm>
                          <a:off x="3735149" y="682664"/>
                          <a:ext cx="791695" cy="3845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83324045"/>
                </p:ext>
              </p:extLst>
            </p:nvPr>
          </p:nvGraphicFramePr>
          <p:xfrm>
            <a:off x="6310750" y="682664"/>
            <a:ext cx="1495174" cy="421176"/>
          </p:xfrm>
          <a:graphic>
            <a:graphicData uri="http://schemas.openxmlformats.org/presentationml/2006/ole">
              <mc:AlternateContent xmlns:mc="http://schemas.openxmlformats.org/markup-compatibility/2006">
                <mc:Choice xmlns:v="urn:schemas-microsoft-com:vml" Requires="v">
                  <p:oleObj spid="_x0000_s7693" name="Equation" r:id="rId8" imgW="901440" imgH="253800" progId="Equation.DSMT4">
                    <p:embed/>
                  </p:oleObj>
                </mc:Choice>
                <mc:Fallback>
                  <p:oleObj name="Equation" r:id="rId8" imgW="901440" imgH="253800" progId="Equation.DSMT4">
                    <p:embed/>
                    <p:pic>
                      <p:nvPicPr>
                        <p:cNvPr id="0" name=""/>
                        <p:cNvPicPr/>
                        <p:nvPr/>
                      </p:nvPicPr>
                      <p:blipFill>
                        <a:blip r:embed="rId9"/>
                        <a:stretch>
                          <a:fillRect/>
                        </a:stretch>
                      </p:blipFill>
                      <p:spPr>
                        <a:xfrm>
                          <a:off x="6310750" y="682664"/>
                          <a:ext cx="1495174" cy="421176"/>
                        </a:xfrm>
                        <a:prstGeom prst="rect">
                          <a:avLst/>
                        </a:prstGeom>
                      </p:spPr>
                    </p:pic>
                  </p:oleObj>
                </mc:Fallback>
              </mc:AlternateContent>
            </a:graphicData>
          </a:graphic>
        </p:graphicFrame>
      </p:grpSp>
      <p:sp>
        <p:nvSpPr>
          <p:cNvPr id="9" name="TextBox 8"/>
          <p:cNvSpPr txBox="1"/>
          <p:nvPr/>
        </p:nvSpPr>
        <p:spPr>
          <a:xfrm>
            <a:off x="3380565" y="729650"/>
            <a:ext cx="914817" cy="461665"/>
          </a:xfrm>
          <a:prstGeom prst="rect">
            <a:avLst/>
          </a:prstGeom>
          <a:noFill/>
        </p:spPr>
        <p:txBody>
          <a:bodyPr wrap="square" rtlCol="0">
            <a:spAutoFit/>
          </a:bodyPr>
          <a:lstStyle/>
          <a:p>
            <a:r>
              <a:rPr lang="en-US" sz="2400" dirty="0" smtClean="0">
                <a:solidFill>
                  <a:schemeClr val="tx1"/>
                </a:solidFill>
                <a:latin typeface="Times New Roman" panose="02020603050405020304" pitchFamily="18" charset="0"/>
                <a:cs typeface="Times New Roman" panose="02020603050405020304" pitchFamily="18" charset="0"/>
              </a:rPr>
              <a:t>BL</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4915064" y="2575145"/>
            <a:ext cx="2751257" cy="2176046"/>
          </a:xfrm>
          <a:prstGeom prst="rect">
            <a:avLst/>
          </a:prstGeom>
        </p:spPr>
      </p:pic>
      <p:pic>
        <p:nvPicPr>
          <p:cNvPr id="12" name="Picture 11"/>
          <p:cNvPicPr>
            <a:picLocks noChangeAspect="1"/>
          </p:cNvPicPr>
          <p:nvPr/>
        </p:nvPicPr>
        <p:blipFill>
          <a:blip r:embed="rId11"/>
          <a:stretch>
            <a:fillRect/>
          </a:stretch>
        </p:blipFill>
        <p:spPr>
          <a:xfrm>
            <a:off x="5187335" y="1178843"/>
            <a:ext cx="1777667" cy="1450626"/>
          </a:xfrm>
          <a:prstGeom prst="rect">
            <a:avLst/>
          </a:prstGeom>
        </p:spPr>
      </p:pic>
      <p:sp>
        <p:nvSpPr>
          <p:cNvPr id="13" name="TextBox 12"/>
          <p:cNvSpPr txBox="1"/>
          <p:nvPr/>
        </p:nvSpPr>
        <p:spPr>
          <a:xfrm>
            <a:off x="40415" y="938839"/>
            <a:ext cx="126435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149456138"/>
              </p:ext>
            </p:extLst>
          </p:nvPr>
        </p:nvGraphicFramePr>
        <p:xfrm>
          <a:off x="1104909" y="907648"/>
          <a:ext cx="2938600" cy="1243254"/>
        </p:xfrm>
        <a:graphic>
          <a:graphicData uri="http://schemas.openxmlformats.org/presentationml/2006/ole">
            <mc:AlternateContent xmlns:mc="http://schemas.openxmlformats.org/markup-compatibility/2006">
              <mc:Choice xmlns:v="urn:schemas-microsoft-com:vml" Requires="v">
                <p:oleObj spid="_x0000_s7694" name="Equation" r:id="rId12" imgW="1981080" imgH="838080" progId="Equation.DSMT4">
                  <p:embed/>
                </p:oleObj>
              </mc:Choice>
              <mc:Fallback>
                <p:oleObj name="Equation" r:id="rId12" imgW="1981080" imgH="838080" progId="Equation.DSMT4">
                  <p:embed/>
                  <p:pic>
                    <p:nvPicPr>
                      <p:cNvPr id="0" name=""/>
                      <p:cNvPicPr/>
                      <p:nvPr/>
                    </p:nvPicPr>
                    <p:blipFill>
                      <a:blip r:embed="rId13"/>
                      <a:stretch>
                        <a:fillRect/>
                      </a:stretch>
                    </p:blipFill>
                    <p:spPr>
                      <a:xfrm>
                        <a:off x="1104909" y="907648"/>
                        <a:ext cx="2938600" cy="1243254"/>
                      </a:xfrm>
                      <a:prstGeom prst="rect">
                        <a:avLst/>
                      </a:prstGeom>
                    </p:spPr>
                  </p:pic>
                </p:oleObj>
              </mc:Fallback>
            </mc:AlternateContent>
          </a:graphicData>
        </a:graphic>
      </p:graphicFrame>
      <p:sp>
        <p:nvSpPr>
          <p:cNvPr id="15" name="TextBox 14"/>
          <p:cNvSpPr txBox="1"/>
          <p:nvPr/>
        </p:nvSpPr>
        <p:spPr>
          <a:xfrm>
            <a:off x="33359" y="2154830"/>
            <a:ext cx="4582063"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A’B’C’,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790288053"/>
              </p:ext>
            </p:extLst>
          </p:nvPr>
        </p:nvGraphicFramePr>
        <p:xfrm>
          <a:off x="123210" y="2989755"/>
          <a:ext cx="5064125" cy="1157288"/>
        </p:xfrm>
        <a:graphic>
          <a:graphicData uri="http://schemas.openxmlformats.org/presentationml/2006/ole">
            <mc:AlternateContent xmlns:mc="http://schemas.openxmlformats.org/markup-compatibility/2006">
              <mc:Choice xmlns:v="urn:schemas-microsoft-com:vml" Requires="v">
                <p:oleObj spid="_x0000_s7695" name="Equation" r:id="rId14" imgW="2997000" imgH="685800" progId="Equation.DSMT4">
                  <p:embed/>
                </p:oleObj>
              </mc:Choice>
              <mc:Fallback>
                <p:oleObj name="Equation" r:id="rId14" imgW="2997000" imgH="685800" progId="Equation.DSMT4">
                  <p:embed/>
                  <p:pic>
                    <p:nvPicPr>
                      <p:cNvPr id="0" name=""/>
                      <p:cNvPicPr/>
                      <p:nvPr/>
                    </p:nvPicPr>
                    <p:blipFill>
                      <a:blip r:embed="rId15"/>
                      <a:stretch>
                        <a:fillRect/>
                      </a:stretch>
                    </p:blipFill>
                    <p:spPr>
                      <a:xfrm>
                        <a:off x="123210" y="2989755"/>
                        <a:ext cx="5064125" cy="1157288"/>
                      </a:xfrm>
                      <a:prstGeom prst="rect">
                        <a:avLst/>
                      </a:prstGeom>
                    </p:spPr>
                  </p:pic>
                </p:oleObj>
              </mc:Fallback>
            </mc:AlternateContent>
          </a:graphicData>
        </a:graphic>
      </p:graphicFrame>
      <p:grpSp>
        <p:nvGrpSpPr>
          <p:cNvPr id="5" name="Group 4"/>
          <p:cNvGrpSpPr/>
          <p:nvPr/>
        </p:nvGrpSpPr>
        <p:grpSpPr>
          <a:xfrm>
            <a:off x="123210" y="4206372"/>
            <a:ext cx="4567068" cy="490246"/>
            <a:chOff x="892034" y="3892171"/>
            <a:chExt cx="3952236" cy="318033"/>
          </a:xfrm>
        </p:grpSpPr>
        <p:graphicFrame>
          <p:nvGraphicFramePr>
            <p:cNvPr id="19" name="Object 18"/>
            <p:cNvGraphicFramePr>
              <a:graphicFrameLocks noChangeAspect="1"/>
            </p:cNvGraphicFramePr>
            <p:nvPr>
              <p:extLst>
                <p:ext uri="{D42A27DB-BD31-4B8C-83A1-F6EECF244321}">
                  <p14:modId xmlns:p14="http://schemas.microsoft.com/office/powerpoint/2010/main" val="3362604955"/>
                </p:ext>
              </p:extLst>
            </p:nvPr>
          </p:nvGraphicFramePr>
          <p:xfrm>
            <a:off x="892034" y="3892171"/>
            <a:ext cx="1367825" cy="318033"/>
          </p:xfrm>
          <a:graphic>
            <a:graphicData uri="http://schemas.openxmlformats.org/presentationml/2006/ole">
              <mc:AlternateContent xmlns:mc="http://schemas.openxmlformats.org/markup-compatibility/2006">
                <mc:Choice xmlns:v="urn:schemas-microsoft-com:vml" Requires="v">
                  <p:oleObj spid="_x0000_s7696" name="Equation" r:id="rId16" imgW="1091880" imgH="253800" progId="Equation.DSMT4">
                    <p:embed/>
                  </p:oleObj>
                </mc:Choice>
                <mc:Fallback>
                  <p:oleObj name="Equation" r:id="rId16" imgW="1091880" imgH="253800" progId="Equation.DSMT4">
                    <p:embed/>
                    <p:pic>
                      <p:nvPicPr>
                        <p:cNvPr id="0" name=""/>
                        <p:cNvPicPr/>
                        <p:nvPr/>
                      </p:nvPicPr>
                      <p:blipFill>
                        <a:blip r:embed="rId17"/>
                        <a:stretch>
                          <a:fillRect/>
                        </a:stretch>
                      </p:blipFill>
                      <p:spPr>
                        <a:xfrm>
                          <a:off x="892034" y="3892171"/>
                          <a:ext cx="1367825" cy="318033"/>
                        </a:xfrm>
                        <a:prstGeom prst="rect">
                          <a:avLst/>
                        </a:prstGeom>
                      </p:spPr>
                    </p:pic>
                  </p:oleObj>
                </mc:Fallback>
              </mc:AlternateContent>
            </a:graphicData>
          </a:graphic>
        </p:graphicFrame>
        <p:sp>
          <p:nvSpPr>
            <p:cNvPr id="20" name="TextBox 19"/>
            <p:cNvSpPr txBox="1"/>
            <p:nvPr/>
          </p:nvSpPr>
          <p:spPr>
            <a:xfrm>
              <a:off x="2194047" y="3892171"/>
              <a:ext cx="2650223" cy="2994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364353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0-#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000" fill="hold"/>
                                        <p:tgtEl>
                                          <p:spTgt spid="15"/>
                                        </p:tgtEl>
                                        <p:attrNameLst>
                                          <p:attrName>ppt_x</p:attrName>
                                        </p:attrNameLst>
                                      </p:cBhvr>
                                      <p:tavLst>
                                        <p:tav tm="0">
                                          <p:val>
                                            <p:strVal val="0-#ppt_w/2"/>
                                          </p:val>
                                        </p:tav>
                                        <p:tav tm="100000">
                                          <p:val>
                                            <p:strVal val="#ppt_x"/>
                                          </p:val>
                                        </p:tav>
                                      </p:tavLst>
                                    </p:anim>
                                    <p:anim calcmode="lin" valueType="num">
                                      <p:cBhvr additive="base">
                                        <p:cTn id="2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000" fill="hold"/>
                                        <p:tgtEl>
                                          <p:spTgt spid="5"/>
                                        </p:tgtEl>
                                        <p:attrNameLst>
                                          <p:attrName>ppt_x</p:attrName>
                                        </p:attrNameLst>
                                      </p:cBhvr>
                                      <p:tavLst>
                                        <p:tav tm="0">
                                          <p:val>
                                            <p:strVal val="0-#ppt_w/2"/>
                                          </p:val>
                                        </p:tav>
                                        <p:tav tm="100000">
                                          <p:val>
                                            <p:strVal val="#ppt_x"/>
                                          </p:val>
                                        </p:tav>
                                      </p:tavLst>
                                    </p:anim>
                                    <p:anim calcmode="lin" valueType="num">
                                      <p:cBhvr additive="base">
                                        <p:cTn id="3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42"/>
        <p:cNvGrpSpPr/>
        <p:nvPr/>
      </p:nvGrpSpPr>
      <p:grpSpPr>
        <a:xfrm>
          <a:off x="0" y="0"/>
          <a:ext cx="0" cy="0"/>
          <a:chOff x="0" y="0"/>
          <a:chExt cx="0" cy="0"/>
        </a:xfrm>
      </p:grpSpPr>
      <p:sp>
        <p:nvSpPr>
          <p:cNvPr id="1274" name="Google Shape;1274;p23"/>
          <p:cNvSpPr/>
          <p:nvPr/>
        </p:nvSpPr>
        <p:spPr>
          <a:xfrm rot="850509">
            <a:off x="3682129" y="3668279"/>
            <a:ext cx="22215" cy="94424"/>
          </a:xfrm>
          <a:custGeom>
            <a:avLst/>
            <a:gdLst/>
            <a:ahLst/>
            <a:cxnLst/>
            <a:rect l="l" t="t" r="r" b="b"/>
            <a:pathLst>
              <a:path w="44410" h="188989" extrusionOk="0">
                <a:moveTo>
                  <a:pt x="44410" y="188990"/>
                </a:moveTo>
                <a:cubicBezTo>
                  <a:pt x="39109" y="169285"/>
                  <a:pt x="31589" y="150285"/>
                  <a:pt x="20391" y="132529"/>
                </a:cubicBezTo>
                <a:cubicBezTo>
                  <a:pt x="14494" y="123218"/>
                  <a:pt x="7786" y="114341"/>
                  <a:pt x="104" y="106437"/>
                </a:cubicBezTo>
                <a:cubicBezTo>
                  <a:pt x="-962" y="105338"/>
                  <a:pt x="6530" y="84427"/>
                  <a:pt x="7196" y="81731"/>
                </a:cubicBezTo>
                <a:cubicBezTo>
                  <a:pt x="9127" y="73931"/>
                  <a:pt x="12422" y="67018"/>
                  <a:pt x="14277" y="59163"/>
                </a:cubicBezTo>
                <a:cubicBezTo>
                  <a:pt x="18800" y="40017"/>
                  <a:pt x="23215" y="20843"/>
                  <a:pt x="27678" y="1685"/>
                </a:cubicBezTo>
                <a:cubicBezTo>
                  <a:pt x="27845" y="960"/>
                  <a:pt x="28170" y="94"/>
                  <a:pt x="28906" y="7"/>
                </a:cubicBezTo>
                <a:cubicBezTo>
                  <a:pt x="29869" y="-107"/>
                  <a:pt x="30301" y="1166"/>
                  <a:pt x="30383" y="2135"/>
                </a:cubicBezTo>
                <a:cubicBezTo>
                  <a:pt x="32974" y="32173"/>
                  <a:pt x="33661" y="62189"/>
                  <a:pt x="36517" y="92103"/>
                </a:cubicBezTo>
                <a:cubicBezTo>
                  <a:pt x="39606" y="124355"/>
                  <a:pt x="42284" y="156651"/>
                  <a:pt x="44410" y="1889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5" name="Google Shape;1275;p23"/>
          <p:cNvSpPr/>
          <p:nvPr/>
        </p:nvSpPr>
        <p:spPr>
          <a:xfrm rot="850509">
            <a:off x="4233285" y="4210485"/>
            <a:ext cx="31392" cy="78092"/>
          </a:xfrm>
          <a:custGeom>
            <a:avLst/>
            <a:gdLst/>
            <a:ahLst/>
            <a:cxnLst/>
            <a:rect l="l" t="t" r="r" b="b"/>
            <a:pathLst>
              <a:path w="62754" h="156301" extrusionOk="0">
                <a:moveTo>
                  <a:pt x="62754" y="156301"/>
                </a:moveTo>
                <a:cubicBezTo>
                  <a:pt x="41007" y="151592"/>
                  <a:pt x="19854" y="144609"/>
                  <a:pt x="0" y="134540"/>
                </a:cubicBezTo>
                <a:cubicBezTo>
                  <a:pt x="1244" y="129019"/>
                  <a:pt x="2434" y="123443"/>
                  <a:pt x="3625" y="117921"/>
                </a:cubicBezTo>
                <a:cubicBezTo>
                  <a:pt x="7520" y="99624"/>
                  <a:pt x="11198" y="81274"/>
                  <a:pt x="14553" y="62923"/>
                </a:cubicBezTo>
                <a:cubicBezTo>
                  <a:pt x="17744" y="45449"/>
                  <a:pt x="20887" y="28023"/>
                  <a:pt x="23798" y="10495"/>
                </a:cubicBezTo>
                <a:cubicBezTo>
                  <a:pt x="24388" y="6949"/>
                  <a:pt x="25978" y="-3980"/>
                  <a:pt x="32075" y="1520"/>
                </a:cubicBezTo>
                <a:cubicBezTo>
                  <a:pt x="33595" y="2889"/>
                  <a:pt x="34277" y="4936"/>
                  <a:pt x="34867" y="6895"/>
                </a:cubicBezTo>
                <a:cubicBezTo>
                  <a:pt x="40374" y="25257"/>
                  <a:pt x="41872" y="44344"/>
                  <a:pt x="44853" y="63193"/>
                </a:cubicBezTo>
                <a:cubicBezTo>
                  <a:pt x="48045" y="83276"/>
                  <a:pt x="51615" y="103197"/>
                  <a:pt x="55510" y="123118"/>
                </a:cubicBezTo>
                <a:cubicBezTo>
                  <a:pt x="57723" y="134269"/>
                  <a:pt x="60103" y="145312"/>
                  <a:pt x="62754" y="15630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Rounded Rectangular Callout 11">
            <a:extLst>
              <a:ext uri="{FF2B5EF4-FFF2-40B4-BE49-F238E27FC236}">
                <a16:creationId xmlns:a16="http://schemas.microsoft.com/office/drawing/2014/main" id="{3F938E8F-67E7-8D6C-3A8F-004A06F2AC82}"/>
              </a:ext>
            </a:extLst>
          </p:cNvPr>
          <p:cNvSpPr/>
          <p:nvPr/>
        </p:nvSpPr>
        <p:spPr>
          <a:xfrm>
            <a:off x="6652689" y="1621549"/>
            <a:ext cx="1225514" cy="439686"/>
          </a:xfrm>
          <a:prstGeom prst="wedgeRoundRectCallout">
            <a:avLst>
              <a:gd name="adj1" fmla="val -106076"/>
              <a:gd name="adj2" fmla="val 6500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800" b="1" dirty="0" err="1">
                <a:solidFill>
                  <a:schemeClr val="bg1"/>
                </a:solidFill>
                <a:latin typeface="Arial" panose="020B0604020202020204" pitchFamily="34" charset="0"/>
                <a:cs typeface="Arial" panose="020B0604020202020204" pitchFamily="34" charset="0"/>
              </a:rPr>
              <a:t>Giải</a:t>
            </a:r>
            <a:endParaRPr lang="en-US" sz="2800" b="1" dirty="0">
              <a:solidFill>
                <a:schemeClr val="bg1"/>
              </a:solidFill>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B3787439-37B1-4B23-B104-125695269A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114496" y="3666996"/>
            <a:ext cx="2086690" cy="1506211"/>
          </a:xfrm>
          <a:prstGeom prst="rect">
            <a:avLst/>
          </a:prstGeom>
        </p:spPr>
      </p:pic>
      <p:grpSp>
        <p:nvGrpSpPr>
          <p:cNvPr id="6" name="Group 5"/>
          <p:cNvGrpSpPr/>
          <p:nvPr/>
        </p:nvGrpSpPr>
        <p:grpSpPr>
          <a:xfrm>
            <a:off x="0" y="0"/>
            <a:ext cx="9201186" cy="1683138"/>
            <a:chOff x="0" y="77837"/>
            <a:chExt cx="9201186" cy="1683138"/>
          </a:xfrm>
        </p:grpSpPr>
        <p:sp>
          <p:nvSpPr>
            <p:cNvPr id="2" name="Hình ngũ giác 1">
              <a:extLst>
                <a:ext uri="{FF2B5EF4-FFF2-40B4-BE49-F238E27FC236}">
                  <a16:creationId xmlns:a16="http://schemas.microsoft.com/office/drawing/2014/main" id="{382AAFE9-C957-7CBE-F4BA-114FF3B398C2}"/>
                </a:ext>
              </a:extLst>
            </p:cNvPr>
            <p:cNvSpPr/>
            <p:nvPr/>
          </p:nvSpPr>
          <p:spPr>
            <a:xfrm>
              <a:off x="0" y="77837"/>
              <a:ext cx="3463131" cy="78581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33F51803-B527-A061-F59A-48987D999C92}"/>
                </a:ext>
              </a:extLst>
            </p:cNvPr>
            <p:cNvSpPr txBox="1"/>
            <p:nvPr/>
          </p:nvSpPr>
          <p:spPr>
            <a:xfrm>
              <a:off x="190893" y="375980"/>
              <a:ext cx="9010293" cy="1384995"/>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Cho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xOy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Ox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 B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OA = 2cm, OB = 9cm.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Oy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M, N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OM = 3cm, ON = 6cm.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endParaRPr lang="en-US" sz="28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555477231"/>
                </p:ext>
              </p:extLst>
            </p:nvPr>
          </p:nvGraphicFramePr>
          <p:xfrm>
            <a:off x="7639074" y="1295078"/>
            <a:ext cx="1504926" cy="404308"/>
          </p:xfrm>
          <a:graphic>
            <a:graphicData uri="http://schemas.openxmlformats.org/presentationml/2006/ole">
              <mc:AlternateContent xmlns:mc="http://schemas.openxmlformats.org/markup-compatibility/2006">
                <mc:Choice xmlns:v="urn:schemas-microsoft-com:vml" Requires="v">
                  <p:oleObj spid="_x0000_s9612" name="Equation" r:id="rId7" imgW="850680" imgH="228600" progId="Equation.DSMT4">
                    <p:embed/>
                  </p:oleObj>
                </mc:Choice>
                <mc:Fallback>
                  <p:oleObj name="Equation" r:id="rId7" imgW="850680" imgH="228600" progId="Equation.DSMT4">
                    <p:embed/>
                    <p:pic>
                      <p:nvPicPr>
                        <p:cNvPr id="0" name=""/>
                        <p:cNvPicPr/>
                        <p:nvPr/>
                      </p:nvPicPr>
                      <p:blipFill>
                        <a:blip r:embed="rId8"/>
                        <a:stretch>
                          <a:fillRect/>
                        </a:stretch>
                      </p:blipFill>
                      <p:spPr>
                        <a:xfrm>
                          <a:off x="7639074" y="1295078"/>
                          <a:ext cx="1504926" cy="404308"/>
                        </a:xfrm>
                        <a:prstGeom prst="rect">
                          <a:avLst/>
                        </a:prstGeom>
                      </p:spPr>
                    </p:pic>
                  </p:oleObj>
                </mc:Fallback>
              </mc:AlternateContent>
            </a:graphicData>
          </a:graphic>
        </p:graphicFrame>
      </p:grpSp>
      <p:pic>
        <p:nvPicPr>
          <p:cNvPr id="8" name="Picture 7"/>
          <p:cNvPicPr>
            <a:picLocks noChangeAspect="1"/>
          </p:cNvPicPr>
          <p:nvPr/>
        </p:nvPicPr>
        <p:blipFill>
          <a:blip r:embed="rId9"/>
          <a:stretch>
            <a:fillRect/>
          </a:stretch>
        </p:blipFill>
        <p:spPr>
          <a:xfrm>
            <a:off x="39086" y="1798270"/>
            <a:ext cx="3261977" cy="2409560"/>
          </a:xfrm>
          <a:prstGeom prst="rect">
            <a:avLst/>
          </a:prstGeom>
        </p:spPr>
      </p:pic>
      <p:sp>
        <p:nvSpPr>
          <p:cNvPr id="31" name="TextBox 30"/>
          <p:cNvSpPr txBox="1"/>
          <p:nvPr/>
        </p:nvSpPr>
        <p:spPr>
          <a:xfrm>
            <a:off x="3091541" y="1830402"/>
            <a:ext cx="115872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3073879819"/>
              </p:ext>
            </p:extLst>
          </p:nvPr>
        </p:nvGraphicFramePr>
        <p:xfrm>
          <a:off x="4121085" y="1798270"/>
          <a:ext cx="2660788" cy="1256484"/>
        </p:xfrm>
        <a:graphic>
          <a:graphicData uri="http://schemas.openxmlformats.org/presentationml/2006/ole">
            <mc:AlternateContent xmlns:mc="http://schemas.openxmlformats.org/markup-compatibility/2006">
              <mc:Choice xmlns:v="urn:schemas-microsoft-com:vml" Requires="v">
                <p:oleObj spid="_x0000_s9613" name="Equation" r:id="rId10" imgW="1777680" imgH="838080" progId="Equation.DSMT4">
                  <p:embed/>
                </p:oleObj>
              </mc:Choice>
              <mc:Fallback>
                <p:oleObj name="Equation" r:id="rId10" imgW="1777680" imgH="838080" progId="Equation.DSMT4">
                  <p:embed/>
                  <p:pic>
                    <p:nvPicPr>
                      <p:cNvPr id="94" name="Object 93"/>
                      <p:cNvPicPr/>
                      <p:nvPr/>
                    </p:nvPicPr>
                    <p:blipFill>
                      <a:blip r:embed="rId11"/>
                      <a:stretch>
                        <a:fillRect/>
                      </a:stretch>
                    </p:blipFill>
                    <p:spPr>
                      <a:xfrm>
                        <a:off x="4121085" y="1798270"/>
                        <a:ext cx="2660788" cy="1256484"/>
                      </a:xfrm>
                      <a:prstGeom prst="rect">
                        <a:avLst/>
                      </a:prstGeom>
                    </p:spPr>
                  </p:pic>
                </p:oleObj>
              </mc:Fallback>
            </mc:AlternateContent>
          </a:graphicData>
        </a:graphic>
      </p:graphicFrame>
      <p:sp>
        <p:nvSpPr>
          <p:cNvPr id="33" name="TextBox 32"/>
          <p:cNvSpPr txBox="1"/>
          <p:nvPr/>
        </p:nvSpPr>
        <p:spPr>
          <a:xfrm>
            <a:off x="2874554" y="2984394"/>
            <a:ext cx="49157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OAN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OMB,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220653" y="4460192"/>
            <a:ext cx="4186490" cy="461665"/>
            <a:chOff x="3330575" y="4467426"/>
            <a:chExt cx="4186490" cy="461665"/>
          </a:xfrm>
        </p:grpSpPr>
        <p:graphicFrame>
          <p:nvGraphicFramePr>
            <p:cNvPr id="37" name="Object 36"/>
            <p:cNvGraphicFramePr>
              <a:graphicFrameLocks noChangeAspect="1"/>
            </p:cNvGraphicFramePr>
            <p:nvPr>
              <p:extLst>
                <p:ext uri="{D42A27DB-BD31-4B8C-83A1-F6EECF244321}">
                  <p14:modId xmlns:p14="http://schemas.microsoft.com/office/powerpoint/2010/main" val="2648277417"/>
                </p:ext>
              </p:extLst>
            </p:nvPr>
          </p:nvGraphicFramePr>
          <p:xfrm>
            <a:off x="3330575" y="4488629"/>
            <a:ext cx="1650436" cy="367534"/>
          </p:xfrm>
          <a:graphic>
            <a:graphicData uri="http://schemas.openxmlformats.org/presentationml/2006/ole">
              <mc:AlternateContent xmlns:mc="http://schemas.openxmlformats.org/markup-compatibility/2006">
                <mc:Choice xmlns:v="urn:schemas-microsoft-com:vml" Requires="v">
                  <p:oleObj spid="_x0000_s9614" name="Equation" r:id="rId12" imgW="1028520" imgH="228600" progId="Equation.DSMT4">
                    <p:embed/>
                  </p:oleObj>
                </mc:Choice>
                <mc:Fallback>
                  <p:oleObj name="Equation" r:id="rId12" imgW="1028520" imgH="228600" progId="Equation.DSMT4">
                    <p:embed/>
                    <p:pic>
                      <p:nvPicPr>
                        <p:cNvPr id="99" name="Object 98"/>
                        <p:cNvPicPr/>
                        <p:nvPr/>
                      </p:nvPicPr>
                      <p:blipFill>
                        <a:blip r:embed="rId13"/>
                        <a:stretch>
                          <a:fillRect/>
                        </a:stretch>
                      </p:blipFill>
                      <p:spPr>
                        <a:xfrm>
                          <a:off x="3330575" y="4488629"/>
                          <a:ext cx="1650436" cy="367534"/>
                        </a:xfrm>
                        <a:prstGeom prst="rect">
                          <a:avLst/>
                        </a:prstGeom>
                      </p:spPr>
                    </p:pic>
                  </p:oleObj>
                </mc:Fallback>
              </mc:AlternateContent>
            </a:graphicData>
          </a:graphic>
        </p:graphicFrame>
        <p:sp>
          <p:nvSpPr>
            <p:cNvPr id="38" name="TextBox 37"/>
            <p:cNvSpPr txBox="1"/>
            <p:nvPr/>
          </p:nvSpPr>
          <p:spPr>
            <a:xfrm>
              <a:off x="4867763" y="4467426"/>
              <a:ext cx="264930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513299" y="3429264"/>
            <a:ext cx="3846512" cy="1108785"/>
            <a:chOff x="3511918" y="3450514"/>
            <a:chExt cx="3727450" cy="918131"/>
          </a:xfrm>
        </p:grpSpPr>
        <p:graphicFrame>
          <p:nvGraphicFramePr>
            <p:cNvPr id="35" name="Object 34"/>
            <p:cNvGraphicFramePr>
              <a:graphicFrameLocks noChangeAspect="1"/>
            </p:cNvGraphicFramePr>
            <p:nvPr>
              <p:extLst>
                <p:ext uri="{D42A27DB-BD31-4B8C-83A1-F6EECF244321}">
                  <p14:modId xmlns:p14="http://schemas.microsoft.com/office/powerpoint/2010/main" val="3062730231"/>
                </p:ext>
              </p:extLst>
            </p:nvPr>
          </p:nvGraphicFramePr>
          <p:xfrm>
            <a:off x="3511918" y="3450514"/>
            <a:ext cx="3727450" cy="893763"/>
          </p:xfrm>
          <a:graphic>
            <a:graphicData uri="http://schemas.openxmlformats.org/presentationml/2006/ole">
              <mc:AlternateContent xmlns:mc="http://schemas.openxmlformats.org/markup-compatibility/2006">
                <mc:Choice xmlns:v="urn:schemas-microsoft-com:vml" Requires="v">
                  <p:oleObj spid="_x0000_s9615" name="Equation" r:id="rId14" imgW="2857320" imgH="685800" progId="Equation.DSMT4">
                    <p:embed/>
                  </p:oleObj>
                </mc:Choice>
                <mc:Fallback>
                  <p:oleObj name="Equation" r:id="rId14" imgW="2857320" imgH="685800" progId="Equation.DSMT4">
                    <p:embed/>
                    <p:pic>
                      <p:nvPicPr>
                        <p:cNvPr id="97" name="Object 96"/>
                        <p:cNvPicPr/>
                        <p:nvPr/>
                      </p:nvPicPr>
                      <p:blipFill>
                        <a:blip r:embed="rId15"/>
                        <a:stretch>
                          <a:fillRect/>
                        </a:stretch>
                      </p:blipFill>
                      <p:spPr>
                        <a:xfrm>
                          <a:off x="3511918" y="3450514"/>
                          <a:ext cx="3727450" cy="893763"/>
                        </a:xfrm>
                        <a:prstGeom prst="rect">
                          <a:avLst/>
                        </a:prstGeom>
                      </p:spPr>
                    </p:pic>
                  </p:oleObj>
                </mc:Fallback>
              </mc:AlternateContent>
            </a:graphicData>
          </a:graphic>
        </p:graphicFrame>
        <p:sp>
          <p:nvSpPr>
            <p:cNvPr id="39" name="TextBox 38"/>
            <p:cNvSpPr txBox="1"/>
            <p:nvPr/>
          </p:nvSpPr>
          <p:spPr>
            <a:xfrm>
              <a:off x="3723491" y="3968535"/>
              <a:ext cx="1171924"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upRigh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1"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0"/>
        <p:cNvGrpSpPr/>
        <p:nvPr/>
      </p:nvGrpSpPr>
      <p:grpSpPr>
        <a:xfrm>
          <a:off x="0" y="0"/>
          <a:ext cx="0" cy="0"/>
          <a:chOff x="0" y="0"/>
          <a:chExt cx="0" cy="0"/>
        </a:xfrm>
      </p:grpSpPr>
      <p:grpSp>
        <p:nvGrpSpPr>
          <p:cNvPr id="1291" name="Google Shape;1291;p25"/>
          <p:cNvGrpSpPr/>
          <p:nvPr/>
        </p:nvGrpSpPr>
        <p:grpSpPr>
          <a:xfrm>
            <a:off x="699876" y="580800"/>
            <a:ext cx="7794638" cy="4740613"/>
            <a:chOff x="4446477" y="1161220"/>
            <a:chExt cx="9390897" cy="9481226"/>
          </a:xfrm>
        </p:grpSpPr>
        <p:sp>
          <p:nvSpPr>
            <p:cNvPr id="1292" name="Google Shape;1292;p25"/>
            <p:cNvSpPr>
              <a:spLocks noGrp="1" noRot="1" noMove="1" noResize="1" noEditPoints="1" noAdjustHandles="1" noChangeArrowheads="1" noChangeShapeType="1"/>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1293" name="Google Shape;1293;p25"/>
            <p:cNvGrpSpPr/>
            <p:nvPr/>
          </p:nvGrpSpPr>
          <p:grpSpPr>
            <a:xfrm>
              <a:off x="4446477" y="1799857"/>
              <a:ext cx="9390897" cy="8306278"/>
              <a:chOff x="4446477" y="1799857"/>
              <a:chExt cx="9390897" cy="8306278"/>
            </a:xfrm>
          </p:grpSpPr>
          <p:sp>
            <p:nvSpPr>
              <p:cNvPr id="1294" name="Google Shape;1294;p25"/>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6" name="Google Shape;1296;p25"/>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7" name="Google Shape;1297;p25"/>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8" name="Google Shape;1298;p25"/>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9" name="Google Shape;1299;p25"/>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0" name="Google Shape;1300;p25"/>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1" name="Google Shape;1301;p25"/>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2" name="Google Shape;1302;p25"/>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3" name="Google Shape;1303;p25"/>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4" name="Google Shape;1304;p25"/>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5" name="Google Shape;1305;p25"/>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1309" name="Google Shape;1309;p25"/>
          <p:cNvGrpSpPr/>
          <p:nvPr/>
        </p:nvGrpSpPr>
        <p:grpSpPr>
          <a:xfrm rot="2605666">
            <a:off x="-290472" y="3484793"/>
            <a:ext cx="620219" cy="2176064"/>
            <a:chOff x="3511300" y="2632526"/>
            <a:chExt cx="1240510" cy="4352378"/>
          </a:xfrm>
        </p:grpSpPr>
        <p:sp>
          <p:nvSpPr>
            <p:cNvPr id="1310" name="Google Shape;1310;p25"/>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1" name="Google Shape;1311;p25"/>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2" name="Google Shape;1312;p25"/>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3" name="Google Shape;1313;p25"/>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4" name="Google Shape;1314;p25"/>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5" name="Google Shape;1315;p25"/>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6" name="Google Shape;1316;p25"/>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7" name="Google Shape;1317;p25"/>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8" name="Google Shape;1318;p25"/>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9" name="Google Shape;1319;p25"/>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0" name="Google Shape;1320;p25"/>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38" name="Google Shape;1338;p25"/>
          <p:cNvGrpSpPr/>
          <p:nvPr/>
        </p:nvGrpSpPr>
        <p:grpSpPr>
          <a:xfrm rot="664843">
            <a:off x="7997490" y="1903658"/>
            <a:ext cx="2701129" cy="3632173"/>
            <a:chOff x="14722166" y="4459979"/>
            <a:chExt cx="5402024" cy="7264309"/>
          </a:xfrm>
        </p:grpSpPr>
        <p:sp>
          <p:nvSpPr>
            <p:cNvPr id="1339" name="Google Shape;1339;p25"/>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340" name="Google Shape;1340;p25"/>
            <p:cNvGrpSpPr/>
            <p:nvPr/>
          </p:nvGrpSpPr>
          <p:grpSpPr>
            <a:xfrm>
              <a:off x="14722166" y="4838599"/>
              <a:ext cx="5380478" cy="6622699"/>
              <a:chOff x="14722166" y="4838599"/>
              <a:chExt cx="5380478" cy="6622699"/>
            </a:xfrm>
          </p:grpSpPr>
          <p:sp>
            <p:nvSpPr>
              <p:cNvPr id="1341" name="Google Shape;1341;p25"/>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2" name="Google Shape;1342;p25"/>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3" name="Google Shape;1343;p25"/>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4" name="Google Shape;1344;p25"/>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5" name="Google Shape;1345;p25"/>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6" name="Google Shape;1346;p25"/>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7" name="Google Shape;1347;p25"/>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8" name="Google Shape;1348;p25"/>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9" name="Google Shape;1349;p25"/>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0" name="Google Shape;1350;p25"/>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1" name="Google Shape;1351;p25"/>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2" name="Google Shape;1352;p25"/>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53" name="Google Shape;1353;p25"/>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5" name="Hộp Văn bản 64">
            <a:extLst>
              <a:ext uri="{FF2B5EF4-FFF2-40B4-BE49-F238E27FC236}">
                <a16:creationId xmlns:a16="http://schemas.microsoft.com/office/drawing/2014/main" id="{155BE743-DEF5-CD3E-1B48-A93C34E4E2A5}"/>
              </a:ext>
            </a:extLst>
          </p:cNvPr>
          <p:cNvSpPr txBox="1"/>
          <p:nvPr/>
        </p:nvSpPr>
        <p:spPr>
          <a:xfrm>
            <a:off x="3473385" y="580676"/>
            <a:ext cx="2396837" cy="658835"/>
          </a:xfrm>
          <a:prstGeom prst="rect">
            <a:avLst/>
          </a:prstGeom>
          <a:noFill/>
        </p:spPr>
        <p:txBody>
          <a:bodyPr wrap="square">
            <a:spAutoFit/>
          </a:bodyPr>
          <a:lstStyle/>
          <a:p>
            <a:pPr marL="0" marR="0" algn="just">
              <a:lnSpc>
                <a:spcPct val="150000"/>
              </a:lnSpc>
              <a:spcBef>
                <a:spcPts val="0"/>
              </a:spcBef>
              <a:spcAft>
                <a:spcPts val="60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6" name="Rounded Rectangle 9">
            <a:extLst>
              <a:ext uri="{FF2B5EF4-FFF2-40B4-BE49-F238E27FC236}">
                <a16:creationId xmlns:a16="http://schemas.microsoft.com/office/drawing/2014/main" id="{6DA22999-CC34-FB33-E1B4-A6D7E2CAB1E9}"/>
              </a:ext>
            </a:extLst>
          </p:cNvPr>
          <p:cNvSpPr/>
          <p:nvPr/>
        </p:nvSpPr>
        <p:spPr>
          <a:xfrm>
            <a:off x="749286" y="1170240"/>
            <a:ext cx="3368374" cy="49308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Bài</a:t>
            </a:r>
            <a:r>
              <a:rPr lang="en-US" sz="2800" b="1" dirty="0" smtClean="0">
                <a:solidFill>
                  <a:schemeClr val="bg1"/>
                </a:solidFill>
                <a:latin typeface="Times New Roman" panose="02020603050405020304" pitchFamily="18" charset="0"/>
                <a:cs typeface="Times New Roman" panose="02020603050405020304" pitchFamily="18" charset="0"/>
              </a:rPr>
              <a:t> 1 (SGK – tr.81)</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369833" y="1699760"/>
            <a:ext cx="134248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53" name="Object 52"/>
          <p:cNvGraphicFramePr>
            <a:graphicFrameLocks noChangeAspect="1"/>
          </p:cNvGraphicFramePr>
          <p:nvPr>
            <p:extLst>
              <p:ext uri="{D42A27DB-BD31-4B8C-83A1-F6EECF244321}">
                <p14:modId xmlns:p14="http://schemas.microsoft.com/office/powerpoint/2010/main" val="2638707922"/>
              </p:ext>
            </p:extLst>
          </p:nvPr>
        </p:nvGraphicFramePr>
        <p:xfrm>
          <a:off x="1797022" y="1749061"/>
          <a:ext cx="2578100" cy="1130300"/>
        </p:xfrm>
        <a:graphic>
          <a:graphicData uri="http://schemas.openxmlformats.org/presentationml/2006/ole">
            <mc:AlternateContent xmlns:mc="http://schemas.openxmlformats.org/markup-compatibility/2006">
              <mc:Choice xmlns:v="urn:schemas-microsoft-com:vml" Requires="v">
                <p:oleObj spid="_x0000_s10724" name="Equation" r:id="rId4" imgW="1968480" imgH="863280" progId="Equation.DSMT4">
                  <p:embed/>
                </p:oleObj>
              </mc:Choice>
              <mc:Fallback>
                <p:oleObj name="Equation" r:id="rId4" imgW="1968480" imgH="863280" progId="Equation.DSMT4">
                  <p:embed/>
                  <p:pic>
                    <p:nvPicPr>
                      <p:cNvPr id="94" name="Object 93"/>
                      <p:cNvPicPr/>
                      <p:nvPr/>
                    </p:nvPicPr>
                    <p:blipFill>
                      <a:blip r:embed="rId5"/>
                      <a:stretch>
                        <a:fillRect/>
                      </a:stretch>
                    </p:blipFill>
                    <p:spPr>
                      <a:xfrm>
                        <a:off x="1797022" y="1749061"/>
                        <a:ext cx="2578100" cy="1130300"/>
                      </a:xfrm>
                      <a:prstGeom prst="rect">
                        <a:avLst/>
                      </a:prstGeom>
                    </p:spPr>
                  </p:pic>
                </p:oleObj>
              </mc:Fallback>
            </mc:AlternateContent>
          </a:graphicData>
        </a:graphic>
      </p:graphicFrame>
      <p:sp>
        <p:nvSpPr>
          <p:cNvPr id="54" name="TextBox 53"/>
          <p:cNvSpPr txBox="1"/>
          <p:nvPr/>
        </p:nvSpPr>
        <p:spPr>
          <a:xfrm>
            <a:off x="399540" y="2782052"/>
            <a:ext cx="4341097"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MNP, </a:t>
            </a:r>
          </a:p>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56" name="Object 55"/>
          <p:cNvGraphicFramePr>
            <a:graphicFrameLocks noChangeAspect="1"/>
          </p:cNvGraphicFramePr>
          <p:nvPr>
            <p:extLst>
              <p:ext uri="{D42A27DB-BD31-4B8C-83A1-F6EECF244321}">
                <p14:modId xmlns:p14="http://schemas.microsoft.com/office/powerpoint/2010/main" val="2553266847"/>
              </p:ext>
            </p:extLst>
          </p:nvPr>
        </p:nvGraphicFramePr>
        <p:xfrm>
          <a:off x="1556116" y="3370232"/>
          <a:ext cx="3894138" cy="893763"/>
        </p:xfrm>
        <a:graphic>
          <a:graphicData uri="http://schemas.openxmlformats.org/presentationml/2006/ole">
            <mc:AlternateContent xmlns:mc="http://schemas.openxmlformats.org/markup-compatibility/2006">
              <mc:Choice xmlns:v="urn:schemas-microsoft-com:vml" Requires="v">
                <p:oleObj spid="_x0000_s10725" name="Equation" r:id="rId6" imgW="2984400" imgH="685800" progId="Equation.DSMT4">
                  <p:embed/>
                </p:oleObj>
              </mc:Choice>
              <mc:Fallback>
                <p:oleObj name="Equation" r:id="rId6" imgW="2984400" imgH="685800" progId="Equation.DSMT4">
                  <p:embed/>
                  <p:pic>
                    <p:nvPicPr>
                      <p:cNvPr id="97" name="Object 96"/>
                      <p:cNvPicPr/>
                      <p:nvPr/>
                    </p:nvPicPr>
                    <p:blipFill>
                      <a:blip r:embed="rId7"/>
                      <a:stretch>
                        <a:fillRect/>
                      </a:stretch>
                    </p:blipFill>
                    <p:spPr>
                      <a:xfrm>
                        <a:off x="1556116" y="3370232"/>
                        <a:ext cx="3894138" cy="893763"/>
                      </a:xfrm>
                      <a:prstGeom prst="rect">
                        <a:avLst/>
                      </a:prstGeom>
                    </p:spPr>
                  </p:pic>
                </p:oleObj>
              </mc:Fallback>
            </mc:AlternateContent>
          </a:graphicData>
        </a:graphic>
      </p:graphicFrame>
      <p:grpSp>
        <p:nvGrpSpPr>
          <p:cNvPr id="10" name="Group 9"/>
          <p:cNvGrpSpPr/>
          <p:nvPr/>
        </p:nvGrpSpPr>
        <p:grpSpPr>
          <a:xfrm>
            <a:off x="804457" y="4259005"/>
            <a:ext cx="7081821" cy="463274"/>
            <a:chOff x="781934" y="3955857"/>
            <a:chExt cx="7081821" cy="463274"/>
          </a:xfrm>
        </p:grpSpPr>
        <p:graphicFrame>
          <p:nvGraphicFramePr>
            <p:cNvPr id="62" name="Object 61"/>
            <p:cNvGraphicFramePr>
              <a:graphicFrameLocks noChangeAspect="1"/>
            </p:cNvGraphicFramePr>
            <p:nvPr>
              <p:extLst>
                <p:ext uri="{D42A27DB-BD31-4B8C-83A1-F6EECF244321}">
                  <p14:modId xmlns:p14="http://schemas.microsoft.com/office/powerpoint/2010/main" val="3978034457"/>
                </p:ext>
              </p:extLst>
            </p:nvPr>
          </p:nvGraphicFramePr>
          <p:xfrm>
            <a:off x="1586232" y="4044271"/>
            <a:ext cx="2244688" cy="314746"/>
          </p:xfrm>
          <a:graphic>
            <a:graphicData uri="http://schemas.openxmlformats.org/presentationml/2006/ole">
              <mc:AlternateContent xmlns:mc="http://schemas.openxmlformats.org/markup-compatibility/2006">
                <mc:Choice xmlns:v="urn:schemas-microsoft-com:vml" Requires="v">
                  <p:oleObj spid="_x0000_s10726" name="Equation" r:id="rId8" imgW="1447560" imgH="203040" progId="Equation.DSMT4">
                    <p:embed/>
                  </p:oleObj>
                </mc:Choice>
                <mc:Fallback>
                  <p:oleObj name="Equation" r:id="rId8" imgW="1447560" imgH="203040" progId="Equation.DSMT4">
                    <p:embed/>
                    <p:pic>
                      <p:nvPicPr>
                        <p:cNvPr id="56" name="Object 55"/>
                        <p:cNvPicPr/>
                        <p:nvPr/>
                      </p:nvPicPr>
                      <p:blipFill>
                        <a:blip r:embed="rId9"/>
                        <a:stretch>
                          <a:fillRect/>
                        </a:stretch>
                      </p:blipFill>
                      <p:spPr>
                        <a:xfrm>
                          <a:off x="1586232" y="4044271"/>
                          <a:ext cx="2244688" cy="314746"/>
                        </a:xfrm>
                        <a:prstGeom prst="rect">
                          <a:avLst/>
                        </a:prstGeom>
                      </p:spPr>
                    </p:pic>
                  </p:oleObj>
                </mc:Fallback>
              </mc:AlternateContent>
            </a:graphicData>
          </a:graphic>
        </p:graphicFrame>
        <p:grpSp>
          <p:nvGrpSpPr>
            <p:cNvPr id="9" name="Group 8"/>
            <p:cNvGrpSpPr/>
            <p:nvPr/>
          </p:nvGrpSpPr>
          <p:grpSpPr>
            <a:xfrm>
              <a:off x="781934" y="3955857"/>
              <a:ext cx="7081821" cy="463274"/>
              <a:chOff x="781934" y="3955857"/>
              <a:chExt cx="7081821" cy="463274"/>
            </a:xfrm>
          </p:grpSpPr>
          <p:sp>
            <p:nvSpPr>
              <p:cNvPr id="60" name="TextBox 59"/>
              <p:cNvSpPr txBox="1"/>
              <p:nvPr/>
            </p:nvSpPr>
            <p:spPr>
              <a:xfrm>
                <a:off x="781934" y="3957466"/>
                <a:ext cx="96908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4" name="TextBox 63"/>
              <p:cNvSpPr txBox="1"/>
              <p:nvPr/>
            </p:nvSpPr>
            <p:spPr>
              <a:xfrm>
                <a:off x="3449561" y="3955857"/>
                <a:ext cx="441419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89327833"/>
                  </p:ext>
                </p:extLst>
              </p:nvPr>
            </p:nvGraphicFramePr>
            <p:xfrm>
              <a:off x="4450554" y="3985240"/>
              <a:ext cx="773281" cy="409384"/>
            </p:xfrm>
            <a:graphic>
              <a:graphicData uri="http://schemas.openxmlformats.org/presentationml/2006/ole">
                <mc:AlternateContent xmlns:mc="http://schemas.openxmlformats.org/markup-compatibility/2006">
                  <mc:Choice xmlns:v="urn:schemas-microsoft-com:vml" Requires="v">
                    <p:oleObj spid="_x0000_s10727" name="Equation" r:id="rId10" imgW="431640" imgH="228600" progId="Equation.DSMT4">
                      <p:embed/>
                    </p:oleObj>
                  </mc:Choice>
                  <mc:Fallback>
                    <p:oleObj name="Equation" r:id="rId10" imgW="431640" imgH="228600" progId="Equation.DSMT4">
                      <p:embed/>
                      <p:pic>
                        <p:nvPicPr>
                          <p:cNvPr id="0" name=""/>
                          <p:cNvPicPr/>
                          <p:nvPr/>
                        </p:nvPicPr>
                        <p:blipFill>
                          <a:blip r:embed="rId11"/>
                          <a:stretch>
                            <a:fillRect/>
                          </a:stretch>
                        </p:blipFill>
                        <p:spPr>
                          <a:xfrm>
                            <a:off x="4450554" y="3985240"/>
                            <a:ext cx="773281" cy="409384"/>
                          </a:xfrm>
                          <a:prstGeom prst="rect">
                            <a:avLst/>
                          </a:prstGeom>
                        </p:spPr>
                      </p:pic>
                    </p:oleObj>
                  </mc:Fallback>
                </mc:AlternateContent>
              </a:graphicData>
            </a:graphic>
          </p:graphicFrame>
        </p:grpSp>
      </p:grpSp>
      <p:grpSp>
        <p:nvGrpSpPr>
          <p:cNvPr id="8" name="Group 7"/>
          <p:cNvGrpSpPr/>
          <p:nvPr/>
        </p:nvGrpSpPr>
        <p:grpSpPr>
          <a:xfrm>
            <a:off x="810286" y="4599939"/>
            <a:ext cx="1121919" cy="461665"/>
            <a:chOff x="804556" y="4449320"/>
            <a:chExt cx="944276" cy="336387"/>
          </a:xfrm>
        </p:grpSpPr>
        <p:sp>
          <p:nvSpPr>
            <p:cNvPr id="67" name="TextBox 66"/>
            <p:cNvSpPr txBox="1"/>
            <p:nvPr/>
          </p:nvSpPr>
          <p:spPr>
            <a:xfrm>
              <a:off x="804556" y="4449320"/>
              <a:ext cx="519340" cy="33638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467404364"/>
                </p:ext>
              </p:extLst>
            </p:nvPr>
          </p:nvGraphicFramePr>
          <p:xfrm>
            <a:off x="1202047" y="4463230"/>
            <a:ext cx="546785" cy="307566"/>
          </p:xfrm>
          <a:graphic>
            <a:graphicData uri="http://schemas.openxmlformats.org/presentationml/2006/ole">
              <mc:AlternateContent xmlns:mc="http://schemas.openxmlformats.org/markup-compatibility/2006">
                <mc:Choice xmlns:v="urn:schemas-microsoft-com:vml" Requires="v">
                  <p:oleObj spid="_x0000_s10728" name="Equation" r:id="rId12" imgW="406080" imgH="228600" progId="Equation.DSMT4">
                    <p:embed/>
                  </p:oleObj>
                </mc:Choice>
                <mc:Fallback>
                  <p:oleObj name="Equation" r:id="rId12" imgW="406080" imgH="228600" progId="Equation.DSMT4">
                    <p:embed/>
                    <p:pic>
                      <p:nvPicPr>
                        <p:cNvPr id="0" name=""/>
                        <p:cNvPicPr/>
                        <p:nvPr/>
                      </p:nvPicPr>
                      <p:blipFill>
                        <a:blip r:embed="rId13"/>
                        <a:stretch>
                          <a:fillRect/>
                        </a:stretch>
                      </p:blipFill>
                      <p:spPr>
                        <a:xfrm>
                          <a:off x="1202047" y="4463230"/>
                          <a:ext cx="546785" cy="307566"/>
                        </a:xfrm>
                        <a:prstGeom prst="rect">
                          <a:avLst/>
                        </a:prstGeom>
                      </p:spPr>
                    </p:pic>
                  </p:oleObj>
                </mc:Fallback>
              </mc:AlternateContent>
            </a:graphicData>
          </a:graphic>
        </p:graphicFrame>
      </p:grpSp>
      <p:pic>
        <p:nvPicPr>
          <p:cNvPr id="68" name="Picture 67"/>
          <p:cNvPicPr/>
          <p:nvPr/>
        </p:nvPicPr>
        <p:blipFill>
          <a:blip r:embed="rId14">
            <a:extLst>
              <a:ext uri="{28A0092B-C50C-407E-A947-70E740481C1C}">
                <a14:useLocalDpi xmlns:a14="http://schemas.microsoft.com/office/drawing/2010/main" val="0"/>
              </a:ext>
            </a:extLst>
          </a:blip>
          <a:srcRect/>
          <a:stretch>
            <a:fillRect/>
          </a:stretch>
        </p:blipFill>
        <p:spPr bwMode="auto">
          <a:xfrm>
            <a:off x="4403768" y="1040358"/>
            <a:ext cx="3723887" cy="2360352"/>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randombar(horizont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circle(in)">
                                      <p:cBhvr>
                                        <p:cTn id="28" dur="2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2000" fill="hold"/>
                                        <p:tgtEl>
                                          <p:spTgt spid="54"/>
                                        </p:tgtEl>
                                        <p:attrNameLst>
                                          <p:attrName>ppt_x</p:attrName>
                                        </p:attrNameLst>
                                      </p:cBhvr>
                                      <p:tavLst>
                                        <p:tav tm="0">
                                          <p:val>
                                            <p:strVal val="0-#ppt_w/2"/>
                                          </p:val>
                                        </p:tav>
                                        <p:tav tm="100000">
                                          <p:val>
                                            <p:strVal val="#ppt_x"/>
                                          </p:val>
                                        </p:tav>
                                      </p:tavLst>
                                    </p:anim>
                                    <p:anim calcmode="lin" valueType="num">
                                      <p:cBhvr additive="base">
                                        <p:cTn id="34"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52" grpId="0"/>
      <p:bldP spid="5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extLst>
              <a:ext uri="{FF2B5EF4-FFF2-40B4-BE49-F238E27FC236}">
                <a16:creationId xmlns:a16="http://schemas.microsoft.com/office/drawing/2014/main" id="{930451D9-BEE6-6025-F639-19ACFC3F2439}"/>
              </a:ext>
            </a:extLst>
          </p:cNvPr>
          <p:cNvPicPr>
            <a:picLocks noChangeAspect="1"/>
          </p:cNvPicPr>
          <p:nvPr/>
        </p:nvPicPr>
        <p:blipFill>
          <a:blip r:embed="rId11"/>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2"/>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5"/>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6"/>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7"/>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8"/>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19"/>
          <a:stretch>
            <a:fillRect/>
          </a:stretch>
        </p:blipFill>
        <p:spPr>
          <a:xfrm>
            <a:off x="5037185" y="1880427"/>
            <a:ext cx="914480" cy="1115665"/>
          </a:xfrm>
          <a:prstGeom prst="rect">
            <a:avLst/>
          </a:prstGeom>
        </p:spPr>
      </p:pic>
      <p:pic>
        <p:nvPicPr>
          <p:cNvPr id="16" name="Picture 15">
            <a:hlinkClick r:id="rId20"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5"/>
          <a:stretch>
            <a:fillRect/>
          </a:stretch>
        </p:blipFill>
        <p:spPr>
          <a:xfrm>
            <a:off x="2352467" y="1052081"/>
            <a:ext cx="914480" cy="1115665"/>
          </a:xfrm>
          <a:prstGeom prst="rect">
            <a:avLst/>
          </a:prstGeom>
        </p:spPr>
      </p:pic>
      <p:pic>
        <p:nvPicPr>
          <p:cNvPr id="17" name="Picture 16">
            <a:hlinkClick r:id="rId21"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6"/>
          <a:stretch>
            <a:fillRect/>
          </a:stretch>
        </p:blipFill>
        <p:spPr>
          <a:xfrm>
            <a:off x="2953725" y="392733"/>
            <a:ext cx="914480" cy="1106520"/>
          </a:xfrm>
          <a:prstGeom prst="rect">
            <a:avLst/>
          </a:prstGeom>
        </p:spPr>
      </p:pic>
      <p:pic>
        <p:nvPicPr>
          <p:cNvPr id="18" name="Picture 17">
            <a:hlinkClick r:id="rId22"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7"/>
          <a:stretch>
            <a:fillRect/>
          </a:stretch>
        </p:blipFill>
        <p:spPr>
          <a:xfrm>
            <a:off x="3809716" y="786239"/>
            <a:ext cx="914480" cy="1115665"/>
          </a:xfrm>
          <a:prstGeom prst="rect">
            <a:avLst/>
          </a:prstGeom>
        </p:spPr>
      </p:pic>
      <p:pic>
        <p:nvPicPr>
          <p:cNvPr id="19" name="Picture 18">
            <a:hlinkClick r:id="rId23"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8"/>
          <a:stretch>
            <a:fillRect/>
          </a:stretch>
        </p:blipFill>
        <p:spPr>
          <a:xfrm>
            <a:off x="4734485" y="862296"/>
            <a:ext cx="914480" cy="1115665"/>
          </a:xfrm>
          <a:prstGeom prst="rect">
            <a:avLst/>
          </a:prstGeom>
        </p:spPr>
      </p:pic>
      <p:pic>
        <p:nvPicPr>
          <p:cNvPr id="20" name="Picture 19">
            <a:hlinkClick r:id="rId24"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19"/>
          <a:stretch>
            <a:fillRect/>
          </a:stretch>
        </p:blipFill>
        <p:spPr>
          <a:xfrm>
            <a:off x="5039530" y="1873224"/>
            <a:ext cx="914480" cy="1115665"/>
          </a:xfrm>
          <a:prstGeom prst="rect">
            <a:avLst/>
          </a:prstGeom>
        </p:spPr>
      </p:pic>
      <p:sp>
        <p:nvSpPr>
          <p:cNvPr id="2" name="Action Button: Forward or Next 1">
            <a:hlinkClick r:id="rId25" action="ppaction://hlinksldjump" highlightClick="1"/>
          </p:cNvPr>
          <p:cNvSpPr/>
          <p:nvPr/>
        </p:nvSpPr>
        <p:spPr>
          <a:xfrm>
            <a:off x="7803162" y="4059771"/>
            <a:ext cx="1311186" cy="711521"/>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8935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5" y="245002"/>
            <a:ext cx="8007287" cy="1245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b="1" kern="1200" noProof="1">
                <a:solidFill>
                  <a:schemeClr val="tx1"/>
                </a:solidFill>
                <a:latin typeface="+mj-lt"/>
                <a:cs typeface="Arial" panose="020B0604020202020204" pitchFamily="34" charset="0"/>
              </a:rPr>
              <a:t>Câu hỏi 1</a:t>
            </a:r>
            <a:r>
              <a:rPr lang="en-US" sz="2000" b="1" kern="1200" noProof="1">
                <a:solidFill>
                  <a:schemeClr val="tx1"/>
                </a:solidFill>
                <a:latin typeface="+mj-lt"/>
                <a:cs typeface="Arial" panose="020B0604020202020204" pitchFamily="34" charset="0"/>
              </a:rPr>
              <a:t>: </a:t>
            </a:r>
            <a:r>
              <a:rPr lang="en-US" sz="2000" dirty="0" smtClean="0">
                <a:solidFill>
                  <a:schemeClr val="tx1"/>
                </a:solidFill>
                <a:latin typeface="Times New Roman" panose="02020603050405020304" pitchFamily="18" charset="0"/>
                <a:cs typeface="Times New Roman" panose="02020603050405020304" pitchFamily="18" charset="0"/>
              </a:rPr>
              <a:t>Cho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MNP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p>
          <a:p>
            <a:pPr algn="ctr" defTabSz="685800">
              <a:buClrTx/>
              <a:defRPr/>
            </a:pPr>
            <a:endParaRPr lang="en-US" sz="2000" dirty="0">
              <a:solidFill>
                <a:schemeClr val="tx1"/>
              </a:solidFill>
              <a:latin typeface="Times New Roman" panose="02020603050405020304" pitchFamily="18" charset="0"/>
              <a:cs typeface="Times New Roman" panose="02020603050405020304" pitchFamily="18" charset="0"/>
            </a:endParaRPr>
          </a:p>
          <a:p>
            <a:pPr algn="ctr" defTabSz="685800">
              <a:buClrTx/>
              <a:defRPr/>
            </a:pP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MNP </a:t>
            </a:r>
            <a:r>
              <a:rPr lang="en-US" sz="2000" dirty="0" err="1" smtClean="0">
                <a:solidFill>
                  <a:schemeClr val="tx1"/>
                </a:solidFill>
                <a:latin typeface="Times New Roman" panose="02020603050405020304" pitchFamily="18" charset="0"/>
                <a:cs typeface="Times New Roman" panose="02020603050405020304" pitchFamily="18" charset="0"/>
              </a:rPr>
              <a:t>đồng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theo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hợp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c.g.c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thêm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kiện</a:t>
            </a:r>
            <a:r>
              <a:rPr lang="en-US" sz="2000" dirty="0">
                <a:solidFill>
                  <a:schemeClr val="tx1"/>
                </a:solidFill>
                <a:latin typeface="Times New Roman" panose="02020603050405020304" pitchFamily="18" charset="0"/>
                <a:cs typeface="Times New Roman" panose="02020603050405020304" pitchFamily="18" charset="0"/>
              </a:rPr>
              <a:t>:</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4818561"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C</a:t>
                </a:r>
                <a14:m>
                  <m:oMath xmlns:m="http://schemas.openxmlformats.org/officeDocument/2006/math">
                    <m:r>
                      <a:rPr lang="en-US" sz="2400" b="0" i="0" kern="1200" noProof="1" smtClean="0">
                        <a:solidFill>
                          <a:schemeClr val="tx1"/>
                        </a:solidFill>
                        <a:latin typeface="Cambria Math" panose="02040503050406030204" pitchFamily="18" charset="0"/>
                        <a:cs typeface="Arial" panose="020B0604020202020204" pitchFamily="34" charset="0"/>
                      </a:rPr>
                      <m:t>. </m:t>
                    </m:r>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𝐵</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smtClean="0">
                    <a:solidFill>
                      <a:schemeClr val="tx1"/>
                    </a:solidFill>
                    <a:latin typeface="Arial" panose="020B0604020202020204" pitchFamily="34" charset="0"/>
                    <a:cs typeface="Arial" panose="020B0604020202020204" pitchFamily="34" charset="0"/>
                  </a:rPr>
                  <a:t> </a:t>
                </a:r>
                <a:r>
                  <a:rPr lang="en-US" dirty="0">
                    <a:solidFill>
                      <a:schemeClr val="tx1"/>
                    </a:solidFill>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4818561" y="1956038"/>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𝐶</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smtClean="0">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196018"/>
                <a:ext cx="3401291" cy="997526"/>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850817"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𝐴</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hr m:val="̂"/>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𝑀</m:t>
                        </m:r>
                      </m:e>
                    </m:acc>
                  </m:oMath>
                </a14:m>
                <a:r>
                  <a:rPr lang="en-US" sz="2400" kern="1200" noProof="1" smtClean="0">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850817" y="1956038"/>
                <a:ext cx="3401291" cy="997526"/>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D</a:t>
                </a:r>
                <a14:m>
                  <m:oMath xmlns:m="http://schemas.openxmlformats.org/officeDocument/2006/math">
                    <m:r>
                      <a:rPr lang="en-US" sz="2400" b="0" i="0" kern="1200" noProof="1" smtClean="0">
                        <a:solidFill>
                          <a:prstClr val="black"/>
                        </a:solidFill>
                        <a:latin typeface="Cambria Math" panose="02040503050406030204" pitchFamily="18" charset="0"/>
                        <a:cs typeface="Arial" panose="020B0604020202020204" pitchFamily="34" charset="0"/>
                      </a:rPr>
                      <m:t>. </m:t>
                    </m:r>
                    <m:acc>
                      <m:accPr>
                        <m:chr m:val="̂"/>
                        <m:ctrlPr>
                          <a:rPr lang="en-US" sz="240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𝐵</m:t>
                        </m:r>
                      </m:e>
                    </m:acc>
                    <m:r>
                      <a:rPr lang="en-US" sz="2400" b="0" i="1" kern="1200" noProof="1" smtClean="0">
                        <a:solidFill>
                          <a:prstClr val="black"/>
                        </a:solidFill>
                        <a:latin typeface="Cambria Math" panose="02040503050406030204" pitchFamily="18" charset="0"/>
                        <a:cs typeface="Arial" panose="020B0604020202020204" pitchFamily="34" charset="0"/>
                      </a:rPr>
                      <m:t>=</m:t>
                    </m:r>
                    <m:acc>
                      <m:accPr>
                        <m:chr m:val="̂"/>
                        <m:ctrlPr>
                          <a:rPr lang="en-US" sz="2400" b="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𝑀</m:t>
                        </m:r>
                      </m:e>
                    </m:acc>
                  </m:oMath>
                </a14:m>
                <a:r>
                  <a:rPr lang="en-US" sz="2400" kern="1200" noProof="1" smtClean="0">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831772" y="3196018"/>
                <a:ext cx="3401291" cy="997526"/>
              </a:xfrm>
              <a:prstGeom prst="roundRect">
                <a:avLst/>
              </a:prstGeom>
              <a:blipFill>
                <a:blip r:embed="rId10"/>
                <a:stretch>
                  <a:fillRect/>
                </a:stretch>
              </a:blipFill>
              <a:ln>
                <a:noFill/>
              </a:ln>
            </p:spPr>
            <p:txBody>
              <a:bodyPr/>
              <a:lstStyle/>
              <a:p>
                <a:r>
                  <a:rPr lang="en-US">
                    <a:noFill/>
                  </a:rPr>
                  <a:t> </a:t>
                </a:r>
              </a:p>
            </p:txBody>
          </p:sp>
        </mc:Fallback>
      </mc:AlternateContent>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18310" y="2304498"/>
            <a:ext cx="639785" cy="55687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14516" y="2286834"/>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595471" y="3410763"/>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14516" y="3410763"/>
            <a:ext cx="637592" cy="568036"/>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43" y="4087092"/>
            <a:ext cx="1390012" cy="1056409"/>
          </a:xfrm>
          <a:prstGeom prst="rect">
            <a:avLst/>
          </a:prstGeom>
        </p:spPr>
      </p:pic>
      <p:pic>
        <p:nvPicPr>
          <p:cNvPr id="29" name="Picture 28">
            <a:hlinkClick r:id="rId18"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9"/>
          <a:stretch>
            <a:fillRect/>
          </a:stretch>
        </p:blipFill>
        <p:spPr>
          <a:xfrm>
            <a:off x="7838203" y="4193542"/>
            <a:ext cx="1303511" cy="91684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983329803"/>
              </p:ext>
            </p:extLst>
          </p:nvPr>
        </p:nvGraphicFramePr>
        <p:xfrm>
          <a:off x="6192441" y="353478"/>
          <a:ext cx="922226" cy="510518"/>
        </p:xfrm>
        <a:graphic>
          <a:graphicData uri="http://schemas.openxmlformats.org/presentationml/2006/ole">
            <mc:AlternateContent xmlns:mc="http://schemas.openxmlformats.org/markup-compatibility/2006">
              <mc:Choice xmlns:v="urn:schemas-microsoft-com:vml" Requires="v">
                <p:oleObj spid="_x0000_s11343" name="Equation" r:id="rId20" imgW="711000" imgH="393480" progId="Equation.DSMT4">
                  <p:embed/>
                </p:oleObj>
              </mc:Choice>
              <mc:Fallback>
                <p:oleObj name="Equation" r:id="rId20" imgW="711000" imgH="393480" progId="Equation.DSMT4">
                  <p:embed/>
                  <p:pic>
                    <p:nvPicPr>
                      <p:cNvPr id="0" name=""/>
                      <p:cNvPicPr/>
                      <p:nvPr/>
                    </p:nvPicPr>
                    <p:blipFill>
                      <a:blip r:embed="rId21"/>
                      <a:stretch>
                        <a:fillRect/>
                      </a:stretch>
                    </p:blipFill>
                    <p:spPr>
                      <a:xfrm>
                        <a:off x="6192441" y="353478"/>
                        <a:ext cx="922226" cy="510518"/>
                      </a:xfrm>
                      <a:prstGeom prst="rect">
                        <a:avLst/>
                      </a:prstGeom>
                    </p:spPr>
                  </p:pic>
                </p:oleObj>
              </mc:Fallback>
            </mc:AlternateContent>
          </a:graphicData>
        </a:graphic>
      </p:graphicFrame>
    </p:spTree>
    <p:extLst>
      <p:ext uri="{BB962C8B-B14F-4D97-AF65-F5344CB8AC3E}">
        <p14:creationId xmlns:p14="http://schemas.microsoft.com/office/powerpoint/2010/main" val="30601299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8"/>
                                        </p:tgtEl>
                                        <p:attrNameLst>
                                          <p:attrName>fillcolor</p:attrName>
                                        </p:attrNameLst>
                                      </p:cBhvr>
                                      <p:to>
                                        <a:srgbClr val="92D050"/>
                                      </p:to>
                                    </p:animClr>
                                    <p:set>
                                      <p:cBhvr>
                                        <p:cTn id="33" dur="500" fill="hold"/>
                                        <p:tgtEl>
                                          <p:spTgt spid="18"/>
                                        </p:tgtEl>
                                        <p:attrNameLst>
                                          <p:attrName>fill.type</p:attrName>
                                        </p:attrNameLst>
                                      </p:cBhvr>
                                      <p:to>
                                        <p:strVal val="solid"/>
                                      </p:to>
                                    </p:set>
                                    <p:set>
                                      <p:cBhvr>
                                        <p:cTn id="34" dur="500" fill="hold"/>
                                        <p:tgtEl>
                                          <p:spTgt spid="18"/>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2"/>
                                        </p:tgtEl>
                                      </p:cBhvr>
                                    </p:cmd>
                                  </p:childTnLst>
                                </p:cTn>
                              </p:par>
                              <p:par>
                                <p:cTn id="37" presetID="1" presetClass="entr" presetSubtype="0" fill="hold" nodeType="withEffect">
                                  <p:stCondLst>
                                    <p:cond delay="0"/>
                                  </p:stCondLst>
                                  <p:childTnLst>
                                    <p:set>
                                      <p:cBhvr>
                                        <p:cTn id="38" dur="1" fill="hold">
                                          <p:stCondLst>
                                            <p:cond delay="9"/>
                                          </p:stCondLst>
                                        </p:cTn>
                                        <p:tgtEl>
                                          <p:spTgt spid="23"/>
                                        </p:tgtEl>
                                        <p:attrNameLst>
                                          <p:attrName>style.visibility</p:attrName>
                                        </p:attrNameLst>
                                      </p:cBhvr>
                                      <p:to>
                                        <p:strVal val="visible"/>
                                      </p:to>
                                    </p:set>
                                  </p:childTnLst>
                                </p:cTn>
                              </p:par>
                              <p:par>
                                <p:cTn id="39" presetID="26" presetClass="emph" presetSubtype="0" repeatCount="4000" fill="hold" grpId="1" nodeType="withEffect">
                                  <p:stCondLst>
                                    <p:cond delay="0"/>
                                  </p:stCondLst>
                                  <p:childTnLst>
                                    <p:animEffect transition="out" filter="fade">
                                      <p:cBhvr>
                                        <p:cTn id="40" dur="500" tmFilter="0, 0; .2, .5; .8, .5; 1, 0"/>
                                        <p:tgtEl>
                                          <p:spTgt spid="18"/>
                                        </p:tgtEl>
                                      </p:cBhvr>
                                    </p:animEffect>
                                    <p:animScale>
                                      <p:cBhvr>
                                        <p:cTn id="4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9"/>
                                        </p:tgtEl>
                                        <p:attrNameLst>
                                          <p:attrName>fillcolor</p:attrName>
                                        </p:attrNameLst>
                                      </p:cBhvr>
                                      <p:to>
                                        <a:srgbClr val="D99694"/>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27"/>
                                        </p:tgtEl>
                                      </p:cBhvr>
                                    </p:cmd>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26" presetClass="emph" presetSubtype="0" repeatCount="4000" fill="hold" grpId="1" nodeType="withEffect">
                                  <p:stCondLst>
                                    <p:cond delay="0"/>
                                  </p:stCondLst>
                                  <p:childTnLst>
                                    <p:animEffect transition="out" filter="fade">
                                      <p:cBhvr>
                                        <p:cTn id="54" dur="500" tmFilter="0, 0; .2, .5; .8, .5; 1, 0"/>
                                        <p:tgtEl>
                                          <p:spTgt spid="19"/>
                                        </p:tgtEl>
                                      </p:cBhvr>
                                    </p:animEffect>
                                    <p:animScale>
                                      <p:cBhvr>
                                        <p:cTn id="5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20"/>
                                        </p:tgtEl>
                                        <p:attrNameLst>
                                          <p:attrName>fillcolor</p:attrName>
                                        </p:attrNameLst>
                                      </p:cBhvr>
                                      <p:to>
                                        <a:srgbClr val="D99694"/>
                                      </p:to>
                                    </p:animClr>
                                    <p:set>
                                      <p:cBhvr>
                                        <p:cTn id="61" dur="500" fill="hold"/>
                                        <p:tgtEl>
                                          <p:spTgt spid="20"/>
                                        </p:tgtEl>
                                        <p:attrNameLst>
                                          <p:attrName>fill.type</p:attrName>
                                        </p:attrNameLst>
                                      </p:cBhvr>
                                      <p:to>
                                        <p:strVal val="solid"/>
                                      </p:to>
                                    </p:set>
                                    <p:set>
                                      <p:cBhvr>
                                        <p:cTn id="62" dur="500" fill="hold"/>
                                        <p:tgtEl>
                                          <p:spTgt spid="20"/>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27"/>
                                        </p:tgtEl>
                                      </p:cBhvr>
                                    </p:cmd>
                                  </p:childTnLst>
                                </p:cTn>
                              </p:par>
                              <p:par>
                                <p:cTn id="65" presetID="1" presetClass="entr" presetSubtype="0" fill="hold" nodeType="withEffect">
                                  <p:stCondLst>
                                    <p:cond delay="0"/>
                                  </p:stCondLst>
                                  <p:childTnLst>
                                    <p:set>
                                      <p:cBhvr>
                                        <p:cTn id="66" dur="1" fill="hold">
                                          <p:stCondLst>
                                            <p:cond delay="9"/>
                                          </p:stCondLst>
                                        </p:cTn>
                                        <p:tgtEl>
                                          <p:spTgt spid="24"/>
                                        </p:tgtEl>
                                        <p:attrNameLst>
                                          <p:attrName>style.visibility</p:attrName>
                                        </p:attrNameLst>
                                      </p:cBhvr>
                                      <p:to>
                                        <p:strVal val="visible"/>
                                      </p:to>
                                    </p:set>
                                  </p:childTnLst>
                                </p:cTn>
                              </p:par>
                              <p:par>
                                <p:cTn id="67" presetID="26" presetClass="emph" presetSubtype="0" repeatCount="4000" fill="hold" grpId="1"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21"/>
                                        </p:tgtEl>
                                        <p:attrNameLst>
                                          <p:attrName>fillcolor</p:attrName>
                                        </p:attrNameLst>
                                      </p:cBhvr>
                                      <p:to>
                                        <a:srgbClr val="D99694"/>
                                      </p:to>
                                    </p:animClr>
                                    <p:set>
                                      <p:cBhvr>
                                        <p:cTn id="75" dur="500" fill="hold"/>
                                        <p:tgtEl>
                                          <p:spTgt spid="21"/>
                                        </p:tgtEl>
                                        <p:attrNameLst>
                                          <p:attrName>fill.type</p:attrName>
                                        </p:attrNameLst>
                                      </p:cBhvr>
                                      <p:to>
                                        <p:strVal val="solid"/>
                                      </p:to>
                                    </p:set>
                                    <p:set>
                                      <p:cBhvr>
                                        <p:cTn id="76" dur="500" fill="hold"/>
                                        <p:tgtEl>
                                          <p:spTgt spid="21"/>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27"/>
                                        </p:tgtEl>
                                      </p:cBhvr>
                                    </p:cmd>
                                  </p:childTnLst>
                                </p:cTn>
                              </p:par>
                              <p:par>
                                <p:cTn id="79" presetID="1" presetClass="entr" presetSubtype="0" fill="hold" nodeType="withEffect">
                                  <p:stCondLst>
                                    <p:cond delay="0"/>
                                  </p:stCondLst>
                                  <p:childTnLst>
                                    <p:set>
                                      <p:cBhvr>
                                        <p:cTn id="80" dur="1" fill="hold">
                                          <p:stCondLst>
                                            <p:cond delay="9"/>
                                          </p:stCondLst>
                                        </p:cTn>
                                        <p:tgtEl>
                                          <p:spTgt spid="25"/>
                                        </p:tgtEl>
                                        <p:attrNameLst>
                                          <p:attrName>style.visibility</p:attrName>
                                        </p:attrNameLst>
                                      </p:cBhvr>
                                      <p:to>
                                        <p:strVal val="visible"/>
                                      </p:to>
                                    </p:set>
                                  </p:childTnLst>
                                </p:cTn>
                              </p:par>
                              <p:par>
                                <p:cTn id="81" presetID="26" presetClass="emph" presetSubtype="0" repeatCount="4000" fill="hold" grpId="1" nodeType="withEffect">
                                  <p:stCondLst>
                                    <p:cond delay="0"/>
                                  </p:stCondLst>
                                  <p:childTnLst>
                                    <p:animEffect transition="out" filter="fade">
                                      <p:cBhvr>
                                        <p:cTn id="82" dur="500" tmFilter="0, 0; .2, .5; .8, .5; 1, 0"/>
                                        <p:tgtEl>
                                          <p:spTgt spid="21"/>
                                        </p:tgtEl>
                                      </p:cBhvr>
                                    </p:animEffect>
                                    <p:animScale>
                                      <p:cBhvr>
                                        <p:cTn id="83"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09793" y="123482"/>
            <a:ext cx="7322128" cy="72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2</a:t>
            </a:r>
            <a:r>
              <a:rPr lang="en-US" sz="2000" b="1" kern="1200" noProof="1" smtClean="0">
                <a:solidFill>
                  <a:schemeClr val="tx1"/>
                </a:solidFill>
                <a:latin typeface="+mj-lt"/>
                <a:cs typeface="Arial" panose="020B0604020202020204" pitchFamily="34" charset="0"/>
              </a:rPr>
              <a:t>: </a:t>
            </a:r>
            <a:r>
              <a:rPr lang="en-US" sz="2000" kern="1200" noProof="1" smtClean="0">
                <a:solidFill>
                  <a:schemeClr val="tx1"/>
                </a:solidFill>
                <a:latin typeface="Times New Roman" panose="02020603050405020304" pitchFamily="18" charset="0"/>
                <a:cs typeface="Times New Roman" panose="02020603050405020304" pitchFamily="18" charset="0"/>
              </a:rPr>
              <a:t>Cặp tam giác đồng dạng trong hình sau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MPN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12325" y="3483942"/>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3478359"/>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240977"/>
            <a:ext cx="637592" cy="568036"/>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3" y="4087092"/>
            <a:ext cx="1390012" cy="1056409"/>
          </a:xfrm>
          <a:prstGeom prst="rect">
            <a:avLst/>
          </a:prstGeom>
        </p:spPr>
      </p:pic>
      <p:pic>
        <p:nvPicPr>
          <p:cNvPr id="29" name="Picture 28">
            <a:hlinkClick r:id="rId14"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5"/>
          <a:stretch>
            <a:fillRect/>
          </a:stretch>
        </p:blipFill>
        <p:spPr>
          <a:xfrm>
            <a:off x="7838203" y="4193542"/>
            <a:ext cx="1303511" cy="916843"/>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786142314"/>
              </p:ext>
            </p:extLst>
          </p:nvPr>
        </p:nvGraphicFramePr>
        <p:xfrm>
          <a:off x="2611581" y="2406964"/>
          <a:ext cx="428444" cy="329572"/>
        </p:xfrm>
        <a:graphic>
          <a:graphicData uri="http://schemas.openxmlformats.org/presentationml/2006/ole">
            <mc:AlternateContent xmlns:mc="http://schemas.openxmlformats.org/markup-compatibility/2006">
              <mc:Choice xmlns:v="urn:schemas-microsoft-com:vml" Requires="v">
                <p:oleObj spid="_x0000_s15446" name="Equation" r:id="rId16" imgW="164880" imgH="126720" progId="Equation.DSMT4">
                  <p:embed/>
                </p:oleObj>
              </mc:Choice>
              <mc:Fallback>
                <p:oleObj name="Equation" r:id="rId16" imgW="164880" imgH="126720" progId="Equation.DSMT4">
                  <p:embed/>
                  <p:pic>
                    <p:nvPicPr>
                      <p:cNvPr id="0" name=""/>
                      <p:cNvPicPr/>
                      <p:nvPr/>
                    </p:nvPicPr>
                    <p:blipFill>
                      <a:blip r:embed="rId17"/>
                      <a:stretch>
                        <a:fillRect/>
                      </a:stretch>
                    </p:blipFill>
                    <p:spPr>
                      <a:xfrm>
                        <a:off x="2611581" y="2406964"/>
                        <a:ext cx="428444" cy="32957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57909638"/>
              </p:ext>
            </p:extLst>
          </p:nvPr>
        </p:nvGraphicFramePr>
        <p:xfrm>
          <a:off x="6532417" y="2414587"/>
          <a:ext cx="419100" cy="314325"/>
        </p:xfrm>
        <a:graphic>
          <a:graphicData uri="http://schemas.openxmlformats.org/presentationml/2006/ole">
            <mc:AlternateContent xmlns:mc="http://schemas.openxmlformats.org/markup-compatibility/2006">
              <mc:Choice xmlns:v="urn:schemas-microsoft-com:vml" Requires="v">
                <p:oleObj spid="_x0000_s15447" name="Equation" r:id="rId18" imgW="419080" imgH="314212" progId="Equation.DSMT4">
                  <p:embed/>
                </p:oleObj>
              </mc:Choice>
              <mc:Fallback>
                <p:oleObj name="Equation" r:id="rId18" imgW="419080" imgH="314212" progId="Equation.DSMT4">
                  <p:embed/>
                  <p:pic>
                    <p:nvPicPr>
                      <p:cNvPr id="0" name=""/>
                      <p:cNvPicPr/>
                      <p:nvPr/>
                    </p:nvPicPr>
                    <p:blipFill>
                      <a:blip r:embed="rId19"/>
                      <a:stretch>
                        <a:fillRect/>
                      </a:stretch>
                    </p:blipFill>
                    <p:spPr>
                      <a:xfrm>
                        <a:off x="6532417" y="2414587"/>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1082116"/>
              </p:ext>
            </p:extLst>
          </p:nvPr>
        </p:nvGraphicFramePr>
        <p:xfrm>
          <a:off x="2611581" y="3640956"/>
          <a:ext cx="419100" cy="314325"/>
        </p:xfrm>
        <a:graphic>
          <a:graphicData uri="http://schemas.openxmlformats.org/presentationml/2006/ole">
            <mc:AlternateContent xmlns:mc="http://schemas.openxmlformats.org/markup-compatibility/2006">
              <mc:Choice xmlns:v="urn:schemas-microsoft-com:vml" Requires="v">
                <p:oleObj spid="_x0000_s15448" name="Equation" r:id="rId20" imgW="419080" imgH="314212" progId="Equation.DSMT4">
                  <p:embed/>
                </p:oleObj>
              </mc:Choice>
              <mc:Fallback>
                <p:oleObj name="Equation" r:id="rId20" imgW="419080" imgH="314212" progId="Equation.DSMT4">
                  <p:embed/>
                  <p:pic>
                    <p:nvPicPr>
                      <p:cNvPr id="0" name=""/>
                      <p:cNvPicPr/>
                      <p:nvPr/>
                    </p:nvPicPr>
                    <p:blipFill>
                      <a:blip r:embed="rId21"/>
                      <a:stretch>
                        <a:fillRect/>
                      </a:stretch>
                    </p:blipFill>
                    <p:spPr>
                      <a:xfrm>
                        <a:off x="2611581" y="3640956"/>
                        <a:ext cx="419100" cy="3143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95407566"/>
              </p:ext>
            </p:extLst>
          </p:nvPr>
        </p:nvGraphicFramePr>
        <p:xfrm>
          <a:off x="6532417" y="3645623"/>
          <a:ext cx="419100" cy="314325"/>
        </p:xfrm>
        <a:graphic>
          <a:graphicData uri="http://schemas.openxmlformats.org/presentationml/2006/ole">
            <mc:AlternateContent xmlns:mc="http://schemas.openxmlformats.org/markup-compatibility/2006">
              <mc:Choice xmlns:v="urn:schemas-microsoft-com:vml" Requires="v">
                <p:oleObj spid="_x0000_s15449" name="Equation" r:id="rId22" imgW="419080" imgH="314212" progId="Equation.DSMT4">
                  <p:embed/>
                </p:oleObj>
              </mc:Choice>
              <mc:Fallback>
                <p:oleObj name="Equation" r:id="rId22" imgW="419080" imgH="314212" progId="Equation.DSMT4">
                  <p:embed/>
                  <p:pic>
                    <p:nvPicPr>
                      <p:cNvPr id="0" name=""/>
                      <p:cNvPicPr/>
                      <p:nvPr/>
                    </p:nvPicPr>
                    <p:blipFill>
                      <a:blip r:embed="rId23"/>
                      <a:stretch>
                        <a:fillRect/>
                      </a:stretch>
                    </p:blipFill>
                    <p:spPr>
                      <a:xfrm>
                        <a:off x="6532417" y="3645623"/>
                        <a:ext cx="419100" cy="314325"/>
                      </a:xfrm>
                      <a:prstGeom prst="rect">
                        <a:avLst/>
                      </a:prstGeom>
                    </p:spPr>
                  </p:pic>
                </p:oleObj>
              </mc:Fallback>
            </mc:AlternateContent>
          </a:graphicData>
        </a:graphic>
      </p:graphicFrame>
      <p:pic>
        <p:nvPicPr>
          <p:cNvPr id="11" name="Picture 10"/>
          <p:cNvPicPr>
            <a:picLocks noChangeAspect="1"/>
          </p:cNvPicPr>
          <p:nvPr/>
        </p:nvPicPr>
        <p:blipFill>
          <a:blip r:embed="rId24"/>
          <a:stretch>
            <a:fillRect/>
          </a:stretch>
        </p:blipFill>
        <p:spPr>
          <a:xfrm>
            <a:off x="2886039" y="343458"/>
            <a:ext cx="5795117" cy="1780097"/>
          </a:xfrm>
          <a:prstGeom prst="rect">
            <a:avLst/>
          </a:prstGeom>
        </p:spPr>
      </p:pic>
    </p:spTree>
    <p:extLst>
      <p:ext uri="{BB962C8B-B14F-4D97-AF65-F5344CB8AC3E}">
        <p14:creationId xmlns:p14="http://schemas.microsoft.com/office/powerpoint/2010/main" val="33914623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par>
                          <p:cTn id="39" fill="hold">
                            <p:stCondLst>
                              <p:cond delay="4000"/>
                            </p:stCondLst>
                            <p:childTnLst>
                              <p:par>
                                <p:cTn id="40" presetID="16" presetClass="entr" presetSubtype="2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92D050"/>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835" fill="hold"/>
                                        <p:tgtEl>
                                          <p:spTgt spid="26"/>
                                        </p:tgtEl>
                                      </p:cBhvr>
                                    </p:cmd>
                                  </p:childTnLst>
                                </p:cTn>
                              </p:par>
                              <p:par>
                                <p:cTn id="52" presetID="1" presetClass="entr" presetSubtype="0" fill="hold" nodeType="withEffect">
                                  <p:stCondLst>
                                    <p:cond delay="0"/>
                                  </p:stCondLst>
                                  <p:childTnLst>
                                    <p:set>
                                      <p:cBhvr>
                                        <p:cTn id="53" dur="1" fill="hold">
                                          <p:stCondLst>
                                            <p:cond delay="9"/>
                                          </p:stCondLst>
                                        </p:cTn>
                                        <p:tgtEl>
                                          <p:spTgt spid="22"/>
                                        </p:tgtEl>
                                        <p:attrNameLst>
                                          <p:attrName>style.visibility</p:attrName>
                                        </p:attrNameLst>
                                      </p:cBhvr>
                                      <p:to>
                                        <p:strVal val="visible"/>
                                      </p:to>
                                    </p:set>
                                  </p:childTnLst>
                                </p:cTn>
                              </p:par>
                              <p:par>
                                <p:cTn id="54" presetID="26" presetClass="emph" presetSubtype="0" repeatCount="4000" fill="hold" grpId="1" nodeType="with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D99694"/>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7"/>
                                        </p:tgtEl>
                                      </p:cBhvr>
                                    </p:cmd>
                                  </p:childTnLst>
                                </p:cTn>
                              </p:par>
                              <p:par>
                                <p:cTn id="66" presetID="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19"/>
                                        </p:tgtEl>
                                      </p:cBhvr>
                                    </p:animEffect>
                                    <p:animScale>
                                      <p:cBhvr>
                                        <p:cTn id="70"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0"/>
                                        </p:tgtEl>
                                        <p:attrNameLst>
                                          <p:attrName>fillcolor</p:attrName>
                                        </p:attrNameLst>
                                      </p:cBhvr>
                                      <p:to>
                                        <a:srgbClr val="D99694"/>
                                      </p:to>
                                    </p:animClr>
                                    <p:set>
                                      <p:cBhvr>
                                        <p:cTn id="76" dur="500" fill="hold"/>
                                        <p:tgtEl>
                                          <p:spTgt spid="20"/>
                                        </p:tgtEl>
                                        <p:attrNameLst>
                                          <p:attrName>fill.type</p:attrName>
                                        </p:attrNameLst>
                                      </p:cBhvr>
                                      <p:to>
                                        <p:strVal val="solid"/>
                                      </p:to>
                                    </p:set>
                                    <p:set>
                                      <p:cBhvr>
                                        <p:cTn id="77" dur="500" fill="hold"/>
                                        <p:tgtEl>
                                          <p:spTgt spid="20"/>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62" fill="hold"/>
                                        <p:tgtEl>
                                          <p:spTgt spid="27"/>
                                        </p:tgtEl>
                                      </p:cBhvr>
                                    </p:cmd>
                                  </p:childTnLst>
                                </p:cTn>
                              </p:par>
                              <p:par>
                                <p:cTn id="80" presetID="1" presetClass="entr" presetSubtype="0" fill="hold" nodeType="withEffect">
                                  <p:stCondLst>
                                    <p:cond delay="0"/>
                                  </p:stCondLst>
                                  <p:childTnLst>
                                    <p:set>
                                      <p:cBhvr>
                                        <p:cTn id="81" dur="1" fill="hold">
                                          <p:stCondLst>
                                            <p:cond delay="9"/>
                                          </p:stCondLst>
                                        </p:cTn>
                                        <p:tgtEl>
                                          <p:spTgt spid="23"/>
                                        </p:tgtEl>
                                        <p:attrNameLst>
                                          <p:attrName>style.visibility</p:attrName>
                                        </p:attrNameLst>
                                      </p:cBhvr>
                                      <p:to>
                                        <p:strVal val="visible"/>
                                      </p:to>
                                    </p:set>
                                  </p:childTnLst>
                                </p:cTn>
                              </p:par>
                              <p:par>
                                <p:cTn id="82" presetID="26" presetClass="emph" presetSubtype="0" repeatCount="4000" fill="hold" grpId="1" nodeType="with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D99694"/>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par>
                                <p:cTn id="92" presetID="1" presetClass="mediacall" presetSubtype="0" fill="hold" nodeType="withEffect">
                                  <p:stCondLst>
                                    <p:cond delay="0"/>
                                  </p:stCondLst>
                                  <p:childTnLst>
                                    <p:cmd type="call" cmd="playFrom(0.0)">
                                      <p:cBhvr>
                                        <p:cTn id="93" dur="862" fill="hold"/>
                                        <p:tgtEl>
                                          <p:spTgt spid="27"/>
                                        </p:tgtEl>
                                      </p:cBhvr>
                                    </p:cmd>
                                  </p:childTnLst>
                                </p:cTn>
                              </p:par>
                              <p:par>
                                <p:cTn id="94" presetID="1" presetClass="entr" presetSubtype="0" fill="hold" nodeType="withEffect">
                                  <p:stCondLst>
                                    <p:cond delay="0"/>
                                  </p:stCondLst>
                                  <p:childTnLst>
                                    <p:set>
                                      <p:cBhvr>
                                        <p:cTn id="95" dur="1" fill="hold">
                                          <p:stCondLst>
                                            <p:cond delay="9"/>
                                          </p:stCondLst>
                                        </p:cTn>
                                        <p:tgtEl>
                                          <p:spTgt spid="24"/>
                                        </p:tgtEl>
                                        <p:attrNameLst>
                                          <p:attrName>style.visibility</p:attrName>
                                        </p:attrNameLst>
                                      </p:cBhvr>
                                      <p:to>
                                        <p:strVal val="visible"/>
                                      </p:to>
                                    </p:set>
                                  </p:childTnLst>
                                </p:cTn>
                              </p:par>
                              <p:par>
                                <p:cTn id="96" presetID="26" presetClass="emph" presetSubtype="0" repeatCount="4000" fill="hold" grpId="1" nodeType="withEffect">
                                  <p:stCondLst>
                                    <p:cond delay="0"/>
                                  </p:stCondLst>
                                  <p:childTnLst>
                                    <p:animEffect transition="out" filter="fade">
                                      <p:cBhvr>
                                        <p:cTn id="97" dur="500" tmFilter="0, 0; .2, .5; .8, .5; 1, 0"/>
                                        <p:tgtEl>
                                          <p:spTgt spid="21"/>
                                        </p:tgtEl>
                                      </p:cBhvr>
                                    </p:animEffect>
                                    <p:animScale>
                                      <p:cBhvr>
                                        <p:cTn id="98"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99" fill="hold" display="0">
                  <p:stCondLst>
                    <p:cond delay="indefinite"/>
                  </p:stCondLst>
                  <p:endCondLst>
                    <p:cond evt="onStopAudio" delay="0">
                      <p:tgtEl>
                        <p:sldTgt/>
                      </p:tgtEl>
                    </p:cond>
                  </p:endCondLst>
                </p:cTn>
                <p:tgtEl>
                  <p:spTgt spid="26"/>
                </p:tgtEl>
              </p:cMediaNode>
            </p:audio>
            <p:audio>
              <p:cMediaNode vol="80000">
                <p:cTn id="10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128954" y="218209"/>
            <a:ext cx="9012760"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3</a:t>
            </a:r>
            <a:r>
              <a:rPr lang="en-US" sz="2000" b="1" kern="1200" noProof="1" smtClean="0">
                <a:solidFill>
                  <a:schemeClr val="tx1"/>
                </a:solidFill>
                <a:latin typeface="Times New Roman" panose="02020603050405020304" pitchFamily="18" charset="0"/>
                <a:cs typeface="Times New Roman" panose="02020603050405020304" pitchFamily="18" charset="0"/>
              </a:rPr>
              <a:t>:</a:t>
            </a:r>
            <a:r>
              <a:rPr lang="en-US" sz="2000" kern="1200" noProof="1" smtClean="0">
                <a:solidFill>
                  <a:schemeClr val="tx1"/>
                </a:solidFill>
                <a:latin typeface="Times New Roman" panose="02020603050405020304" pitchFamily="18" charset="0"/>
                <a:cs typeface="Times New Roman" panose="02020603050405020304" pitchFamily="18" charset="0"/>
              </a:rPr>
              <a:t> Cho hai tam giác đồng dạng. Tam giác thứ nhất có độ dài ba cạnh là 4cm, 8cm và 10cm. Tam giác thứ hai có chu vi là 33cm. Độ dài ba cạnh của tam giác thứ hai là bộ ba nào sau đây? </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909793"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Arial" panose="020B0604020202020204" pitchFamily="34" charset="0"/>
                <a:cs typeface="Arial" panose="020B0604020202020204" pitchFamily="34" charset="0"/>
              </a:rPr>
              <a:t>6cm, 12cm, 15cm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909793"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B. 6cm, 9cm, 18cm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4830630"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Arial" panose="020B0604020202020204" pitchFamily="34" charset="0"/>
                <a:cs typeface="Arial" panose="020B0604020202020204" pitchFamily="34" charset="0"/>
              </a:rPr>
              <a:t>8cm, 16cm, 20cm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4830629"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Arial" panose="020B0604020202020204" pitchFamily="34" charset="0"/>
                <a:cs typeface="Arial" panose="020B0604020202020204" pitchFamily="34" charset="0"/>
              </a:rPr>
              <a:t>8cm, 10cm, 15cm</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1180" y="2163427"/>
            <a:ext cx="639785" cy="55687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94328" y="2146588"/>
            <a:ext cx="637592" cy="568036"/>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94328" y="3383970"/>
            <a:ext cx="637592" cy="568036"/>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13373" y="3383970"/>
            <a:ext cx="637592" cy="568036"/>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31772" y="-477949"/>
            <a:ext cx="365522" cy="365522"/>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26919" y="-477949"/>
            <a:ext cx="365522" cy="365522"/>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3" y="4087092"/>
            <a:ext cx="1390012" cy="1056409"/>
          </a:xfrm>
          <a:prstGeom prst="rect">
            <a:avLst/>
          </a:prstGeom>
        </p:spPr>
      </p:pic>
      <p:pic>
        <p:nvPicPr>
          <p:cNvPr id="21" name="Picture 20">
            <a:hlinkClick r:id="rId16"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7"/>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940437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6410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4: </a:t>
            </a:r>
            <a:r>
              <a:rPr lang="en-US" sz="2000" dirty="0" smtClean="0">
                <a:solidFill>
                  <a:schemeClr val="tx1"/>
                </a:solidFill>
                <a:latin typeface="Times New Roman" panose="02020603050405020304" pitchFamily="18" charset="0"/>
                <a:cs typeface="Times New Roman" panose="02020603050405020304" pitchFamily="18" charset="0"/>
              </a:rPr>
              <a:t>Cho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đồng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nhau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Biết</a:t>
            </a:r>
            <a:r>
              <a:rPr lang="en-US" sz="2000" dirty="0" smtClean="0">
                <a:solidFill>
                  <a:schemeClr val="tx1"/>
                </a:solidFill>
                <a:latin typeface="Times New Roman" panose="02020603050405020304" pitchFamily="18" charset="0"/>
                <a:cs typeface="Times New Roman" panose="02020603050405020304" pitchFamily="18" charset="0"/>
              </a:rPr>
              <a:t> AB = 3cm, A’B’ = 6cm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chu</a:t>
            </a:r>
            <a:r>
              <a:rPr lang="en-US" sz="2000" dirty="0" smtClean="0">
                <a:solidFill>
                  <a:schemeClr val="tx1"/>
                </a:solidFill>
                <a:latin typeface="Times New Roman" panose="02020603050405020304" pitchFamily="18" charset="0"/>
                <a:cs typeface="Times New Roman" panose="02020603050405020304" pitchFamily="18" charset="0"/>
              </a:rPr>
              <a:t> vi </a:t>
            </a:r>
            <a:r>
              <a:rPr lang="en-US" sz="2000" dirty="0" err="1" smtClean="0">
                <a:solidFill>
                  <a:schemeClr val="tx1"/>
                </a:solidFill>
                <a:latin typeface="Times New Roman" panose="02020603050405020304" pitchFamily="18" charset="0"/>
                <a:cs typeface="Times New Roman" panose="02020603050405020304" pitchFamily="18" charset="0"/>
              </a:rPr>
              <a:t>bằng</a:t>
            </a:r>
            <a:r>
              <a:rPr lang="en-US" sz="2000" dirty="0" smtClean="0">
                <a:solidFill>
                  <a:schemeClr val="tx1"/>
                </a:solidFill>
                <a:latin typeface="Times New Roman" panose="02020603050405020304" pitchFamily="18" charset="0"/>
                <a:cs typeface="Times New Roman" panose="02020603050405020304" pitchFamily="18" charset="0"/>
              </a:rPr>
              <a:t> 10cm. Chu vi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là</a:t>
            </a:r>
            <a:r>
              <a:rPr lang="en-US" sz="2000" dirty="0" smtClean="0">
                <a:solidFill>
                  <a:schemeClr val="tx1"/>
                </a:solidFill>
                <a:latin typeface="Times New Roman" panose="02020603050405020304" pitchFamily="18" charset="0"/>
                <a:cs typeface="Times New Roman" panose="02020603050405020304" pitchFamily="18" charset="0"/>
              </a:rPr>
              <a:t>: </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B78273A2-7E9D-D87F-CCC4-9D3C38DA5CE4}"/>
                  </a:ext>
                </a:extLst>
              </p:cNvPr>
              <p:cNvSpPr/>
              <p:nvPr/>
            </p:nvSpPr>
            <p:spPr>
              <a:xfrm>
                <a:off x="910936" y="323070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20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B78273A2-7E9D-D87F-CCC4-9D3C38DA5CE4}"/>
                  </a:ext>
                </a:extLst>
              </p:cNvPr>
              <p:cNvSpPr>
                <a:spLocks noRot="1" noChangeAspect="1" noMove="1" noResize="1" noEditPoints="1" noAdjustHandles="1" noChangeArrowheads="1" noChangeShapeType="1" noTextEdit="1"/>
              </p:cNvSpPr>
              <p:nvPr/>
            </p:nvSpPr>
            <p:spPr>
              <a:xfrm>
                <a:off x="910936" y="3230708"/>
                <a:ext cx="3401291"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10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164B94FA-E158-F3A3-52E5-9E90C579B3BA}"/>
                  </a:ext>
                </a:extLst>
              </p:cNvPr>
              <p:cNvSpPr>
                <a:spLocks noRot="1" noChangeAspect="1" noMove="1" noResize="1" noEditPoints="1" noAdjustHandles="1" noChangeArrowheads="1" noChangeShapeType="1" noTextEdit="1"/>
              </p:cNvSpPr>
              <p:nvPr/>
            </p:nvSpPr>
            <p:spPr>
              <a:xfrm>
                <a:off x="910936" y="1988997"/>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BD070FDC-1312-1A12-786F-7C02FCEBFD72}"/>
                  </a:ext>
                </a:extLst>
              </p:cNvPr>
              <p:cNvSpPr/>
              <p:nvPr/>
            </p:nvSpPr>
            <p:spPr>
              <a:xfrm>
                <a:off x="4831771" y="200346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kern="1200" noProof="1" smtClean="0">
                            <a:solidFill>
                              <a:prstClr val="black"/>
                            </a:solidFill>
                            <a:latin typeface="Cambria Math" panose="02040503050406030204" pitchFamily="18" charset="0"/>
                            <a:cs typeface="Arial" panose="020B0604020202020204" pitchFamily="34" charset="0"/>
                          </a:rPr>
                        </m:ctrlPr>
                      </m:fPr>
                      <m:num>
                        <m:r>
                          <a:rPr lang="en-US" sz="2400" b="0" i="1" kern="1200" noProof="1" smtClean="0">
                            <a:solidFill>
                              <a:prstClr val="black"/>
                            </a:solidFill>
                            <a:latin typeface="Cambria Math" panose="02040503050406030204" pitchFamily="18" charset="0"/>
                            <a:cs typeface="Arial" panose="020B0604020202020204" pitchFamily="34" charset="0"/>
                          </a:rPr>
                          <m:t>1</m:t>
                        </m:r>
                      </m:num>
                      <m:den>
                        <m:r>
                          <a:rPr lang="en-US" sz="2400" b="0" i="1" kern="1200" noProof="1" smtClean="0">
                            <a:solidFill>
                              <a:prstClr val="black"/>
                            </a:solidFill>
                            <a:latin typeface="Cambria Math" panose="02040503050406030204" pitchFamily="18" charset="0"/>
                            <a:cs typeface="Arial" panose="020B0604020202020204" pitchFamily="34" charset="0"/>
                          </a:rPr>
                          <m:t>2</m:t>
                        </m:r>
                      </m:den>
                    </m:f>
                    <m:r>
                      <a:rPr lang="en-US" sz="2400" b="0" i="1" kern="1200" noProof="1" smtClean="0">
                        <a:solidFill>
                          <a:prstClr val="black"/>
                        </a:solidFill>
                        <a:latin typeface="Cambria Math" panose="02040503050406030204" pitchFamily="18" charset="0"/>
                        <a:cs typeface="Arial" panose="020B0604020202020204" pitchFamily="34" charset="0"/>
                      </a:rPr>
                      <m:t>𝑐𝑚</m:t>
                    </m:r>
                  </m:oMath>
                </a14:m>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BD070FDC-1312-1A12-786F-7C02FCEBFD72}"/>
                  </a:ext>
                </a:extLst>
              </p:cNvPr>
              <p:cNvSpPr>
                <a:spLocks noRot="1" noChangeAspect="1" noMove="1" noResize="1" noEditPoints="1" noAdjustHandles="1" noChangeArrowheads="1" noChangeShapeType="1" noTextEdit="1"/>
              </p:cNvSpPr>
              <p:nvPr/>
            </p:nvSpPr>
            <p:spPr>
              <a:xfrm>
                <a:off x="4831771" y="2003461"/>
                <a:ext cx="3401291" cy="997526"/>
              </a:xfrm>
              <a:prstGeom prst="roundRect">
                <a:avLst/>
              </a:prstGeom>
              <a:blipFill>
                <a:blip r:embed="rId8"/>
                <a:stretch>
                  <a:fillRect/>
                </a:stretch>
              </a:blipFill>
              <a:ln>
                <a:noFill/>
              </a:ln>
            </p:spPr>
            <p:txBody>
              <a:bodyPr/>
              <a:lstStyle/>
              <a:p>
                <a:r>
                  <a:rPr lang="en-US">
                    <a:noFill/>
                  </a:rPr>
                  <a:t> </a:t>
                </a:r>
              </a:p>
            </p:txBody>
          </p:sp>
        </mc:Fallback>
      </mc:AlternateContent>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Kết quả khác</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46758" y="3497897"/>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19407" y="221820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614518" y="2192484"/>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43" y="4087092"/>
            <a:ext cx="1390012" cy="1056409"/>
          </a:xfrm>
          <a:prstGeom prst="rect">
            <a:avLst/>
          </a:prstGeom>
        </p:spPr>
      </p:pic>
      <p:pic>
        <p:nvPicPr>
          <p:cNvPr id="29" name="Picture 28">
            <a:hlinkClick r:id="rId17"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8"/>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2806002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09793" y="160195"/>
            <a:ext cx="3402434" cy="16851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5</a:t>
            </a:r>
            <a:r>
              <a:rPr lang="en-US" sz="2000" b="1" kern="1200" noProof="1" smtClean="0">
                <a:solidFill>
                  <a:schemeClr val="tx1"/>
                </a:solidFill>
                <a:latin typeface="Times New Roman" panose="02020603050405020304" pitchFamily="18" charset="0"/>
                <a:cs typeface="Times New Roman" panose="02020603050405020304" pitchFamily="18" charset="0"/>
              </a:rPr>
              <a:t>: </a:t>
            </a:r>
            <a:r>
              <a:rPr lang="en-US" sz="2000" kern="1200" noProof="1" smtClean="0">
                <a:solidFill>
                  <a:schemeClr val="tx1"/>
                </a:solidFill>
                <a:latin typeface="Times New Roman" panose="02020603050405020304" pitchFamily="18" charset="0"/>
                <a:cs typeface="Times New Roman" panose="02020603050405020304" pitchFamily="18" charset="0"/>
              </a:rPr>
              <a:t>Cặp tam giác đồng dạng trong hình bên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ACB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95471" y="343410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14518" y="3422938"/>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595471" y="2185555"/>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5826919" y="-477949"/>
            <a:ext cx="365522" cy="365522"/>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43" y="4087092"/>
            <a:ext cx="1390012" cy="1056409"/>
          </a:xfrm>
          <a:prstGeom prst="rect">
            <a:avLst/>
          </a:prstGeom>
        </p:spPr>
      </p:pic>
      <p:pic>
        <p:nvPicPr>
          <p:cNvPr id="18" name="Picture 17">
            <a:hlinkClick r:id="rId18"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9"/>
          <a:stretch>
            <a:fillRect/>
          </a:stretch>
        </p:blipFill>
        <p:spPr>
          <a:xfrm>
            <a:off x="7838203" y="4193542"/>
            <a:ext cx="1303511" cy="916843"/>
          </a:xfrm>
          <a:prstGeom prst="rect">
            <a:avLst/>
          </a:prstGeom>
        </p:spPr>
      </p:pic>
      <p:pic>
        <p:nvPicPr>
          <p:cNvPr id="2" name="Picture 1"/>
          <p:cNvPicPr>
            <a:picLocks noChangeAspect="1"/>
          </p:cNvPicPr>
          <p:nvPr/>
        </p:nvPicPr>
        <p:blipFill>
          <a:blip r:embed="rId20"/>
          <a:stretch>
            <a:fillRect/>
          </a:stretch>
        </p:blipFill>
        <p:spPr>
          <a:xfrm>
            <a:off x="4312227" y="168062"/>
            <a:ext cx="3823588" cy="1677237"/>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51794924"/>
              </p:ext>
            </p:extLst>
          </p:nvPr>
        </p:nvGraphicFramePr>
        <p:xfrm>
          <a:off x="2553817" y="2364123"/>
          <a:ext cx="428444" cy="329572"/>
        </p:xfrm>
        <a:graphic>
          <a:graphicData uri="http://schemas.openxmlformats.org/presentationml/2006/ole">
            <mc:AlternateContent xmlns:mc="http://schemas.openxmlformats.org/markup-compatibility/2006">
              <mc:Choice xmlns:v="urn:schemas-microsoft-com:vml" Requires="v">
                <p:oleObj spid="_x0000_s16466" name="Equation" r:id="rId21" imgW="164880" imgH="126720" progId="Equation.DSMT4">
                  <p:embed/>
                </p:oleObj>
              </mc:Choice>
              <mc:Fallback>
                <p:oleObj name="Equation" r:id="rId21" imgW="164880" imgH="126720" progId="Equation.DSMT4">
                  <p:embed/>
                  <p:pic>
                    <p:nvPicPr>
                      <p:cNvPr id="3" name="Object 2"/>
                      <p:cNvPicPr/>
                      <p:nvPr/>
                    </p:nvPicPr>
                    <p:blipFill>
                      <a:blip r:embed="rId22"/>
                      <a:stretch>
                        <a:fillRect/>
                      </a:stretch>
                    </p:blipFill>
                    <p:spPr>
                      <a:xfrm>
                        <a:off x="2553817" y="2364123"/>
                        <a:ext cx="428444" cy="329572"/>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0231210"/>
              </p:ext>
            </p:extLst>
          </p:nvPr>
        </p:nvGraphicFramePr>
        <p:xfrm>
          <a:off x="6567322" y="2364123"/>
          <a:ext cx="419100" cy="314325"/>
        </p:xfrm>
        <a:graphic>
          <a:graphicData uri="http://schemas.openxmlformats.org/presentationml/2006/ole">
            <mc:AlternateContent xmlns:mc="http://schemas.openxmlformats.org/markup-compatibility/2006">
              <mc:Choice xmlns:v="urn:schemas-microsoft-com:vml" Requires="v">
                <p:oleObj spid="_x0000_s16467" name="Equation" r:id="rId23" imgW="419080" imgH="314212" progId="Equation.DSMT4">
                  <p:embed/>
                </p:oleObj>
              </mc:Choice>
              <mc:Fallback>
                <p:oleObj name="Equation" r:id="rId23" imgW="419080" imgH="314212" progId="Equation.DSMT4">
                  <p:embed/>
                  <p:pic>
                    <p:nvPicPr>
                      <p:cNvPr id="0" name=""/>
                      <p:cNvPicPr/>
                      <p:nvPr/>
                    </p:nvPicPr>
                    <p:blipFill>
                      <a:blip r:embed="rId24"/>
                      <a:stretch>
                        <a:fillRect/>
                      </a:stretch>
                    </p:blipFill>
                    <p:spPr>
                      <a:xfrm>
                        <a:off x="6567322" y="2364123"/>
                        <a:ext cx="419100" cy="3143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29619772"/>
              </p:ext>
            </p:extLst>
          </p:nvPr>
        </p:nvGraphicFramePr>
        <p:xfrm>
          <a:off x="2587289" y="3591342"/>
          <a:ext cx="419100" cy="314325"/>
        </p:xfrm>
        <a:graphic>
          <a:graphicData uri="http://schemas.openxmlformats.org/presentationml/2006/ole">
            <mc:AlternateContent xmlns:mc="http://schemas.openxmlformats.org/markup-compatibility/2006">
              <mc:Choice xmlns:v="urn:schemas-microsoft-com:vml" Requires="v">
                <p:oleObj spid="_x0000_s16468" name="Equation" r:id="rId25" imgW="419080" imgH="314212" progId="Equation.DSMT4">
                  <p:embed/>
                </p:oleObj>
              </mc:Choice>
              <mc:Fallback>
                <p:oleObj name="Equation" r:id="rId25" imgW="419080" imgH="314212" progId="Equation.DSMT4">
                  <p:embed/>
                  <p:pic>
                    <p:nvPicPr>
                      <p:cNvPr id="0" name=""/>
                      <p:cNvPicPr/>
                      <p:nvPr/>
                    </p:nvPicPr>
                    <p:blipFill>
                      <a:blip r:embed="rId26"/>
                      <a:stretch>
                        <a:fillRect/>
                      </a:stretch>
                    </p:blipFill>
                    <p:spPr>
                      <a:xfrm>
                        <a:off x="2587289" y="3591342"/>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42569353"/>
              </p:ext>
            </p:extLst>
          </p:nvPr>
        </p:nvGraphicFramePr>
        <p:xfrm>
          <a:off x="6559474" y="3591341"/>
          <a:ext cx="419100" cy="314325"/>
        </p:xfrm>
        <a:graphic>
          <a:graphicData uri="http://schemas.openxmlformats.org/presentationml/2006/ole">
            <mc:AlternateContent xmlns:mc="http://schemas.openxmlformats.org/markup-compatibility/2006">
              <mc:Choice xmlns:v="urn:schemas-microsoft-com:vml" Requires="v">
                <p:oleObj spid="_x0000_s16469" name="Equation" r:id="rId27" imgW="419080" imgH="314212" progId="Equation.DSMT4">
                  <p:embed/>
                </p:oleObj>
              </mc:Choice>
              <mc:Fallback>
                <p:oleObj name="Equation" r:id="rId27" imgW="419080" imgH="314212" progId="Equation.DSMT4">
                  <p:embed/>
                  <p:pic>
                    <p:nvPicPr>
                      <p:cNvPr id="0" name=""/>
                      <p:cNvPicPr/>
                      <p:nvPr/>
                    </p:nvPicPr>
                    <p:blipFill>
                      <a:blip r:embed="rId28"/>
                      <a:stretch>
                        <a:fillRect/>
                      </a:stretch>
                    </p:blipFill>
                    <p:spPr>
                      <a:xfrm>
                        <a:off x="6559474" y="3591341"/>
                        <a:ext cx="419100" cy="314325"/>
                      </a:xfrm>
                      <a:prstGeom prst="rect">
                        <a:avLst/>
                      </a:prstGeom>
                    </p:spPr>
                  </p:pic>
                </p:oleObj>
              </mc:Fallback>
            </mc:AlternateContent>
          </a:graphicData>
        </a:graphic>
      </p:graphicFrame>
    </p:spTree>
    <p:extLst>
      <p:ext uri="{BB962C8B-B14F-4D97-AF65-F5344CB8AC3E}">
        <p14:creationId xmlns:p14="http://schemas.microsoft.com/office/powerpoint/2010/main" val="42259840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29"/>
                                        </p:tgtEl>
                                        <p:attrNameLst>
                                          <p:attrName>fillcolor</p:attrName>
                                        </p:attrNameLst>
                                      </p:cBhvr>
                                      <p:to>
                                        <a:srgbClr val="92D050"/>
                                      </p:to>
                                    </p:animClr>
                                    <p:set>
                                      <p:cBhvr>
                                        <p:cTn id="49" dur="500" fill="hold"/>
                                        <p:tgtEl>
                                          <p:spTgt spid="29"/>
                                        </p:tgtEl>
                                        <p:attrNameLst>
                                          <p:attrName>fill.type</p:attrName>
                                        </p:attrNameLst>
                                      </p:cBhvr>
                                      <p:to>
                                        <p:strVal val="solid"/>
                                      </p:to>
                                    </p:set>
                                    <p:set>
                                      <p:cBhvr>
                                        <p:cTn id="50" dur="500" fill="hold"/>
                                        <p:tgtEl>
                                          <p:spTgt spid="29"/>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35" fill="hold"/>
                                        <p:tgtEl>
                                          <p:spTgt spid="33"/>
                                        </p:tgtEl>
                                      </p:cBhvr>
                                    </p:cmd>
                                  </p:childTnLst>
                                </p:cTn>
                              </p:par>
                              <p:par>
                                <p:cTn id="53" presetID="1" presetClass="entr" presetSubtype="0" fill="hold" nodeType="withEffect">
                                  <p:stCondLst>
                                    <p:cond delay="0"/>
                                  </p:stCondLst>
                                  <p:childTnLst>
                                    <p:set>
                                      <p:cBhvr>
                                        <p:cTn id="54" dur="1" fill="hold">
                                          <p:stCondLst>
                                            <p:cond delay="9"/>
                                          </p:stCondLst>
                                        </p:cTn>
                                        <p:tgtEl>
                                          <p:spTgt spid="34"/>
                                        </p:tgtEl>
                                        <p:attrNameLst>
                                          <p:attrName>style.visibility</p:attrName>
                                        </p:attrNameLst>
                                      </p:cBhvr>
                                      <p:to>
                                        <p:strVal val="visibl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29"/>
                                        </p:tgtEl>
                                      </p:cBhvr>
                                    </p:animEffect>
                                    <p:animScale>
                                      <p:cBhvr>
                                        <p:cTn id="5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30"/>
                                        </p:tgtEl>
                                        <p:attrNameLst>
                                          <p:attrName>fillcolor</p:attrName>
                                        </p:attrNameLst>
                                      </p:cBhvr>
                                      <p:to>
                                        <a:srgbClr val="D99694"/>
                                      </p:to>
                                    </p:animClr>
                                    <p:set>
                                      <p:cBhvr>
                                        <p:cTn id="63" dur="500" fill="hold"/>
                                        <p:tgtEl>
                                          <p:spTgt spid="30"/>
                                        </p:tgtEl>
                                        <p:attrNameLst>
                                          <p:attrName>fill.type</p:attrName>
                                        </p:attrNameLst>
                                      </p:cBhvr>
                                      <p:to>
                                        <p:strVal val="solid"/>
                                      </p:to>
                                    </p:set>
                                    <p:set>
                                      <p:cBhvr>
                                        <p:cTn id="64" dur="500" fill="hold"/>
                                        <p:tgtEl>
                                          <p:spTgt spid="30"/>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862"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0"/>
                                        </p:tgtEl>
                                      </p:cBhvr>
                                    </p:animEffect>
                                    <p:animScale>
                                      <p:cBhvr>
                                        <p:cTn id="7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31"/>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31"/>
                                        </p:tgtEl>
                                        <p:attrNameLst>
                                          <p:attrName>fillcolor</p:attrName>
                                        </p:attrNameLst>
                                      </p:cBhvr>
                                      <p:to>
                                        <a:srgbClr val="D99694"/>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0"/>
                                  </p:stCondLst>
                                  <p:childTnLst>
                                    <p:cmd type="call" cmd="playFrom(0.0)">
                                      <p:cBhvr>
                                        <p:cTn id="80" dur="862" fill="hold"/>
                                        <p:tgtEl>
                                          <p:spTgt spid="38"/>
                                        </p:tgtEl>
                                      </p:cBhvr>
                                    </p:cmd>
                                  </p:childTnLst>
                                </p:cTn>
                              </p:par>
                              <p:par>
                                <p:cTn id="81" presetID="1" presetClass="entr" presetSubtype="0" fill="hold" nodeType="withEffect">
                                  <p:stCondLst>
                                    <p:cond delay="0"/>
                                  </p:stCondLst>
                                  <p:childTnLst>
                                    <p:set>
                                      <p:cBhvr>
                                        <p:cTn id="82" dur="1" fill="hold">
                                          <p:stCondLst>
                                            <p:cond delay="9"/>
                                          </p:stCondLst>
                                        </p:cTn>
                                        <p:tgtEl>
                                          <p:spTgt spid="35"/>
                                        </p:tgtEl>
                                        <p:attrNameLst>
                                          <p:attrName>style.visibility</p:attrName>
                                        </p:attrNameLst>
                                      </p:cBhvr>
                                      <p:to>
                                        <p:strVal val="visibl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31"/>
                                        </p:tgtEl>
                                      </p:cBhvr>
                                    </p:animEffect>
                                    <p:animScale>
                                      <p:cBhvr>
                                        <p:cTn id="8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500" fill="hold"/>
                                        <p:tgtEl>
                                          <p:spTgt spid="32"/>
                                        </p:tgtEl>
                                        <p:attrNameLst>
                                          <p:attrName>fillcolor</p:attrName>
                                        </p:attrNameLst>
                                      </p:cBhvr>
                                      <p:to>
                                        <a:srgbClr val="D99694"/>
                                      </p:to>
                                    </p:animClr>
                                    <p:set>
                                      <p:cBhvr>
                                        <p:cTn id="91" dur="500" fill="hold"/>
                                        <p:tgtEl>
                                          <p:spTgt spid="32"/>
                                        </p:tgtEl>
                                        <p:attrNameLst>
                                          <p:attrName>fill.type</p:attrName>
                                        </p:attrNameLst>
                                      </p:cBhvr>
                                      <p:to>
                                        <p:strVal val="solid"/>
                                      </p:to>
                                    </p:set>
                                    <p:set>
                                      <p:cBhvr>
                                        <p:cTn id="92" dur="500" fill="hold"/>
                                        <p:tgtEl>
                                          <p:spTgt spid="32"/>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862" fill="hold"/>
                                        <p:tgtEl>
                                          <p:spTgt spid="38"/>
                                        </p:tgtEl>
                                      </p:cBhvr>
                                    </p:cmd>
                                  </p:childTnLst>
                                </p:cTn>
                              </p:par>
                              <p:par>
                                <p:cTn id="95" presetID="1" presetClass="entr" presetSubtype="0" fill="hold" nodeType="withEffect">
                                  <p:stCondLst>
                                    <p:cond delay="0"/>
                                  </p:stCondLst>
                                  <p:childTnLst>
                                    <p:set>
                                      <p:cBhvr>
                                        <p:cTn id="96" dur="1" fill="hold">
                                          <p:stCondLst>
                                            <p:cond delay="9"/>
                                          </p:stCondLst>
                                        </p:cTn>
                                        <p:tgtEl>
                                          <p:spTgt spid="36"/>
                                        </p:tgtEl>
                                        <p:attrNameLst>
                                          <p:attrName>style.visibility</p:attrName>
                                        </p:attrNameLst>
                                      </p:cBhvr>
                                      <p:to>
                                        <p:strVal val="visible"/>
                                      </p:to>
                                    </p:set>
                                  </p:childTnLst>
                                </p:cTn>
                              </p:par>
                              <p:par>
                                <p:cTn id="97" presetID="26" presetClass="emph" presetSubtype="0" repeatCount="4000" fill="hold" grpId="1" nodeType="withEffect">
                                  <p:stCondLst>
                                    <p:cond delay="0"/>
                                  </p:stCondLst>
                                  <p:childTnLst>
                                    <p:animEffect transition="out" filter="fade">
                                      <p:cBhvr>
                                        <p:cTn id="98" dur="500" tmFilter="0, 0; .2, .5; .8, .5; 1, 0"/>
                                        <p:tgtEl>
                                          <p:spTgt spid="32"/>
                                        </p:tgtEl>
                                      </p:cBhvr>
                                    </p:animEffect>
                                    <p:animScale>
                                      <p:cBhvr>
                                        <p:cTn id="9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100" fill="hold" display="0">
                  <p:stCondLst>
                    <p:cond delay="indefinite"/>
                  </p:stCondLst>
                  <p:endCondLst>
                    <p:cond evt="onStopAudio" delay="0">
                      <p:tgtEl>
                        <p:sldTgt/>
                      </p:tgtEl>
                    </p:cond>
                  </p:endCondLst>
                </p:cTn>
                <p:tgtEl>
                  <p:spTgt spid="33"/>
                </p:tgtEl>
              </p:cMediaNode>
            </p:audio>
            <p:audio>
              <p:cMediaNode vol="80000">
                <p:cTn id="10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oogle Shape;4076;p35">
            <a:extLst>
              <a:ext uri="{FF2B5EF4-FFF2-40B4-BE49-F238E27FC236}">
                <a16:creationId xmlns:a16="http://schemas.microsoft.com/office/drawing/2014/main" id="{16372CA0-C476-C173-FEEE-72C620AD686A}"/>
              </a:ext>
            </a:extLst>
          </p:cNvPr>
          <p:cNvGrpSpPr/>
          <p:nvPr/>
        </p:nvGrpSpPr>
        <p:grpSpPr>
          <a:xfrm>
            <a:off x="461598" y="1763498"/>
            <a:ext cx="1378857" cy="1327992"/>
            <a:chOff x="10207497" y="7008085"/>
            <a:chExt cx="1912202" cy="1938570"/>
          </a:xfrm>
        </p:grpSpPr>
        <p:sp>
          <p:nvSpPr>
            <p:cNvPr id="162" name="Google Shape;4077;p35">
              <a:extLst>
                <a:ext uri="{FF2B5EF4-FFF2-40B4-BE49-F238E27FC236}">
                  <a16:creationId xmlns:a16="http://schemas.microsoft.com/office/drawing/2014/main" id="{6137F074-C0F3-AB4E-8259-43A704E329C9}"/>
                </a:ext>
              </a:extLst>
            </p:cNvPr>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4078;p35">
              <a:extLst>
                <a:ext uri="{FF2B5EF4-FFF2-40B4-BE49-F238E27FC236}">
                  <a16:creationId xmlns:a16="http://schemas.microsoft.com/office/drawing/2014/main" id="{6C2495C2-C547-3B97-375E-CFA12C47477D}"/>
                </a:ext>
              </a:extLst>
            </p:cNvPr>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a:ln/>
          </p:spPr>
          <p:style>
            <a:lnRef idx="2">
              <a:schemeClr val="accent1"/>
            </a:lnRef>
            <a:fillRef idx="1">
              <a:schemeClr val="lt1"/>
            </a:fillRef>
            <a:effectRef idx="0">
              <a:schemeClr val="accent1"/>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58" name="Google Shape;4076;p35">
            <a:extLst>
              <a:ext uri="{FF2B5EF4-FFF2-40B4-BE49-F238E27FC236}">
                <a16:creationId xmlns:a16="http://schemas.microsoft.com/office/drawing/2014/main" id="{9F5AD39B-23C6-767D-71A4-3C88030A29C9}"/>
              </a:ext>
            </a:extLst>
          </p:cNvPr>
          <p:cNvGrpSpPr/>
          <p:nvPr/>
        </p:nvGrpSpPr>
        <p:grpSpPr>
          <a:xfrm>
            <a:off x="3553579" y="1670300"/>
            <a:ext cx="1378857" cy="1327992"/>
            <a:chOff x="10207497" y="7008085"/>
            <a:chExt cx="1912202" cy="1938570"/>
          </a:xfrm>
        </p:grpSpPr>
        <p:sp>
          <p:nvSpPr>
            <p:cNvPr id="159" name="Google Shape;4077;p35">
              <a:extLst>
                <a:ext uri="{FF2B5EF4-FFF2-40B4-BE49-F238E27FC236}">
                  <a16:creationId xmlns:a16="http://schemas.microsoft.com/office/drawing/2014/main" id="{ECB69127-5077-505D-817D-CEA5DC7F0233}"/>
                </a:ext>
              </a:extLst>
            </p:cNvPr>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0" name="Google Shape;4078;p35">
              <a:extLst>
                <a:ext uri="{FF2B5EF4-FFF2-40B4-BE49-F238E27FC236}">
                  <a16:creationId xmlns:a16="http://schemas.microsoft.com/office/drawing/2014/main" id="{374E792D-070F-34C8-B712-F48120074A2A}"/>
                </a:ext>
              </a:extLst>
            </p:cNvPr>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55" name="Google Shape;4076;p35">
            <a:extLst>
              <a:ext uri="{FF2B5EF4-FFF2-40B4-BE49-F238E27FC236}">
                <a16:creationId xmlns:a16="http://schemas.microsoft.com/office/drawing/2014/main" id="{A5D41CC4-7814-1C24-6149-6EF95A699D2B}"/>
              </a:ext>
            </a:extLst>
          </p:cNvPr>
          <p:cNvGrpSpPr/>
          <p:nvPr/>
        </p:nvGrpSpPr>
        <p:grpSpPr>
          <a:xfrm>
            <a:off x="6540075" y="1670300"/>
            <a:ext cx="1378857" cy="1327992"/>
            <a:chOff x="10207497" y="7008085"/>
            <a:chExt cx="1912202" cy="1938570"/>
          </a:xfrm>
        </p:grpSpPr>
        <p:sp>
          <p:nvSpPr>
            <p:cNvPr id="156" name="Google Shape;4077;p35">
              <a:extLst>
                <a:ext uri="{FF2B5EF4-FFF2-40B4-BE49-F238E27FC236}">
                  <a16:creationId xmlns:a16="http://schemas.microsoft.com/office/drawing/2014/main" id="{DF89C7EE-BB2F-3A0F-1F69-24A808E08DCE}"/>
                </a:ext>
              </a:extLst>
            </p:cNvPr>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4078;p35">
              <a:extLst>
                <a:ext uri="{FF2B5EF4-FFF2-40B4-BE49-F238E27FC236}">
                  <a16:creationId xmlns:a16="http://schemas.microsoft.com/office/drawing/2014/main" id="{B85B9144-65EF-E469-7927-5F4C0D4B6B17}"/>
                </a:ext>
              </a:extLst>
            </p:cNvPr>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8" name="TextBox 26">
            <a:extLst>
              <a:ext uri="{FF2B5EF4-FFF2-40B4-BE49-F238E27FC236}">
                <a16:creationId xmlns:a16="http://schemas.microsoft.com/office/drawing/2014/main" id="{D8AC10F5-4F35-82EC-B94D-A43982F0CFFA}"/>
              </a:ext>
            </a:extLst>
          </p:cNvPr>
          <p:cNvSpPr txBox="1"/>
          <p:nvPr/>
        </p:nvSpPr>
        <p:spPr>
          <a:xfrm>
            <a:off x="729319" y="439427"/>
            <a:ext cx="7447237" cy="809261"/>
          </a:xfrm>
          <a:prstGeom prst="rect">
            <a:avLst/>
          </a:prstGeom>
        </p:spPr>
        <p:txBody>
          <a:bodyPr lIns="0" tIns="0" rIns="0" bIns="0" rtlCol="0" anchor="t">
            <a:spAutoFit/>
          </a:bodyPr>
          <a:lstStyle/>
          <a:p>
            <a:pPr algn="ctr">
              <a:lnSpc>
                <a:spcPts val="7200"/>
              </a:lnSpc>
            </a:pPr>
            <a:r>
              <a:rPr lang="en-US" sz="4000" b="1" dirty="0">
                <a:solidFill>
                  <a:srgbClr val="000000"/>
                </a:solidFill>
                <a:latin typeface="Arial" panose="020B0604020202020204" pitchFamily="34" charset="0"/>
                <a:cs typeface="Arial" panose="020B0604020202020204" pitchFamily="34" charset="0"/>
              </a:rPr>
              <a:t>HƯỚNG DẪN VỀ NHÀ</a:t>
            </a:r>
          </a:p>
        </p:txBody>
      </p:sp>
      <p:sp>
        <p:nvSpPr>
          <p:cNvPr id="63" name="TextBox 16">
            <a:extLst>
              <a:ext uri="{FF2B5EF4-FFF2-40B4-BE49-F238E27FC236}">
                <a16:creationId xmlns:a16="http://schemas.microsoft.com/office/drawing/2014/main" id="{3D152134-5EB1-96BC-CB9E-96512DDA638F}"/>
              </a:ext>
            </a:extLst>
          </p:cNvPr>
          <p:cNvSpPr txBox="1"/>
          <p:nvPr/>
        </p:nvSpPr>
        <p:spPr>
          <a:xfrm>
            <a:off x="71565" y="3388801"/>
            <a:ext cx="2082959" cy="866327"/>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Ôn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lại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kiến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thức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học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endParaRPr lang="en-US" sz="2000" dirty="0">
              <a:solidFill>
                <a:srgbClr val="000000"/>
              </a:solidFill>
              <a:latin typeface="Arial" panose="020B0604020202020204" pitchFamily="34" charset="0"/>
              <a:cs typeface="Arial" panose="020B0604020202020204" pitchFamily="34" charset="0"/>
            </a:endParaRPr>
          </a:p>
        </p:txBody>
      </p:sp>
      <p:sp>
        <p:nvSpPr>
          <p:cNvPr id="64" name="TextBox 6">
            <a:extLst>
              <a:ext uri="{FF2B5EF4-FFF2-40B4-BE49-F238E27FC236}">
                <a16:creationId xmlns:a16="http://schemas.microsoft.com/office/drawing/2014/main" id="{5EB44E71-3A7E-C30B-E724-AC35A5CDBAE4}"/>
              </a:ext>
            </a:extLst>
          </p:cNvPr>
          <p:cNvSpPr txBox="1"/>
          <p:nvPr/>
        </p:nvSpPr>
        <p:spPr>
          <a:xfrm>
            <a:off x="2946944" y="3325046"/>
            <a:ext cx="2204006" cy="1384995"/>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Hoàn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thành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tập</a:t>
            </a:r>
            <a:r>
              <a:rPr lang="en-US" sz="2000" dirty="0">
                <a:solidFill>
                  <a:srgbClr val="000000"/>
                </a:solidFill>
                <a:latin typeface="Arial" panose="020B0604020202020204" pitchFamily="34" charset="0"/>
                <a:cs typeface="Arial" panose="020B0604020202020204" pitchFamily="34" charset="0"/>
              </a:rPr>
              <a:t> </a:t>
            </a:r>
            <a:r>
              <a:rPr lang="en-US" sz="2000" dirty="0" smtClean="0">
                <a:solidFill>
                  <a:srgbClr val="000000"/>
                </a:solidFill>
                <a:latin typeface="Arial" panose="020B0604020202020204" pitchFamily="34" charset="0"/>
                <a:cs typeface="Arial" panose="020B0604020202020204" pitchFamily="34" charset="0"/>
              </a:rPr>
              <a:t>2; 3 </a:t>
            </a:r>
            <a:r>
              <a:rPr lang="en-US" sz="2000" dirty="0" err="1" smtClean="0">
                <a:solidFill>
                  <a:srgbClr val="000000"/>
                </a:solidFill>
                <a:latin typeface="Arial" panose="020B0604020202020204" pitchFamily="34" charset="0"/>
                <a:cs typeface="Arial" panose="020B0604020202020204" pitchFamily="34" charset="0"/>
              </a:rPr>
              <a:t>trong</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SGK </a:t>
            </a:r>
            <a:r>
              <a:rPr lang="en-US" sz="2000" dirty="0" err="1">
                <a:solidFill>
                  <a:srgbClr val="000000"/>
                </a:solidFill>
                <a:latin typeface="Arial" panose="020B0604020202020204" pitchFamily="34" charset="0"/>
                <a:cs typeface="Arial" panose="020B0604020202020204" pitchFamily="34" charset="0"/>
              </a:rPr>
              <a:t>và</a:t>
            </a:r>
            <a:r>
              <a:rPr lang="en-US" sz="2000" dirty="0">
                <a:solidFill>
                  <a:srgbClr val="000000"/>
                </a:solidFill>
                <a:latin typeface="Arial" panose="020B0604020202020204" pitchFamily="34" charset="0"/>
                <a:cs typeface="Arial" panose="020B0604020202020204" pitchFamily="34" charset="0"/>
              </a:rPr>
              <a:t> SBT</a:t>
            </a:r>
          </a:p>
        </p:txBody>
      </p:sp>
      <p:sp>
        <p:nvSpPr>
          <p:cNvPr id="65" name="TextBox 11">
            <a:extLst>
              <a:ext uri="{FF2B5EF4-FFF2-40B4-BE49-F238E27FC236}">
                <a16:creationId xmlns:a16="http://schemas.microsoft.com/office/drawing/2014/main" id="{E8556D32-0FE6-F316-10BE-95B62BF18730}"/>
              </a:ext>
            </a:extLst>
          </p:cNvPr>
          <p:cNvSpPr txBox="1"/>
          <p:nvPr/>
        </p:nvSpPr>
        <p:spPr>
          <a:xfrm>
            <a:off x="5757863" y="3361496"/>
            <a:ext cx="3198017" cy="1384995"/>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Chuẩn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bị</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mới</a:t>
            </a:r>
            <a:r>
              <a:rPr lang="en-US" sz="2000" dirty="0">
                <a:solidFill>
                  <a:srgbClr val="000000"/>
                </a:solidFill>
                <a:latin typeface="Arial" panose="020B0604020202020204" pitchFamily="34" charset="0"/>
                <a:cs typeface="Arial" panose="020B0604020202020204" pitchFamily="34" charset="0"/>
              </a:rPr>
              <a:t> </a:t>
            </a:r>
            <a:r>
              <a:rPr lang="en-US" sz="2000" dirty="0" smtClean="0">
                <a:solidFill>
                  <a:srgbClr val="000000"/>
                </a:solidFill>
                <a:latin typeface="Arial" panose="020B0604020202020204" pitchFamily="34" charset="0"/>
                <a:cs typeface="Arial" panose="020B0604020202020204" pitchFamily="34" charset="0"/>
              </a:rPr>
              <a:t>“</a:t>
            </a:r>
            <a:r>
              <a:rPr lang="en-US" sz="2000" b="1" dirty="0" err="1" smtClean="0">
                <a:solidFill>
                  <a:srgbClr val="000000"/>
                </a:solidFill>
                <a:latin typeface="Arial" panose="020B0604020202020204" pitchFamily="34" charset="0"/>
                <a:cs typeface="Arial" panose="020B0604020202020204" pitchFamily="34" charset="0"/>
              </a:rPr>
              <a:t>Trường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hợp</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đồng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dạng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thứ</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hai</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của</a:t>
            </a:r>
            <a:r>
              <a:rPr lang="en-US" sz="2000" b="1" dirty="0" smtClean="0">
                <a:solidFill>
                  <a:srgbClr val="000000"/>
                </a:solidFill>
                <a:latin typeface="Arial" panose="020B0604020202020204" pitchFamily="34" charset="0"/>
                <a:cs typeface="Arial" panose="020B0604020202020204" pitchFamily="34" charset="0"/>
              </a:rPr>
              <a:t> tam </a:t>
            </a:r>
            <a:r>
              <a:rPr lang="en-US" sz="2000" b="1" dirty="0" err="1" smtClean="0">
                <a:solidFill>
                  <a:srgbClr val="000000"/>
                </a:solidFill>
                <a:latin typeface="Arial" panose="020B0604020202020204" pitchFamily="34" charset="0"/>
                <a:cs typeface="Arial" panose="020B0604020202020204" pitchFamily="34" charset="0"/>
              </a:rPr>
              <a:t>giác</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phần</a:t>
            </a:r>
            <a:r>
              <a:rPr lang="en-US" sz="2000" b="1" dirty="0" smtClean="0">
                <a:solidFill>
                  <a:srgbClr val="000000"/>
                </a:solidFill>
                <a:latin typeface="Arial" panose="020B0604020202020204" pitchFamily="34" charset="0"/>
                <a:cs typeface="Arial" panose="020B0604020202020204" pitchFamily="34" charset="0"/>
              </a:rPr>
              <a:t> II)</a:t>
            </a:r>
            <a:r>
              <a:rPr lang="en-US" sz="2000" dirty="0" smtClean="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grpSp>
        <p:nvGrpSpPr>
          <p:cNvPr id="66" name="Google Shape;3925;p34">
            <a:extLst>
              <a:ext uri="{FF2B5EF4-FFF2-40B4-BE49-F238E27FC236}">
                <a16:creationId xmlns:a16="http://schemas.microsoft.com/office/drawing/2014/main" id="{21AFBF43-B828-83F1-FF33-290BC8125848}"/>
              </a:ext>
            </a:extLst>
          </p:cNvPr>
          <p:cNvGrpSpPr/>
          <p:nvPr/>
        </p:nvGrpSpPr>
        <p:grpSpPr>
          <a:xfrm>
            <a:off x="3493463" y="1883311"/>
            <a:ext cx="1360840" cy="1043157"/>
            <a:chOff x="8112011" y="7502957"/>
            <a:chExt cx="833904" cy="887215"/>
          </a:xfrm>
        </p:grpSpPr>
        <p:sp>
          <p:nvSpPr>
            <p:cNvPr id="67" name="Google Shape;3926;p34">
              <a:extLst>
                <a:ext uri="{FF2B5EF4-FFF2-40B4-BE49-F238E27FC236}">
                  <a16:creationId xmlns:a16="http://schemas.microsoft.com/office/drawing/2014/main" id="{B202B8B8-7069-B402-0A81-3E7CD73484A9}"/>
                </a:ext>
              </a:extLst>
            </p:cNvPr>
            <p:cNvSpPr/>
            <p:nvPr/>
          </p:nvSpPr>
          <p:spPr>
            <a:xfrm>
              <a:off x="8308438" y="8346372"/>
              <a:ext cx="69007" cy="23288"/>
            </a:xfrm>
            <a:custGeom>
              <a:avLst/>
              <a:gdLst/>
              <a:ahLst/>
              <a:cxnLst/>
              <a:rect l="l" t="t" r="r" b="b"/>
              <a:pathLst>
                <a:path w="69007" h="23288" extrusionOk="0">
                  <a:moveTo>
                    <a:pt x="30289" y="13498"/>
                  </a:moveTo>
                  <a:cubicBezTo>
                    <a:pt x="43057" y="18044"/>
                    <a:pt x="55953" y="20450"/>
                    <a:pt x="69008" y="23288"/>
                  </a:cubicBezTo>
                  <a:cubicBezTo>
                    <a:pt x="52779" y="20798"/>
                    <a:pt x="36581" y="18073"/>
                    <a:pt x="20527" y="14747"/>
                  </a:cubicBezTo>
                  <a:cubicBezTo>
                    <a:pt x="20516" y="14747"/>
                    <a:pt x="20516" y="14747"/>
                    <a:pt x="20505" y="14746"/>
                  </a:cubicBezTo>
                  <a:cubicBezTo>
                    <a:pt x="13463" y="10959"/>
                    <a:pt x="6618" y="6866"/>
                    <a:pt x="0" y="2491"/>
                  </a:cubicBezTo>
                  <a:cubicBezTo>
                    <a:pt x="386" y="749"/>
                    <a:pt x="2099" y="-672"/>
                    <a:pt x="4349" y="336"/>
                  </a:cubicBezTo>
                  <a:cubicBezTo>
                    <a:pt x="12831" y="5043"/>
                    <a:pt x="21371" y="9679"/>
                    <a:pt x="30289" y="13498"/>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 name="Google Shape;3927;p34">
              <a:extLst>
                <a:ext uri="{FF2B5EF4-FFF2-40B4-BE49-F238E27FC236}">
                  <a16:creationId xmlns:a16="http://schemas.microsoft.com/office/drawing/2014/main" id="{4C1DA7B9-BFF4-30F5-F507-8180FBE348BF}"/>
                </a:ext>
              </a:extLst>
            </p:cNvPr>
            <p:cNvSpPr/>
            <p:nvPr/>
          </p:nvSpPr>
          <p:spPr>
            <a:xfrm>
              <a:off x="8215279" y="7502957"/>
              <a:ext cx="668272" cy="885627"/>
            </a:xfrm>
            <a:custGeom>
              <a:avLst/>
              <a:gdLst/>
              <a:ahLst/>
              <a:cxnLst/>
              <a:rect l="l" t="t" r="r" b="b"/>
              <a:pathLst>
                <a:path w="668272" h="885627" extrusionOk="0">
                  <a:moveTo>
                    <a:pt x="161461" y="869369"/>
                  </a:moveTo>
                  <a:cubicBezTo>
                    <a:pt x="223723" y="886282"/>
                    <a:pt x="293311" y="887696"/>
                    <a:pt x="348843" y="883873"/>
                  </a:cubicBezTo>
                  <a:cubicBezTo>
                    <a:pt x="402896" y="880152"/>
                    <a:pt x="457224" y="870979"/>
                    <a:pt x="506759" y="849012"/>
                  </a:cubicBezTo>
                  <a:cubicBezTo>
                    <a:pt x="550236" y="829732"/>
                    <a:pt x="590141" y="799939"/>
                    <a:pt x="616838" y="760147"/>
                  </a:cubicBezTo>
                  <a:cubicBezTo>
                    <a:pt x="647995" y="713706"/>
                    <a:pt x="658382" y="659648"/>
                    <a:pt x="660494" y="604513"/>
                  </a:cubicBezTo>
                  <a:cubicBezTo>
                    <a:pt x="660683" y="599581"/>
                    <a:pt x="660815" y="594645"/>
                    <a:pt x="660907" y="589710"/>
                  </a:cubicBezTo>
                  <a:cubicBezTo>
                    <a:pt x="661766" y="543375"/>
                    <a:pt x="663333" y="496973"/>
                    <a:pt x="665294" y="450667"/>
                  </a:cubicBezTo>
                  <a:cubicBezTo>
                    <a:pt x="670695" y="323157"/>
                    <a:pt x="673581" y="269046"/>
                    <a:pt x="629365" y="100486"/>
                  </a:cubicBezTo>
                  <a:cubicBezTo>
                    <a:pt x="614721" y="47538"/>
                    <a:pt x="598583" y="-9750"/>
                    <a:pt x="553951" y="1406"/>
                  </a:cubicBezTo>
                  <a:cubicBezTo>
                    <a:pt x="487565" y="11886"/>
                    <a:pt x="441075" y="186388"/>
                    <a:pt x="428152" y="182726"/>
                  </a:cubicBezTo>
                  <a:cubicBezTo>
                    <a:pt x="406368" y="157785"/>
                    <a:pt x="316922" y="124086"/>
                    <a:pt x="303597" y="145001"/>
                  </a:cubicBezTo>
                  <a:cubicBezTo>
                    <a:pt x="298486" y="153065"/>
                    <a:pt x="304522" y="162366"/>
                    <a:pt x="312276" y="168550"/>
                  </a:cubicBezTo>
                  <a:cubicBezTo>
                    <a:pt x="278126" y="165444"/>
                    <a:pt x="260767" y="180158"/>
                    <a:pt x="255427" y="181294"/>
                  </a:cubicBezTo>
                  <a:cubicBezTo>
                    <a:pt x="204119" y="36213"/>
                    <a:pt x="83275" y="-98080"/>
                    <a:pt x="53364" y="105917"/>
                  </a:cubicBezTo>
                  <a:cubicBezTo>
                    <a:pt x="35971" y="224745"/>
                    <a:pt x="46337" y="345325"/>
                    <a:pt x="31436" y="464258"/>
                  </a:cubicBezTo>
                  <a:cubicBezTo>
                    <a:pt x="19931" y="556079"/>
                    <a:pt x="-17685" y="646871"/>
                    <a:pt x="9897" y="739966"/>
                  </a:cubicBezTo>
                  <a:cubicBezTo>
                    <a:pt x="31267" y="812103"/>
                    <a:pt x="91777" y="850442"/>
                    <a:pt x="161461" y="869369"/>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69" name="Google Shape;3928;p34">
              <a:extLst>
                <a:ext uri="{FF2B5EF4-FFF2-40B4-BE49-F238E27FC236}">
                  <a16:creationId xmlns:a16="http://schemas.microsoft.com/office/drawing/2014/main" id="{95B54551-F453-EB17-7974-E3C7325E6F04}"/>
                </a:ext>
              </a:extLst>
            </p:cNvPr>
            <p:cNvGrpSpPr/>
            <p:nvPr/>
          </p:nvGrpSpPr>
          <p:grpSpPr>
            <a:xfrm>
              <a:off x="8285642" y="7560485"/>
              <a:ext cx="536264" cy="526665"/>
              <a:chOff x="8285642" y="7560485"/>
              <a:chExt cx="536264" cy="526665"/>
            </a:xfrm>
          </p:grpSpPr>
          <p:sp>
            <p:nvSpPr>
              <p:cNvPr id="94" name="Google Shape;3929;p34">
                <a:extLst>
                  <a:ext uri="{FF2B5EF4-FFF2-40B4-BE49-F238E27FC236}">
                    <a16:creationId xmlns:a16="http://schemas.microsoft.com/office/drawing/2014/main" id="{85C901A2-E62E-0062-07B2-8870C3118CD6}"/>
                  </a:ext>
                </a:extLst>
              </p:cNvPr>
              <p:cNvSpPr/>
              <p:nvPr/>
            </p:nvSpPr>
            <p:spPr>
              <a:xfrm>
                <a:off x="8712803" y="7573440"/>
                <a:ext cx="109103" cy="224960"/>
              </a:xfrm>
              <a:custGeom>
                <a:avLst/>
                <a:gdLst/>
                <a:ahLst/>
                <a:cxnLst/>
                <a:rect l="l" t="t" r="r" b="b"/>
                <a:pathLst>
                  <a:path w="109103" h="224960" extrusionOk="0">
                    <a:moveTo>
                      <a:pt x="109011" y="200211"/>
                    </a:moveTo>
                    <a:cubicBezTo>
                      <a:pt x="110087" y="163077"/>
                      <a:pt x="101572" y="127164"/>
                      <a:pt x="94994" y="90708"/>
                    </a:cubicBezTo>
                    <a:cubicBezTo>
                      <a:pt x="91688" y="75917"/>
                      <a:pt x="86968" y="61464"/>
                      <a:pt x="83815" y="46643"/>
                    </a:cubicBezTo>
                    <a:cubicBezTo>
                      <a:pt x="81321" y="34054"/>
                      <a:pt x="78476" y="21277"/>
                      <a:pt x="73406" y="9472"/>
                    </a:cubicBezTo>
                    <a:cubicBezTo>
                      <a:pt x="70205" y="2619"/>
                      <a:pt x="61541" y="-2469"/>
                      <a:pt x="54285" y="1259"/>
                    </a:cubicBezTo>
                    <a:cubicBezTo>
                      <a:pt x="43517" y="7437"/>
                      <a:pt x="38587" y="19151"/>
                      <a:pt x="33928" y="30018"/>
                    </a:cubicBezTo>
                    <a:cubicBezTo>
                      <a:pt x="27388" y="40668"/>
                      <a:pt x="24427" y="52885"/>
                      <a:pt x="20052" y="64495"/>
                    </a:cubicBezTo>
                    <a:cubicBezTo>
                      <a:pt x="13579" y="82618"/>
                      <a:pt x="8347" y="102852"/>
                      <a:pt x="4715" y="121966"/>
                    </a:cubicBezTo>
                    <a:cubicBezTo>
                      <a:pt x="3501" y="128424"/>
                      <a:pt x="-41" y="135134"/>
                      <a:pt x="0" y="141875"/>
                    </a:cubicBezTo>
                    <a:cubicBezTo>
                      <a:pt x="306" y="145703"/>
                      <a:pt x="4844" y="148172"/>
                      <a:pt x="8236" y="146434"/>
                    </a:cubicBezTo>
                    <a:cubicBezTo>
                      <a:pt x="24550" y="153916"/>
                      <a:pt x="38610" y="165527"/>
                      <a:pt x="51693" y="177684"/>
                    </a:cubicBezTo>
                    <a:cubicBezTo>
                      <a:pt x="63031" y="186832"/>
                      <a:pt x="72421" y="198048"/>
                      <a:pt x="82726" y="208284"/>
                    </a:cubicBezTo>
                    <a:cubicBezTo>
                      <a:pt x="87381" y="212772"/>
                      <a:pt x="90537" y="218719"/>
                      <a:pt x="95046" y="223270"/>
                    </a:cubicBezTo>
                    <a:cubicBezTo>
                      <a:pt x="99633" y="227151"/>
                      <a:pt x="107010" y="223915"/>
                      <a:pt x="107515" y="217992"/>
                    </a:cubicBezTo>
                    <a:cubicBezTo>
                      <a:pt x="108297" y="212090"/>
                      <a:pt x="108815" y="206149"/>
                      <a:pt x="109011" y="20021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3930;p34">
                <a:extLst>
                  <a:ext uri="{FF2B5EF4-FFF2-40B4-BE49-F238E27FC236}">
                    <a16:creationId xmlns:a16="http://schemas.microsoft.com/office/drawing/2014/main" id="{0DBCC7CE-6E17-04C4-0848-36C94604919E}"/>
                  </a:ext>
                </a:extLst>
              </p:cNvPr>
              <p:cNvSpPr/>
              <p:nvPr/>
            </p:nvSpPr>
            <p:spPr>
              <a:xfrm>
                <a:off x="8285642" y="7560485"/>
                <a:ext cx="129710" cy="233121"/>
              </a:xfrm>
              <a:custGeom>
                <a:avLst/>
                <a:gdLst/>
                <a:ahLst/>
                <a:cxnLst/>
                <a:rect l="l" t="t" r="r" b="b"/>
                <a:pathLst>
                  <a:path w="129710" h="233121" extrusionOk="0">
                    <a:moveTo>
                      <a:pt x="120208" y="102015"/>
                    </a:moveTo>
                    <a:cubicBezTo>
                      <a:pt x="114973" y="89063"/>
                      <a:pt x="110945" y="75679"/>
                      <a:pt x="105272" y="62893"/>
                    </a:cubicBezTo>
                    <a:cubicBezTo>
                      <a:pt x="99503" y="48496"/>
                      <a:pt x="89998" y="36275"/>
                      <a:pt x="81962" y="23241"/>
                    </a:cubicBezTo>
                    <a:cubicBezTo>
                      <a:pt x="52902" y="-28640"/>
                      <a:pt x="26860" y="17419"/>
                      <a:pt x="20429" y="53939"/>
                    </a:cubicBezTo>
                    <a:cubicBezTo>
                      <a:pt x="10907" y="103552"/>
                      <a:pt x="13289" y="154393"/>
                      <a:pt x="8942" y="204550"/>
                    </a:cubicBezTo>
                    <a:cubicBezTo>
                      <a:pt x="7335" y="209174"/>
                      <a:pt x="5093" y="213512"/>
                      <a:pt x="2829" y="217847"/>
                    </a:cubicBezTo>
                    <a:cubicBezTo>
                      <a:pt x="-268" y="222464"/>
                      <a:pt x="-1902" y="228705"/>
                      <a:pt x="3727" y="232145"/>
                    </a:cubicBezTo>
                    <a:cubicBezTo>
                      <a:pt x="11867" y="236849"/>
                      <a:pt x="20670" y="223267"/>
                      <a:pt x="27047" y="218915"/>
                    </a:cubicBezTo>
                    <a:cubicBezTo>
                      <a:pt x="37965" y="211909"/>
                      <a:pt x="49265" y="205337"/>
                      <a:pt x="59240" y="197012"/>
                    </a:cubicBezTo>
                    <a:cubicBezTo>
                      <a:pt x="61544" y="195156"/>
                      <a:pt x="62721" y="192105"/>
                      <a:pt x="61891" y="189214"/>
                    </a:cubicBezTo>
                    <a:cubicBezTo>
                      <a:pt x="79920" y="175961"/>
                      <a:pt x="101275" y="169758"/>
                      <a:pt x="121021" y="159459"/>
                    </a:cubicBezTo>
                    <a:cubicBezTo>
                      <a:pt x="127538" y="156115"/>
                      <a:pt x="130439" y="150569"/>
                      <a:pt x="129555" y="143326"/>
                    </a:cubicBezTo>
                    <a:cubicBezTo>
                      <a:pt x="129086" y="129124"/>
                      <a:pt x="124354" y="115472"/>
                      <a:pt x="120208" y="1020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6" name="Google Shape;3931;p34">
                <a:extLst>
                  <a:ext uri="{FF2B5EF4-FFF2-40B4-BE49-F238E27FC236}">
                    <a16:creationId xmlns:a16="http://schemas.microsoft.com/office/drawing/2014/main" id="{B40E5BEA-854E-9907-1BE6-B6712563C47F}"/>
                  </a:ext>
                </a:extLst>
              </p:cNvPr>
              <p:cNvSpPr/>
              <p:nvPr/>
            </p:nvSpPr>
            <p:spPr>
              <a:xfrm>
                <a:off x="8469043" y="8027885"/>
                <a:ext cx="122551" cy="59265"/>
              </a:xfrm>
              <a:custGeom>
                <a:avLst/>
                <a:gdLst/>
                <a:ahLst/>
                <a:cxnLst/>
                <a:rect l="l" t="t" r="r" b="b"/>
                <a:pathLst>
                  <a:path w="122551" h="59265" extrusionOk="0">
                    <a:moveTo>
                      <a:pt x="114701" y="18623"/>
                    </a:moveTo>
                    <a:cubicBezTo>
                      <a:pt x="110124" y="14895"/>
                      <a:pt x="105052" y="11726"/>
                      <a:pt x="99584" y="9473"/>
                    </a:cubicBezTo>
                    <a:cubicBezTo>
                      <a:pt x="81941" y="2230"/>
                      <a:pt x="62666" y="-1716"/>
                      <a:pt x="43605" y="721"/>
                    </a:cubicBezTo>
                    <a:cubicBezTo>
                      <a:pt x="31297" y="2055"/>
                      <a:pt x="18289" y="3921"/>
                      <a:pt x="7898" y="11166"/>
                    </a:cubicBezTo>
                    <a:cubicBezTo>
                      <a:pt x="-2031" y="17052"/>
                      <a:pt x="-2377" y="30844"/>
                      <a:pt x="5616" y="38532"/>
                    </a:cubicBezTo>
                    <a:cubicBezTo>
                      <a:pt x="14259" y="47617"/>
                      <a:pt x="26978" y="51108"/>
                      <a:pt x="38758" y="54151"/>
                    </a:cubicBezTo>
                    <a:cubicBezTo>
                      <a:pt x="58279" y="58645"/>
                      <a:pt x="79009" y="61646"/>
                      <a:pt x="98762" y="56747"/>
                    </a:cubicBezTo>
                    <a:cubicBezTo>
                      <a:pt x="102187" y="55937"/>
                      <a:pt x="105520" y="54595"/>
                      <a:pt x="108287" y="52397"/>
                    </a:cubicBezTo>
                    <a:cubicBezTo>
                      <a:pt x="112498" y="51179"/>
                      <a:pt x="115925" y="48396"/>
                      <a:pt x="118838" y="45212"/>
                    </a:cubicBezTo>
                    <a:cubicBezTo>
                      <a:pt x="125737" y="37331"/>
                      <a:pt x="122250" y="24771"/>
                      <a:pt x="114701" y="1862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0" name="Google Shape;3932;p34">
              <a:extLst>
                <a:ext uri="{FF2B5EF4-FFF2-40B4-BE49-F238E27FC236}">
                  <a16:creationId xmlns:a16="http://schemas.microsoft.com/office/drawing/2014/main" id="{D0BB4018-B677-0AA6-77B2-1D3B1C1FD651}"/>
                </a:ext>
              </a:extLst>
            </p:cNvPr>
            <p:cNvGrpSpPr/>
            <p:nvPr/>
          </p:nvGrpSpPr>
          <p:grpSpPr>
            <a:xfrm>
              <a:off x="8112011" y="7551884"/>
              <a:ext cx="833904" cy="838288"/>
              <a:chOff x="8112011" y="7551884"/>
              <a:chExt cx="833904" cy="838288"/>
            </a:xfrm>
          </p:grpSpPr>
          <p:sp>
            <p:nvSpPr>
              <p:cNvPr id="75" name="Google Shape;3933;p34">
                <a:extLst>
                  <a:ext uri="{FF2B5EF4-FFF2-40B4-BE49-F238E27FC236}">
                    <a16:creationId xmlns:a16="http://schemas.microsoft.com/office/drawing/2014/main" id="{6E94AAC2-5900-CE57-BBE5-76007DD7CF59}"/>
                  </a:ext>
                </a:extLst>
              </p:cNvPr>
              <p:cNvSpPr/>
              <p:nvPr/>
            </p:nvSpPr>
            <p:spPr>
              <a:xfrm>
                <a:off x="8302644" y="8302570"/>
                <a:ext cx="492757" cy="87602"/>
              </a:xfrm>
              <a:custGeom>
                <a:avLst/>
                <a:gdLst/>
                <a:ahLst/>
                <a:cxnLst/>
                <a:rect l="l" t="t" r="r" b="b"/>
                <a:pathLst>
                  <a:path w="492757" h="87602" extrusionOk="0">
                    <a:moveTo>
                      <a:pt x="325877" y="81775"/>
                    </a:moveTo>
                    <a:cubicBezTo>
                      <a:pt x="365070" y="75197"/>
                      <a:pt x="403291" y="62558"/>
                      <a:pt x="438530" y="44146"/>
                    </a:cubicBezTo>
                    <a:cubicBezTo>
                      <a:pt x="453082" y="36542"/>
                      <a:pt x="466249" y="26270"/>
                      <a:pt x="479748" y="16830"/>
                    </a:cubicBezTo>
                    <a:cubicBezTo>
                      <a:pt x="483304" y="14345"/>
                      <a:pt x="486961" y="11712"/>
                      <a:pt x="489627" y="8239"/>
                    </a:cubicBezTo>
                    <a:cubicBezTo>
                      <a:pt x="490905" y="6573"/>
                      <a:pt x="492213" y="4554"/>
                      <a:pt x="492630" y="2457"/>
                    </a:cubicBezTo>
                    <a:cubicBezTo>
                      <a:pt x="493155" y="-181"/>
                      <a:pt x="492023" y="-867"/>
                      <a:pt x="489817" y="1248"/>
                    </a:cubicBezTo>
                    <a:cubicBezTo>
                      <a:pt x="460806" y="29047"/>
                      <a:pt x="424212" y="46854"/>
                      <a:pt x="386492" y="59623"/>
                    </a:cubicBezTo>
                    <a:cubicBezTo>
                      <a:pt x="383621" y="60595"/>
                      <a:pt x="380741" y="61541"/>
                      <a:pt x="377852" y="62458"/>
                    </a:cubicBezTo>
                    <a:cubicBezTo>
                      <a:pt x="362931" y="67207"/>
                      <a:pt x="347729" y="71077"/>
                      <a:pt x="332361" y="74073"/>
                    </a:cubicBezTo>
                    <a:cubicBezTo>
                      <a:pt x="310686" y="78037"/>
                      <a:pt x="288448" y="78637"/>
                      <a:pt x="266501" y="80528"/>
                    </a:cubicBezTo>
                    <a:cubicBezTo>
                      <a:pt x="238963" y="82125"/>
                      <a:pt x="211275" y="79841"/>
                      <a:pt x="183764" y="78251"/>
                    </a:cubicBezTo>
                    <a:cubicBezTo>
                      <a:pt x="147043" y="76007"/>
                      <a:pt x="110384" y="71858"/>
                      <a:pt x="74248" y="64842"/>
                    </a:cubicBezTo>
                    <a:cubicBezTo>
                      <a:pt x="59427" y="61450"/>
                      <a:pt x="44812" y="59042"/>
                      <a:pt x="30366" y="53899"/>
                    </a:cubicBezTo>
                    <a:cubicBezTo>
                      <a:pt x="21444" y="50082"/>
                      <a:pt x="12907" y="45445"/>
                      <a:pt x="4429" y="40744"/>
                    </a:cubicBezTo>
                    <a:cubicBezTo>
                      <a:pt x="643" y="39051"/>
                      <a:pt x="-1593" y="44204"/>
                      <a:pt x="1361" y="46225"/>
                    </a:cubicBezTo>
                    <a:cubicBezTo>
                      <a:pt x="19468" y="58104"/>
                      <a:pt x="39543" y="64622"/>
                      <a:pt x="60742" y="68583"/>
                    </a:cubicBezTo>
                    <a:cubicBezTo>
                      <a:pt x="92252" y="75940"/>
                      <a:pt x="124441" y="79553"/>
                      <a:pt x="156589" y="82835"/>
                    </a:cubicBezTo>
                    <a:cubicBezTo>
                      <a:pt x="187238" y="85257"/>
                      <a:pt x="217958" y="87370"/>
                      <a:pt x="248715" y="87602"/>
                    </a:cubicBezTo>
                    <a:cubicBezTo>
                      <a:pt x="274489" y="86961"/>
                      <a:pt x="300304" y="85023"/>
                      <a:pt x="325877" y="8177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 name="Google Shape;3934;p34">
                <a:extLst>
                  <a:ext uri="{FF2B5EF4-FFF2-40B4-BE49-F238E27FC236}">
                    <a16:creationId xmlns:a16="http://schemas.microsoft.com/office/drawing/2014/main" id="{10A75F12-201F-175D-D823-8C97F7D159CA}"/>
                  </a:ext>
                </a:extLst>
              </p:cNvPr>
              <p:cNvSpPr/>
              <p:nvPr/>
            </p:nvSpPr>
            <p:spPr>
              <a:xfrm>
                <a:off x="8623626" y="7944369"/>
                <a:ext cx="90986" cy="96349"/>
              </a:xfrm>
              <a:custGeom>
                <a:avLst/>
                <a:gdLst/>
                <a:ahLst/>
                <a:cxnLst/>
                <a:rect l="l" t="t" r="r" b="b"/>
                <a:pathLst>
                  <a:path w="90986" h="96349" extrusionOk="0">
                    <a:moveTo>
                      <a:pt x="76574" y="59659"/>
                    </a:moveTo>
                    <a:cubicBezTo>
                      <a:pt x="69844" y="51212"/>
                      <a:pt x="73515" y="39057"/>
                      <a:pt x="82385" y="33879"/>
                    </a:cubicBezTo>
                    <a:cubicBezTo>
                      <a:pt x="84973" y="32369"/>
                      <a:pt x="88510" y="32693"/>
                      <a:pt x="90986" y="34270"/>
                    </a:cubicBezTo>
                    <a:cubicBezTo>
                      <a:pt x="90793" y="33389"/>
                      <a:pt x="90581" y="32512"/>
                      <a:pt x="90342" y="31640"/>
                    </a:cubicBezTo>
                    <a:cubicBezTo>
                      <a:pt x="78159" y="-12605"/>
                      <a:pt x="14965" y="-9025"/>
                      <a:pt x="1992" y="33504"/>
                    </a:cubicBezTo>
                    <a:cubicBezTo>
                      <a:pt x="-6885" y="62601"/>
                      <a:pt x="15058" y="93962"/>
                      <a:pt x="45083" y="96222"/>
                    </a:cubicBezTo>
                    <a:cubicBezTo>
                      <a:pt x="66799" y="97855"/>
                      <a:pt x="82472" y="83607"/>
                      <a:pt x="88952" y="65289"/>
                    </a:cubicBezTo>
                    <a:cubicBezTo>
                      <a:pt x="84404" y="65528"/>
                      <a:pt x="79664" y="63538"/>
                      <a:pt x="76574" y="596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3935;p34">
                <a:extLst>
                  <a:ext uri="{FF2B5EF4-FFF2-40B4-BE49-F238E27FC236}">
                    <a16:creationId xmlns:a16="http://schemas.microsoft.com/office/drawing/2014/main" id="{0E7595AF-A923-BE7C-699B-31074ECB9634}"/>
                  </a:ext>
                </a:extLst>
              </p:cNvPr>
              <p:cNvSpPr/>
              <p:nvPr/>
            </p:nvSpPr>
            <p:spPr>
              <a:xfrm>
                <a:off x="8358074" y="7930447"/>
                <a:ext cx="94330" cy="96518"/>
              </a:xfrm>
              <a:custGeom>
                <a:avLst/>
                <a:gdLst/>
                <a:ahLst/>
                <a:cxnLst/>
                <a:rect l="l" t="t" r="r" b="b"/>
                <a:pathLst>
                  <a:path w="94330" h="96518" extrusionOk="0">
                    <a:moveTo>
                      <a:pt x="88172" y="62906"/>
                    </a:moveTo>
                    <a:cubicBezTo>
                      <a:pt x="87156" y="63036"/>
                      <a:pt x="86113" y="63087"/>
                      <a:pt x="85051" y="63062"/>
                    </a:cubicBezTo>
                    <a:cubicBezTo>
                      <a:pt x="78346" y="62904"/>
                      <a:pt x="75263" y="56607"/>
                      <a:pt x="75714" y="50573"/>
                    </a:cubicBezTo>
                    <a:cubicBezTo>
                      <a:pt x="76252" y="43397"/>
                      <a:pt x="82641" y="36161"/>
                      <a:pt x="89983" y="35420"/>
                    </a:cubicBezTo>
                    <a:cubicBezTo>
                      <a:pt x="91490" y="35268"/>
                      <a:pt x="92937" y="35561"/>
                      <a:pt x="94330" y="36100"/>
                    </a:cubicBezTo>
                    <a:cubicBezTo>
                      <a:pt x="92570" y="23252"/>
                      <a:pt x="79784" y="11133"/>
                      <a:pt x="68879" y="5493"/>
                    </a:cubicBezTo>
                    <a:cubicBezTo>
                      <a:pt x="56483" y="-920"/>
                      <a:pt x="41701" y="-1944"/>
                      <a:pt x="28802" y="3624"/>
                    </a:cubicBezTo>
                    <a:cubicBezTo>
                      <a:pt x="24705" y="5393"/>
                      <a:pt x="20881" y="7764"/>
                      <a:pt x="17420" y="10577"/>
                    </a:cubicBezTo>
                    <a:cubicBezTo>
                      <a:pt x="16197" y="11570"/>
                      <a:pt x="15038" y="12616"/>
                      <a:pt x="13944" y="13707"/>
                    </a:cubicBezTo>
                    <a:cubicBezTo>
                      <a:pt x="-6142" y="33745"/>
                      <a:pt x="-4460" y="69304"/>
                      <a:pt x="18550" y="86875"/>
                    </a:cubicBezTo>
                    <a:cubicBezTo>
                      <a:pt x="44650" y="106808"/>
                      <a:pt x="84667" y="94325"/>
                      <a:pt x="94180" y="63335"/>
                    </a:cubicBezTo>
                    <a:cubicBezTo>
                      <a:pt x="92224" y="63515"/>
                      <a:pt x="90172" y="63368"/>
                      <a:pt x="88172" y="629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3936;p34">
                <a:extLst>
                  <a:ext uri="{FF2B5EF4-FFF2-40B4-BE49-F238E27FC236}">
                    <a16:creationId xmlns:a16="http://schemas.microsoft.com/office/drawing/2014/main" id="{82A8C060-47F9-1AF6-1091-05A91A7A2C79}"/>
                  </a:ext>
                </a:extLst>
              </p:cNvPr>
              <p:cNvSpPr/>
              <p:nvPr/>
            </p:nvSpPr>
            <p:spPr>
              <a:xfrm>
                <a:off x="8716706" y="7563328"/>
                <a:ext cx="109834" cy="198770"/>
              </a:xfrm>
              <a:custGeom>
                <a:avLst/>
                <a:gdLst/>
                <a:ahLst/>
                <a:cxnLst/>
                <a:rect l="l" t="t" r="r" b="b"/>
                <a:pathLst>
                  <a:path w="109834" h="198770" extrusionOk="0">
                    <a:moveTo>
                      <a:pt x="5255" y="112420"/>
                    </a:moveTo>
                    <a:cubicBezTo>
                      <a:pt x="6879" y="107380"/>
                      <a:pt x="9045" y="101793"/>
                      <a:pt x="10701" y="96575"/>
                    </a:cubicBezTo>
                    <a:cubicBezTo>
                      <a:pt x="17285" y="77559"/>
                      <a:pt x="22036" y="57770"/>
                      <a:pt x="30451" y="39254"/>
                    </a:cubicBezTo>
                    <a:cubicBezTo>
                      <a:pt x="36257" y="28645"/>
                      <a:pt x="42269" y="13956"/>
                      <a:pt x="54621" y="10014"/>
                    </a:cubicBezTo>
                    <a:cubicBezTo>
                      <a:pt x="59693" y="10440"/>
                      <a:pt x="61979" y="16398"/>
                      <a:pt x="64279" y="20255"/>
                    </a:cubicBezTo>
                    <a:cubicBezTo>
                      <a:pt x="75806" y="45346"/>
                      <a:pt x="80848" y="72868"/>
                      <a:pt x="86764" y="99703"/>
                    </a:cubicBezTo>
                    <a:cubicBezTo>
                      <a:pt x="93380" y="130220"/>
                      <a:pt x="96370" y="161282"/>
                      <a:pt x="98908" y="192345"/>
                    </a:cubicBezTo>
                    <a:cubicBezTo>
                      <a:pt x="98739" y="194869"/>
                      <a:pt x="99980" y="197462"/>
                      <a:pt x="102432" y="198419"/>
                    </a:cubicBezTo>
                    <a:cubicBezTo>
                      <a:pt x="104409" y="199201"/>
                      <a:pt x="106752" y="198639"/>
                      <a:pt x="108237" y="197111"/>
                    </a:cubicBezTo>
                    <a:cubicBezTo>
                      <a:pt x="111463" y="193214"/>
                      <a:pt x="108786" y="187707"/>
                      <a:pt x="108893" y="183130"/>
                    </a:cubicBezTo>
                    <a:cubicBezTo>
                      <a:pt x="106899" y="158139"/>
                      <a:pt x="104428" y="133143"/>
                      <a:pt x="99431" y="108547"/>
                    </a:cubicBezTo>
                    <a:cubicBezTo>
                      <a:pt x="94780" y="84775"/>
                      <a:pt x="89631" y="61034"/>
                      <a:pt x="82451" y="37886"/>
                    </a:cubicBezTo>
                    <a:cubicBezTo>
                      <a:pt x="76814" y="23575"/>
                      <a:pt x="69968" y="-5955"/>
                      <a:pt x="49113" y="1062"/>
                    </a:cubicBezTo>
                    <a:cubicBezTo>
                      <a:pt x="23492" y="15002"/>
                      <a:pt x="16448" y="55194"/>
                      <a:pt x="8660" y="81161"/>
                    </a:cubicBezTo>
                    <a:cubicBezTo>
                      <a:pt x="6097" y="90702"/>
                      <a:pt x="3813" y="100316"/>
                      <a:pt x="670" y="109694"/>
                    </a:cubicBezTo>
                    <a:cubicBezTo>
                      <a:pt x="246" y="110970"/>
                      <a:pt x="-415" y="112389"/>
                      <a:pt x="353" y="113666"/>
                    </a:cubicBezTo>
                    <a:cubicBezTo>
                      <a:pt x="1599" y="115920"/>
                      <a:pt x="5262" y="114980"/>
                      <a:pt x="5255" y="11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3937;p34">
                <a:extLst>
                  <a:ext uri="{FF2B5EF4-FFF2-40B4-BE49-F238E27FC236}">
                    <a16:creationId xmlns:a16="http://schemas.microsoft.com/office/drawing/2014/main" id="{47628377-44F4-F3C4-827C-E8E9434A6BB8}"/>
                  </a:ext>
                </a:extLst>
              </p:cNvPr>
              <p:cNvSpPr/>
              <p:nvPr/>
            </p:nvSpPr>
            <p:spPr>
              <a:xfrm>
                <a:off x="8282621" y="7551884"/>
                <a:ext cx="133118" cy="243258"/>
              </a:xfrm>
              <a:custGeom>
                <a:avLst/>
                <a:gdLst/>
                <a:ahLst/>
                <a:cxnLst/>
                <a:rect l="l" t="t" r="r" b="b"/>
                <a:pathLst>
                  <a:path w="133118" h="243258" extrusionOk="0">
                    <a:moveTo>
                      <a:pt x="9225" y="241658"/>
                    </a:moveTo>
                    <a:cubicBezTo>
                      <a:pt x="12181" y="237402"/>
                      <a:pt x="10439" y="231442"/>
                      <a:pt x="11283" y="226512"/>
                    </a:cubicBezTo>
                    <a:cubicBezTo>
                      <a:pt x="13284" y="198649"/>
                      <a:pt x="16470" y="169706"/>
                      <a:pt x="19085" y="141695"/>
                    </a:cubicBezTo>
                    <a:cubicBezTo>
                      <a:pt x="22932" y="106529"/>
                      <a:pt x="26986" y="71197"/>
                      <a:pt x="37156" y="37169"/>
                    </a:cubicBezTo>
                    <a:cubicBezTo>
                      <a:pt x="48559" y="1788"/>
                      <a:pt x="55634" y="2359"/>
                      <a:pt x="80624" y="28208"/>
                    </a:cubicBezTo>
                    <a:cubicBezTo>
                      <a:pt x="105410" y="56024"/>
                      <a:pt x="117591" y="92741"/>
                      <a:pt x="126328" y="128434"/>
                    </a:cubicBezTo>
                    <a:cubicBezTo>
                      <a:pt x="126453" y="128951"/>
                      <a:pt x="126535" y="129527"/>
                      <a:pt x="126529" y="130087"/>
                    </a:cubicBezTo>
                    <a:cubicBezTo>
                      <a:pt x="126528" y="134189"/>
                      <a:pt x="132497" y="134595"/>
                      <a:pt x="133119" y="130517"/>
                    </a:cubicBezTo>
                    <a:cubicBezTo>
                      <a:pt x="128141" y="103268"/>
                      <a:pt x="119016" y="75458"/>
                      <a:pt x="106374" y="50727"/>
                    </a:cubicBezTo>
                    <a:cubicBezTo>
                      <a:pt x="95387" y="31579"/>
                      <a:pt x="81758" y="11302"/>
                      <a:pt x="61379" y="1429"/>
                    </a:cubicBezTo>
                    <a:cubicBezTo>
                      <a:pt x="39358" y="-6651"/>
                      <a:pt x="31925" y="21474"/>
                      <a:pt x="26575" y="37144"/>
                    </a:cubicBezTo>
                    <a:cubicBezTo>
                      <a:pt x="21023" y="55326"/>
                      <a:pt x="17604" y="73829"/>
                      <a:pt x="14709" y="92701"/>
                    </a:cubicBezTo>
                    <a:cubicBezTo>
                      <a:pt x="7858" y="140872"/>
                      <a:pt x="3067" y="189431"/>
                      <a:pt x="4" y="237984"/>
                    </a:cubicBezTo>
                    <a:cubicBezTo>
                      <a:pt x="-183" y="242671"/>
                      <a:pt x="6175" y="245056"/>
                      <a:pt x="9225" y="24165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3938;p34">
                <a:extLst>
                  <a:ext uri="{FF2B5EF4-FFF2-40B4-BE49-F238E27FC236}">
                    <a16:creationId xmlns:a16="http://schemas.microsoft.com/office/drawing/2014/main" id="{0C95D63A-F261-84D2-4FD1-5467586E7962}"/>
                  </a:ext>
                </a:extLst>
              </p:cNvPr>
              <p:cNvSpPr/>
              <p:nvPr/>
            </p:nvSpPr>
            <p:spPr>
              <a:xfrm>
                <a:off x="8675969" y="7699332"/>
                <a:ext cx="165398" cy="149213"/>
              </a:xfrm>
              <a:custGeom>
                <a:avLst/>
                <a:gdLst/>
                <a:ahLst/>
                <a:cxnLst/>
                <a:rect l="l" t="t" r="r" b="b"/>
                <a:pathLst>
                  <a:path w="165398" h="149213" extrusionOk="0">
                    <a:moveTo>
                      <a:pt x="5184" y="5418"/>
                    </a:moveTo>
                    <a:cubicBezTo>
                      <a:pt x="47534" y="21615"/>
                      <a:pt x="86563" y="47447"/>
                      <a:pt x="116173" y="81981"/>
                    </a:cubicBezTo>
                    <a:cubicBezTo>
                      <a:pt x="127775" y="96298"/>
                      <a:pt x="138174" y="111582"/>
                      <a:pt x="146967" y="127782"/>
                    </a:cubicBezTo>
                    <a:cubicBezTo>
                      <a:pt x="150244" y="133849"/>
                      <a:pt x="153151" y="140110"/>
                      <a:pt x="156239" y="146263"/>
                    </a:cubicBezTo>
                    <a:cubicBezTo>
                      <a:pt x="156811" y="147427"/>
                      <a:pt x="157628" y="148351"/>
                      <a:pt x="158856" y="148846"/>
                    </a:cubicBezTo>
                    <a:cubicBezTo>
                      <a:pt x="162574" y="150492"/>
                      <a:pt x="166709" y="146283"/>
                      <a:pt x="165002" y="142600"/>
                    </a:cubicBezTo>
                    <a:cubicBezTo>
                      <a:pt x="160198" y="131848"/>
                      <a:pt x="155134" y="121197"/>
                      <a:pt x="148825" y="111234"/>
                    </a:cubicBezTo>
                    <a:cubicBezTo>
                      <a:pt x="117163" y="58403"/>
                      <a:pt x="65578" y="18649"/>
                      <a:pt x="6736" y="569"/>
                    </a:cubicBezTo>
                    <a:cubicBezTo>
                      <a:pt x="4396" y="-80"/>
                      <a:pt x="-150" y="-912"/>
                      <a:pt x="4" y="2739"/>
                    </a:cubicBezTo>
                    <a:cubicBezTo>
                      <a:pt x="507" y="5427"/>
                      <a:pt x="3146" y="4471"/>
                      <a:pt x="5184" y="54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 name="Google Shape;3939;p34">
                <a:extLst>
                  <a:ext uri="{FF2B5EF4-FFF2-40B4-BE49-F238E27FC236}">
                    <a16:creationId xmlns:a16="http://schemas.microsoft.com/office/drawing/2014/main" id="{56759C62-1E21-F6CD-129C-2399BF7F3E55}"/>
                  </a:ext>
                </a:extLst>
              </p:cNvPr>
              <p:cNvSpPr/>
              <p:nvPr/>
            </p:nvSpPr>
            <p:spPr>
              <a:xfrm>
                <a:off x="8324405" y="7718218"/>
                <a:ext cx="78833" cy="57862"/>
              </a:xfrm>
              <a:custGeom>
                <a:avLst/>
                <a:gdLst/>
                <a:ahLst/>
                <a:cxnLst/>
                <a:rect l="l" t="t" r="r" b="b"/>
                <a:pathLst>
                  <a:path w="78833" h="57862" extrusionOk="0">
                    <a:moveTo>
                      <a:pt x="78627" y="3450"/>
                    </a:moveTo>
                    <a:cubicBezTo>
                      <a:pt x="75206" y="-5681"/>
                      <a:pt x="59700" y="5915"/>
                      <a:pt x="54145" y="8455"/>
                    </a:cubicBezTo>
                    <a:cubicBezTo>
                      <a:pt x="44189" y="14382"/>
                      <a:pt x="35058" y="21502"/>
                      <a:pt x="25980" y="28660"/>
                    </a:cubicBezTo>
                    <a:cubicBezTo>
                      <a:pt x="17672" y="35355"/>
                      <a:pt x="9212" y="41931"/>
                      <a:pt x="1414" y="49227"/>
                    </a:cubicBezTo>
                    <a:cubicBezTo>
                      <a:pt x="-616" y="51137"/>
                      <a:pt x="-368" y="54617"/>
                      <a:pt x="1567" y="56470"/>
                    </a:cubicBezTo>
                    <a:cubicBezTo>
                      <a:pt x="3936" y="58833"/>
                      <a:pt x="7625" y="57960"/>
                      <a:pt x="9610" y="55563"/>
                    </a:cubicBezTo>
                    <a:cubicBezTo>
                      <a:pt x="15205" y="50492"/>
                      <a:pt x="20940" y="45618"/>
                      <a:pt x="26801" y="40845"/>
                    </a:cubicBezTo>
                    <a:cubicBezTo>
                      <a:pt x="41700" y="29156"/>
                      <a:pt x="56288" y="16039"/>
                      <a:pt x="74608" y="9881"/>
                    </a:cubicBezTo>
                    <a:cubicBezTo>
                      <a:pt x="77555" y="9352"/>
                      <a:pt x="79488" y="6360"/>
                      <a:pt x="78627" y="345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 name="Google Shape;3940;p34">
                <a:extLst>
                  <a:ext uri="{FF2B5EF4-FFF2-40B4-BE49-F238E27FC236}">
                    <a16:creationId xmlns:a16="http://schemas.microsoft.com/office/drawing/2014/main" id="{7CA81B76-BAB9-4C34-DCD0-5471908D012F}"/>
                  </a:ext>
                </a:extLst>
              </p:cNvPr>
              <p:cNvSpPr/>
              <p:nvPr/>
            </p:nvSpPr>
            <p:spPr>
              <a:xfrm>
                <a:off x="8343036" y="8097431"/>
                <a:ext cx="387818" cy="100134"/>
              </a:xfrm>
              <a:custGeom>
                <a:avLst/>
                <a:gdLst/>
                <a:ahLst/>
                <a:cxnLst/>
                <a:rect l="l" t="t" r="r" b="b"/>
                <a:pathLst>
                  <a:path w="387818" h="100134" extrusionOk="0">
                    <a:moveTo>
                      <a:pt x="9366" y="3771"/>
                    </a:moveTo>
                    <a:cubicBezTo>
                      <a:pt x="8801" y="1250"/>
                      <a:pt x="6329" y="-434"/>
                      <a:pt x="3766" y="99"/>
                    </a:cubicBezTo>
                    <a:cubicBezTo>
                      <a:pt x="-2992" y="2029"/>
                      <a:pt x="1342" y="10943"/>
                      <a:pt x="1661" y="15868"/>
                    </a:cubicBezTo>
                    <a:cubicBezTo>
                      <a:pt x="12587" y="57053"/>
                      <a:pt x="54613" y="83513"/>
                      <a:pt x="95313" y="87865"/>
                    </a:cubicBezTo>
                    <a:cubicBezTo>
                      <a:pt x="131793" y="90972"/>
                      <a:pt x="168512" y="80988"/>
                      <a:pt x="186961" y="46785"/>
                    </a:cubicBezTo>
                    <a:cubicBezTo>
                      <a:pt x="188037" y="44907"/>
                      <a:pt x="189911" y="41110"/>
                      <a:pt x="191306" y="37059"/>
                    </a:cubicBezTo>
                    <a:cubicBezTo>
                      <a:pt x="202025" y="71751"/>
                      <a:pt x="225971" y="92915"/>
                      <a:pt x="263190" y="97872"/>
                    </a:cubicBezTo>
                    <a:cubicBezTo>
                      <a:pt x="300717" y="103904"/>
                      <a:pt x="345784" y="99424"/>
                      <a:pt x="368769" y="65277"/>
                    </a:cubicBezTo>
                    <a:cubicBezTo>
                      <a:pt x="377946" y="53413"/>
                      <a:pt x="383655" y="39333"/>
                      <a:pt x="387605" y="24962"/>
                    </a:cubicBezTo>
                    <a:cubicBezTo>
                      <a:pt x="388368" y="22420"/>
                      <a:pt x="387026" y="19663"/>
                      <a:pt x="384468" y="18837"/>
                    </a:cubicBezTo>
                    <a:cubicBezTo>
                      <a:pt x="381909" y="18010"/>
                      <a:pt x="379216" y="19471"/>
                      <a:pt x="378359" y="21976"/>
                    </a:cubicBezTo>
                    <a:cubicBezTo>
                      <a:pt x="376532" y="27274"/>
                      <a:pt x="374713" y="32564"/>
                      <a:pt x="372826" y="37840"/>
                    </a:cubicBezTo>
                    <a:cubicBezTo>
                      <a:pt x="362149" y="65250"/>
                      <a:pt x="339639" y="86515"/>
                      <a:pt x="309596" y="89571"/>
                    </a:cubicBezTo>
                    <a:cubicBezTo>
                      <a:pt x="290429" y="92105"/>
                      <a:pt x="270783" y="91196"/>
                      <a:pt x="251955" y="86661"/>
                    </a:cubicBezTo>
                    <a:cubicBezTo>
                      <a:pt x="240188" y="84363"/>
                      <a:pt x="229342" y="78684"/>
                      <a:pt x="220411" y="70725"/>
                    </a:cubicBezTo>
                    <a:cubicBezTo>
                      <a:pt x="215138" y="66027"/>
                      <a:pt x="210534" y="60602"/>
                      <a:pt x="206615" y="54733"/>
                    </a:cubicBezTo>
                    <a:cubicBezTo>
                      <a:pt x="203467" y="50020"/>
                      <a:pt x="200855" y="44969"/>
                      <a:pt x="198538" y="39803"/>
                    </a:cubicBezTo>
                    <a:cubicBezTo>
                      <a:pt x="196423" y="35087"/>
                      <a:pt x="194838" y="30146"/>
                      <a:pt x="192574" y="25496"/>
                    </a:cubicBezTo>
                    <a:cubicBezTo>
                      <a:pt x="192168" y="24664"/>
                      <a:pt x="191721" y="23820"/>
                      <a:pt x="191000" y="23241"/>
                    </a:cubicBezTo>
                    <a:cubicBezTo>
                      <a:pt x="189790" y="22274"/>
                      <a:pt x="188392" y="22660"/>
                      <a:pt x="187649" y="23967"/>
                    </a:cubicBezTo>
                    <a:cubicBezTo>
                      <a:pt x="186642" y="25741"/>
                      <a:pt x="187024" y="28581"/>
                      <a:pt x="186671" y="30590"/>
                    </a:cubicBezTo>
                    <a:cubicBezTo>
                      <a:pt x="186255" y="32966"/>
                      <a:pt x="185604" y="35301"/>
                      <a:pt x="184742" y="37552"/>
                    </a:cubicBezTo>
                    <a:cubicBezTo>
                      <a:pt x="181844" y="45114"/>
                      <a:pt x="176228" y="51463"/>
                      <a:pt x="170696" y="57238"/>
                    </a:cubicBezTo>
                    <a:cubicBezTo>
                      <a:pt x="155665" y="72928"/>
                      <a:pt x="134325" y="79333"/>
                      <a:pt x="112733" y="79324"/>
                    </a:cubicBezTo>
                    <a:cubicBezTo>
                      <a:pt x="67125" y="81133"/>
                      <a:pt x="16763" y="51539"/>
                      <a:pt x="9366" y="377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 name="Google Shape;3941;p34">
                <a:extLst>
                  <a:ext uri="{FF2B5EF4-FFF2-40B4-BE49-F238E27FC236}">
                    <a16:creationId xmlns:a16="http://schemas.microsoft.com/office/drawing/2014/main" id="{341D4FE4-641E-3668-5C8D-B98173851354}"/>
                  </a:ext>
                </a:extLst>
              </p:cNvPr>
              <p:cNvSpPr/>
              <p:nvPr/>
            </p:nvSpPr>
            <p:spPr>
              <a:xfrm>
                <a:off x="8745946" y="8030116"/>
                <a:ext cx="199969" cy="49972"/>
              </a:xfrm>
              <a:custGeom>
                <a:avLst/>
                <a:gdLst/>
                <a:ahLst/>
                <a:cxnLst/>
                <a:rect l="l" t="t" r="r" b="b"/>
                <a:pathLst>
                  <a:path w="199969" h="49972" extrusionOk="0">
                    <a:moveTo>
                      <a:pt x="10845" y="41213"/>
                    </a:moveTo>
                    <a:cubicBezTo>
                      <a:pt x="7823" y="42674"/>
                      <a:pt x="-1743" y="43785"/>
                      <a:pt x="278" y="48630"/>
                    </a:cubicBezTo>
                    <a:cubicBezTo>
                      <a:pt x="1274" y="50456"/>
                      <a:pt x="3486" y="50209"/>
                      <a:pt x="4945" y="49138"/>
                    </a:cubicBezTo>
                    <a:cubicBezTo>
                      <a:pt x="18106" y="44037"/>
                      <a:pt x="31998" y="41105"/>
                      <a:pt x="45626" y="37516"/>
                    </a:cubicBezTo>
                    <a:cubicBezTo>
                      <a:pt x="95358" y="25750"/>
                      <a:pt x="145616" y="17202"/>
                      <a:pt x="196059" y="8855"/>
                    </a:cubicBezTo>
                    <a:cubicBezTo>
                      <a:pt x="202303" y="7842"/>
                      <a:pt x="200533" y="-1067"/>
                      <a:pt x="194536" y="106"/>
                    </a:cubicBezTo>
                    <a:cubicBezTo>
                      <a:pt x="178449" y="3617"/>
                      <a:pt x="162287" y="6767"/>
                      <a:pt x="146142" y="9979"/>
                    </a:cubicBezTo>
                    <a:cubicBezTo>
                      <a:pt x="111348" y="16880"/>
                      <a:pt x="76485" y="23445"/>
                      <a:pt x="42132" y="32337"/>
                    </a:cubicBezTo>
                    <a:cubicBezTo>
                      <a:pt x="31659" y="35152"/>
                      <a:pt x="21194" y="37974"/>
                      <a:pt x="10845" y="412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 name="Google Shape;3942;p34">
                <a:extLst>
                  <a:ext uri="{FF2B5EF4-FFF2-40B4-BE49-F238E27FC236}">
                    <a16:creationId xmlns:a16="http://schemas.microsoft.com/office/drawing/2014/main" id="{C80D5FB2-B5D6-4805-85CA-0D00DB2C4F06}"/>
                  </a:ext>
                </a:extLst>
              </p:cNvPr>
              <p:cNvSpPr/>
              <p:nvPr/>
            </p:nvSpPr>
            <p:spPr>
              <a:xfrm>
                <a:off x="8790559" y="8118327"/>
                <a:ext cx="141186" cy="19542"/>
              </a:xfrm>
              <a:custGeom>
                <a:avLst/>
                <a:gdLst/>
                <a:ahLst/>
                <a:cxnLst/>
                <a:rect l="l" t="t" r="r" b="b"/>
                <a:pathLst>
                  <a:path w="141186" h="19542" extrusionOk="0">
                    <a:moveTo>
                      <a:pt x="137449" y="10615"/>
                    </a:moveTo>
                    <a:cubicBezTo>
                      <a:pt x="94382" y="3513"/>
                      <a:pt x="50463" y="4401"/>
                      <a:pt x="7044" y="647"/>
                    </a:cubicBezTo>
                    <a:cubicBezTo>
                      <a:pt x="5394" y="644"/>
                      <a:pt x="3818" y="-507"/>
                      <a:pt x="2156" y="269"/>
                    </a:cubicBezTo>
                    <a:cubicBezTo>
                      <a:pt x="-887" y="1338"/>
                      <a:pt x="-639" y="6027"/>
                      <a:pt x="2460" y="6814"/>
                    </a:cubicBezTo>
                    <a:cubicBezTo>
                      <a:pt x="46810" y="12161"/>
                      <a:pt x="92132" y="10733"/>
                      <a:pt x="136107" y="19489"/>
                    </a:cubicBezTo>
                    <a:cubicBezTo>
                      <a:pt x="141970" y="20303"/>
                      <a:pt x="143200" y="11617"/>
                      <a:pt x="137449" y="106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3943;p34">
                <a:extLst>
                  <a:ext uri="{FF2B5EF4-FFF2-40B4-BE49-F238E27FC236}">
                    <a16:creationId xmlns:a16="http://schemas.microsoft.com/office/drawing/2014/main" id="{AB6D8571-0E0B-0EB0-6678-161F8D82538C}"/>
                  </a:ext>
                </a:extLst>
              </p:cNvPr>
              <p:cNvSpPr/>
              <p:nvPr/>
            </p:nvSpPr>
            <p:spPr>
              <a:xfrm>
                <a:off x="8779415" y="8183742"/>
                <a:ext cx="131399" cy="45724"/>
              </a:xfrm>
              <a:custGeom>
                <a:avLst/>
                <a:gdLst/>
                <a:ahLst/>
                <a:cxnLst/>
                <a:rect l="l" t="t" r="r" b="b"/>
                <a:pathLst>
                  <a:path w="131399" h="45724" extrusionOk="0">
                    <a:moveTo>
                      <a:pt x="99646" y="26738"/>
                    </a:moveTo>
                    <a:cubicBezTo>
                      <a:pt x="68672" y="17918"/>
                      <a:pt x="37479" y="9883"/>
                      <a:pt x="6756" y="214"/>
                    </a:cubicBezTo>
                    <a:cubicBezTo>
                      <a:pt x="-66" y="-1595"/>
                      <a:pt x="-2866" y="8583"/>
                      <a:pt x="3818" y="10521"/>
                    </a:cubicBezTo>
                    <a:cubicBezTo>
                      <a:pt x="44172" y="22203"/>
                      <a:pt x="85247" y="31595"/>
                      <a:pt x="124936" y="45489"/>
                    </a:cubicBezTo>
                    <a:cubicBezTo>
                      <a:pt x="127510" y="46397"/>
                      <a:pt x="130481" y="44568"/>
                      <a:pt x="131205" y="42005"/>
                    </a:cubicBezTo>
                    <a:cubicBezTo>
                      <a:pt x="131984" y="39252"/>
                      <a:pt x="130336" y="36616"/>
                      <a:pt x="127722" y="35732"/>
                    </a:cubicBezTo>
                    <a:cubicBezTo>
                      <a:pt x="118411" y="32580"/>
                      <a:pt x="109065" y="29554"/>
                      <a:pt x="99646" y="2673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 name="Google Shape;3944;p34">
                <a:extLst>
                  <a:ext uri="{FF2B5EF4-FFF2-40B4-BE49-F238E27FC236}">
                    <a16:creationId xmlns:a16="http://schemas.microsoft.com/office/drawing/2014/main" id="{D07C3111-C3CE-EB51-6176-B94772BAC7DC}"/>
                  </a:ext>
                </a:extLst>
              </p:cNvPr>
              <p:cNvSpPr/>
              <p:nvPr/>
            </p:nvSpPr>
            <p:spPr>
              <a:xfrm>
                <a:off x="8131101" y="7967389"/>
                <a:ext cx="186175" cy="73554"/>
              </a:xfrm>
              <a:custGeom>
                <a:avLst/>
                <a:gdLst/>
                <a:ahLst/>
                <a:cxnLst/>
                <a:rect l="l" t="t" r="r" b="b"/>
                <a:pathLst>
                  <a:path w="186175" h="73554" extrusionOk="0">
                    <a:moveTo>
                      <a:pt x="3074" y="8566"/>
                    </a:moveTo>
                    <a:cubicBezTo>
                      <a:pt x="27312" y="14604"/>
                      <a:pt x="50383" y="24452"/>
                      <a:pt x="74089" y="32189"/>
                    </a:cubicBezTo>
                    <a:cubicBezTo>
                      <a:pt x="110645" y="44308"/>
                      <a:pt x="147061" y="56871"/>
                      <a:pt x="181980" y="73277"/>
                    </a:cubicBezTo>
                    <a:cubicBezTo>
                      <a:pt x="185780" y="74879"/>
                      <a:pt x="188002" y="69099"/>
                      <a:pt x="184215" y="67651"/>
                    </a:cubicBezTo>
                    <a:cubicBezTo>
                      <a:pt x="170941" y="61845"/>
                      <a:pt x="157570" y="55158"/>
                      <a:pt x="144011" y="49797"/>
                    </a:cubicBezTo>
                    <a:cubicBezTo>
                      <a:pt x="116560" y="39017"/>
                      <a:pt x="88531" y="29824"/>
                      <a:pt x="60861" y="19641"/>
                    </a:cubicBezTo>
                    <a:cubicBezTo>
                      <a:pt x="42667" y="13116"/>
                      <a:pt x="24287" y="5255"/>
                      <a:pt x="5543" y="180"/>
                    </a:cubicBezTo>
                    <a:cubicBezTo>
                      <a:pt x="-76" y="-1312"/>
                      <a:pt x="-2307" y="6937"/>
                      <a:pt x="3074" y="856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 name="Google Shape;3945;p34">
                <a:extLst>
                  <a:ext uri="{FF2B5EF4-FFF2-40B4-BE49-F238E27FC236}">
                    <a16:creationId xmlns:a16="http://schemas.microsoft.com/office/drawing/2014/main" id="{3B7AB46B-0CA8-0118-229C-EE8BD434A8B4}"/>
                  </a:ext>
                </a:extLst>
              </p:cNvPr>
              <p:cNvSpPr/>
              <p:nvPr/>
            </p:nvSpPr>
            <p:spPr>
              <a:xfrm>
                <a:off x="8112011" y="8073256"/>
                <a:ext cx="178636" cy="17104"/>
              </a:xfrm>
              <a:custGeom>
                <a:avLst/>
                <a:gdLst/>
                <a:ahLst/>
                <a:cxnLst/>
                <a:rect l="l" t="t" r="r" b="b"/>
                <a:pathLst>
                  <a:path w="178636" h="17104" extrusionOk="0">
                    <a:moveTo>
                      <a:pt x="174002" y="308"/>
                    </a:moveTo>
                    <a:cubicBezTo>
                      <a:pt x="148067" y="-785"/>
                      <a:pt x="122116" y="1289"/>
                      <a:pt x="96213" y="2514"/>
                    </a:cubicBezTo>
                    <a:cubicBezTo>
                      <a:pt x="76234" y="3687"/>
                      <a:pt x="56281" y="5151"/>
                      <a:pt x="36289" y="6170"/>
                    </a:cubicBezTo>
                    <a:cubicBezTo>
                      <a:pt x="25588" y="6734"/>
                      <a:pt x="14862" y="7120"/>
                      <a:pt x="4174" y="7888"/>
                    </a:cubicBezTo>
                    <a:cubicBezTo>
                      <a:pt x="1655" y="8066"/>
                      <a:pt x="-220" y="10482"/>
                      <a:pt x="21" y="12942"/>
                    </a:cubicBezTo>
                    <a:cubicBezTo>
                      <a:pt x="265" y="15557"/>
                      <a:pt x="2615" y="17228"/>
                      <a:pt x="5080" y="17098"/>
                    </a:cubicBezTo>
                    <a:cubicBezTo>
                      <a:pt x="9673" y="16882"/>
                      <a:pt x="14277" y="16637"/>
                      <a:pt x="18870" y="16402"/>
                    </a:cubicBezTo>
                    <a:cubicBezTo>
                      <a:pt x="70454" y="14453"/>
                      <a:pt x="122056" y="7919"/>
                      <a:pt x="173698" y="10041"/>
                    </a:cubicBezTo>
                    <a:cubicBezTo>
                      <a:pt x="180131" y="10138"/>
                      <a:pt x="180327" y="647"/>
                      <a:pt x="174002" y="3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3946;p34">
                <a:extLst>
                  <a:ext uri="{FF2B5EF4-FFF2-40B4-BE49-F238E27FC236}">
                    <a16:creationId xmlns:a16="http://schemas.microsoft.com/office/drawing/2014/main" id="{FD54ABE9-08DD-569C-8801-8AAEE54BAC16}"/>
                  </a:ext>
                </a:extLst>
              </p:cNvPr>
              <p:cNvSpPr/>
              <p:nvPr/>
            </p:nvSpPr>
            <p:spPr>
              <a:xfrm>
                <a:off x="8178577" y="8131000"/>
                <a:ext cx="106051" cy="74944"/>
              </a:xfrm>
              <a:custGeom>
                <a:avLst/>
                <a:gdLst/>
                <a:ahLst/>
                <a:cxnLst/>
                <a:rect l="l" t="t" r="r" b="b"/>
                <a:pathLst>
                  <a:path w="106051" h="74944" extrusionOk="0">
                    <a:moveTo>
                      <a:pt x="100948" y="597"/>
                    </a:moveTo>
                    <a:cubicBezTo>
                      <a:pt x="95408" y="2754"/>
                      <a:pt x="90012" y="5226"/>
                      <a:pt x="84680" y="7847"/>
                    </a:cubicBezTo>
                    <a:cubicBezTo>
                      <a:pt x="61963" y="20292"/>
                      <a:pt x="40538" y="35047"/>
                      <a:pt x="20550" y="51517"/>
                    </a:cubicBezTo>
                    <a:cubicBezTo>
                      <a:pt x="13975" y="56853"/>
                      <a:pt x="7630" y="62480"/>
                      <a:pt x="1233" y="68024"/>
                    </a:cubicBezTo>
                    <a:cubicBezTo>
                      <a:pt x="-426" y="69467"/>
                      <a:pt x="-354" y="72195"/>
                      <a:pt x="1108" y="73721"/>
                    </a:cubicBezTo>
                    <a:cubicBezTo>
                      <a:pt x="2618" y="75307"/>
                      <a:pt x="5199" y="75353"/>
                      <a:pt x="6790" y="73845"/>
                    </a:cubicBezTo>
                    <a:cubicBezTo>
                      <a:pt x="15764" y="65266"/>
                      <a:pt x="25078" y="57084"/>
                      <a:pt x="34681" y="49214"/>
                    </a:cubicBezTo>
                    <a:cubicBezTo>
                      <a:pt x="50973" y="36685"/>
                      <a:pt x="67714" y="24758"/>
                      <a:pt x="85701" y="14764"/>
                    </a:cubicBezTo>
                    <a:cubicBezTo>
                      <a:pt x="91555" y="11398"/>
                      <a:pt x="97771" y="8708"/>
                      <a:pt x="104011" y="6129"/>
                    </a:cubicBezTo>
                    <a:cubicBezTo>
                      <a:pt x="105188" y="5630"/>
                      <a:pt x="106011" y="4577"/>
                      <a:pt x="106045" y="3278"/>
                    </a:cubicBezTo>
                    <a:cubicBezTo>
                      <a:pt x="106217" y="724"/>
                      <a:pt x="102923" y="-955"/>
                      <a:pt x="100948" y="59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3947;p34">
                <a:extLst>
                  <a:ext uri="{FF2B5EF4-FFF2-40B4-BE49-F238E27FC236}">
                    <a16:creationId xmlns:a16="http://schemas.microsoft.com/office/drawing/2014/main" id="{9BC4BC11-2865-7970-F9BB-D5E2B52EF5B0}"/>
                  </a:ext>
                </a:extLst>
              </p:cNvPr>
              <p:cNvSpPr/>
              <p:nvPr/>
            </p:nvSpPr>
            <p:spPr>
              <a:xfrm>
                <a:off x="8535967" y="8057915"/>
                <a:ext cx="41566" cy="15922"/>
              </a:xfrm>
              <a:custGeom>
                <a:avLst/>
                <a:gdLst/>
                <a:ahLst/>
                <a:cxnLst/>
                <a:rect l="l" t="t" r="r" b="b"/>
                <a:pathLst>
                  <a:path w="41566" h="15922" extrusionOk="0">
                    <a:moveTo>
                      <a:pt x="40916" y="1931"/>
                    </a:moveTo>
                    <a:cubicBezTo>
                      <a:pt x="40459" y="1315"/>
                      <a:pt x="39785" y="885"/>
                      <a:pt x="39050" y="697"/>
                    </a:cubicBezTo>
                    <a:cubicBezTo>
                      <a:pt x="35841" y="632"/>
                      <a:pt x="32646" y="6"/>
                      <a:pt x="29422" y="1"/>
                    </a:cubicBezTo>
                    <a:cubicBezTo>
                      <a:pt x="19232" y="-70"/>
                      <a:pt x="9953" y="4748"/>
                      <a:pt x="1550" y="10064"/>
                    </a:cubicBezTo>
                    <a:cubicBezTo>
                      <a:pt x="62" y="10965"/>
                      <a:pt x="-451" y="12944"/>
                      <a:pt x="436" y="14456"/>
                    </a:cubicBezTo>
                    <a:cubicBezTo>
                      <a:pt x="3746" y="18973"/>
                      <a:pt x="9382" y="11719"/>
                      <a:pt x="13164" y="10615"/>
                    </a:cubicBezTo>
                    <a:cubicBezTo>
                      <a:pt x="16569" y="8899"/>
                      <a:pt x="19641" y="7744"/>
                      <a:pt x="23526" y="6858"/>
                    </a:cubicBezTo>
                    <a:cubicBezTo>
                      <a:pt x="28739" y="5243"/>
                      <a:pt x="34404" y="7378"/>
                      <a:pt x="39572" y="6758"/>
                    </a:cubicBezTo>
                    <a:cubicBezTo>
                      <a:pt x="41477" y="6107"/>
                      <a:pt x="42209" y="3519"/>
                      <a:pt x="40916" y="19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3948;p34">
                <a:extLst>
                  <a:ext uri="{FF2B5EF4-FFF2-40B4-BE49-F238E27FC236}">
                    <a16:creationId xmlns:a16="http://schemas.microsoft.com/office/drawing/2014/main" id="{6A6A1D20-4B26-C90D-C744-27C223960AB5}"/>
                  </a:ext>
                </a:extLst>
              </p:cNvPr>
              <p:cNvSpPr/>
              <p:nvPr/>
            </p:nvSpPr>
            <p:spPr>
              <a:xfrm>
                <a:off x="8589965" y="8065844"/>
                <a:ext cx="367" cy="137"/>
              </a:xfrm>
              <a:custGeom>
                <a:avLst/>
                <a:gdLst/>
                <a:ahLst/>
                <a:cxnLst/>
                <a:rect l="l" t="t" r="r" b="b"/>
                <a:pathLst>
                  <a:path w="367" h="137" extrusionOk="0">
                    <a:moveTo>
                      <a:pt x="13" y="132"/>
                    </a:moveTo>
                    <a:cubicBezTo>
                      <a:pt x="5" y="132"/>
                      <a:pt x="4" y="136"/>
                      <a:pt x="0" y="138"/>
                    </a:cubicBezTo>
                    <a:cubicBezTo>
                      <a:pt x="120" y="94"/>
                      <a:pt x="248" y="53"/>
                      <a:pt x="368" y="0"/>
                    </a:cubicBezTo>
                    <a:cubicBezTo>
                      <a:pt x="335" y="4"/>
                      <a:pt x="301" y="2"/>
                      <a:pt x="268" y="5"/>
                    </a:cubicBezTo>
                    <a:cubicBezTo>
                      <a:pt x="179" y="36"/>
                      <a:pt x="103" y="85"/>
                      <a:pt x="9" y="107"/>
                    </a:cubicBezTo>
                    <a:cubicBezTo>
                      <a:pt x="9" y="114"/>
                      <a:pt x="11" y="123"/>
                      <a:pt x="13" y="1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3949;p34">
                <a:extLst>
                  <a:ext uri="{FF2B5EF4-FFF2-40B4-BE49-F238E27FC236}">
                    <a16:creationId xmlns:a16="http://schemas.microsoft.com/office/drawing/2014/main" id="{D7DC9905-AB03-0DB2-5AAB-12269326F999}"/>
                  </a:ext>
                </a:extLst>
              </p:cNvPr>
              <p:cNvSpPr/>
              <p:nvPr/>
            </p:nvSpPr>
            <p:spPr>
              <a:xfrm>
                <a:off x="8484800" y="8047397"/>
                <a:ext cx="30921" cy="19637"/>
              </a:xfrm>
              <a:custGeom>
                <a:avLst/>
                <a:gdLst/>
                <a:ahLst/>
                <a:cxnLst/>
                <a:rect l="l" t="t" r="r" b="b"/>
                <a:pathLst>
                  <a:path w="30921" h="19637" extrusionOk="0">
                    <a:moveTo>
                      <a:pt x="0" y="2883"/>
                    </a:moveTo>
                    <a:cubicBezTo>
                      <a:pt x="197" y="4342"/>
                      <a:pt x="2056" y="5102"/>
                      <a:pt x="3237" y="4056"/>
                    </a:cubicBezTo>
                    <a:cubicBezTo>
                      <a:pt x="3251" y="4043"/>
                      <a:pt x="3266" y="4029"/>
                      <a:pt x="3280" y="4014"/>
                    </a:cubicBezTo>
                    <a:cubicBezTo>
                      <a:pt x="12497" y="5696"/>
                      <a:pt x="20427" y="11263"/>
                      <a:pt x="26169" y="18718"/>
                    </a:cubicBezTo>
                    <a:cubicBezTo>
                      <a:pt x="28436" y="21375"/>
                      <a:pt x="32582" y="17681"/>
                      <a:pt x="30213" y="15131"/>
                    </a:cubicBezTo>
                    <a:cubicBezTo>
                      <a:pt x="29106" y="14016"/>
                      <a:pt x="28152" y="13039"/>
                      <a:pt x="27000" y="11930"/>
                    </a:cubicBezTo>
                    <a:cubicBezTo>
                      <a:pt x="24520" y="7915"/>
                      <a:pt x="560" y="-5935"/>
                      <a:pt x="0" y="2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3950;p34">
                <a:extLst>
                  <a:ext uri="{FF2B5EF4-FFF2-40B4-BE49-F238E27FC236}">
                    <a16:creationId xmlns:a16="http://schemas.microsoft.com/office/drawing/2014/main" id="{BA10A1D6-2A8C-D435-83AD-B513BFB618B0}"/>
                  </a:ext>
                </a:extLst>
              </p:cNvPr>
              <p:cNvSpPr/>
              <p:nvPr/>
            </p:nvSpPr>
            <p:spPr>
              <a:xfrm>
                <a:off x="8473633" y="8023820"/>
                <a:ext cx="116864" cy="32017"/>
              </a:xfrm>
              <a:custGeom>
                <a:avLst/>
                <a:gdLst/>
                <a:ahLst/>
                <a:cxnLst/>
                <a:rect l="l" t="t" r="r" b="b"/>
                <a:pathLst>
                  <a:path w="116864" h="32017" extrusionOk="0">
                    <a:moveTo>
                      <a:pt x="906" y="14442"/>
                    </a:moveTo>
                    <a:cubicBezTo>
                      <a:pt x="-1450" y="16080"/>
                      <a:pt x="1292" y="19504"/>
                      <a:pt x="3418" y="17674"/>
                    </a:cubicBezTo>
                    <a:cubicBezTo>
                      <a:pt x="7142" y="13498"/>
                      <a:pt x="12657" y="11313"/>
                      <a:pt x="17910" y="9646"/>
                    </a:cubicBezTo>
                    <a:cubicBezTo>
                      <a:pt x="50333" y="-494"/>
                      <a:pt x="86552" y="8991"/>
                      <a:pt x="111784" y="31239"/>
                    </a:cubicBezTo>
                    <a:cubicBezTo>
                      <a:pt x="114860" y="33860"/>
                      <a:pt x="118772" y="29234"/>
                      <a:pt x="115814" y="26619"/>
                    </a:cubicBezTo>
                    <a:cubicBezTo>
                      <a:pt x="95049" y="8096"/>
                      <a:pt x="67090" y="-1958"/>
                      <a:pt x="39257" y="318"/>
                    </a:cubicBezTo>
                    <a:cubicBezTo>
                      <a:pt x="25850" y="1926"/>
                      <a:pt x="10774" y="4458"/>
                      <a:pt x="906" y="144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3951;p34">
                <a:extLst>
                  <a:ext uri="{FF2B5EF4-FFF2-40B4-BE49-F238E27FC236}">
                    <a16:creationId xmlns:a16="http://schemas.microsoft.com/office/drawing/2014/main" id="{DD9CA81F-9517-17EE-E105-254390C1F4DE}"/>
                  </a:ext>
                </a:extLst>
              </p:cNvPr>
              <p:cNvSpPr/>
              <p:nvPr/>
            </p:nvSpPr>
            <p:spPr>
              <a:xfrm>
                <a:off x="8482207" y="7926252"/>
                <a:ext cx="12878" cy="59875"/>
              </a:xfrm>
              <a:custGeom>
                <a:avLst/>
                <a:gdLst/>
                <a:ahLst/>
                <a:cxnLst/>
                <a:rect l="l" t="t" r="r" b="b"/>
                <a:pathLst>
                  <a:path w="12878" h="59875" extrusionOk="0">
                    <a:moveTo>
                      <a:pt x="1235" y="5754"/>
                    </a:moveTo>
                    <a:cubicBezTo>
                      <a:pt x="2830" y="8572"/>
                      <a:pt x="3673" y="11735"/>
                      <a:pt x="4473" y="14858"/>
                    </a:cubicBezTo>
                    <a:cubicBezTo>
                      <a:pt x="6744" y="24653"/>
                      <a:pt x="6708" y="35558"/>
                      <a:pt x="6610" y="45712"/>
                    </a:cubicBezTo>
                    <a:cubicBezTo>
                      <a:pt x="7184" y="49348"/>
                      <a:pt x="4033" y="59389"/>
                      <a:pt x="9146" y="59875"/>
                    </a:cubicBezTo>
                    <a:cubicBezTo>
                      <a:pt x="14127" y="59904"/>
                      <a:pt x="12332" y="53531"/>
                      <a:pt x="12790" y="50274"/>
                    </a:cubicBezTo>
                    <a:cubicBezTo>
                      <a:pt x="12805" y="49335"/>
                      <a:pt x="12845" y="48344"/>
                      <a:pt x="12861" y="47374"/>
                    </a:cubicBezTo>
                    <a:cubicBezTo>
                      <a:pt x="12854" y="35924"/>
                      <a:pt x="13730" y="7073"/>
                      <a:pt x="3883" y="89"/>
                    </a:cubicBezTo>
                    <a:cubicBezTo>
                      <a:pt x="3883" y="97"/>
                      <a:pt x="3883" y="104"/>
                      <a:pt x="3883" y="109"/>
                    </a:cubicBezTo>
                    <a:cubicBezTo>
                      <a:pt x="648" y="-768"/>
                      <a:pt x="-1466" y="3869"/>
                      <a:pt x="1235" y="57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1" name="Google Shape;3952;p34">
              <a:extLst>
                <a:ext uri="{FF2B5EF4-FFF2-40B4-BE49-F238E27FC236}">
                  <a16:creationId xmlns:a16="http://schemas.microsoft.com/office/drawing/2014/main" id="{B9777E3D-8FA3-490C-3E0D-913824CFB13D}"/>
                </a:ext>
              </a:extLst>
            </p:cNvPr>
            <p:cNvSpPr/>
            <p:nvPr/>
          </p:nvSpPr>
          <p:spPr>
            <a:xfrm>
              <a:off x="8536656" y="7683401"/>
              <a:ext cx="83889" cy="35021"/>
            </a:xfrm>
            <a:custGeom>
              <a:avLst/>
              <a:gdLst/>
              <a:ahLst/>
              <a:cxnLst/>
              <a:rect l="l" t="t" r="r" b="b"/>
              <a:pathLst>
                <a:path w="83889" h="35021" extrusionOk="0">
                  <a:moveTo>
                    <a:pt x="80590" y="25853"/>
                  </a:moveTo>
                  <a:cubicBezTo>
                    <a:pt x="66704" y="26295"/>
                    <a:pt x="53103" y="25427"/>
                    <a:pt x="39816" y="21098"/>
                  </a:cubicBezTo>
                  <a:cubicBezTo>
                    <a:pt x="26768" y="16848"/>
                    <a:pt x="14277" y="9806"/>
                    <a:pt x="4091" y="589"/>
                  </a:cubicBezTo>
                  <a:cubicBezTo>
                    <a:pt x="1849" y="-1439"/>
                    <a:pt x="-1324" y="2246"/>
                    <a:pt x="588" y="4452"/>
                  </a:cubicBezTo>
                  <a:cubicBezTo>
                    <a:pt x="19713" y="26523"/>
                    <a:pt x="51799" y="40107"/>
                    <a:pt x="80994" y="33224"/>
                  </a:cubicBezTo>
                  <a:cubicBezTo>
                    <a:pt x="84850" y="32316"/>
                    <a:pt x="84992" y="25713"/>
                    <a:pt x="80590" y="2585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3953;p34">
              <a:extLst>
                <a:ext uri="{FF2B5EF4-FFF2-40B4-BE49-F238E27FC236}">
                  <a16:creationId xmlns:a16="http://schemas.microsoft.com/office/drawing/2014/main" id="{40F7C2A2-8314-3D3E-E01A-CCD2E80B8E02}"/>
                </a:ext>
              </a:extLst>
            </p:cNvPr>
            <p:cNvSpPr/>
            <p:nvPr/>
          </p:nvSpPr>
          <p:spPr>
            <a:xfrm>
              <a:off x="8515388" y="7700059"/>
              <a:ext cx="29491" cy="18866"/>
            </a:xfrm>
            <a:custGeom>
              <a:avLst/>
              <a:gdLst/>
              <a:ahLst/>
              <a:cxnLst/>
              <a:rect l="l" t="t" r="r" b="b"/>
              <a:pathLst>
                <a:path w="29491" h="18866" extrusionOk="0">
                  <a:moveTo>
                    <a:pt x="26953" y="11258"/>
                  </a:moveTo>
                  <a:cubicBezTo>
                    <a:pt x="22919" y="9619"/>
                    <a:pt x="18820" y="8031"/>
                    <a:pt x="14901" y="6132"/>
                  </a:cubicBezTo>
                  <a:cubicBezTo>
                    <a:pt x="14797" y="6081"/>
                    <a:pt x="13856" y="5606"/>
                    <a:pt x="13885" y="5626"/>
                  </a:cubicBezTo>
                  <a:cubicBezTo>
                    <a:pt x="13446" y="5394"/>
                    <a:pt x="13012" y="5155"/>
                    <a:pt x="12573" y="4923"/>
                  </a:cubicBezTo>
                  <a:cubicBezTo>
                    <a:pt x="11586" y="4413"/>
                    <a:pt x="11342" y="4285"/>
                    <a:pt x="11843" y="4540"/>
                  </a:cubicBezTo>
                  <a:cubicBezTo>
                    <a:pt x="11601" y="4411"/>
                    <a:pt x="11360" y="4281"/>
                    <a:pt x="11119" y="4149"/>
                  </a:cubicBezTo>
                  <a:cubicBezTo>
                    <a:pt x="10639" y="3884"/>
                    <a:pt x="10164" y="3608"/>
                    <a:pt x="9688" y="3337"/>
                  </a:cubicBezTo>
                  <a:cubicBezTo>
                    <a:pt x="7717" y="2213"/>
                    <a:pt x="5749" y="890"/>
                    <a:pt x="3602" y="141"/>
                  </a:cubicBezTo>
                  <a:cubicBezTo>
                    <a:pt x="1485" y="-597"/>
                    <a:pt x="-826" y="1698"/>
                    <a:pt x="291" y="3806"/>
                  </a:cubicBezTo>
                  <a:cubicBezTo>
                    <a:pt x="1496" y="6075"/>
                    <a:pt x="3443" y="7868"/>
                    <a:pt x="5397" y="9499"/>
                  </a:cubicBezTo>
                  <a:cubicBezTo>
                    <a:pt x="7185" y="10993"/>
                    <a:pt x="9087" y="12302"/>
                    <a:pt x="11092" y="13483"/>
                  </a:cubicBezTo>
                  <a:cubicBezTo>
                    <a:pt x="13233" y="14745"/>
                    <a:pt x="15439" y="15903"/>
                    <a:pt x="17735" y="16851"/>
                  </a:cubicBezTo>
                  <a:cubicBezTo>
                    <a:pt x="20124" y="17835"/>
                    <a:pt x="22769" y="18410"/>
                    <a:pt x="25308" y="18827"/>
                  </a:cubicBezTo>
                  <a:cubicBezTo>
                    <a:pt x="27221" y="19142"/>
                    <a:pt x="29023" y="17507"/>
                    <a:pt x="29401" y="15755"/>
                  </a:cubicBezTo>
                  <a:cubicBezTo>
                    <a:pt x="29816" y="13830"/>
                    <a:pt x="28771" y="11997"/>
                    <a:pt x="26953" y="11258"/>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 name="Google Shape;3954;p34">
              <a:extLst>
                <a:ext uri="{FF2B5EF4-FFF2-40B4-BE49-F238E27FC236}">
                  <a16:creationId xmlns:a16="http://schemas.microsoft.com/office/drawing/2014/main" id="{B855703D-2750-3B5A-7450-7A976A768931}"/>
                </a:ext>
              </a:extLst>
            </p:cNvPr>
            <p:cNvSpPr/>
            <p:nvPr/>
          </p:nvSpPr>
          <p:spPr>
            <a:xfrm>
              <a:off x="8498133" y="7708270"/>
              <a:ext cx="15078" cy="9922"/>
            </a:xfrm>
            <a:custGeom>
              <a:avLst/>
              <a:gdLst/>
              <a:ahLst/>
              <a:cxnLst/>
              <a:rect l="l" t="t" r="r" b="b"/>
              <a:pathLst>
                <a:path w="15078" h="9922" extrusionOk="0">
                  <a:moveTo>
                    <a:pt x="12046" y="3331"/>
                  </a:moveTo>
                  <a:cubicBezTo>
                    <a:pt x="11720" y="3291"/>
                    <a:pt x="11398" y="3230"/>
                    <a:pt x="11075" y="3170"/>
                  </a:cubicBezTo>
                  <a:cubicBezTo>
                    <a:pt x="10131" y="2938"/>
                    <a:pt x="9197" y="2659"/>
                    <a:pt x="8260" y="2405"/>
                  </a:cubicBezTo>
                  <a:cubicBezTo>
                    <a:pt x="7284" y="2140"/>
                    <a:pt x="6351" y="1756"/>
                    <a:pt x="5446" y="1308"/>
                  </a:cubicBezTo>
                  <a:cubicBezTo>
                    <a:pt x="4973" y="1040"/>
                    <a:pt x="4502" y="770"/>
                    <a:pt x="4057" y="455"/>
                  </a:cubicBezTo>
                  <a:cubicBezTo>
                    <a:pt x="2999" y="-296"/>
                    <a:pt x="1525" y="-86"/>
                    <a:pt x="671" y="853"/>
                  </a:cubicBezTo>
                  <a:cubicBezTo>
                    <a:pt x="-194" y="1807"/>
                    <a:pt x="-229" y="3262"/>
                    <a:pt x="603" y="4263"/>
                  </a:cubicBezTo>
                  <a:cubicBezTo>
                    <a:pt x="1847" y="5762"/>
                    <a:pt x="3367" y="7099"/>
                    <a:pt x="5040" y="8100"/>
                  </a:cubicBezTo>
                  <a:cubicBezTo>
                    <a:pt x="5605" y="8437"/>
                    <a:pt x="6192" y="8743"/>
                    <a:pt x="6799" y="9003"/>
                  </a:cubicBezTo>
                  <a:cubicBezTo>
                    <a:pt x="7464" y="9287"/>
                    <a:pt x="8121" y="9427"/>
                    <a:pt x="8831" y="9577"/>
                  </a:cubicBezTo>
                  <a:cubicBezTo>
                    <a:pt x="9719" y="9766"/>
                    <a:pt x="10613" y="9882"/>
                    <a:pt x="11521" y="9920"/>
                  </a:cubicBezTo>
                  <a:cubicBezTo>
                    <a:pt x="13245" y="9989"/>
                    <a:pt x="15013" y="8723"/>
                    <a:pt x="15076" y="6887"/>
                  </a:cubicBezTo>
                  <a:cubicBezTo>
                    <a:pt x="15140" y="5037"/>
                    <a:pt x="13884" y="3554"/>
                    <a:pt x="12046" y="3331"/>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 name="Google Shape;3955;p34">
              <a:extLst>
                <a:ext uri="{FF2B5EF4-FFF2-40B4-BE49-F238E27FC236}">
                  <a16:creationId xmlns:a16="http://schemas.microsoft.com/office/drawing/2014/main" id="{6EF0D0CE-C663-2618-7972-DC54D9F916DB}"/>
                </a:ext>
              </a:extLst>
            </p:cNvPr>
            <p:cNvSpPr/>
            <p:nvPr/>
          </p:nvSpPr>
          <p:spPr>
            <a:xfrm>
              <a:off x="8477584" y="8230717"/>
              <a:ext cx="93738" cy="20658"/>
            </a:xfrm>
            <a:custGeom>
              <a:avLst/>
              <a:gdLst/>
              <a:ahLst/>
              <a:cxnLst/>
              <a:rect l="l" t="t" r="r" b="b"/>
              <a:pathLst>
                <a:path w="93738" h="20658" extrusionOk="0">
                  <a:moveTo>
                    <a:pt x="90780" y="5987"/>
                  </a:moveTo>
                  <a:cubicBezTo>
                    <a:pt x="63182" y="12698"/>
                    <a:pt x="32457" y="16382"/>
                    <a:pt x="7051" y="756"/>
                  </a:cubicBezTo>
                  <a:cubicBezTo>
                    <a:pt x="2090" y="-2294"/>
                    <a:pt x="-2774" y="4635"/>
                    <a:pt x="1874" y="8188"/>
                  </a:cubicBezTo>
                  <a:cubicBezTo>
                    <a:pt x="28240" y="28349"/>
                    <a:pt x="62878" y="20066"/>
                    <a:pt x="91762" y="11117"/>
                  </a:cubicBezTo>
                  <a:cubicBezTo>
                    <a:pt x="94890" y="10149"/>
                    <a:pt x="94113" y="5177"/>
                    <a:pt x="90780" y="59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97" name="Google Shape;3896;p34">
            <a:extLst>
              <a:ext uri="{FF2B5EF4-FFF2-40B4-BE49-F238E27FC236}">
                <a16:creationId xmlns:a16="http://schemas.microsoft.com/office/drawing/2014/main" id="{E6E3BA4E-74A8-4868-BBBD-F1C9D7C66B13}"/>
              </a:ext>
            </a:extLst>
          </p:cNvPr>
          <p:cNvGrpSpPr/>
          <p:nvPr/>
        </p:nvGrpSpPr>
        <p:grpSpPr>
          <a:xfrm>
            <a:off x="573604" y="1990171"/>
            <a:ext cx="1181791" cy="1003223"/>
            <a:chOff x="9351877" y="7502957"/>
            <a:chExt cx="794898" cy="886590"/>
          </a:xfrm>
        </p:grpSpPr>
        <p:sp>
          <p:nvSpPr>
            <p:cNvPr id="98" name="Google Shape;3897;p34">
              <a:extLst>
                <a:ext uri="{FF2B5EF4-FFF2-40B4-BE49-F238E27FC236}">
                  <a16:creationId xmlns:a16="http://schemas.microsoft.com/office/drawing/2014/main" id="{BABBB879-B05C-BD35-3B73-6234F5991E6C}"/>
                </a:ext>
              </a:extLst>
            </p:cNvPr>
            <p:cNvSpPr/>
            <p:nvPr/>
          </p:nvSpPr>
          <p:spPr>
            <a:xfrm>
              <a:off x="9351877" y="7502957"/>
              <a:ext cx="794898" cy="882484"/>
            </a:xfrm>
            <a:custGeom>
              <a:avLst/>
              <a:gdLst/>
              <a:ahLst/>
              <a:cxnLst/>
              <a:rect l="l" t="t" r="r" b="b"/>
              <a:pathLst>
                <a:path w="794898" h="882484" extrusionOk="0">
                  <a:moveTo>
                    <a:pt x="233993" y="869351"/>
                  </a:moveTo>
                  <a:cubicBezTo>
                    <a:pt x="276492" y="878951"/>
                    <a:pt x="319915" y="882571"/>
                    <a:pt x="357466" y="882483"/>
                  </a:cubicBezTo>
                  <a:cubicBezTo>
                    <a:pt x="378796" y="882433"/>
                    <a:pt x="400117" y="881417"/>
                    <a:pt x="421376" y="879714"/>
                  </a:cubicBezTo>
                  <a:cubicBezTo>
                    <a:pt x="469420" y="875869"/>
                    <a:pt x="517683" y="868629"/>
                    <a:pt x="562564" y="851052"/>
                  </a:cubicBezTo>
                  <a:cubicBezTo>
                    <a:pt x="613299" y="831182"/>
                    <a:pt x="660031" y="792965"/>
                    <a:pt x="690355" y="747827"/>
                  </a:cubicBezTo>
                  <a:cubicBezTo>
                    <a:pt x="724044" y="697680"/>
                    <a:pt x="731984" y="631478"/>
                    <a:pt x="738370" y="572952"/>
                  </a:cubicBezTo>
                  <a:cubicBezTo>
                    <a:pt x="745529" y="507343"/>
                    <a:pt x="742011" y="445385"/>
                    <a:pt x="728161" y="381232"/>
                  </a:cubicBezTo>
                  <a:cubicBezTo>
                    <a:pt x="726719" y="374552"/>
                    <a:pt x="725189" y="367891"/>
                    <a:pt x="723578" y="361248"/>
                  </a:cubicBezTo>
                  <a:cubicBezTo>
                    <a:pt x="722473" y="356698"/>
                    <a:pt x="717320" y="345664"/>
                    <a:pt x="718485" y="341316"/>
                  </a:cubicBezTo>
                  <a:cubicBezTo>
                    <a:pt x="728544" y="303723"/>
                    <a:pt x="738703" y="265115"/>
                    <a:pt x="738483" y="226465"/>
                  </a:cubicBezTo>
                  <a:cubicBezTo>
                    <a:pt x="745751" y="228206"/>
                    <a:pt x="753514" y="228884"/>
                    <a:pt x="761792" y="228269"/>
                  </a:cubicBezTo>
                  <a:cubicBezTo>
                    <a:pt x="787130" y="224918"/>
                    <a:pt x="796561" y="195036"/>
                    <a:pt x="794662" y="172745"/>
                  </a:cubicBezTo>
                  <a:cubicBezTo>
                    <a:pt x="791125" y="141652"/>
                    <a:pt x="782817" y="110821"/>
                    <a:pt x="770641" y="82014"/>
                  </a:cubicBezTo>
                  <a:cubicBezTo>
                    <a:pt x="755861" y="45532"/>
                    <a:pt x="719346" y="27004"/>
                    <a:pt x="685426" y="11728"/>
                  </a:cubicBezTo>
                  <a:cubicBezTo>
                    <a:pt x="651446" y="-5248"/>
                    <a:pt x="610871" y="-2469"/>
                    <a:pt x="576387" y="11594"/>
                  </a:cubicBezTo>
                  <a:cubicBezTo>
                    <a:pt x="548217" y="22491"/>
                    <a:pt x="527945" y="46653"/>
                    <a:pt x="511396" y="71006"/>
                  </a:cubicBezTo>
                  <a:cubicBezTo>
                    <a:pt x="494668" y="97166"/>
                    <a:pt x="480739" y="125663"/>
                    <a:pt x="470738" y="155254"/>
                  </a:cubicBezTo>
                  <a:cubicBezTo>
                    <a:pt x="464907" y="144079"/>
                    <a:pt x="458393" y="133201"/>
                    <a:pt x="450828" y="123110"/>
                  </a:cubicBezTo>
                  <a:cubicBezTo>
                    <a:pt x="427587" y="91607"/>
                    <a:pt x="387340" y="59760"/>
                    <a:pt x="346058" y="71097"/>
                  </a:cubicBezTo>
                  <a:cubicBezTo>
                    <a:pt x="320449" y="82190"/>
                    <a:pt x="333247" y="112667"/>
                    <a:pt x="349948" y="125931"/>
                  </a:cubicBezTo>
                  <a:cubicBezTo>
                    <a:pt x="322443" y="119896"/>
                    <a:pt x="298091" y="127427"/>
                    <a:pt x="291025" y="148141"/>
                  </a:cubicBezTo>
                  <a:cubicBezTo>
                    <a:pt x="284754" y="138652"/>
                    <a:pt x="277404" y="129857"/>
                    <a:pt x="270708" y="120673"/>
                  </a:cubicBezTo>
                  <a:cubicBezTo>
                    <a:pt x="257412" y="103940"/>
                    <a:pt x="244043" y="86888"/>
                    <a:pt x="227459" y="73275"/>
                  </a:cubicBezTo>
                  <a:cubicBezTo>
                    <a:pt x="211301" y="60239"/>
                    <a:pt x="191916" y="51127"/>
                    <a:pt x="171735" y="46449"/>
                  </a:cubicBezTo>
                  <a:cubicBezTo>
                    <a:pt x="159605" y="44065"/>
                    <a:pt x="147145" y="44500"/>
                    <a:pt x="134849" y="43973"/>
                  </a:cubicBezTo>
                  <a:cubicBezTo>
                    <a:pt x="121461" y="43707"/>
                    <a:pt x="108049" y="45767"/>
                    <a:pt x="95560" y="50665"/>
                  </a:cubicBezTo>
                  <a:cubicBezTo>
                    <a:pt x="79821" y="56396"/>
                    <a:pt x="64442" y="63561"/>
                    <a:pt x="51105" y="73814"/>
                  </a:cubicBezTo>
                  <a:cubicBezTo>
                    <a:pt x="25113" y="95184"/>
                    <a:pt x="6128" y="126648"/>
                    <a:pt x="1630" y="160164"/>
                  </a:cubicBezTo>
                  <a:cubicBezTo>
                    <a:pt x="-1099" y="181536"/>
                    <a:pt x="-239" y="203244"/>
                    <a:pt x="2999" y="224514"/>
                  </a:cubicBezTo>
                  <a:cubicBezTo>
                    <a:pt x="5839" y="246167"/>
                    <a:pt x="14839" y="276136"/>
                    <a:pt x="41783" y="274478"/>
                  </a:cubicBezTo>
                  <a:cubicBezTo>
                    <a:pt x="49386" y="274023"/>
                    <a:pt x="56240" y="271889"/>
                    <a:pt x="62499" y="268518"/>
                  </a:cubicBezTo>
                  <a:cubicBezTo>
                    <a:pt x="64849" y="276761"/>
                    <a:pt x="67252" y="284990"/>
                    <a:pt x="69500" y="293251"/>
                  </a:cubicBezTo>
                  <a:cubicBezTo>
                    <a:pt x="76714" y="323334"/>
                    <a:pt x="86693" y="351768"/>
                    <a:pt x="97638" y="380428"/>
                  </a:cubicBezTo>
                  <a:cubicBezTo>
                    <a:pt x="85955" y="415206"/>
                    <a:pt x="92884" y="452940"/>
                    <a:pt x="86070" y="488679"/>
                  </a:cubicBezTo>
                  <a:cubicBezTo>
                    <a:pt x="73055" y="567403"/>
                    <a:pt x="21346" y="643983"/>
                    <a:pt x="45586" y="725607"/>
                  </a:cubicBezTo>
                  <a:cubicBezTo>
                    <a:pt x="70150" y="808324"/>
                    <a:pt x="150277" y="850442"/>
                    <a:pt x="233993" y="869351"/>
                  </a:cubicBezTo>
                  <a:close/>
                  <a:moveTo>
                    <a:pt x="262455" y="569907"/>
                  </a:moveTo>
                  <a:cubicBezTo>
                    <a:pt x="287051" y="572010"/>
                    <a:pt x="309918" y="582315"/>
                    <a:pt x="333725" y="588184"/>
                  </a:cubicBezTo>
                  <a:cubicBezTo>
                    <a:pt x="362446" y="592537"/>
                    <a:pt x="392020" y="595342"/>
                    <a:pt x="420803" y="589990"/>
                  </a:cubicBezTo>
                  <a:cubicBezTo>
                    <a:pt x="449280" y="585553"/>
                    <a:pt x="476493" y="573329"/>
                    <a:pt x="505467" y="572459"/>
                  </a:cubicBezTo>
                  <a:cubicBezTo>
                    <a:pt x="545987" y="573696"/>
                    <a:pt x="569845" y="598457"/>
                    <a:pt x="555574" y="639020"/>
                  </a:cubicBezTo>
                  <a:cubicBezTo>
                    <a:pt x="543993" y="669203"/>
                    <a:pt x="521390" y="694607"/>
                    <a:pt x="496028" y="714130"/>
                  </a:cubicBezTo>
                  <a:cubicBezTo>
                    <a:pt x="467571" y="734877"/>
                    <a:pt x="433071" y="746563"/>
                    <a:pt x="397974" y="748218"/>
                  </a:cubicBezTo>
                  <a:cubicBezTo>
                    <a:pt x="333057" y="751074"/>
                    <a:pt x="263147" y="718711"/>
                    <a:pt x="232057" y="660019"/>
                  </a:cubicBezTo>
                  <a:cubicBezTo>
                    <a:pt x="212630" y="625048"/>
                    <a:pt x="204773" y="563640"/>
                    <a:pt x="262455" y="56990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3898;p34">
              <a:extLst>
                <a:ext uri="{FF2B5EF4-FFF2-40B4-BE49-F238E27FC236}">
                  <a16:creationId xmlns:a16="http://schemas.microsoft.com/office/drawing/2014/main" id="{50CE665D-9D05-8CC4-0201-AA5615B3892D}"/>
                </a:ext>
              </a:extLst>
            </p:cNvPr>
            <p:cNvSpPr/>
            <p:nvPr/>
          </p:nvSpPr>
          <p:spPr>
            <a:xfrm>
              <a:off x="9569576" y="8072419"/>
              <a:ext cx="342035" cy="139360"/>
            </a:xfrm>
            <a:custGeom>
              <a:avLst/>
              <a:gdLst/>
              <a:ahLst/>
              <a:cxnLst/>
              <a:rect l="l" t="t" r="r" b="b"/>
              <a:pathLst>
                <a:path w="342035" h="139360" extrusionOk="0">
                  <a:moveTo>
                    <a:pt x="44756" y="445"/>
                  </a:moveTo>
                  <a:cubicBezTo>
                    <a:pt x="-12926" y="-5823"/>
                    <a:pt x="-5070" y="55585"/>
                    <a:pt x="14357" y="90556"/>
                  </a:cubicBezTo>
                  <a:cubicBezTo>
                    <a:pt x="24527" y="109742"/>
                    <a:pt x="38837" y="126116"/>
                    <a:pt x="55768" y="139360"/>
                  </a:cubicBezTo>
                  <a:cubicBezTo>
                    <a:pt x="56610" y="138851"/>
                    <a:pt x="57362" y="138358"/>
                    <a:pt x="58040" y="137878"/>
                  </a:cubicBezTo>
                  <a:cubicBezTo>
                    <a:pt x="71097" y="130394"/>
                    <a:pt x="84649" y="123728"/>
                    <a:pt x="98395" y="117593"/>
                  </a:cubicBezTo>
                  <a:cubicBezTo>
                    <a:pt x="164960" y="86236"/>
                    <a:pt x="242860" y="78274"/>
                    <a:pt x="308121" y="117135"/>
                  </a:cubicBezTo>
                  <a:cubicBezTo>
                    <a:pt x="320687" y="103043"/>
                    <a:pt x="331145" y="87105"/>
                    <a:pt x="337877" y="69557"/>
                  </a:cubicBezTo>
                  <a:cubicBezTo>
                    <a:pt x="352147" y="28995"/>
                    <a:pt x="328288" y="4234"/>
                    <a:pt x="287769" y="2997"/>
                  </a:cubicBezTo>
                  <a:cubicBezTo>
                    <a:pt x="258796" y="3867"/>
                    <a:pt x="231584" y="16091"/>
                    <a:pt x="203108" y="20528"/>
                  </a:cubicBezTo>
                  <a:cubicBezTo>
                    <a:pt x="174323" y="25881"/>
                    <a:pt x="144751" y="23074"/>
                    <a:pt x="116029" y="18722"/>
                  </a:cubicBezTo>
                  <a:cubicBezTo>
                    <a:pt x="92221" y="12852"/>
                    <a:pt x="69352" y="2547"/>
                    <a:pt x="44756" y="4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3899;p34">
              <a:extLst>
                <a:ext uri="{FF2B5EF4-FFF2-40B4-BE49-F238E27FC236}">
                  <a16:creationId xmlns:a16="http://schemas.microsoft.com/office/drawing/2014/main" id="{B2F97B7D-1778-DEA9-7973-C5D94A64C841}"/>
                </a:ext>
              </a:extLst>
            </p:cNvPr>
            <p:cNvSpPr/>
            <p:nvPr/>
          </p:nvSpPr>
          <p:spPr>
            <a:xfrm>
              <a:off x="9625342" y="8163357"/>
              <a:ext cx="252351" cy="87991"/>
            </a:xfrm>
            <a:custGeom>
              <a:avLst/>
              <a:gdLst/>
              <a:ahLst/>
              <a:cxnLst/>
              <a:rect l="l" t="t" r="r" b="b"/>
              <a:pathLst>
                <a:path w="252351" h="87991" extrusionOk="0">
                  <a:moveTo>
                    <a:pt x="2272" y="46941"/>
                  </a:moveTo>
                  <a:cubicBezTo>
                    <a:pt x="1596" y="47420"/>
                    <a:pt x="842" y="47914"/>
                    <a:pt x="0" y="48423"/>
                  </a:cubicBezTo>
                  <a:cubicBezTo>
                    <a:pt x="3005" y="50781"/>
                    <a:pt x="6083" y="53022"/>
                    <a:pt x="9236" y="55170"/>
                  </a:cubicBezTo>
                  <a:cubicBezTo>
                    <a:pt x="10069" y="55748"/>
                    <a:pt x="10917" y="56312"/>
                    <a:pt x="11762" y="56864"/>
                  </a:cubicBezTo>
                  <a:cubicBezTo>
                    <a:pt x="13311" y="57882"/>
                    <a:pt x="14873" y="58874"/>
                    <a:pt x="16445" y="59827"/>
                  </a:cubicBezTo>
                  <a:cubicBezTo>
                    <a:pt x="48636" y="79563"/>
                    <a:pt x="87390" y="89452"/>
                    <a:pt x="124508" y="87817"/>
                  </a:cubicBezTo>
                  <a:cubicBezTo>
                    <a:pt x="159606" y="86162"/>
                    <a:pt x="194104" y="74476"/>
                    <a:pt x="222563" y="53729"/>
                  </a:cubicBezTo>
                  <a:cubicBezTo>
                    <a:pt x="229519" y="48370"/>
                    <a:pt x="236259" y="42583"/>
                    <a:pt x="242629" y="36374"/>
                  </a:cubicBezTo>
                  <a:cubicBezTo>
                    <a:pt x="245989" y="33098"/>
                    <a:pt x="249242" y="29708"/>
                    <a:pt x="252352" y="26196"/>
                  </a:cubicBezTo>
                  <a:cubicBezTo>
                    <a:pt x="187091" y="-12663"/>
                    <a:pt x="109190" y="-4703"/>
                    <a:pt x="42626" y="26654"/>
                  </a:cubicBezTo>
                  <a:cubicBezTo>
                    <a:pt x="28882" y="32791"/>
                    <a:pt x="15330" y="39457"/>
                    <a:pt x="2272" y="4694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01" name="Google Shape;3900;p34">
              <a:extLst>
                <a:ext uri="{FF2B5EF4-FFF2-40B4-BE49-F238E27FC236}">
                  <a16:creationId xmlns:a16="http://schemas.microsoft.com/office/drawing/2014/main" id="{D0D9FF26-CB15-F4F7-9E84-0CF056FB0D53}"/>
                </a:ext>
              </a:extLst>
            </p:cNvPr>
            <p:cNvPicPr preferRelativeResize="0"/>
            <p:nvPr/>
          </p:nvPicPr>
          <p:blipFill rotWithShape="1">
            <a:blip r:embed="rId2">
              <a:alphaModFix/>
            </a:blip>
            <a:srcRect/>
            <a:stretch/>
          </p:blipFill>
          <p:spPr>
            <a:xfrm rot="-94514">
              <a:off x="9628167" y="8071409"/>
              <a:ext cx="224473" cy="70906"/>
            </a:xfrm>
            <a:custGeom>
              <a:avLst/>
              <a:gdLst/>
              <a:ahLst/>
              <a:cxnLst/>
              <a:rect l="l" t="t" r="r" b="b"/>
              <a:pathLst>
                <a:path w="224388" h="70879" extrusionOk="0">
                  <a:moveTo>
                    <a:pt x="50" y="289"/>
                  </a:moveTo>
                  <a:lnTo>
                    <a:pt x="224438" y="289"/>
                  </a:lnTo>
                  <a:lnTo>
                    <a:pt x="224438" y="71168"/>
                  </a:lnTo>
                  <a:lnTo>
                    <a:pt x="50" y="71168"/>
                  </a:lnTo>
                  <a:close/>
                </a:path>
              </a:pathLst>
            </a:custGeom>
            <a:noFill/>
            <a:ln>
              <a:noFill/>
            </a:ln>
          </p:spPr>
        </p:pic>
        <p:grpSp>
          <p:nvGrpSpPr>
            <p:cNvPr id="102" name="Google Shape;3901;p34">
              <a:extLst>
                <a:ext uri="{FF2B5EF4-FFF2-40B4-BE49-F238E27FC236}">
                  <a16:creationId xmlns:a16="http://schemas.microsoft.com/office/drawing/2014/main" id="{83C40322-C807-4C82-355F-10E7D4116386}"/>
                </a:ext>
              </a:extLst>
            </p:cNvPr>
            <p:cNvGrpSpPr/>
            <p:nvPr/>
          </p:nvGrpSpPr>
          <p:grpSpPr>
            <a:xfrm>
              <a:off x="9649600" y="7668202"/>
              <a:ext cx="155571" cy="647054"/>
              <a:chOff x="9649600" y="7668202"/>
              <a:chExt cx="155571" cy="647054"/>
            </a:xfrm>
          </p:grpSpPr>
          <p:sp>
            <p:nvSpPr>
              <p:cNvPr id="123" name="Google Shape;3902;p34">
                <a:extLst>
                  <a:ext uri="{FF2B5EF4-FFF2-40B4-BE49-F238E27FC236}">
                    <a16:creationId xmlns:a16="http://schemas.microsoft.com/office/drawing/2014/main" id="{DD748BF3-637F-B2AA-2D30-F4E85CD4E8CA}"/>
                  </a:ext>
                </a:extLst>
              </p:cNvPr>
              <p:cNvSpPr/>
              <p:nvPr/>
            </p:nvSpPr>
            <p:spPr>
              <a:xfrm>
                <a:off x="9664384" y="8277490"/>
                <a:ext cx="140787" cy="37766"/>
              </a:xfrm>
              <a:custGeom>
                <a:avLst/>
                <a:gdLst/>
                <a:ahLst/>
                <a:cxnLst/>
                <a:rect l="l" t="t" r="r" b="b"/>
                <a:pathLst>
                  <a:path w="140787" h="37766" extrusionOk="0">
                    <a:moveTo>
                      <a:pt x="126592" y="24910"/>
                    </a:moveTo>
                    <a:cubicBezTo>
                      <a:pt x="92302" y="47634"/>
                      <a:pt x="36915" y="37636"/>
                      <a:pt x="6075" y="15126"/>
                    </a:cubicBezTo>
                    <a:cubicBezTo>
                      <a:pt x="-1160" y="9845"/>
                      <a:pt x="-3817" y="-2581"/>
                      <a:pt x="8858" y="478"/>
                    </a:cubicBezTo>
                    <a:cubicBezTo>
                      <a:pt x="46629" y="9597"/>
                      <a:pt x="86563" y="10000"/>
                      <a:pt x="124797" y="3609"/>
                    </a:cubicBezTo>
                    <a:cubicBezTo>
                      <a:pt x="129525" y="2820"/>
                      <a:pt x="141707" y="1378"/>
                      <a:pt x="140733" y="9747"/>
                    </a:cubicBezTo>
                    <a:cubicBezTo>
                      <a:pt x="140424" y="12395"/>
                      <a:pt x="138633" y="14614"/>
                      <a:pt x="136767" y="16518"/>
                    </a:cubicBezTo>
                    <a:cubicBezTo>
                      <a:pt x="133651" y="19703"/>
                      <a:pt x="130240" y="22492"/>
                      <a:pt x="126592" y="2491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3903;p34">
                <a:extLst>
                  <a:ext uri="{FF2B5EF4-FFF2-40B4-BE49-F238E27FC236}">
                    <a16:creationId xmlns:a16="http://schemas.microsoft.com/office/drawing/2014/main" id="{3716AE78-384A-7AE2-3A4B-2BDEB4808C3A}"/>
                  </a:ext>
                </a:extLst>
              </p:cNvPr>
              <p:cNvSpPr/>
              <p:nvPr/>
            </p:nvSpPr>
            <p:spPr>
              <a:xfrm>
                <a:off x="9649600" y="7668202"/>
                <a:ext cx="90664" cy="45623"/>
              </a:xfrm>
              <a:custGeom>
                <a:avLst/>
                <a:gdLst/>
                <a:ahLst/>
                <a:cxnLst/>
                <a:rect l="l" t="t" r="r" b="b"/>
                <a:pathLst>
                  <a:path w="90664" h="45623" extrusionOk="0">
                    <a:moveTo>
                      <a:pt x="86669" y="45580"/>
                    </a:moveTo>
                    <a:cubicBezTo>
                      <a:pt x="79644" y="44385"/>
                      <a:pt x="72627" y="43182"/>
                      <a:pt x="65701" y="41536"/>
                    </a:cubicBezTo>
                    <a:cubicBezTo>
                      <a:pt x="52032" y="37834"/>
                      <a:pt x="38124" y="33645"/>
                      <a:pt x="26098" y="25945"/>
                    </a:cubicBezTo>
                    <a:cubicBezTo>
                      <a:pt x="16814" y="19425"/>
                      <a:pt x="7148" y="12326"/>
                      <a:pt x="119" y="3451"/>
                    </a:cubicBezTo>
                    <a:cubicBezTo>
                      <a:pt x="-647" y="1037"/>
                      <a:pt x="2453" y="-1045"/>
                      <a:pt x="4458" y="572"/>
                    </a:cubicBezTo>
                    <a:cubicBezTo>
                      <a:pt x="20609" y="17229"/>
                      <a:pt x="40446" y="28768"/>
                      <a:pt x="63315" y="33894"/>
                    </a:cubicBezTo>
                    <a:cubicBezTo>
                      <a:pt x="71220" y="36003"/>
                      <a:pt x="79373" y="37161"/>
                      <a:pt x="87441" y="38412"/>
                    </a:cubicBezTo>
                    <a:cubicBezTo>
                      <a:pt x="89391" y="38703"/>
                      <a:pt x="90857" y="40375"/>
                      <a:pt x="90643" y="42387"/>
                    </a:cubicBezTo>
                    <a:cubicBezTo>
                      <a:pt x="90448" y="44255"/>
                      <a:pt x="88581" y="45913"/>
                      <a:pt x="86669" y="45580"/>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5" name="Google Shape;3904;p34">
                <a:extLst>
                  <a:ext uri="{FF2B5EF4-FFF2-40B4-BE49-F238E27FC236}">
                    <a16:creationId xmlns:a16="http://schemas.microsoft.com/office/drawing/2014/main" id="{A22BA64C-5D62-4226-6827-77E0749045AD}"/>
                  </a:ext>
                </a:extLst>
              </p:cNvPr>
              <p:cNvSpPr/>
              <p:nvPr/>
            </p:nvSpPr>
            <p:spPr>
              <a:xfrm>
                <a:off x="9730894" y="8041673"/>
                <a:ext cx="12061" cy="45715"/>
              </a:xfrm>
              <a:custGeom>
                <a:avLst/>
                <a:gdLst/>
                <a:ahLst/>
                <a:cxnLst/>
                <a:rect l="l" t="t" r="r" b="b"/>
                <a:pathLst>
                  <a:path w="12061" h="45715" extrusionOk="0">
                    <a:moveTo>
                      <a:pt x="7558" y="43141"/>
                    </a:moveTo>
                    <a:cubicBezTo>
                      <a:pt x="5900" y="47934"/>
                      <a:pt x="-1337" y="45421"/>
                      <a:pt x="217" y="40623"/>
                    </a:cubicBezTo>
                    <a:cubicBezTo>
                      <a:pt x="2262" y="32940"/>
                      <a:pt x="4350" y="24559"/>
                      <a:pt x="4323" y="16425"/>
                    </a:cubicBezTo>
                    <a:cubicBezTo>
                      <a:pt x="4316" y="12480"/>
                      <a:pt x="4015" y="8464"/>
                      <a:pt x="3603" y="4475"/>
                    </a:cubicBezTo>
                    <a:cubicBezTo>
                      <a:pt x="3351" y="3349"/>
                      <a:pt x="3707" y="2279"/>
                      <a:pt x="4394" y="1467"/>
                    </a:cubicBezTo>
                    <a:cubicBezTo>
                      <a:pt x="6073" y="-821"/>
                      <a:pt x="9788" y="-318"/>
                      <a:pt x="10942" y="2180"/>
                    </a:cubicBezTo>
                    <a:cubicBezTo>
                      <a:pt x="10933" y="2184"/>
                      <a:pt x="10924" y="2186"/>
                      <a:pt x="10915" y="2189"/>
                    </a:cubicBezTo>
                    <a:cubicBezTo>
                      <a:pt x="13530" y="15823"/>
                      <a:pt x="11356" y="29905"/>
                      <a:pt x="7558" y="4314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03" name="Google Shape;3905;p34">
              <a:extLst>
                <a:ext uri="{FF2B5EF4-FFF2-40B4-BE49-F238E27FC236}">
                  <a16:creationId xmlns:a16="http://schemas.microsoft.com/office/drawing/2014/main" id="{7F3EFE8E-E054-8EBF-5428-BB82CD6D4BD1}"/>
                </a:ext>
              </a:extLst>
            </p:cNvPr>
            <p:cNvSpPr/>
            <p:nvPr/>
          </p:nvSpPr>
          <p:spPr>
            <a:xfrm>
              <a:off x="9410377" y="8261227"/>
              <a:ext cx="544612" cy="128320"/>
            </a:xfrm>
            <a:custGeom>
              <a:avLst/>
              <a:gdLst/>
              <a:ahLst/>
              <a:cxnLst/>
              <a:rect l="l" t="t" r="r" b="b"/>
              <a:pathLst>
                <a:path w="544612" h="128320" extrusionOk="0">
                  <a:moveTo>
                    <a:pt x="2010" y="410"/>
                  </a:moveTo>
                  <a:cubicBezTo>
                    <a:pt x="-3178" y="3648"/>
                    <a:pt x="3097" y="9162"/>
                    <a:pt x="4970" y="12637"/>
                  </a:cubicBezTo>
                  <a:cubicBezTo>
                    <a:pt x="40160" y="58404"/>
                    <a:pt x="91513" y="90237"/>
                    <a:pt x="145714" y="108720"/>
                  </a:cubicBezTo>
                  <a:cubicBezTo>
                    <a:pt x="194761" y="124739"/>
                    <a:pt x="246986" y="129612"/>
                    <a:pt x="298342" y="128042"/>
                  </a:cubicBezTo>
                  <a:cubicBezTo>
                    <a:pt x="330203" y="127640"/>
                    <a:pt x="361852" y="122835"/>
                    <a:pt x="393300" y="118635"/>
                  </a:cubicBezTo>
                  <a:cubicBezTo>
                    <a:pt x="443469" y="112995"/>
                    <a:pt x="492807" y="101342"/>
                    <a:pt x="540850" y="85931"/>
                  </a:cubicBezTo>
                  <a:cubicBezTo>
                    <a:pt x="543251" y="85416"/>
                    <a:pt x="545296" y="83160"/>
                    <a:pt x="544396" y="80616"/>
                  </a:cubicBezTo>
                  <a:cubicBezTo>
                    <a:pt x="541991" y="75058"/>
                    <a:pt x="535628" y="80119"/>
                    <a:pt x="531556" y="80731"/>
                  </a:cubicBezTo>
                  <a:cubicBezTo>
                    <a:pt x="485903" y="94836"/>
                    <a:pt x="439495" y="105679"/>
                    <a:pt x="392090" y="110935"/>
                  </a:cubicBezTo>
                  <a:cubicBezTo>
                    <a:pt x="304830" y="124230"/>
                    <a:pt x="212127" y="127848"/>
                    <a:pt x="128928" y="94193"/>
                  </a:cubicBezTo>
                  <a:cubicBezTo>
                    <a:pt x="128940" y="94193"/>
                    <a:pt x="128954" y="94205"/>
                    <a:pt x="128966" y="94218"/>
                  </a:cubicBezTo>
                  <a:cubicBezTo>
                    <a:pt x="96954" y="81865"/>
                    <a:pt x="67644" y="63686"/>
                    <a:pt x="41766" y="41231"/>
                  </a:cubicBezTo>
                  <a:cubicBezTo>
                    <a:pt x="29188" y="30549"/>
                    <a:pt x="16926" y="19271"/>
                    <a:pt x="8391" y="5127"/>
                  </a:cubicBezTo>
                  <a:cubicBezTo>
                    <a:pt x="7306" y="2424"/>
                    <a:pt x="5505" y="-1234"/>
                    <a:pt x="2010" y="41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3906;p34">
              <a:extLst>
                <a:ext uri="{FF2B5EF4-FFF2-40B4-BE49-F238E27FC236}">
                  <a16:creationId xmlns:a16="http://schemas.microsoft.com/office/drawing/2014/main" id="{56CC9C0B-4B38-61DF-C215-7AF2632DAE2E}"/>
                </a:ext>
              </a:extLst>
            </p:cNvPr>
            <p:cNvSpPr/>
            <p:nvPr/>
          </p:nvSpPr>
          <p:spPr>
            <a:xfrm>
              <a:off x="9683708" y="7995406"/>
              <a:ext cx="105185" cy="42071"/>
            </a:xfrm>
            <a:custGeom>
              <a:avLst/>
              <a:gdLst/>
              <a:ahLst/>
              <a:cxnLst/>
              <a:rect l="l" t="t" r="r" b="b"/>
              <a:pathLst>
                <a:path w="105185" h="42071" extrusionOk="0">
                  <a:moveTo>
                    <a:pt x="62552" y="41251"/>
                  </a:moveTo>
                  <a:cubicBezTo>
                    <a:pt x="76290" y="39106"/>
                    <a:pt x="94083" y="40015"/>
                    <a:pt x="103315" y="27894"/>
                  </a:cubicBezTo>
                  <a:cubicBezTo>
                    <a:pt x="107970" y="20664"/>
                    <a:pt x="103201" y="13786"/>
                    <a:pt x="97056" y="9621"/>
                  </a:cubicBezTo>
                  <a:cubicBezTo>
                    <a:pt x="77982" y="-1241"/>
                    <a:pt x="54085" y="-600"/>
                    <a:pt x="32731" y="701"/>
                  </a:cubicBezTo>
                  <a:cubicBezTo>
                    <a:pt x="22607" y="1737"/>
                    <a:pt x="11172" y="3583"/>
                    <a:pt x="3997" y="11497"/>
                  </a:cubicBezTo>
                  <a:cubicBezTo>
                    <a:pt x="-7328" y="26193"/>
                    <a:pt x="7527" y="38449"/>
                    <a:pt x="22225" y="40110"/>
                  </a:cubicBezTo>
                  <a:cubicBezTo>
                    <a:pt x="35546" y="42884"/>
                    <a:pt x="49102" y="42174"/>
                    <a:pt x="62552" y="4125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 name="Google Shape;3907;p34">
              <a:extLst>
                <a:ext uri="{FF2B5EF4-FFF2-40B4-BE49-F238E27FC236}">
                  <a16:creationId xmlns:a16="http://schemas.microsoft.com/office/drawing/2014/main" id="{0FC855B6-5E55-53E4-66F2-C83C6F17AC45}"/>
                </a:ext>
              </a:extLst>
            </p:cNvPr>
            <p:cNvSpPr/>
            <p:nvPr/>
          </p:nvSpPr>
          <p:spPr>
            <a:xfrm>
              <a:off x="9437813" y="7621045"/>
              <a:ext cx="164105" cy="209892"/>
            </a:xfrm>
            <a:custGeom>
              <a:avLst/>
              <a:gdLst/>
              <a:ahLst/>
              <a:cxnLst/>
              <a:rect l="l" t="t" r="r" b="b"/>
              <a:pathLst>
                <a:path w="164105" h="209892" extrusionOk="0">
                  <a:moveTo>
                    <a:pt x="40773" y="208082"/>
                  </a:moveTo>
                  <a:cubicBezTo>
                    <a:pt x="42901" y="206513"/>
                    <a:pt x="43773" y="204291"/>
                    <a:pt x="44717" y="201964"/>
                  </a:cubicBezTo>
                  <a:cubicBezTo>
                    <a:pt x="46635" y="197093"/>
                    <a:pt x="49457" y="191870"/>
                    <a:pt x="52322" y="187394"/>
                  </a:cubicBezTo>
                  <a:cubicBezTo>
                    <a:pt x="52683" y="185749"/>
                    <a:pt x="53100" y="184117"/>
                    <a:pt x="53581" y="182503"/>
                  </a:cubicBezTo>
                  <a:cubicBezTo>
                    <a:pt x="56817" y="171585"/>
                    <a:pt x="61695" y="161338"/>
                    <a:pt x="68104" y="151918"/>
                  </a:cubicBezTo>
                  <a:cubicBezTo>
                    <a:pt x="71541" y="146862"/>
                    <a:pt x="75339" y="141898"/>
                    <a:pt x="79653" y="137572"/>
                  </a:cubicBezTo>
                  <a:cubicBezTo>
                    <a:pt x="83768" y="133444"/>
                    <a:pt x="88268" y="129803"/>
                    <a:pt x="93084" y="126524"/>
                  </a:cubicBezTo>
                  <a:cubicBezTo>
                    <a:pt x="93441" y="126281"/>
                    <a:pt x="93803" y="126041"/>
                    <a:pt x="94167" y="125805"/>
                  </a:cubicBezTo>
                  <a:cubicBezTo>
                    <a:pt x="92034" y="124850"/>
                    <a:pt x="90029" y="123778"/>
                    <a:pt x="88127" y="122393"/>
                  </a:cubicBezTo>
                  <a:cubicBezTo>
                    <a:pt x="85831" y="120744"/>
                    <a:pt x="84258" y="118397"/>
                    <a:pt x="83025" y="115902"/>
                  </a:cubicBezTo>
                  <a:cubicBezTo>
                    <a:pt x="80601" y="110996"/>
                    <a:pt x="81667" y="104742"/>
                    <a:pt x="84390" y="100205"/>
                  </a:cubicBezTo>
                  <a:cubicBezTo>
                    <a:pt x="86906" y="96006"/>
                    <a:pt x="90574" y="92298"/>
                    <a:pt x="95090" y="90256"/>
                  </a:cubicBezTo>
                  <a:cubicBezTo>
                    <a:pt x="100264" y="87912"/>
                    <a:pt x="105674" y="86228"/>
                    <a:pt x="111184" y="84887"/>
                  </a:cubicBezTo>
                  <a:cubicBezTo>
                    <a:pt x="115729" y="83776"/>
                    <a:pt x="120318" y="82957"/>
                    <a:pt x="124909" y="82115"/>
                  </a:cubicBezTo>
                  <a:cubicBezTo>
                    <a:pt x="126995" y="81724"/>
                    <a:pt x="129137" y="81576"/>
                    <a:pt x="131239" y="81313"/>
                  </a:cubicBezTo>
                  <a:cubicBezTo>
                    <a:pt x="135086" y="80848"/>
                    <a:pt x="138921" y="80460"/>
                    <a:pt x="142790" y="80353"/>
                  </a:cubicBezTo>
                  <a:cubicBezTo>
                    <a:pt x="149864" y="80168"/>
                    <a:pt x="157238" y="80640"/>
                    <a:pt x="164105" y="82598"/>
                  </a:cubicBezTo>
                  <a:cubicBezTo>
                    <a:pt x="163901" y="79817"/>
                    <a:pt x="162595" y="77028"/>
                    <a:pt x="160437" y="74800"/>
                  </a:cubicBezTo>
                  <a:cubicBezTo>
                    <a:pt x="154966" y="67385"/>
                    <a:pt x="148857" y="60499"/>
                    <a:pt x="143274" y="53175"/>
                  </a:cubicBezTo>
                  <a:cubicBezTo>
                    <a:pt x="127749" y="29819"/>
                    <a:pt x="106493" y="10430"/>
                    <a:pt x="78924" y="2953"/>
                  </a:cubicBezTo>
                  <a:cubicBezTo>
                    <a:pt x="74536" y="1427"/>
                    <a:pt x="70241" y="460"/>
                    <a:pt x="66075" y="0"/>
                  </a:cubicBezTo>
                  <a:cubicBezTo>
                    <a:pt x="64898" y="3189"/>
                    <a:pt x="63709" y="6381"/>
                    <a:pt x="62546" y="9584"/>
                  </a:cubicBezTo>
                  <a:cubicBezTo>
                    <a:pt x="59007" y="19232"/>
                    <a:pt x="55362" y="28832"/>
                    <a:pt x="51099" y="38205"/>
                  </a:cubicBezTo>
                  <a:cubicBezTo>
                    <a:pt x="43308" y="55359"/>
                    <a:pt x="34038" y="71711"/>
                    <a:pt x="23729" y="87454"/>
                  </a:cubicBezTo>
                  <a:cubicBezTo>
                    <a:pt x="23766" y="87401"/>
                    <a:pt x="23803" y="87350"/>
                    <a:pt x="23840" y="87309"/>
                  </a:cubicBezTo>
                  <a:cubicBezTo>
                    <a:pt x="23667" y="87558"/>
                    <a:pt x="23509" y="87805"/>
                    <a:pt x="23350" y="88051"/>
                  </a:cubicBezTo>
                  <a:cubicBezTo>
                    <a:pt x="23276" y="88143"/>
                    <a:pt x="23215" y="88247"/>
                    <a:pt x="23155" y="88351"/>
                  </a:cubicBezTo>
                  <a:cubicBezTo>
                    <a:pt x="23155" y="88339"/>
                    <a:pt x="23167" y="88324"/>
                    <a:pt x="23167" y="88312"/>
                  </a:cubicBezTo>
                  <a:cubicBezTo>
                    <a:pt x="17539" y="96828"/>
                    <a:pt x="11597" y="105100"/>
                    <a:pt x="5408" y="113248"/>
                  </a:cubicBezTo>
                  <a:cubicBezTo>
                    <a:pt x="4545" y="114384"/>
                    <a:pt x="3566" y="115447"/>
                    <a:pt x="2649" y="116532"/>
                  </a:cubicBezTo>
                  <a:cubicBezTo>
                    <a:pt x="1820" y="117502"/>
                    <a:pt x="1045" y="118571"/>
                    <a:pt x="150" y="119479"/>
                  </a:cubicBezTo>
                  <a:cubicBezTo>
                    <a:pt x="100" y="119532"/>
                    <a:pt x="51" y="119584"/>
                    <a:pt x="0" y="119623"/>
                  </a:cubicBezTo>
                  <a:cubicBezTo>
                    <a:pt x="1371" y="129812"/>
                    <a:pt x="3275" y="139921"/>
                    <a:pt x="5378" y="149833"/>
                  </a:cubicBezTo>
                  <a:cubicBezTo>
                    <a:pt x="8738" y="164901"/>
                    <a:pt x="13998" y="179467"/>
                    <a:pt x="20775" y="193340"/>
                  </a:cubicBezTo>
                  <a:cubicBezTo>
                    <a:pt x="22866" y="197782"/>
                    <a:pt x="24920" y="202249"/>
                    <a:pt x="27402" y="206475"/>
                  </a:cubicBezTo>
                  <a:cubicBezTo>
                    <a:pt x="29116" y="208843"/>
                    <a:pt x="32164" y="209972"/>
                    <a:pt x="35178" y="209888"/>
                  </a:cubicBezTo>
                  <a:cubicBezTo>
                    <a:pt x="37205" y="209830"/>
                    <a:pt x="39208" y="209225"/>
                    <a:pt x="40773" y="20808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 name="Google Shape;3908;p34">
              <a:extLst>
                <a:ext uri="{FF2B5EF4-FFF2-40B4-BE49-F238E27FC236}">
                  <a16:creationId xmlns:a16="http://schemas.microsoft.com/office/drawing/2014/main" id="{7B237EA6-9985-5F6A-EF06-BC6EF47FC403}"/>
                </a:ext>
              </a:extLst>
            </p:cNvPr>
            <p:cNvSpPr/>
            <p:nvPr/>
          </p:nvSpPr>
          <p:spPr>
            <a:xfrm>
              <a:off x="9562338" y="7702626"/>
              <a:ext cx="3917" cy="610"/>
            </a:xfrm>
            <a:custGeom>
              <a:avLst/>
              <a:gdLst/>
              <a:ahLst/>
              <a:cxnLst/>
              <a:rect l="l" t="t" r="r" b="b"/>
              <a:pathLst>
                <a:path w="3917" h="610" extrusionOk="0">
                  <a:moveTo>
                    <a:pt x="391" y="539"/>
                  </a:moveTo>
                  <a:cubicBezTo>
                    <a:pt x="1554" y="320"/>
                    <a:pt x="2736" y="177"/>
                    <a:pt x="3918" y="49"/>
                  </a:cubicBezTo>
                  <a:cubicBezTo>
                    <a:pt x="2678" y="-92"/>
                    <a:pt x="1353" y="66"/>
                    <a:pt x="0" y="611"/>
                  </a:cubicBezTo>
                  <a:cubicBezTo>
                    <a:pt x="129" y="588"/>
                    <a:pt x="261" y="563"/>
                    <a:pt x="391" y="539"/>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3909;p34">
              <a:extLst>
                <a:ext uri="{FF2B5EF4-FFF2-40B4-BE49-F238E27FC236}">
                  <a16:creationId xmlns:a16="http://schemas.microsoft.com/office/drawing/2014/main" id="{A15FA368-339D-1A7A-03E5-E7A100C66668}"/>
                </a:ext>
              </a:extLst>
            </p:cNvPr>
            <p:cNvSpPr/>
            <p:nvPr/>
          </p:nvSpPr>
          <p:spPr>
            <a:xfrm>
              <a:off x="9871611" y="7557794"/>
              <a:ext cx="189002" cy="253570"/>
            </a:xfrm>
            <a:custGeom>
              <a:avLst/>
              <a:gdLst/>
              <a:ahLst/>
              <a:cxnLst/>
              <a:rect l="l" t="t" r="r" b="b"/>
              <a:pathLst>
                <a:path w="189002" h="253570" extrusionOk="0">
                  <a:moveTo>
                    <a:pt x="174004" y="253426"/>
                  </a:moveTo>
                  <a:cubicBezTo>
                    <a:pt x="176665" y="253084"/>
                    <a:pt x="178809" y="251580"/>
                    <a:pt x="180233" y="249507"/>
                  </a:cubicBezTo>
                  <a:cubicBezTo>
                    <a:pt x="180825" y="246896"/>
                    <a:pt x="181404" y="244284"/>
                    <a:pt x="181970" y="241661"/>
                  </a:cubicBezTo>
                  <a:cubicBezTo>
                    <a:pt x="182942" y="237121"/>
                    <a:pt x="183839" y="232596"/>
                    <a:pt x="184670" y="228022"/>
                  </a:cubicBezTo>
                  <a:cubicBezTo>
                    <a:pt x="185334" y="224309"/>
                    <a:pt x="185766" y="220552"/>
                    <a:pt x="186263" y="216804"/>
                  </a:cubicBezTo>
                  <a:cubicBezTo>
                    <a:pt x="186691" y="212459"/>
                    <a:pt x="187107" y="208101"/>
                    <a:pt x="187522" y="203756"/>
                  </a:cubicBezTo>
                  <a:cubicBezTo>
                    <a:pt x="187878" y="200039"/>
                    <a:pt x="187966" y="196291"/>
                    <a:pt x="188169" y="192552"/>
                  </a:cubicBezTo>
                  <a:cubicBezTo>
                    <a:pt x="188560" y="185498"/>
                    <a:pt x="188708" y="178425"/>
                    <a:pt x="188780" y="171354"/>
                  </a:cubicBezTo>
                  <a:cubicBezTo>
                    <a:pt x="188859" y="164078"/>
                    <a:pt x="188873" y="156792"/>
                    <a:pt x="189002" y="149502"/>
                  </a:cubicBezTo>
                  <a:cubicBezTo>
                    <a:pt x="186791" y="147237"/>
                    <a:pt x="184668" y="144867"/>
                    <a:pt x="182695" y="142377"/>
                  </a:cubicBezTo>
                  <a:cubicBezTo>
                    <a:pt x="177914" y="136337"/>
                    <a:pt x="174074" y="129669"/>
                    <a:pt x="170812" y="122703"/>
                  </a:cubicBezTo>
                  <a:cubicBezTo>
                    <a:pt x="166587" y="113706"/>
                    <a:pt x="162551" y="104640"/>
                    <a:pt x="159199" y="95287"/>
                  </a:cubicBezTo>
                  <a:cubicBezTo>
                    <a:pt x="157607" y="90869"/>
                    <a:pt x="156217" y="86383"/>
                    <a:pt x="154763" y="81924"/>
                  </a:cubicBezTo>
                  <a:cubicBezTo>
                    <a:pt x="153424" y="77872"/>
                    <a:pt x="151969" y="73847"/>
                    <a:pt x="150516" y="69822"/>
                  </a:cubicBezTo>
                  <a:cubicBezTo>
                    <a:pt x="147995" y="63258"/>
                    <a:pt x="145448" y="56694"/>
                    <a:pt x="142548" y="50294"/>
                  </a:cubicBezTo>
                  <a:cubicBezTo>
                    <a:pt x="140931" y="46825"/>
                    <a:pt x="139150" y="43434"/>
                    <a:pt x="137267" y="40086"/>
                  </a:cubicBezTo>
                  <a:cubicBezTo>
                    <a:pt x="134670" y="35864"/>
                    <a:pt x="132047" y="31628"/>
                    <a:pt x="129174" y="27579"/>
                  </a:cubicBezTo>
                  <a:cubicBezTo>
                    <a:pt x="124879" y="21600"/>
                    <a:pt x="120473" y="15741"/>
                    <a:pt x="115130" y="10648"/>
                  </a:cubicBezTo>
                  <a:cubicBezTo>
                    <a:pt x="113545" y="9262"/>
                    <a:pt x="111937" y="7912"/>
                    <a:pt x="110277" y="6641"/>
                  </a:cubicBezTo>
                  <a:cubicBezTo>
                    <a:pt x="109352" y="6016"/>
                    <a:pt x="108427" y="5415"/>
                    <a:pt x="107467" y="4841"/>
                  </a:cubicBezTo>
                  <a:cubicBezTo>
                    <a:pt x="104392" y="3175"/>
                    <a:pt x="101293" y="1561"/>
                    <a:pt x="98157" y="0"/>
                  </a:cubicBezTo>
                  <a:cubicBezTo>
                    <a:pt x="93811" y="441"/>
                    <a:pt x="89504" y="1327"/>
                    <a:pt x="85287" y="2737"/>
                  </a:cubicBezTo>
                  <a:cubicBezTo>
                    <a:pt x="75358" y="6937"/>
                    <a:pt x="66198" y="12971"/>
                    <a:pt x="57800" y="20249"/>
                  </a:cubicBezTo>
                  <a:cubicBezTo>
                    <a:pt x="55470" y="23292"/>
                    <a:pt x="53139" y="26335"/>
                    <a:pt x="50809" y="29366"/>
                  </a:cubicBezTo>
                  <a:cubicBezTo>
                    <a:pt x="48688" y="32134"/>
                    <a:pt x="46789" y="35050"/>
                    <a:pt x="44837" y="37944"/>
                  </a:cubicBezTo>
                  <a:cubicBezTo>
                    <a:pt x="42148" y="41917"/>
                    <a:pt x="39487" y="45891"/>
                    <a:pt x="36784" y="49852"/>
                  </a:cubicBezTo>
                  <a:cubicBezTo>
                    <a:pt x="36210" y="50827"/>
                    <a:pt x="35650" y="51789"/>
                    <a:pt x="35076" y="52763"/>
                  </a:cubicBezTo>
                  <a:cubicBezTo>
                    <a:pt x="35076" y="52751"/>
                    <a:pt x="35088" y="52737"/>
                    <a:pt x="35088" y="52724"/>
                  </a:cubicBezTo>
                  <a:cubicBezTo>
                    <a:pt x="31720" y="58442"/>
                    <a:pt x="28339" y="64148"/>
                    <a:pt x="24997" y="69893"/>
                  </a:cubicBezTo>
                  <a:cubicBezTo>
                    <a:pt x="21872" y="76051"/>
                    <a:pt x="18759" y="82224"/>
                    <a:pt x="15647" y="88395"/>
                  </a:cubicBezTo>
                  <a:cubicBezTo>
                    <a:pt x="12884" y="93854"/>
                    <a:pt x="10616" y="99567"/>
                    <a:pt x="8165" y="105170"/>
                  </a:cubicBezTo>
                  <a:cubicBezTo>
                    <a:pt x="5184" y="111951"/>
                    <a:pt x="2489" y="118878"/>
                    <a:pt x="0" y="125877"/>
                  </a:cubicBezTo>
                  <a:cubicBezTo>
                    <a:pt x="77" y="125939"/>
                    <a:pt x="144" y="126000"/>
                    <a:pt x="222" y="126050"/>
                  </a:cubicBezTo>
                  <a:cubicBezTo>
                    <a:pt x="2445" y="126039"/>
                    <a:pt x="4656" y="126002"/>
                    <a:pt x="6877" y="125979"/>
                  </a:cubicBezTo>
                  <a:cubicBezTo>
                    <a:pt x="19246" y="125444"/>
                    <a:pt x="31662" y="124279"/>
                    <a:pt x="44003" y="125546"/>
                  </a:cubicBezTo>
                  <a:cubicBezTo>
                    <a:pt x="47322" y="125875"/>
                    <a:pt x="50689" y="126076"/>
                    <a:pt x="53976" y="126636"/>
                  </a:cubicBezTo>
                  <a:cubicBezTo>
                    <a:pt x="57302" y="127209"/>
                    <a:pt x="60640" y="127780"/>
                    <a:pt x="63978" y="128353"/>
                  </a:cubicBezTo>
                  <a:cubicBezTo>
                    <a:pt x="67484" y="128959"/>
                    <a:pt x="70963" y="129999"/>
                    <a:pt x="74425" y="130823"/>
                  </a:cubicBezTo>
                  <a:cubicBezTo>
                    <a:pt x="77860" y="131648"/>
                    <a:pt x="81214" y="132795"/>
                    <a:pt x="84579" y="133826"/>
                  </a:cubicBezTo>
                  <a:cubicBezTo>
                    <a:pt x="84179" y="133710"/>
                    <a:pt x="83767" y="133579"/>
                    <a:pt x="83354" y="133463"/>
                  </a:cubicBezTo>
                  <a:cubicBezTo>
                    <a:pt x="87182" y="134608"/>
                    <a:pt x="90875" y="135990"/>
                    <a:pt x="94608" y="137380"/>
                  </a:cubicBezTo>
                  <a:cubicBezTo>
                    <a:pt x="98016" y="138652"/>
                    <a:pt x="101432" y="140168"/>
                    <a:pt x="104527" y="142076"/>
                  </a:cubicBezTo>
                  <a:cubicBezTo>
                    <a:pt x="108193" y="144314"/>
                    <a:pt x="111810" y="146615"/>
                    <a:pt x="113561" y="150735"/>
                  </a:cubicBezTo>
                  <a:cubicBezTo>
                    <a:pt x="115243" y="154702"/>
                    <a:pt x="114003" y="159301"/>
                    <a:pt x="111540" y="162642"/>
                  </a:cubicBezTo>
                  <a:cubicBezTo>
                    <a:pt x="109238" y="165773"/>
                    <a:pt x="105817" y="168208"/>
                    <a:pt x="102376" y="169953"/>
                  </a:cubicBezTo>
                  <a:cubicBezTo>
                    <a:pt x="99826" y="171236"/>
                    <a:pt x="97174" y="172279"/>
                    <a:pt x="94463" y="173155"/>
                  </a:cubicBezTo>
                  <a:cubicBezTo>
                    <a:pt x="99050" y="176043"/>
                    <a:pt x="103491" y="179151"/>
                    <a:pt x="107749" y="182534"/>
                  </a:cubicBezTo>
                  <a:cubicBezTo>
                    <a:pt x="112610" y="186392"/>
                    <a:pt x="117202" y="190496"/>
                    <a:pt x="121655" y="194802"/>
                  </a:cubicBezTo>
                  <a:cubicBezTo>
                    <a:pt x="121622" y="194769"/>
                    <a:pt x="121590" y="194735"/>
                    <a:pt x="121557" y="194704"/>
                  </a:cubicBezTo>
                  <a:cubicBezTo>
                    <a:pt x="121617" y="194760"/>
                    <a:pt x="121675" y="194820"/>
                    <a:pt x="121733" y="194880"/>
                  </a:cubicBezTo>
                  <a:cubicBezTo>
                    <a:pt x="121958" y="195098"/>
                    <a:pt x="122184" y="195317"/>
                    <a:pt x="122409" y="195537"/>
                  </a:cubicBezTo>
                  <a:cubicBezTo>
                    <a:pt x="122397" y="195525"/>
                    <a:pt x="122383" y="195512"/>
                    <a:pt x="122371" y="195500"/>
                  </a:cubicBezTo>
                  <a:cubicBezTo>
                    <a:pt x="125445" y="198508"/>
                    <a:pt x="128531" y="201516"/>
                    <a:pt x="131619" y="204510"/>
                  </a:cubicBezTo>
                  <a:cubicBezTo>
                    <a:pt x="132486" y="205368"/>
                    <a:pt x="133266" y="206318"/>
                    <a:pt x="134084" y="207215"/>
                  </a:cubicBezTo>
                  <a:cubicBezTo>
                    <a:pt x="135877" y="209215"/>
                    <a:pt x="137670" y="211192"/>
                    <a:pt x="139487" y="213179"/>
                  </a:cubicBezTo>
                  <a:cubicBezTo>
                    <a:pt x="139478" y="213169"/>
                    <a:pt x="139471" y="213160"/>
                    <a:pt x="139464" y="213151"/>
                  </a:cubicBezTo>
                  <a:cubicBezTo>
                    <a:pt x="139476" y="213167"/>
                    <a:pt x="139488" y="213181"/>
                    <a:pt x="139501" y="213195"/>
                  </a:cubicBezTo>
                  <a:cubicBezTo>
                    <a:pt x="139536" y="213234"/>
                    <a:pt x="139571" y="213273"/>
                    <a:pt x="139608" y="213313"/>
                  </a:cubicBezTo>
                  <a:cubicBezTo>
                    <a:pt x="139587" y="213294"/>
                    <a:pt x="139566" y="213271"/>
                    <a:pt x="139545" y="213248"/>
                  </a:cubicBezTo>
                  <a:cubicBezTo>
                    <a:pt x="139612" y="213326"/>
                    <a:pt x="139682" y="213401"/>
                    <a:pt x="139753" y="213475"/>
                  </a:cubicBezTo>
                  <a:lnTo>
                    <a:pt x="139753" y="213475"/>
                  </a:lnTo>
                  <a:cubicBezTo>
                    <a:pt x="139753" y="213477"/>
                    <a:pt x="139754" y="213477"/>
                    <a:pt x="139754" y="213479"/>
                  </a:cubicBezTo>
                  <a:cubicBezTo>
                    <a:pt x="139797" y="213525"/>
                    <a:pt x="139841" y="213569"/>
                    <a:pt x="139883" y="213613"/>
                  </a:cubicBezTo>
                  <a:cubicBezTo>
                    <a:pt x="139872" y="213606"/>
                    <a:pt x="139864" y="213599"/>
                    <a:pt x="139855" y="213590"/>
                  </a:cubicBezTo>
                  <a:cubicBezTo>
                    <a:pt x="139908" y="213648"/>
                    <a:pt x="139960" y="213705"/>
                    <a:pt x="140011" y="213763"/>
                  </a:cubicBezTo>
                  <a:cubicBezTo>
                    <a:pt x="139967" y="213713"/>
                    <a:pt x="139923" y="213662"/>
                    <a:pt x="139883" y="213613"/>
                  </a:cubicBezTo>
                  <a:cubicBezTo>
                    <a:pt x="140015" y="213763"/>
                    <a:pt x="140133" y="213900"/>
                    <a:pt x="140265" y="214038"/>
                  </a:cubicBezTo>
                  <a:cubicBezTo>
                    <a:pt x="140239" y="214013"/>
                    <a:pt x="140212" y="213976"/>
                    <a:pt x="140174" y="213951"/>
                  </a:cubicBezTo>
                  <a:cubicBezTo>
                    <a:pt x="143325" y="217417"/>
                    <a:pt x="146350" y="220950"/>
                    <a:pt x="149376" y="224549"/>
                  </a:cubicBezTo>
                  <a:cubicBezTo>
                    <a:pt x="152535" y="228321"/>
                    <a:pt x="155494" y="232240"/>
                    <a:pt x="158478" y="236145"/>
                  </a:cubicBezTo>
                  <a:cubicBezTo>
                    <a:pt x="161422" y="240001"/>
                    <a:pt x="164005" y="244159"/>
                    <a:pt x="166725" y="248175"/>
                  </a:cubicBezTo>
                  <a:cubicBezTo>
                    <a:pt x="167812" y="249784"/>
                    <a:pt x="168869" y="251426"/>
                    <a:pt x="169896" y="253093"/>
                  </a:cubicBezTo>
                  <a:cubicBezTo>
                    <a:pt x="170778" y="253423"/>
                    <a:pt x="171728" y="253597"/>
                    <a:pt x="172753" y="253567"/>
                  </a:cubicBezTo>
                  <a:cubicBezTo>
                    <a:pt x="173165" y="253551"/>
                    <a:pt x="173584" y="253502"/>
                    <a:pt x="174004" y="253426"/>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3910;p34">
              <a:extLst>
                <a:ext uri="{FF2B5EF4-FFF2-40B4-BE49-F238E27FC236}">
                  <a16:creationId xmlns:a16="http://schemas.microsoft.com/office/drawing/2014/main" id="{EDA8E29D-3DDE-4E51-215A-385B1C912B23}"/>
                </a:ext>
              </a:extLst>
            </p:cNvPr>
            <p:cNvSpPr/>
            <p:nvPr/>
          </p:nvSpPr>
          <p:spPr>
            <a:xfrm>
              <a:off x="9993405" y="7752733"/>
              <a:ext cx="223" cy="223"/>
            </a:xfrm>
            <a:custGeom>
              <a:avLst/>
              <a:gdLst/>
              <a:ahLst/>
              <a:cxnLst/>
              <a:rect l="l" t="t" r="r" b="b"/>
              <a:pathLst>
                <a:path w="223" h="223" extrusionOk="0">
                  <a:moveTo>
                    <a:pt x="0" y="0"/>
                  </a:moveTo>
                  <a:cubicBezTo>
                    <a:pt x="74" y="76"/>
                    <a:pt x="146" y="152"/>
                    <a:pt x="224" y="224"/>
                  </a:cubicBezTo>
                  <a:cubicBezTo>
                    <a:pt x="148" y="146"/>
                    <a:pt x="74" y="72"/>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3911;p34">
              <a:extLst>
                <a:ext uri="{FF2B5EF4-FFF2-40B4-BE49-F238E27FC236}">
                  <a16:creationId xmlns:a16="http://schemas.microsoft.com/office/drawing/2014/main" id="{B81AFCE5-A465-7C65-020E-B65FD593CD68}"/>
                </a:ext>
              </a:extLst>
            </p:cNvPr>
            <p:cNvSpPr/>
            <p:nvPr/>
          </p:nvSpPr>
          <p:spPr>
            <a:xfrm>
              <a:off x="9968404" y="7708420"/>
              <a:ext cx="239" cy="237"/>
            </a:xfrm>
            <a:custGeom>
              <a:avLst/>
              <a:gdLst/>
              <a:ahLst/>
              <a:cxnLst/>
              <a:rect l="l" t="t" r="r" b="b"/>
              <a:pathLst>
                <a:path w="239" h="237" extrusionOk="0">
                  <a:moveTo>
                    <a:pt x="240" y="0"/>
                  </a:moveTo>
                  <a:cubicBezTo>
                    <a:pt x="160" y="76"/>
                    <a:pt x="79" y="152"/>
                    <a:pt x="0" y="224"/>
                  </a:cubicBezTo>
                  <a:cubicBezTo>
                    <a:pt x="0" y="229"/>
                    <a:pt x="0" y="233"/>
                    <a:pt x="2" y="238"/>
                  </a:cubicBezTo>
                  <a:cubicBezTo>
                    <a:pt x="83" y="162"/>
                    <a:pt x="162" y="83"/>
                    <a:pt x="24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 name="Google Shape;3912;p34">
              <a:extLst>
                <a:ext uri="{FF2B5EF4-FFF2-40B4-BE49-F238E27FC236}">
                  <a16:creationId xmlns:a16="http://schemas.microsoft.com/office/drawing/2014/main" id="{0FD3B7EB-8F4C-C51C-EF26-607B2298007B}"/>
                </a:ext>
              </a:extLst>
            </p:cNvPr>
            <p:cNvSpPr/>
            <p:nvPr/>
          </p:nvSpPr>
          <p:spPr>
            <a:xfrm>
              <a:off x="9878617" y="7683754"/>
              <a:ext cx="907" cy="13"/>
            </a:xfrm>
            <a:custGeom>
              <a:avLst/>
              <a:gdLst/>
              <a:ahLst/>
              <a:cxnLst/>
              <a:rect l="l" t="t" r="r" b="b"/>
              <a:pathLst>
                <a:path w="907" h="13" extrusionOk="0">
                  <a:moveTo>
                    <a:pt x="0" y="13"/>
                  </a:moveTo>
                  <a:cubicBezTo>
                    <a:pt x="307" y="4"/>
                    <a:pt x="613" y="10"/>
                    <a:pt x="907" y="1"/>
                  </a:cubicBezTo>
                  <a:cubicBezTo>
                    <a:pt x="601" y="-3"/>
                    <a:pt x="294" y="4"/>
                    <a:pt x="0" y="1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 name="Google Shape;3913;p34">
              <a:extLst>
                <a:ext uri="{FF2B5EF4-FFF2-40B4-BE49-F238E27FC236}">
                  <a16:creationId xmlns:a16="http://schemas.microsoft.com/office/drawing/2014/main" id="{4A80B006-46D3-A74E-0457-DCB55EC96424}"/>
                </a:ext>
              </a:extLst>
            </p:cNvPr>
            <p:cNvSpPr/>
            <p:nvPr/>
          </p:nvSpPr>
          <p:spPr>
            <a:xfrm>
              <a:off x="9828083" y="7893898"/>
              <a:ext cx="116751" cy="104066"/>
            </a:xfrm>
            <a:custGeom>
              <a:avLst/>
              <a:gdLst/>
              <a:ahLst/>
              <a:cxnLst/>
              <a:rect l="l" t="t" r="r" b="b"/>
              <a:pathLst>
                <a:path w="116751" h="104066" extrusionOk="0">
                  <a:moveTo>
                    <a:pt x="112960" y="60302"/>
                  </a:moveTo>
                  <a:cubicBezTo>
                    <a:pt x="96158" y="60302"/>
                    <a:pt x="95064" y="35980"/>
                    <a:pt x="109596" y="32720"/>
                  </a:cubicBezTo>
                  <a:cubicBezTo>
                    <a:pt x="108477" y="30568"/>
                    <a:pt x="107272" y="28494"/>
                    <a:pt x="105990" y="26542"/>
                  </a:cubicBezTo>
                  <a:cubicBezTo>
                    <a:pt x="96206" y="11647"/>
                    <a:pt x="79840" y="258"/>
                    <a:pt x="62025" y="4"/>
                  </a:cubicBezTo>
                  <a:cubicBezTo>
                    <a:pt x="46771" y="-214"/>
                    <a:pt x="32150" y="7731"/>
                    <a:pt x="21925" y="19056"/>
                  </a:cubicBezTo>
                  <a:cubicBezTo>
                    <a:pt x="6969" y="35624"/>
                    <a:pt x="-7633" y="67532"/>
                    <a:pt x="4514" y="89208"/>
                  </a:cubicBezTo>
                  <a:cubicBezTo>
                    <a:pt x="13105" y="104542"/>
                    <a:pt x="36108" y="105360"/>
                    <a:pt x="55819" y="103164"/>
                  </a:cubicBezTo>
                  <a:cubicBezTo>
                    <a:pt x="64146" y="102236"/>
                    <a:pt x="71887" y="100771"/>
                    <a:pt x="77703" y="99635"/>
                  </a:cubicBezTo>
                  <a:cubicBezTo>
                    <a:pt x="92098" y="96824"/>
                    <a:pt x="106643" y="89399"/>
                    <a:pt x="113110" y="76230"/>
                  </a:cubicBezTo>
                  <a:cubicBezTo>
                    <a:pt x="115645" y="71069"/>
                    <a:pt x="116730" y="65487"/>
                    <a:pt x="116751" y="59823"/>
                  </a:cubicBezTo>
                  <a:cubicBezTo>
                    <a:pt x="115589" y="60123"/>
                    <a:pt x="114333" y="60302"/>
                    <a:pt x="112960" y="60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 name="Google Shape;3914;p34">
              <a:extLst>
                <a:ext uri="{FF2B5EF4-FFF2-40B4-BE49-F238E27FC236}">
                  <a16:creationId xmlns:a16="http://schemas.microsoft.com/office/drawing/2014/main" id="{C0DC8108-DD22-A641-28EB-5F77355E4672}"/>
                </a:ext>
              </a:extLst>
            </p:cNvPr>
            <p:cNvSpPr/>
            <p:nvPr/>
          </p:nvSpPr>
          <p:spPr>
            <a:xfrm>
              <a:off x="9538474" y="7902156"/>
              <a:ext cx="117336" cy="103001"/>
            </a:xfrm>
            <a:custGeom>
              <a:avLst/>
              <a:gdLst/>
              <a:ahLst/>
              <a:cxnLst/>
              <a:rect l="l" t="t" r="r" b="b"/>
              <a:pathLst>
                <a:path w="117336" h="103001" extrusionOk="0">
                  <a:moveTo>
                    <a:pt x="111117" y="67341"/>
                  </a:moveTo>
                  <a:cubicBezTo>
                    <a:pt x="93858" y="67341"/>
                    <a:pt x="93178" y="41690"/>
                    <a:pt x="108973" y="39549"/>
                  </a:cubicBezTo>
                  <a:cubicBezTo>
                    <a:pt x="104368" y="30703"/>
                    <a:pt x="98405" y="22738"/>
                    <a:pt x="92510" y="16897"/>
                  </a:cubicBezTo>
                  <a:cubicBezTo>
                    <a:pt x="81673" y="6158"/>
                    <a:pt x="66631" y="-961"/>
                    <a:pt x="51414" y="105"/>
                  </a:cubicBezTo>
                  <a:cubicBezTo>
                    <a:pt x="33641" y="1351"/>
                    <a:pt x="17934" y="13633"/>
                    <a:pt x="8992" y="29050"/>
                  </a:cubicBezTo>
                  <a:cubicBezTo>
                    <a:pt x="582" y="43550"/>
                    <a:pt x="-4010" y="63656"/>
                    <a:pt x="4648" y="79055"/>
                  </a:cubicBezTo>
                  <a:cubicBezTo>
                    <a:pt x="11837" y="91843"/>
                    <a:pt x="26772" y="98448"/>
                    <a:pt x="41302" y="100453"/>
                  </a:cubicBezTo>
                  <a:cubicBezTo>
                    <a:pt x="47173" y="101263"/>
                    <a:pt x="54983" y="102296"/>
                    <a:pt x="63350" y="102758"/>
                  </a:cubicBezTo>
                  <a:cubicBezTo>
                    <a:pt x="83153" y="103854"/>
                    <a:pt x="106073" y="101757"/>
                    <a:pt x="113800" y="85968"/>
                  </a:cubicBezTo>
                  <a:cubicBezTo>
                    <a:pt x="116807" y="79824"/>
                    <a:pt x="117737" y="73015"/>
                    <a:pt x="117187" y="66049"/>
                  </a:cubicBezTo>
                  <a:cubicBezTo>
                    <a:pt x="115461" y="66865"/>
                    <a:pt x="113442" y="67341"/>
                    <a:pt x="111117" y="6734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3915;p34">
              <a:extLst>
                <a:ext uri="{FF2B5EF4-FFF2-40B4-BE49-F238E27FC236}">
                  <a16:creationId xmlns:a16="http://schemas.microsoft.com/office/drawing/2014/main" id="{11EB5AFB-C195-7672-FA49-15C628C3668C}"/>
                </a:ext>
              </a:extLst>
            </p:cNvPr>
            <p:cNvSpPr/>
            <p:nvPr/>
          </p:nvSpPr>
          <p:spPr>
            <a:xfrm>
              <a:off x="9701329" y="8013264"/>
              <a:ext cx="26776" cy="11119"/>
            </a:xfrm>
            <a:custGeom>
              <a:avLst/>
              <a:gdLst/>
              <a:ahLst/>
              <a:cxnLst/>
              <a:rect l="l" t="t" r="r" b="b"/>
              <a:pathLst>
                <a:path w="26776" h="11119" extrusionOk="0">
                  <a:moveTo>
                    <a:pt x="26463" y="9426"/>
                  </a:moveTo>
                  <a:cubicBezTo>
                    <a:pt x="27286" y="7754"/>
                    <a:pt x="26414" y="5823"/>
                    <a:pt x="24722" y="5180"/>
                  </a:cubicBezTo>
                  <a:cubicBezTo>
                    <a:pt x="17377" y="2388"/>
                    <a:pt x="9530" y="-396"/>
                    <a:pt x="1577" y="47"/>
                  </a:cubicBezTo>
                  <a:cubicBezTo>
                    <a:pt x="-641" y="462"/>
                    <a:pt x="-472" y="3810"/>
                    <a:pt x="1788" y="3978"/>
                  </a:cubicBezTo>
                  <a:cubicBezTo>
                    <a:pt x="2572" y="4069"/>
                    <a:pt x="3356" y="4112"/>
                    <a:pt x="4152" y="4214"/>
                  </a:cubicBezTo>
                  <a:cubicBezTo>
                    <a:pt x="10578" y="5213"/>
                    <a:pt x="16626" y="7777"/>
                    <a:pt x="22387" y="10806"/>
                  </a:cubicBezTo>
                  <a:cubicBezTo>
                    <a:pt x="23845" y="11553"/>
                    <a:pt x="25735" y="10914"/>
                    <a:pt x="26463" y="94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4" name="Google Shape;3916;p34">
              <a:extLst>
                <a:ext uri="{FF2B5EF4-FFF2-40B4-BE49-F238E27FC236}">
                  <a16:creationId xmlns:a16="http://schemas.microsoft.com/office/drawing/2014/main" id="{9F915D94-4488-00E6-731A-8F3BCDB73516}"/>
                </a:ext>
              </a:extLst>
            </p:cNvPr>
            <p:cNvSpPr/>
            <p:nvPr/>
          </p:nvSpPr>
          <p:spPr>
            <a:xfrm>
              <a:off x="9743666" y="8011486"/>
              <a:ext cx="26404" cy="12291"/>
            </a:xfrm>
            <a:custGeom>
              <a:avLst/>
              <a:gdLst/>
              <a:ahLst/>
              <a:cxnLst/>
              <a:rect l="l" t="t" r="r" b="b"/>
              <a:pathLst>
                <a:path w="26404" h="12291" extrusionOk="0">
                  <a:moveTo>
                    <a:pt x="391" y="10751"/>
                  </a:moveTo>
                  <a:cubicBezTo>
                    <a:pt x="-523" y="9128"/>
                    <a:pt x="240" y="7151"/>
                    <a:pt x="1894" y="6414"/>
                  </a:cubicBezTo>
                  <a:cubicBezTo>
                    <a:pt x="9073" y="3219"/>
                    <a:pt x="16752" y="2"/>
                    <a:pt x="24719" y="0"/>
                  </a:cubicBezTo>
                  <a:cubicBezTo>
                    <a:pt x="26957" y="293"/>
                    <a:pt x="26974" y="3644"/>
                    <a:pt x="24726" y="3937"/>
                  </a:cubicBezTo>
                  <a:cubicBezTo>
                    <a:pt x="23948" y="4072"/>
                    <a:pt x="23169" y="4157"/>
                    <a:pt x="22378" y="4303"/>
                  </a:cubicBezTo>
                  <a:cubicBezTo>
                    <a:pt x="16017" y="5658"/>
                    <a:pt x="10121" y="8555"/>
                    <a:pt x="4538" y="11900"/>
                  </a:cubicBezTo>
                  <a:cubicBezTo>
                    <a:pt x="3124" y="12728"/>
                    <a:pt x="1200" y="12196"/>
                    <a:pt x="391" y="107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5" name="Google Shape;3917;p34">
              <a:extLst>
                <a:ext uri="{FF2B5EF4-FFF2-40B4-BE49-F238E27FC236}">
                  <a16:creationId xmlns:a16="http://schemas.microsoft.com/office/drawing/2014/main" id="{A3037A23-0B74-76AB-5D5E-5AF5D460778D}"/>
                </a:ext>
              </a:extLst>
            </p:cNvPr>
            <p:cNvSpPr/>
            <p:nvPr/>
          </p:nvSpPr>
          <p:spPr>
            <a:xfrm>
              <a:off x="9424858" y="7603098"/>
              <a:ext cx="177401" cy="154239"/>
            </a:xfrm>
            <a:custGeom>
              <a:avLst/>
              <a:gdLst/>
              <a:ahLst/>
              <a:cxnLst/>
              <a:rect l="l" t="t" r="r" b="b"/>
              <a:pathLst>
                <a:path w="177401" h="154239" extrusionOk="0">
                  <a:moveTo>
                    <a:pt x="703" y="148699"/>
                  </a:moveTo>
                  <a:cubicBezTo>
                    <a:pt x="-458" y="150176"/>
                    <a:pt x="-139" y="152417"/>
                    <a:pt x="1350" y="153538"/>
                  </a:cubicBezTo>
                  <a:cubicBezTo>
                    <a:pt x="2877" y="154710"/>
                    <a:pt x="4977" y="154357"/>
                    <a:pt x="6187" y="152891"/>
                  </a:cubicBezTo>
                  <a:cubicBezTo>
                    <a:pt x="24774" y="130157"/>
                    <a:pt x="42998" y="106690"/>
                    <a:pt x="56907" y="80750"/>
                  </a:cubicBezTo>
                  <a:cubicBezTo>
                    <a:pt x="66018" y="62331"/>
                    <a:pt x="73963" y="42923"/>
                    <a:pt x="78848" y="22858"/>
                  </a:cubicBezTo>
                  <a:cubicBezTo>
                    <a:pt x="79155" y="22849"/>
                    <a:pt x="79460" y="22803"/>
                    <a:pt x="79777" y="22704"/>
                  </a:cubicBezTo>
                  <a:cubicBezTo>
                    <a:pt x="111142" y="25154"/>
                    <a:pt x="136237" y="48424"/>
                    <a:pt x="154307" y="72299"/>
                  </a:cubicBezTo>
                  <a:cubicBezTo>
                    <a:pt x="158569" y="78495"/>
                    <a:pt x="162516" y="84854"/>
                    <a:pt x="166107" y="91259"/>
                  </a:cubicBezTo>
                  <a:cubicBezTo>
                    <a:pt x="168664" y="94512"/>
                    <a:pt x="169794" y="102495"/>
                    <a:pt x="175309" y="100463"/>
                  </a:cubicBezTo>
                  <a:cubicBezTo>
                    <a:pt x="179595" y="98363"/>
                    <a:pt x="176222" y="93279"/>
                    <a:pt x="174656" y="90740"/>
                  </a:cubicBezTo>
                  <a:cubicBezTo>
                    <a:pt x="172529" y="86888"/>
                    <a:pt x="170352" y="83074"/>
                    <a:pt x="168062" y="79304"/>
                  </a:cubicBezTo>
                  <a:cubicBezTo>
                    <a:pt x="151533" y="52484"/>
                    <a:pt x="127617" y="28454"/>
                    <a:pt x="97190" y="18345"/>
                  </a:cubicBezTo>
                  <a:cubicBezTo>
                    <a:pt x="91766" y="16745"/>
                    <a:pt x="86196" y="15467"/>
                    <a:pt x="80554" y="15191"/>
                  </a:cubicBezTo>
                  <a:cubicBezTo>
                    <a:pt x="81375" y="11154"/>
                    <a:pt x="82053" y="7095"/>
                    <a:pt x="82592" y="3016"/>
                  </a:cubicBezTo>
                  <a:cubicBezTo>
                    <a:pt x="83698" y="-415"/>
                    <a:pt x="78216" y="-1324"/>
                    <a:pt x="78332" y="2431"/>
                  </a:cubicBezTo>
                  <a:cubicBezTo>
                    <a:pt x="69714" y="50940"/>
                    <a:pt x="44226" y="94308"/>
                    <a:pt x="13651" y="132206"/>
                  </a:cubicBezTo>
                  <a:cubicBezTo>
                    <a:pt x="9354" y="137721"/>
                    <a:pt x="5008" y="143198"/>
                    <a:pt x="703" y="1486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6" name="Google Shape;3918;p34">
              <a:extLst>
                <a:ext uri="{FF2B5EF4-FFF2-40B4-BE49-F238E27FC236}">
                  <a16:creationId xmlns:a16="http://schemas.microsoft.com/office/drawing/2014/main" id="{57B3E405-6FD4-481B-D378-13D951629B81}"/>
                </a:ext>
              </a:extLst>
            </p:cNvPr>
            <p:cNvSpPr/>
            <p:nvPr/>
          </p:nvSpPr>
          <p:spPr>
            <a:xfrm>
              <a:off x="9941337" y="7544897"/>
              <a:ext cx="167863" cy="273543"/>
            </a:xfrm>
            <a:custGeom>
              <a:avLst/>
              <a:gdLst/>
              <a:ahLst/>
              <a:cxnLst/>
              <a:rect l="l" t="t" r="r" b="b"/>
              <a:pathLst>
                <a:path w="167863" h="273543" extrusionOk="0">
                  <a:moveTo>
                    <a:pt x="46" y="3101"/>
                  </a:moveTo>
                  <a:cubicBezTo>
                    <a:pt x="-840" y="9403"/>
                    <a:pt x="11289" y="8030"/>
                    <a:pt x="15404" y="9845"/>
                  </a:cubicBezTo>
                  <a:cubicBezTo>
                    <a:pt x="40167" y="18462"/>
                    <a:pt x="52912" y="44312"/>
                    <a:pt x="64495" y="66041"/>
                  </a:cubicBezTo>
                  <a:cubicBezTo>
                    <a:pt x="83076" y="98631"/>
                    <a:pt x="92668" y="138414"/>
                    <a:pt x="117562" y="166802"/>
                  </a:cubicBezTo>
                  <a:cubicBezTo>
                    <a:pt x="114009" y="167706"/>
                    <a:pt x="115659" y="173757"/>
                    <a:pt x="115386" y="176795"/>
                  </a:cubicBezTo>
                  <a:cubicBezTo>
                    <a:pt x="115000" y="191391"/>
                    <a:pt x="113168" y="205900"/>
                    <a:pt x="111371" y="220371"/>
                  </a:cubicBezTo>
                  <a:cubicBezTo>
                    <a:pt x="111359" y="220383"/>
                    <a:pt x="111359" y="220397"/>
                    <a:pt x="111359" y="220409"/>
                  </a:cubicBezTo>
                  <a:cubicBezTo>
                    <a:pt x="109661" y="232371"/>
                    <a:pt x="107788" y="244529"/>
                    <a:pt x="104365" y="256078"/>
                  </a:cubicBezTo>
                  <a:cubicBezTo>
                    <a:pt x="103039" y="260307"/>
                    <a:pt x="101390" y="264394"/>
                    <a:pt x="99463" y="268205"/>
                  </a:cubicBezTo>
                  <a:cubicBezTo>
                    <a:pt x="98566" y="269994"/>
                    <a:pt x="99267" y="272225"/>
                    <a:pt x="101057" y="273146"/>
                  </a:cubicBezTo>
                  <a:cubicBezTo>
                    <a:pt x="102808" y="274055"/>
                    <a:pt x="105102" y="273352"/>
                    <a:pt x="105997" y="271551"/>
                  </a:cubicBezTo>
                  <a:cubicBezTo>
                    <a:pt x="116348" y="249021"/>
                    <a:pt x="117593" y="223534"/>
                    <a:pt x="120417" y="199206"/>
                  </a:cubicBezTo>
                  <a:cubicBezTo>
                    <a:pt x="121372" y="189874"/>
                    <a:pt x="121953" y="180499"/>
                    <a:pt x="121552" y="171116"/>
                  </a:cubicBezTo>
                  <a:cubicBezTo>
                    <a:pt x="124656" y="174302"/>
                    <a:pt x="127987" y="177315"/>
                    <a:pt x="131591" y="180129"/>
                  </a:cubicBezTo>
                  <a:cubicBezTo>
                    <a:pt x="141136" y="186957"/>
                    <a:pt x="152343" y="191990"/>
                    <a:pt x="164211" y="192311"/>
                  </a:cubicBezTo>
                  <a:cubicBezTo>
                    <a:pt x="166103" y="192360"/>
                    <a:pt x="167787" y="190882"/>
                    <a:pt x="167861" y="188949"/>
                  </a:cubicBezTo>
                  <a:cubicBezTo>
                    <a:pt x="167937" y="187105"/>
                    <a:pt x="166404" y="185294"/>
                    <a:pt x="164500" y="185297"/>
                  </a:cubicBezTo>
                  <a:cubicBezTo>
                    <a:pt x="150869" y="185447"/>
                    <a:pt x="138539" y="177750"/>
                    <a:pt x="128861" y="168866"/>
                  </a:cubicBezTo>
                  <a:cubicBezTo>
                    <a:pt x="102778" y="142709"/>
                    <a:pt x="94065" y="105613"/>
                    <a:pt x="76914" y="73914"/>
                  </a:cubicBezTo>
                  <a:cubicBezTo>
                    <a:pt x="64412" y="48990"/>
                    <a:pt x="51936" y="20895"/>
                    <a:pt x="26853" y="6305"/>
                  </a:cubicBezTo>
                  <a:cubicBezTo>
                    <a:pt x="20092" y="2134"/>
                    <a:pt x="12115" y="1154"/>
                    <a:pt x="4390" y="41"/>
                  </a:cubicBezTo>
                  <a:cubicBezTo>
                    <a:pt x="2368" y="-248"/>
                    <a:pt x="411" y="1033"/>
                    <a:pt x="46" y="310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 name="Google Shape;3919;p34">
              <a:extLst>
                <a:ext uri="{FF2B5EF4-FFF2-40B4-BE49-F238E27FC236}">
                  <a16:creationId xmlns:a16="http://schemas.microsoft.com/office/drawing/2014/main" id="{9238A4EA-DC70-8967-39F3-379FC3B37549}"/>
                </a:ext>
              </a:extLst>
            </p:cNvPr>
            <p:cNvSpPr/>
            <p:nvPr/>
          </p:nvSpPr>
          <p:spPr>
            <a:xfrm>
              <a:off x="9551615" y="8035741"/>
              <a:ext cx="7794" cy="7789"/>
            </a:xfrm>
            <a:custGeom>
              <a:avLst/>
              <a:gdLst/>
              <a:ahLst/>
              <a:cxnLst/>
              <a:rect l="l" t="t" r="r" b="b"/>
              <a:pathLst>
                <a:path w="7794" h="7789" extrusionOk="0">
                  <a:moveTo>
                    <a:pt x="7790" y="3684"/>
                  </a:moveTo>
                  <a:cubicBezTo>
                    <a:pt x="7679" y="1528"/>
                    <a:pt x="5806" y="-57"/>
                    <a:pt x="3687" y="2"/>
                  </a:cubicBezTo>
                  <a:cubicBezTo>
                    <a:pt x="1568" y="61"/>
                    <a:pt x="-104" y="2024"/>
                    <a:pt x="5" y="4105"/>
                  </a:cubicBezTo>
                  <a:cubicBezTo>
                    <a:pt x="116" y="6262"/>
                    <a:pt x="1989" y="7847"/>
                    <a:pt x="4108" y="7788"/>
                  </a:cubicBezTo>
                  <a:cubicBezTo>
                    <a:pt x="6227" y="7728"/>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8" name="Google Shape;3920;p34">
              <a:extLst>
                <a:ext uri="{FF2B5EF4-FFF2-40B4-BE49-F238E27FC236}">
                  <a16:creationId xmlns:a16="http://schemas.microsoft.com/office/drawing/2014/main" id="{6C2EC0E3-8AA2-997D-49E7-A93C72D0AC63}"/>
                </a:ext>
              </a:extLst>
            </p:cNvPr>
            <p:cNvSpPr/>
            <p:nvPr/>
          </p:nvSpPr>
          <p:spPr>
            <a:xfrm>
              <a:off x="9517269" y="8017483"/>
              <a:ext cx="7794" cy="7789"/>
            </a:xfrm>
            <a:custGeom>
              <a:avLst/>
              <a:gdLst/>
              <a:ahLst/>
              <a:cxnLst/>
              <a:rect l="l" t="t" r="r" b="b"/>
              <a:pathLst>
                <a:path w="7794" h="7789" extrusionOk="0">
                  <a:moveTo>
                    <a:pt x="7790" y="3684"/>
                  </a:moveTo>
                  <a:cubicBezTo>
                    <a:pt x="7679" y="1528"/>
                    <a:pt x="5806" y="-57"/>
                    <a:pt x="3687" y="2"/>
                  </a:cubicBezTo>
                  <a:cubicBezTo>
                    <a:pt x="1568" y="62"/>
                    <a:pt x="-104" y="2024"/>
                    <a:pt x="5" y="4106"/>
                  </a:cubicBezTo>
                  <a:cubicBezTo>
                    <a:pt x="116" y="6262"/>
                    <a:pt x="1989" y="7847"/>
                    <a:pt x="4108" y="7788"/>
                  </a:cubicBezTo>
                  <a:cubicBezTo>
                    <a:pt x="6229" y="7728"/>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9" name="Google Shape;3921;p34">
              <a:extLst>
                <a:ext uri="{FF2B5EF4-FFF2-40B4-BE49-F238E27FC236}">
                  <a16:creationId xmlns:a16="http://schemas.microsoft.com/office/drawing/2014/main" id="{F3134C8D-7F9A-3258-C328-9C1DC4857249}"/>
                </a:ext>
              </a:extLst>
            </p:cNvPr>
            <p:cNvSpPr/>
            <p:nvPr/>
          </p:nvSpPr>
          <p:spPr>
            <a:xfrm>
              <a:off x="9528149" y="8056310"/>
              <a:ext cx="7794" cy="7789"/>
            </a:xfrm>
            <a:custGeom>
              <a:avLst/>
              <a:gdLst/>
              <a:ahLst/>
              <a:cxnLst/>
              <a:rect l="l" t="t" r="r" b="b"/>
              <a:pathLst>
                <a:path w="7794" h="7789" extrusionOk="0">
                  <a:moveTo>
                    <a:pt x="7790" y="3684"/>
                  </a:moveTo>
                  <a:cubicBezTo>
                    <a:pt x="7679" y="1528"/>
                    <a:pt x="5806" y="-57"/>
                    <a:pt x="3687" y="2"/>
                  </a:cubicBezTo>
                  <a:cubicBezTo>
                    <a:pt x="1568" y="60"/>
                    <a:pt x="-104" y="2024"/>
                    <a:pt x="5" y="4105"/>
                  </a:cubicBezTo>
                  <a:cubicBezTo>
                    <a:pt x="116" y="6262"/>
                    <a:pt x="1989" y="7847"/>
                    <a:pt x="4108" y="7788"/>
                  </a:cubicBezTo>
                  <a:cubicBezTo>
                    <a:pt x="6227" y="7728"/>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0" name="Google Shape;3922;p34">
              <a:extLst>
                <a:ext uri="{FF2B5EF4-FFF2-40B4-BE49-F238E27FC236}">
                  <a16:creationId xmlns:a16="http://schemas.microsoft.com/office/drawing/2014/main" id="{A9ADA021-0314-F3CF-2D13-4D185F1DFC19}"/>
                </a:ext>
              </a:extLst>
            </p:cNvPr>
            <p:cNvSpPr/>
            <p:nvPr/>
          </p:nvSpPr>
          <p:spPr>
            <a:xfrm>
              <a:off x="9922582" y="8018299"/>
              <a:ext cx="7794" cy="7789"/>
            </a:xfrm>
            <a:custGeom>
              <a:avLst/>
              <a:gdLst/>
              <a:ahLst/>
              <a:cxnLst/>
              <a:rect l="l" t="t" r="r" b="b"/>
              <a:pathLst>
                <a:path w="7794" h="7789" extrusionOk="0">
                  <a:moveTo>
                    <a:pt x="7790" y="3684"/>
                  </a:moveTo>
                  <a:cubicBezTo>
                    <a:pt x="7679" y="1528"/>
                    <a:pt x="5806" y="-57"/>
                    <a:pt x="3687" y="2"/>
                  </a:cubicBezTo>
                  <a:cubicBezTo>
                    <a:pt x="1568" y="60"/>
                    <a:pt x="-104" y="2024"/>
                    <a:pt x="5" y="4106"/>
                  </a:cubicBezTo>
                  <a:cubicBezTo>
                    <a:pt x="116" y="6262"/>
                    <a:pt x="1989" y="7846"/>
                    <a:pt x="4108" y="7788"/>
                  </a:cubicBezTo>
                  <a:cubicBezTo>
                    <a:pt x="6227" y="7730"/>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3923;p34">
              <a:extLst>
                <a:ext uri="{FF2B5EF4-FFF2-40B4-BE49-F238E27FC236}">
                  <a16:creationId xmlns:a16="http://schemas.microsoft.com/office/drawing/2014/main" id="{314DB22D-805B-8D53-59DE-FB4CEEFE9FDD}"/>
                </a:ext>
              </a:extLst>
            </p:cNvPr>
            <p:cNvSpPr/>
            <p:nvPr/>
          </p:nvSpPr>
          <p:spPr>
            <a:xfrm>
              <a:off x="9963314" y="7994223"/>
              <a:ext cx="7794" cy="7789"/>
            </a:xfrm>
            <a:custGeom>
              <a:avLst/>
              <a:gdLst/>
              <a:ahLst/>
              <a:cxnLst/>
              <a:rect l="l" t="t" r="r" b="b"/>
              <a:pathLst>
                <a:path w="7794" h="7789" extrusionOk="0">
                  <a:moveTo>
                    <a:pt x="7790" y="3684"/>
                  </a:moveTo>
                  <a:cubicBezTo>
                    <a:pt x="7679" y="1528"/>
                    <a:pt x="5806" y="-57"/>
                    <a:pt x="3687" y="2"/>
                  </a:cubicBezTo>
                  <a:cubicBezTo>
                    <a:pt x="1568" y="60"/>
                    <a:pt x="-104" y="2024"/>
                    <a:pt x="5" y="4105"/>
                  </a:cubicBezTo>
                  <a:cubicBezTo>
                    <a:pt x="116" y="6262"/>
                    <a:pt x="1989" y="7847"/>
                    <a:pt x="4108" y="7788"/>
                  </a:cubicBezTo>
                  <a:cubicBezTo>
                    <a:pt x="6227" y="7730"/>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3924;p34">
              <a:extLst>
                <a:ext uri="{FF2B5EF4-FFF2-40B4-BE49-F238E27FC236}">
                  <a16:creationId xmlns:a16="http://schemas.microsoft.com/office/drawing/2014/main" id="{FCD0316B-D682-73FA-9EB0-BD015FA97BEE}"/>
                </a:ext>
              </a:extLst>
            </p:cNvPr>
            <p:cNvSpPr/>
            <p:nvPr/>
          </p:nvSpPr>
          <p:spPr>
            <a:xfrm>
              <a:off x="9950741" y="8025515"/>
              <a:ext cx="7794" cy="7789"/>
            </a:xfrm>
            <a:custGeom>
              <a:avLst/>
              <a:gdLst/>
              <a:ahLst/>
              <a:cxnLst/>
              <a:rect l="l" t="t" r="r" b="b"/>
              <a:pathLst>
                <a:path w="7794" h="7789" extrusionOk="0">
                  <a:moveTo>
                    <a:pt x="7790" y="3684"/>
                  </a:moveTo>
                  <a:cubicBezTo>
                    <a:pt x="7679" y="1528"/>
                    <a:pt x="5806" y="-57"/>
                    <a:pt x="3687" y="2"/>
                  </a:cubicBezTo>
                  <a:cubicBezTo>
                    <a:pt x="1568" y="60"/>
                    <a:pt x="-104" y="2024"/>
                    <a:pt x="5" y="4106"/>
                  </a:cubicBezTo>
                  <a:cubicBezTo>
                    <a:pt x="116" y="6262"/>
                    <a:pt x="1989" y="7846"/>
                    <a:pt x="4108" y="7788"/>
                  </a:cubicBezTo>
                  <a:cubicBezTo>
                    <a:pt x="6227" y="7730"/>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26" name="Google Shape;1114;p21">
            <a:extLst>
              <a:ext uri="{FF2B5EF4-FFF2-40B4-BE49-F238E27FC236}">
                <a16:creationId xmlns:a16="http://schemas.microsoft.com/office/drawing/2014/main" id="{441ED536-5D1D-7440-9284-52A42F012D17}"/>
              </a:ext>
            </a:extLst>
          </p:cNvPr>
          <p:cNvGrpSpPr/>
          <p:nvPr/>
        </p:nvGrpSpPr>
        <p:grpSpPr>
          <a:xfrm>
            <a:off x="6683223" y="1702549"/>
            <a:ext cx="1118055" cy="1246970"/>
            <a:chOff x="5935816" y="7578810"/>
            <a:chExt cx="2236088" cy="2494025"/>
          </a:xfrm>
        </p:grpSpPr>
        <p:sp>
          <p:nvSpPr>
            <p:cNvPr id="127" name="Google Shape;1115;p21">
              <a:extLst>
                <a:ext uri="{FF2B5EF4-FFF2-40B4-BE49-F238E27FC236}">
                  <a16:creationId xmlns:a16="http://schemas.microsoft.com/office/drawing/2014/main" id="{70C46733-F793-6F6F-892E-1F6957B19B9A}"/>
                </a:ext>
              </a:extLst>
            </p:cNvPr>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8" name="Google Shape;1116;p21">
              <a:extLst>
                <a:ext uri="{FF2B5EF4-FFF2-40B4-BE49-F238E27FC236}">
                  <a16:creationId xmlns:a16="http://schemas.microsoft.com/office/drawing/2014/main" id="{F791682A-5A4A-DA11-5721-1D1D096A082A}"/>
                </a:ext>
              </a:extLst>
            </p:cNvPr>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117;p21">
              <a:extLst>
                <a:ext uri="{FF2B5EF4-FFF2-40B4-BE49-F238E27FC236}">
                  <a16:creationId xmlns:a16="http://schemas.microsoft.com/office/drawing/2014/main" id="{E5AF189D-8261-05B9-B9D7-60C7848C1952}"/>
                </a:ext>
              </a:extLst>
            </p:cNvPr>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30" name="Google Shape;1118;p21">
              <a:extLst>
                <a:ext uri="{FF2B5EF4-FFF2-40B4-BE49-F238E27FC236}">
                  <a16:creationId xmlns:a16="http://schemas.microsoft.com/office/drawing/2014/main" id="{28DEDD74-DE47-AD28-B471-CB36BFB036A7}"/>
                </a:ext>
              </a:extLst>
            </p:cNvPr>
            <p:cNvPicPr preferRelativeResize="0"/>
            <p:nvPr/>
          </p:nvPicPr>
          <p:blipFill rotWithShape="1">
            <a:blip r:embed="rId2">
              <a:alphaModFix/>
            </a:blip>
            <a:src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31" name="Google Shape;1119;p21">
              <a:extLst>
                <a:ext uri="{FF2B5EF4-FFF2-40B4-BE49-F238E27FC236}">
                  <a16:creationId xmlns:a16="http://schemas.microsoft.com/office/drawing/2014/main" id="{D9C32B6A-3282-E304-ECF1-C02229C2E5F5}"/>
                </a:ext>
              </a:extLst>
            </p:cNvPr>
            <p:cNvGrpSpPr/>
            <p:nvPr/>
          </p:nvGrpSpPr>
          <p:grpSpPr>
            <a:xfrm>
              <a:off x="6773326" y="8043650"/>
              <a:ext cx="437630" cy="1820202"/>
              <a:chOff x="6773326" y="8043650"/>
              <a:chExt cx="437630" cy="1820202"/>
            </a:xfrm>
          </p:grpSpPr>
          <p:sp>
            <p:nvSpPr>
              <p:cNvPr id="152" name="Google Shape;1120;p21">
                <a:extLst>
                  <a:ext uri="{FF2B5EF4-FFF2-40B4-BE49-F238E27FC236}">
                    <a16:creationId xmlns:a16="http://schemas.microsoft.com/office/drawing/2014/main" id="{E469C166-B7A2-BDBB-4984-067DACA951C3}"/>
                  </a:ext>
                </a:extLst>
              </p:cNvPr>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121;p21">
                <a:extLst>
                  <a:ext uri="{FF2B5EF4-FFF2-40B4-BE49-F238E27FC236}">
                    <a16:creationId xmlns:a16="http://schemas.microsoft.com/office/drawing/2014/main" id="{3A49FAEC-5A06-21CC-8CE2-71904B1C6D00}"/>
                  </a:ext>
                </a:extLst>
              </p:cNvPr>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122;p21">
                <a:extLst>
                  <a:ext uri="{FF2B5EF4-FFF2-40B4-BE49-F238E27FC236}">
                    <a16:creationId xmlns:a16="http://schemas.microsoft.com/office/drawing/2014/main" id="{E445B690-6F5D-89CB-863A-A8B3D425BFD5}"/>
                  </a:ext>
                </a:extLst>
              </p:cNvPr>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32" name="Google Shape;1123;p21">
              <a:extLst>
                <a:ext uri="{FF2B5EF4-FFF2-40B4-BE49-F238E27FC236}">
                  <a16:creationId xmlns:a16="http://schemas.microsoft.com/office/drawing/2014/main" id="{1E7AC9A1-785F-F1CD-F240-0CC4D2339F2B}"/>
                </a:ext>
              </a:extLst>
            </p:cNvPr>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3" name="Google Shape;1124;p21">
              <a:extLst>
                <a:ext uri="{FF2B5EF4-FFF2-40B4-BE49-F238E27FC236}">
                  <a16:creationId xmlns:a16="http://schemas.microsoft.com/office/drawing/2014/main" id="{C082B064-3CFE-53FA-CD31-BCDFB4DAE6CC}"/>
                </a:ext>
              </a:extLst>
            </p:cNvPr>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125;p21">
              <a:extLst>
                <a:ext uri="{FF2B5EF4-FFF2-40B4-BE49-F238E27FC236}">
                  <a16:creationId xmlns:a16="http://schemas.microsoft.com/office/drawing/2014/main" id="{961B8D41-5055-B6F4-A06B-59441F9A84E0}"/>
                </a:ext>
              </a:extLst>
            </p:cNvPr>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 name="Google Shape;1126;p21">
              <a:extLst>
                <a:ext uri="{FF2B5EF4-FFF2-40B4-BE49-F238E27FC236}">
                  <a16:creationId xmlns:a16="http://schemas.microsoft.com/office/drawing/2014/main" id="{9C72F3A1-01D8-5291-4627-015F3B88A5E4}"/>
                </a:ext>
              </a:extLst>
            </p:cNvPr>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6" name="Google Shape;1127;p21">
              <a:extLst>
                <a:ext uri="{FF2B5EF4-FFF2-40B4-BE49-F238E27FC236}">
                  <a16:creationId xmlns:a16="http://schemas.microsoft.com/office/drawing/2014/main" id="{76A89FF6-60A6-ABD5-9D86-E80BF5B28290}"/>
                </a:ext>
              </a:extLst>
            </p:cNvPr>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7" name="Google Shape;1128;p21">
              <a:extLst>
                <a:ext uri="{FF2B5EF4-FFF2-40B4-BE49-F238E27FC236}">
                  <a16:creationId xmlns:a16="http://schemas.microsoft.com/office/drawing/2014/main" id="{21D21037-395F-FF1F-3E88-030F1AC0E229}"/>
                </a:ext>
              </a:extLst>
            </p:cNvPr>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8" name="Google Shape;1129;p21">
              <a:extLst>
                <a:ext uri="{FF2B5EF4-FFF2-40B4-BE49-F238E27FC236}">
                  <a16:creationId xmlns:a16="http://schemas.microsoft.com/office/drawing/2014/main" id="{C875D685-5904-A01C-A206-6B8D1A90A078}"/>
                </a:ext>
              </a:extLst>
            </p:cNvPr>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9" name="Google Shape;1130;p21">
              <a:extLst>
                <a:ext uri="{FF2B5EF4-FFF2-40B4-BE49-F238E27FC236}">
                  <a16:creationId xmlns:a16="http://schemas.microsoft.com/office/drawing/2014/main" id="{C23A7EA0-556E-2EE1-7053-3232D0B62079}"/>
                </a:ext>
              </a:extLst>
            </p:cNvPr>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131;p21">
              <a:extLst>
                <a:ext uri="{FF2B5EF4-FFF2-40B4-BE49-F238E27FC236}">
                  <a16:creationId xmlns:a16="http://schemas.microsoft.com/office/drawing/2014/main" id="{24C0DE5C-F6FA-3755-FFB0-9E69863DC8EB}"/>
                </a:ext>
              </a:extLst>
            </p:cNvPr>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132;p21">
              <a:extLst>
                <a:ext uri="{FF2B5EF4-FFF2-40B4-BE49-F238E27FC236}">
                  <a16:creationId xmlns:a16="http://schemas.microsoft.com/office/drawing/2014/main" id="{E4A31A23-29DE-32B1-496A-110B76E7EC84}"/>
                </a:ext>
              </a:extLst>
            </p:cNvPr>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133;p21">
              <a:extLst>
                <a:ext uri="{FF2B5EF4-FFF2-40B4-BE49-F238E27FC236}">
                  <a16:creationId xmlns:a16="http://schemas.microsoft.com/office/drawing/2014/main" id="{78093B7E-A074-0F36-B2F5-8DAC188743B5}"/>
                </a:ext>
              </a:extLst>
            </p:cNvPr>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134;p21">
              <a:extLst>
                <a:ext uri="{FF2B5EF4-FFF2-40B4-BE49-F238E27FC236}">
                  <a16:creationId xmlns:a16="http://schemas.microsoft.com/office/drawing/2014/main" id="{A8A60E0C-698A-7CD5-B2BE-E934A7CE7B78}"/>
                </a:ext>
              </a:extLst>
            </p:cNvPr>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4" name="Google Shape;1135;p21">
              <a:extLst>
                <a:ext uri="{FF2B5EF4-FFF2-40B4-BE49-F238E27FC236}">
                  <a16:creationId xmlns:a16="http://schemas.microsoft.com/office/drawing/2014/main" id="{EB688E3D-8794-E34B-132A-0739AC37C92D}"/>
                </a:ext>
              </a:extLst>
            </p:cNvPr>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136;p21">
              <a:extLst>
                <a:ext uri="{FF2B5EF4-FFF2-40B4-BE49-F238E27FC236}">
                  <a16:creationId xmlns:a16="http://schemas.microsoft.com/office/drawing/2014/main" id="{12346E12-0F14-97A0-A404-5D983B011039}"/>
                </a:ext>
              </a:extLst>
            </p:cNvPr>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6" name="Google Shape;1137;p21">
              <a:extLst>
                <a:ext uri="{FF2B5EF4-FFF2-40B4-BE49-F238E27FC236}">
                  <a16:creationId xmlns:a16="http://schemas.microsoft.com/office/drawing/2014/main" id="{E086EDFF-728D-17EF-D22E-773D0A50F277}"/>
                </a:ext>
              </a:extLst>
            </p:cNvPr>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7" name="Google Shape;1138;p21">
              <a:extLst>
                <a:ext uri="{FF2B5EF4-FFF2-40B4-BE49-F238E27FC236}">
                  <a16:creationId xmlns:a16="http://schemas.microsoft.com/office/drawing/2014/main" id="{F0D9C818-F9C6-7A12-8549-4D45468DBD17}"/>
                </a:ext>
              </a:extLst>
            </p:cNvPr>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139;p21">
              <a:extLst>
                <a:ext uri="{FF2B5EF4-FFF2-40B4-BE49-F238E27FC236}">
                  <a16:creationId xmlns:a16="http://schemas.microsoft.com/office/drawing/2014/main" id="{994C6755-F09C-FC8E-B51C-213C463FD635}"/>
                </a:ext>
              </a:extLst>
            </p:cNvPr>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140;p21">
              <a:extLst>
                <a:ext uri="{FF2B5EF4-FFF2-40B4-BE49-F238E27FC236}">
                  <a16:creationId xmlns:a16="http://schemas.microsoft.com/office/drawing/2014/main" id="{08D9D771-C429-5773-6B24-3D1F8594203A}"/>
                </a:ext>
              </a:extLst>
            </p:cNvPr>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141;p21">
              <a:extLst>
                <a:ext uri="{FF2B5EF4-FFF2-40B4-BE49-F238E27FC236}">
                  <a16:creationId xmlns:a16="http://schemas.microsoft.com/office/drawing/2014/main" id="{A657AB8B-AD63-083E-D1C6-69C680227F15}"/>
                </a:ext>
              </a:extLst>
            </p:cNvPr>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142;p21">
              <a:extLst>
                <a:ext uri="{FF2B5EF4-FFF2-40B4-BE49-F238E27FC236}">
                  <a16:creationId xmlns:a16="http://schemas.microsoft.com/office/drawing/2014/main" id="{CA781A39-6F45-8E4D-B91E-68609710D310}"/>
                </a:ext>
              </a:extLst>
            </p:cNvPr>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0266982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anim calcmode="lin" valueType="num">
                                      <p:cBhvr>
                                        <p:cTn id="13" dur="1000" fill="hold"/>
                                        <p:tgtEl>
                                          <p:spTgt spid="161"/>
                                        </p:tgtEl>
                                        <p:attrNameLst>
                                          <p:attrName>ppt_x</p:attrName>
                                        </p:attrNameLst>
                                      </p:cBhvr>
                                      <p:tavLst>
                                        <p:tav tm="0">
                                          <p:val>
                                            <p:strVal val="#ppt_x"/>
                                          </p:val>
                                        </p:tav>
                                        <p:tav tm="100000">
                                          <p:val>
                                            <p:strVal val="#ppt_x"/>
                                          </p:val>
                                        </p:tav>
                                      </p:tavLst>
                                    </p:anim>
                                    <p:anim calcmode="lin" valueType="num">
                                      <p:cBhvr>
                                        <p:cTn id="14" dur="1000" fill="hold"/>
                                        <p:tgtEl>
                                          <p:spTgt spid="1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anim calcmode="lin" valueType="num">
                                      <p:cBhvr>
                                        <p:cTn id="18" dur="1000" fill="hold"/>
                                        <p:tgtEl>
                                          <p:spTgt spid="97"/>
                                        </p:tgtEl>
                                        <p:attrNameLst>
                                          <p:attrName>ppt_x</p:attrName>
                                        </p:attrNameLst>
                                      </p:cBhvr>
                                      <p:tavLst>
                                        <p:tav tm="0">
                                          <p:val>
                                            <p:strVal val="#ppt_x"/>
                                          </p:val>
                                        </p:tav>
                                        <p:tav tm="100000">
                                          <p:val>
                                            <p:strVal val="#ppt_x"/>
                                          </p:val>
                                        </p:tav>
                                      </p:tavLst>
                                    </p:anim>
                                    <p:anim calcmode="lin" valueType="num">
                                      <p:cBhvr>
                                        <p:cTn id="1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anim calcmode="lin" valueType="num">
                                      <p:cBhvr>
                                        <p:cTn id="25" dur="1000" fill="hold"/>
                                        <p:tgtEl>
                                          <p:spTgt spid="64"/>
                                        </p:tgtEl>
                                        <p:attrNameLst>
                                          <p:attrName>ppt_x</p:attrName>
                                        </p:attrNameLst>
                                      </p:cBhvr>
                                      <p:tavLst>
                                        <p:tav tm="0">
                                          <p:val>
                                            <p:strVal val="#ppt_x"/>
                                          </p:val>
                                        </p:tav>
                                        <p:tav tm="100000">
                                          <p:val>
                                            <p:strVal val="#ppt_x"/>
                                          </p:val>
                                        </p:tav>
                                      </p:tavLst>
                                    </p:anim>
                                    <p:anim calcmode="lin" valueType="num">
                                      <p:cBhvr>
                                        <p:cTn id="26" dur="10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fade">
                                      <p:cBhvr>
                                        <p:cTn id="29" dur="1000"/>
                                        <p:tgtEl>
                                          <p:spTgt spid="158"/>
                                        </p:tgtEl>
                                      </p:cBhvr>
                                    </p:animEffect>
                                    <p:anim calcmode="lin" valueType="num">
                                      <p:cBhvr>
                                        <p:cTn id="30" dur="1000" fill="hold"/>
                                        <p:tgtEl>
                                          <p:spTgt spid="158"/>
                                        </p:tgtEl>
                                        <p:attrNameLst>
                                          <p:attrName>ppt_x</p:attrName>
                                        </p:attrNameLst>
                                      </p:cBhvr>
                                      <p:tavLst>
                                        <p:tav tm="0">
                                          <p:val>
                                            <p:strVal val="#ppt_x"/>
                                          </p:val>
                                        </p:tav>
                                        <p:tav tm="100000">
                                          <p:val>
                                            <p:strVal val="#ppt_x"/>
                                          </p:val>
                                        </p:tav>
                                      </p:tavLst>
                                    </p:anim>
                                    <p:anim calcmode="lin" valueType="num">
                                      <p:cBhvr>
                                        <p:cTn id="31" dur="1000" fill="hold"/>
                                        <p:tgtEl>
                                          <p:spTgt spid="15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1000"/>
                                        <p:tgtEl>
                                          <p:spTgt spid="66"/>
                                        </p:tgtEl>
                                      </p:cBhvr>
                                    </p:animEffect>
                                    <p:anim calcmode="lin" valueType="num">
                                      <p:cBhvr>
                                        <p:cTn id="35" dur="1000" fill="hold"/>
                                        <p:tgtEl>
                                          <p:spTgt spid="66"/>
                                        </p:tgtEl>
                                        <p:attrNameLst>
                                          <p:attrName>ppt_x</p:attrName>
                                        </p:attrNameLst>
                                      </p:cBhvr>
                                      <p:tavLst>
                                        <p:tav tm="0">
                                          <p:val>
                                            <p:strVal val="#ppt_x"/>
                                          </p:val>
                                        </p:tav>
                                        <p:tav tm="100000">
                                          <p:val>
                                            <p:strVal val="#ppt_x"/>
                                          </p:val>
                                        </p:tav>
                                      </p:tavLst>
                                    </p:anim>
                                    <p:anim calcmode="lin" valueType="num">
                                      <p:cBhvr>
                                        <p:cTn id="3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1000"/>
                                        <p:tgtEl>
                                          <p:spTgt spid="65"/>
                                        </p:tgtEl>
                                      </p:cBhvr>
                                    </p:animEffect>
                                    <p:anim calcmode="lin" valueType="num">
                                      <p:cBhvr>
                                        <p:cTn id="42" dur="1000" fill="hold"/>
                                        <p:tgtEl>
                                          <p:spTgt spid="65"/>
                                        </p:tgtEl>
                                        <p:attrNameLst>
                                          <p:attrName>ppt_x</p:attrName>
                                        </p:attrNameLst>
                                      </p:cBhvr>
                                      <p:tavLst>
                                        <p:tav tm="0">
                                          <p:val>
                                            <p:strVal val="#ppt_x"/>
                                          </p:val>
                                        </p:tav>
                                        <p:tav tm="100000">
                                          <p:val>
                                            <p:strVal val="#ppt_x"/>
                                          </p:val>
                                        </p:tav>
                                      </p:tavLst>
                                    </p:anim>
                                    <p:anim calcmode="lin" valueType="num">
                                      <p:cBhvr>
                                        <p:cTn id="43" dur="1000" fill="hold"/>
                                        <p:tgtEl>
                                          <p:spTgt spid="6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5"/>
                                        </p:tgtEl>
                                        <p:attrNameLst>
                                          <p:attrName>style.visibility</p:attrName>
                                        </p:attrNameLst>
                                      </p:cBhvr>
                                      <p:to>
                                        <p:strVal val="visible"/>
                                      </p:to>
                                    </p:set>
                                    <p:animEffect transition="in" filter="fade">
                                      <p:cBhvr>
                                        <p:cTn id="46" dur="1000"/>
                                        <p:tgtEl>
                                          <p:spTgt spid="155"/>
                                        </p:tgtEl>
                                      </p:cBhvr>
                                    </p:animEffect>
                                    <p:anim calcmode="lin" valueType="num">
                                      <p:cBhvr>
                                        <p:cTn id="47" dur="1000" fill="hold"/>
                                        <p:tgtEl>
                                          <p:spTgt spid="155"/>
                                        </p:tgtEl>
                                        <p:attrNameLst>
                                          <p:attrName>ppt_x</p:attrName>
                                        </p:attrNameLst>
                                      </p:cBhvr>
                                      <p:tavLst>
                                        <p:tav tm="0">
                                          <p:val>
                                            <p:strVal val="#ppt_x"/>
                                          </p:val>
                                        </p:tav>
                                        <p:tav tm="100000">
                                          <p:val>
                                            <p:strVal val="#ppt_x"/>
                                          </p:val>
                                        </p:tav>
                                      </p:tavLst>
                                    </p:anim>
                                    <p:anim calcmode="lin" valueType="num">
                                      <p:cBhvr>
                                        <p:cTn id="48" dur="1000" fill="hold"/>
                                        <p:tgtEl>
                                          <p:spTgt spid="15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fade">
                                      <p:cBhvr>
                                        <p:cTn id="51" dur="1000"/>
                                        <p:tgtEl>
                                          <p:spTgt spid="126"/>
                                        </p:tgtEl>
                                      </p:cBhvr>
                                    </p:animEffect>
                                    <p:anim calcmode="lin" valueType="num">
                                      <p:cBhvr>
                                        <p:cTn id="52" dur="1000" fill="hold"/>
                                        <p:tgtEl>
                                          <p:spTgt spid="126"/>
                                        </p:tgtEl>
                                        <p:attrNameLst>
                                          <p:attrName>ppt_x</p:attrName>
                                        </p:attrNameLst>
                                      </p:cBhvr>
                                      <p:tavLst>
                                        <p:tav tm="0">
                                          <p:val>
                                            <p:strVal val="#ppt_x"/>
                                          </p:val>
                                        </p:tav>
                                        <p:tav tm="100000">
                                          <p:val>
                                            <p:strVal val="#ppt_x"/>
                                          </p:val>
                                        </p:tav>
                                      </p:tavLst>
                                    </p:anim>
                                    <p:anim calcmode="lin" valueType="num">
                                      <p:cBhvr>
                                        <p:cTn id="53"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851B4E-464C-BC10-11F4-DBB20166ACEF}"/>
              </a:ext>
            </a:extLst>
          </p:cNvPr>
          <p:cNvSpPr txBox="1"/>
          <p:nvPr/>
        </p:nvSpPr>
        <p:spPr>
          <a:xfrm>
            <a:off x="1381556" y="1293541"/>
            <a:ext cx="6380888" cy="2769989"/>
          </a:xfrm>
          <a:prstGeom prst="rect">
            <a:avLst/>
          </a:prstGeom>
        </p:spPr>
        <p:txBody>
          <a:bodyPr wrap="square" lIns="0" tIns="0" rIns="0" bIns="0" rtlCol="0" anchor="t">
            <a:spAutoFit/>
          </a:bodyPr>
          <a:lstStyle/>
          <a:p>
            <a:pPr algn="ctr">
              <a:lnSpc>
                <a:spcPct val="150000"/>
              </a:lnSpc>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a:t>
            </a:r>
            <a:r>
              <a:rPr lang="en-US" sz="4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ƠN THẦY CÔ GIÁO VÀ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 EM ĐÃ LẮNG NGHE BÀI GIẢNG!</a:t>
            </a:r>
          </a:p>
        </p:txBody>
      </p:sp>
    </p:spTree>
    <p:extLst>
      <p:ext uri="{BB962C8B-B14F-4D97-AF65-F5344CB8AC3E}">
        <p14:creationId xmlns:p14="http://schemas.microsoft.com/office/powerpoint/2010/main" val="4944563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7"/>
          <p:cNvSpPr txBox="1">
            <a:spLocks noGrp="1"/>
          </p:cNvSpPr>
          <p:nvPr>
            <p:ph type="title"/>
          </p:nvPr>
        </p:nvSpPr>
        <p:spPr>
          <a:xfrm>
            <a:off x="1934595" y="56342"/>
            <a:ext cx="5532452" cy="572625"/>
          </a:xfrm>
          <a:prstGeom prst="rect">
            <a:avLst/>
          </a:prstGeom>
        </p:spPr>
        <p:txBody>
          <a:bodyPr spcFirstLastPara="1" wrap="square" lIns="91425" tIns="91425" rIns="91425" bIns="91425" anchor="t" anchorCtr="0">
            <a:noAutofit/>
          </a:bodyPr>
          <a:lstStyle/>
          <a:p>
            <a:r>
              <a:rPr lang="en" dirty="0" smtClean="0">
                <a:latin typeface="Times New Roman" panose="02020603050405020304" pitchFamily="18" charset="0"/>
                <a:cs typeface="Times New Roman" panose="02020603050405020304" pitchFamily="18" charset="0"/>
              </a:rPr>
              <a:t>MỤC TIÊU CẦN ĐẠT</a:t>
            </a:r>
            <a:endParaRPr dirty="0">
              <a:latin typeface="Times New Roman" panose="02020603050405020304" pitchFamily="18" charset="0"/>
              <a:cs typeface="Times New Roman" panose="02020603050405020304" pitchFamily="18" charset="0"/>
            </a:endParaRPr>
          </a:p>
        </p:txBody>
      </p:sp>
      <p:sp>
        <p:nvSpPr>
          <p:cNvPr id="993" name="Google Shape;993;p37"/>
          <p:cNvSpPr txBox="1">
            <a:spLocks noGrp="1"/>
          </p:cNvSpPr>
          <p:nvPr>
            <p:ph type="subTitle" idx="1"/>
          </p:nvPr>
        </p:nvSpPr>
        <p:spPr>
          <a:xfrm>
            <a:off x="388792" y="54109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 sz="2400" dirty="0" smtClean="0">
                <a:latin typeface="Times New Roman" panose="02020603050405020304" pitchFamily="18" charset="0"/>
                <a:cs typeface="Times New Roman" panose="02020603050405020304" pitchFamily="18" charset="0"/>
              </a:rPr>
              <a:t>1. Kiến thức:</a:t>
            </a:r>
            <a:endParaRPr sz="2400" dirty="0">
              <a:latin typeface="Times New Roman" panose="02020603050405020304" pitchFamily="18" charset="0"/>
              <a:cs typeface="Times New Roman" panose="02020603050405020304" pitchFamily="18" charset="0"/>
            </a:endParaRPr>
          </a:p>
        </p:txBody>
      </p:sp>
      <p:sp>
        <p:nvSpPr>
          <p:cNvPr id="996" name="Google Shape;996;p37"/>
          <p:cNvSpPr txBox="1">
            <a:spLocks noGrp="1"/>
          </p:cNvSpPr>
          <p:nvPr>
            <p:ph type="body" idx="6"/>
          </p:nvPr>
        </p:nvSpPr>
        <p:spPr>
          <a:xfrm>
            <a:off x="667525" y="2238151"/>
            <a:ext cx="8066591"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tự</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chủ</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tự</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học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tìm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tòi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khám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phá</a:t>
            </a:r>
            <a:r>
              <a:rPr lang="en-US" sz="2000" dirty="0" smtClean="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giao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tiếp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hợp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tác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trình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bày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thảo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luận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làm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việc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nhóm</a:t>
            </a:r>
            <a:r>
              <a:rPr lang="en-US" sz="2000" dirty="0" smtClean="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giải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quyết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vấn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đề</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sang </a:t>
            </a:r>
            <a:r>
              <a:rPr lang="en-US" sz="2000" dirty="0" err="1" smtClean="0">
                <a:solidFill>
                  <a:srgbClr val="FFFF00"/>
                </a:solidFill>
                <a:latin typeface="Times New Roman" panose="02020603050405020304" pitchFamily="18" charset="0"/>
                <a:cs typeface="Times New Roman" panose="02020603050405020304" pitchFamily="18" charset="0"/>
              </a:rPr>
              <a:t>tạo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hành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dụng</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
        <p:nvSpPr>
          <p:cNvPr id="997" name="Google Shape;997;p37"/>
          <p:cNvSpPr txBox="1">
            <a:spLocks noGrp="1"/>
          </p:cNvSpPr>
          <p:nvPr>
            <p:ph type="subTitle" idx="3"/>
          </p:nvPr>
        </p:nvSpPr>
        <p:spPr>
          <a:xfrm>
            <a:off x="388790" y="184337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 sz="2400" dirty="0" smtClean="0">
                <a:latin typeface="Times New Roman" panose="02020603050405020304" pitchFamily="18" charset="0"/>
                <a:cs typeface="Times New Roman" panose="02020603050405020304" pitchFamily="18" charset="0"/>
              </a:rPr>
              <a:t>2. Năng lực:</a:t>
            </a:r>
            <a:endParaRPr sz="2400" dirty="0">
              <a:latin typeface="Times New Roman" panose="02020603050405020304" pitchFamily="18" charset="0"/>
              <a:cs typeface="Times New Roman" panose="02020603050405020304" pitchFamily="18" charset="0"/>
            </a:endParaRPr>
          </a:p>
        </p:txBody>
      </p:sp>
      <p:sp>
        <p:nvSpPr>
          <p:cNvPr id="998" name="Google Shape;998;p37"/>
          <p:cNvSpPr txBox="1">
            <a:spLocks noGrp="1"/>
          </p:cNvSpPr>
          <p:nvPr>
            <p:ph type="body" idx="4"/>
          </p:nvPr>
        </p:nvSpPr>
        <p:spPr>
          <a:xfrm>
            <a:off x="699571" y="946672"/>
            <a:ext cx="8472991" cy="946291"/>
          </a:xfrm>
          <a:prstGeom prst="rect">
            <a:avLst/>
          </a:prstGeom>
        </p:spPr>
        <p:txBody>
          <a:bodyPr spcFirstLastPara="1" wrap="square" lIns="91425" tIns="91425" rIns="91425" bIns="91425" anchor="t" anchorCtr="0">
            <a:noAutofit/>
          </a:bodyPr>
          <a:lstStyle/>
          <a:p>
            <a:pPr indent="-342900">
              <a:lnSpc>
                <a:spcPct val="100000"/>
              </a:lnSpc>
              <a:spcAft>
                <a:spcPts val="1575"/>
              </a:spcAft>
              <a:buFontTx/>
              <a:buChar char="-"/>
            </a:pPr>
            <a:r>
              <a:rPr lang="en" sz="2000" dirty="0" smtClean="0">
                <a:solidFill>
                  <a:srgbClr val="FFFF00"/>
                </a:solidFill>
                <a:latin typeface="Times New Roman" panose="02020603050405020304" pitchFamily="18" charset="0"/>
                <a:cs typeface="Times New Roman" panose="02020603050405020304" pitchFamily="18" charset="0"/>
              </a:rPr>
              <a:t>So sánh được tỉ số hai đoạn thẳng.</a:t>
            </a:r>
          </a:p>
          <a:p>
            <a:pPr indent="-342900">
              <a:lnSpc>
                <a:spcPct val="100000"/>
              </a:lnSpc>
              <a:spcAft>
                <a:spcPts val="1575"/>
              </a:spcAft>
              <a:buFontTx/>
              <a:buChar char="-"/>
            </a:pPr>
            <a:r>
              <a:rPr lang="en" sz="2000" dirty="0" smtClean="0">
                <a:solidFill>
                  <a:srgbClr val="FFFF00"/>
                </a:solidFill>
                <a:latin typeface="Times New Roman" panose="02020603050405020304" pitchFamily="18" charset="0"/>
                <a:cs typeface="Times New Roman" panose="02020603050405020304" pitchFamily="18" charset="0"/>
              </a:rPr>
              <a:t>Nhận biết được trường hợp đồng dạng thứ hai của tam giác: c.g.c</a:t>
            </a:r>
          </a:p>
          <a:p>
            <a:pPr indent="-342900">
              <a:spcAft>
                <a:spcPts val="1575"/>
              </a:spcAft>
              <a:buFontTx/>
              <a:buChar char="-"/>
            </a:pPr>
            <a:endParaRPr sz="2400" dirty="0">
              <a:latin typeface="Times New Roman" panose="02020603050405020304" pitchFamily="18" charset="0"/>
              <a:cs typeface="Times New Roman" panose="02020603050405020304" pitchFamily="18" charset="0"/>
            </a:endParaRPr>
          </a:p>
        </p:txBody>
      </p:sp>
      <p:sp>
        <p:nvSpPr>
          <p:cNvPr id="9" name="Google Shape;997;p37"/>
          <p:cNvSpPr txBox="1">
            <a:spLocks/>
          </p:cNvSpPr>
          <p:nvPr/>
        </p:nvSpPr>
        <p:spPr>
          <a:xfrm>
            <a:off x="388789" y="3253097"/>
            <a:ext cx="2117341" cy="45517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1pPr>
            <a:lvl2pPr marL="914400" marR="0" lvl="1"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2pPr>
            <a:lvl3pPr marL="1371600" marR="0" lvl="2"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3pPr>
            <a:lvl4pPr marL="1828800" marR="0" lvl="3"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4pPr>
            <a:lvl5pPr marL="2286000" marR="0" lvl="4"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5pPr>
            <a:lvl6pPr marL="2743200" marR="0" lvl="5"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6pPr>
            <a:lvl7pPr marL="3200400" marR="0" lvl="6"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7pPr>
            <a:lvl8pPr marL="3657600" marR="0" lvl="7" indent="-349250" algn="l" rtl="0">
              <a:lnSpc>
                <a:spcPct val="115000"/>
              </a:lnSpc>
              <a:spcBef>
                <a:spcPts val="1575"/>
              </a:spcBef>
              <a:spcAft>
                <a:spcPts val="0"/>
              </a:spcAft>
              <a:buClr>
                <a:schemeClr val="accent3"/>
              </a:buClr>
              <a:buSzPts val="1800"/>
              <a:buFont typeface="Carme"/>
              <a:buNone/>
              <a:defRPr sz="1350" b="1" i="0" u="none" strike="noStrike" cap="none">
                <a:solidFill>
                  <a:schemeClr val="accent3"/>
                </a:solidFill>
                <a:latin typeface="Carme"/>
                <a:ea typeface="Carme"/>
                <a:cs typeface="Carme"/>
                <a:sym typeface="Carme"/>
              </a:defRPr>
            </a:lvl8pPr>
            <a:lvl9pPr marL="4114800" marR="0" lvl="8" indent="-349250" algn="l" rtl="0">
              <a:lnSpc>
                <a:spcPct val="115000"/>
              </a:lnSpc>
              <a:spcBef>
                <a:spcPts val="1575"/>
              </a:spcBef>
              <a:spcAft>
                <a:spcPts val="1575"/>
              </a:spcAft>
              <a:buClr>
                <a:schemeClr val="accent3"/>
              </a:buClr>
              <a:buSzPts val="1800"/>
              <a:buFont typeface="Carme"/>
              <a:buNone/>
              <a:defRPr sz="1350" b="1" i="0" u="none" strike="noStrike" cap="none">
                <a:solidFill>
                  <a:schemeClr val="accent3"/>
                </a:solidFill>
                <a:latin typeface="Carme"/>
                <a:ea typeface="Carme"/>
                <a:cs typeface="Carme"/>
                <a:sym typeface="Carme"/>
              </a:defRPr>
            </a:lvl9pPr>
          </a:lstStyle>
          <a:p>
            <a:pPr marL="0" indent="0">
              <a:spcAft>
                <a:spcPts val="1575"/>
              </a:spcAft>
            </a:pPr>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Google Shape;996;p37"/>
          <p:cNvSpPr txBox="1">
            <a:spLocks noGrp="1"/>
          </p:cNvSpPr>
          <p:nvPr>
            <p:ph type="body" idx="6"/>
          </p:nvPr>
        </p:nvSpPr>
        <p:spPr>
          <a:xfrm>
            <a:off x="638962" y="3708272"/>
            <a:ext cx="8505038"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ý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học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tập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tìm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tòi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khám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phá</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sáng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tạo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ý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làm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việc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nhóm</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Chăm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chỉ</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tích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xây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dựng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bài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trách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nhiệm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chủ</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động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chiếm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lĩnh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kiến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a:t>
            </a:r>
          </a:p>
          <a:p>
            <a:pPr marL="171450" indent="-171450">
              <a:buFontTx/>
              <a:buChar char="-"/>
            </a:pPr>
            <a:r>
              <a:rPr lang="en-US" sz="2000" dirty="0" smtClean="0">
                <a:solidFill>
                  <a:srgbClr val="FFFF00"/>
                </a:solidFill>
                <a:latin typeface="Times New Roman" panose="02020603050405020304" pitchFamily="18" charset="0"/>
                <a:cs typeface="Times New Roman" panose="02020603050405020304" pitchFamily="18" charset="0"/>
              </a:rPr>
              <a:t>Hình </a:t>
            </a:r>
            <a:r>
              <a:rPr lang="en-US" sz="2000" dirty="0" err="1" smtClean="0">
                <a:solidFill>
                  <a:srgbClr val="FFFF00"/>
                </a:solidFill>
                <a:latin typeface="Times New Roman" panose="02020603050405020304" pitchFamily="18" charset="0"/>
                <a:cs typeface="Times New Roman" panose="02020603050405020304" pitchFamily="18" charset="0"/>
              </a:rPr>
              <a:t>thành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tư</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duy</a:t>
            </a:r>
            <a:r>
              <a:rPr lang="en-US" sz="2000" dirty="0" smtClean="0">
                <a:solidFill>
                  <a:srgbClr val="FFFF00"/>
                </a:solidFill>
                <a:latin typeface="Times New Roman" panose="02020603050405020304" pitchFamily="18" charset="0"/>
                <a:cs typeface="Times New Roman" panose="02020603050405020304" pitchFamily="18" charset="0"/>
              </a:rPr>
              <a:t> logic, </a:t>
            </a:r>
            <a:r>
              <a:rPr lang="en-US" sz="2000" dirty="0" err="1" smtClean="0">
                <a:solidFill>
                  <a:srgbClr val="FFFF00"/>
                </a:solidFill>
                <a:latin typeface="Times New Roman" panose="02020603050405020304" pitchFamily="18" charset="0"/>
                <a:cs typeface="Times New Roman" panose="02020603050405020304" pitchFamily="18" charset="0"/>
              </a:rPr>
              <a:t>lập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luận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chặt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chẽ</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linh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hoạt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quá</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trình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suy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nghĩ</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Tree>
    <p:extLst>
      <p:ext uri="{BB962C8B-B14F-4D97-AF65-F5344CB8AC3E}">
        <p14:creationId xmlns:p14="http://schemas.microsoft.com/office/powerpoint/2010/main" val="206325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B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9628"/>
          <a:stretch>
            <a:fillRect/>
          </a:stretch>
        </p:blipFill>
        <p:spPr>
          <a:xfrm>
            <a:off x="4229053" y="1282021"/>
            <a:ext cx="4772126" cy="3061379"/>
          </a:xfrm>
          <a:prstGeom prst="rect">
            <a:avLst/>
          </a:prstGeom>
        </p:spPr>
      </p:pic>
      <p:sp>
        <p:nvSpPr>
          <p:cNvPr id="3" name="TextBox 3"/>
          <p:cNvSpPr txBox="1"/>
          <p:nvPr/>
        </p:nvSpPr>
        <p:spPr>
          <a:xfrm>
            <a:off x="4402668" y="1676907"/>
            <a:ext cx="4135842" cy="2513509"/>
          </a:xfrm>
          <a:prstGeom prst="rect">
            <a:avLst/>
          </a:prstGeom>
        </p:spPr>
        <p:txBody>
          <a:bodyPr wrap="square" lIns="0" tIns="0" rIns="0" bIns="0" rtlCol="0" anchor="t">
            <a:spAutoFit/>
          </a:bodyPr>
          <a:lstStyle/>
          <a:p>
            <a:pPr algn="ctr" defTabSz="457200">
              <a:lnSpc>
                <a:spcPts val="4919"/>
              </a:lnSpc>
              <a:buClrTx/>
            </a:pPr>
            <a:r>
              <a:rPr lang="en-US" sz="3200" b="1" kern="1200" dirty="0" smtClean="0">
                <a:solidFill>
                  <a:srgbClr val="E16F1F"/>
                </a:solidFill>
                <a:latin typeface="Times New Roman" panose="02020603050405020304" pitchFamily="18" charset="0"/>
                <a:ea typeface="+mn-ea"/>
                <a:cs typeface="Times New Roman" panose="02020603050405020304" pitchFamily="18" charset="0"/>
              </a:rPr>
              <a:t>SGK,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thẳng</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compa</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đo</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độ</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bảng</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nhóm</a:t>
            </a:r>
            <a:endParaRPr lang="en-US" sz="3200" b="1" kern="1200" dirty="0">
              <a:solidFill>
                <a:srgbClr val="E16F1F"/>
              </a:solidFill>
              <a:latin typeface="Times New Roman" panose="02020603050405020304" pitchFamily="18" charset="0"/>
              <a:ea typeface="+mn-ea"/>
              <a:cs typeface="Times New Roman" panose="02020603050405020304" pitchFamily="18" charset="0"/>
            </a:endParaRPr>
          </a:p>
          <a:p>
            <a:pPr algn="ctr" defTabSz="457200">
              <a:lnSpc>
                <a:spcPts val="4919"/>
              </a:lnSpc>
              <a:buClrTx/>
            </a:pPr>
            <a:endParaRPr lang="en-US" sz="4169" kern="1200" dirty="0">
              <a:solidFill>
                <a:srgbClr val="E16F1F"/>
              </a:solidFill>
              <a:latin typeface="Barriecito Bold"/>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40564" y="1105897"/>
            <a:ext cx="2233397" cy="35224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96561" y="879187"/>
            <a:ext cx="5306243" cy="662245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8555" b="37313"/>
          <a:stretch>
            <a:fillRect/>
          </a:stretch>
        </p:blipFill>
        <p:spPr>
          <a:xfrm>
            <a:off x="4599210" y="3492574"/>
            <a:ext cx="3695323" cy="762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5850">
            <a:off x="-449134" y="2168734"/>
            <a:ext cx="1172129" cy="901474"/>
          </a:xfrm>
          <a:prstGeom prst="rect">
            <a:avLst/>
          </a:prstGeom>
        </p:spPr>
      </p:pic>
      <p:grpSp>
        <p:nvGrpSpPr>
          <p:cNvPr id="8" name="Group 8"/>
          <p:cNvGrpSpPr/>
          <p:nvPr/>
        </p:nvGrpSpPr>
        <p:grpSpPr>
          <a:xfrm>
            <a:off x="478421" y="1094194"/>
            <a:ext cx="600254" cy="629249"/>
            <a:chOff x="0" y="0"/>
            <a:chExt cx="1600678" cy="1677996"/>
          </a:xfrm>
        </p:grpSpPr>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78460" y="0"/>
              <a:ext cx="1022218" cy="100363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36370" y="1151713"/>
              <a:ext cx="484181" cy="52628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501816"/>
              <a:ext cx="336370" cy="311295"/>
            </a:xfrm>
            <a:prstGeom prst="rect">
              <a:avLst/>
            </a:prstGeom>
          </p:spPr>
        </p:pic>
      </p:grpSp>
      <p:sp>
        <p:nvSpPr>
          <p:cNvPr id="13" name="Cloud Callout 12"/>
          <p:cNvSpPr/>
          <p:nvPr/>
        </p:nvSpPr>
        <p:spPr>
          <a:xfrm>
            <a:off x="2070579" y="81452"/>
            <a:ext cx="8146473" cy="1252807"/>
          </a:xfrm>
          <a:prstGeom prst="cloudCallout">
            <a:avLst>
              <a:gd name="adj1" fmla="val -46581"/>
              <a:gd name="adj2" fmla="val 6351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anose="02020603050405020304" pitchFamily="18" charset="0"/>
                <a:cs typeface="Times New Roman" panose="02020603050405020304" pitchFamily="18" charset="0"/>
              </a:rPr>
              <a:t>CHUẨN BỊ CỦA HỌC SINH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993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2793380" y="0"/>
            <a:ext cx="635062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93" name="组合 92"/>
          <p:cNvGrpSpPr/>
          <p:nvPr/>
        </p:nvGrpSpPr>
        <p:grpSpPr>
          <a:xfrm>
            <a:off x="296202" y="457677"/>
            <a:ext cx="3613144" cy="3613144"/>
            <a:chOff x="3051715" y="1629522"/>
            <a:chExt cx="7107908" cy="7107908"/>
          </a:xfrm>
        </p:grpSpPr>
        <p:sp>
          <p:nvSpPr>
            <p:cNvPr id="94" name="弧形 93"/>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5" name="弧形 94"/>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6" name="弧形 95"/>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7" name="弧形 96"/>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sp>
        <p:nvSpPr>
          <p:cNvPr id="83" name="任意多边形 82"/>
          <p:cNvSpPr/>
          <p:nvPr/>
        </p:nvSpPr>
        <p:spPr>
          <a:xfrm rot="5400000">
            <a:off x="1029040" y="701399"/>
            <a:ext cx="1481996" cy="3540071"/>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20B6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3" name="组合 2"/>
          <p:cNvGrpSpPr/>
          <p:nvPr/>
        </p:nvGrpSpPr>
        <p:grpSpPr>
          <a:xfrm>
            <a:off x="2333050" y="1997168"/>
            <a:ext cx="879443" cy="884597"/>
            <a:chOff x="1267237" y="4149067"/>
            <a:chExt cx="1172591" cy="1179462"/>
          </a:xfrm>
        </p:grpSpPr>
        <p:sp>
          <p:nvSpPr>
            <p:cNvPr id="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 name="文本框 4"/>
            <p:cNvSpPr txBox="1"/>
            <p:nvPr/>
          </p:nvSpPr>
          <p:spPr>
            <a:xfrm>
              <a:off x="1496257" y="4521472"/>
              <a:ext cx="556136" cy="615553"/>
            </a:xfrm>
            <a:prstGeom prst="rect">
              <a:avLst/>
            </a:prstGeom>
            <a:noFill/>
            <a:ln>
              <a:noFill/>
            </a:ln>
          </p:spPr>
          <p:txBody>
            <a:bodyPr wrap="none" rtlCol="0">
              <a:spAutoFit/>
            </a:bodyPr>
            <a:lstStyle/>
            <a:p>
              <a:pPr defTabSz="685800">
                <a:buClrTx/>
              </a:pPr>
              <a:r>
                <a:rPr lang="en-US" altLang="zh-CN"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rPr>
                <a:t>01</a:t>
              </a:r>
              <a:endParaRPr lang="zh-CN" altLang="en-US"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endParaRPr>
            </a:p>
          </p:txBody>
        </p:sp>
      </p:grpSp>
      <p:sp>
        <p:nvSpPr>
          <p:cNvPr id="6" name="椭圆 5"/>
          <p:cNvSpPr/>
          <p:nvPr/>
        </p:nvSpPr>
        <p:spPr>
          <a:xfrm>
            <a:off x="2170365" y="1850991"/>
            <a:ext cx="1232587" cy="1232587"/>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7" name="十字星 6"/>
          <p:cNvSpPr/>
          <p:nvPr/>
        </p:nvSpPr>
        <p:spPr>
          <a:xfrm rot="20953261">
            <a:off x="3799783" y="517223"/>
            <a:ext cx="425131" cy="425131"/>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2" name="文本框 1"/>
          <p:cNvSpPr txBox="1"/>
          <p:nvPr/>
        </p:nvSpPr>
        <p:spPr>
          <a:xfrm>
            <a:off x="356773" y="2123060"/>
            <a:ext cx="2162242" cy="830997"/>
          </a:xfrm>
          <a:prstGeom prst="rect">
            <a:avLst/>
          </a:prstGeom>
          <a:noFill/>
        </p:spPr>
        <p:txBody>
          <a:bodyPr wrap="square" rtlCol="0">
            <a:spAutoFit/>
          </a:bodyPr>
          <a:lstStyle/>
          <a:p>
            <a:pPr defTabSz="685800">
              <a:buClrTx/>
            </a:pPr>
            <a:r>
              <a:rPr lang="en-US" altLang="zh-CN" sz="2400" b="1" kern="1200" dirty="0" smtClean="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CẤU TRÚC BÀI HỌC</a:t>
            </a:r>
            <a:endParaRPr lang="zh-CN" altLang="en-US" sz="2400" b="1" kern="12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1" name="图片 80"/>
          <p:cNvPicPr>
            <a:picLocks noChangeAspect="1"/>
          </p:cNvPicPr>
          <p:nvPr/>
        </p:nvPicPr>
        <p:blipFill rotWithShape="1">
          <a:blip r:embed="rId3" cstate="print">
            <a:extLst>
              <a:ext uri="{28A0092B-C50C-407E-A947-70E740481C1C}">
                <a14:useLocalDpi xmlns:a14="http://schemas.microsoft.com/office/drawing/2010/main" val="0"/>
              </a:ext>
            </a:extLst>
          </a:blip>
          <a:srcRect l="26795" t="15027" r="49282" b="11253"/>
          <a:stretch/>
        </p:blipFill>
        <p:spPr>
          <a:xfrm>
            <a:off x="2963744" y="1619742"/>
            <a:ext cx="562073" cy="974261"/>
          </a:xfrm>
          <a:prstGeom prst="rect">
            <a:avLst/>
          </a:prstGeom>
        </p:spPr>
      </p:pic>
      <p:grpSp>
        <p:nvGrpSpPr>
          <p:cNvPr id="9" name="组合 8"/>
          <p:cNvGrpSpPr/>
          <p:nvPr/>
        </p:nvGrpSpPr>
        <p:grpSpPr>
          <a:xfrm flipH="1">
            <a:off x="2378293" y="2728295"/>
            <a:ext cx="1810816" cy="1135738"/>
            <a:chOff x="594424" y="1153191"/>
            <a:chExt cx="2605976" cy="1634460"/>
          </a:xfrm>
        </p:grpSpPr>
        <p:sp>
          <p:nvSpPr>
            <p:cNvPr id="10"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8" name="Rounded Rectangle 7"/>
          <p:cNvSpPr/>
          <p:nvPr/>
        </p:nvSpPr>
        <p:spPr>
          <a:xfrm>
            <a:off x="3758754" y="155884"/>
            <a:ext cx="4184871" cy="843202"/>
          </a:xfrm>
          <a:prstGeom prst="roundRect">
            <a:avLst>
              <a:gd name="adj" fmla="val 50000"/>
            </a:avLst>
          </a:prstGeom>
          <a:solidFill>
            <a:srgbClr val="FF89A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KHỞI ĐỘNG</a:t>
            </a:r>
            <a:endParaRPr lang="en-US" sz="2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168193" y="57264"/>
            <a:ext cx="1038090" cy="1049462"/>
            <a:chOff x="3955953" y="108034"/>
            <a:chExt cx="885628" cy="887348"/>
          </a:xfrm>
        </p:grpSpPr>
        <p:grpSp>
          <p:nvGrpSpPr>
            <p:cNvPr id="73" name="组合 72"/>
            <p:cNvGrpSpPr/>
            <p:nvPr/>
          </p:nvGrpSpPr>
          <p:grpSpPr>
            <a:xfrm>
              <a:off x="3955953" y="108034"/>
              <a:ext cx="885628" cy="887348"/>
              <a:chOff x="11934016" y="4450536"/>
              <a:chExt cx="1601919" cy="1605030"/>
            </a:xfrm>
          </p:grpSpPr>
          <p:sp>
            <p:nvSpPr>
              <p:cNvPr id="71" name="椭圆 70"/>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41" name="组合 40"/>
              <p:cNvGrpSpPr/>
              <p:nvPr/>
            </p:nvGrpSpPr>
            <p:grpSpPr>
              <a:xfrm>
                <a:off x="11938926" y="4458557"/>
                <a:ext cx="1597009" cy="1597009"/>
                <a:chOff x="9437178" y="1562958"/>
                <a:chExt cx="1597009" cy="1597009"/>
              </a:xfrm>
            </p:grpSpPr>
            <p:sp>
              <p:nvSpPr>
                <p:cNvPr id="42" name="椭圆 41"/>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43" name="椭圆 42"/>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44" name="弧形 43"/>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45" name="弧形 44"/>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79" name="Picture 79">
              <a:extLst>
                <a:ext uri="{FF2B5EF4-FFF2-40B4-BE49-F238E27FC236}">
                  <a16:creationId xmlns:a16="http://schemas.microsoft.com/office/drawing/2014/main" id="{F9A1C03C-B2B9-FBB5-3056-6D405C39A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666" y="15561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 name="Rounded Rectangle 128"/>
          <p:cNvSpPr/>
          <p:nvPr/>
        </p:nvSpPr>
        <p:spPr>
          <a:xfrm>
            <a:off x="4373642" y="1225271"/>
            <a:ext cx="4833683" cy="818130"/>
          </a:xfrm>
          <a:prstGeom prst="roundRect">
            <a:avLst>
              <a:gd name="adj" fmla="val 50000"/>
            </a:avLst>
          </a:prstGeom>
          <a:solidFill>
            <a:srgbClr val="B7E2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HÌNH THÀNH KIẾN THỨC MỚI</a:t>
            </a:r>
            <a:endParaRPr lang="en-US" sz="24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3561840" y="1063363"/>
            <a:ext cx="1183942" cy="1181241"/>
            <a:chOff x="4639257" y="1020365"/>
            <a:chExt cx="990462" cy="985838"/>
          </a:xfrm>
        </p:grpSpPr>
        <p:grpSp>
          <p:nvGrpSpPr>
            <p:cNvPr id="77" name="组合 76"/>
            <p:cNvGrpSpPr/>
            <p:nvPr/>
          </p:nvGrpSpPr>
          <p:grpSpPr>
            <a:xfrm>
              <a:off x="4639257" y="1076191"/>
              <a:ext cx="882914" cy="887349"/>
              <a:chOff x="6204695" y="728767"/>
              <a:chExt cx="1597009" cy="1605031"/>
            </a:xfrm>
          </p:grpSpPr>
          <p:sp>
            <p:nvSpPr>
              <p:cNvPr id="75" name="椭圆 74"/>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49" name="组合 48"/>
              <p:cNvGrpSpPr/>
              <p:nvPr/>
            </p:nvGrpSpPr>
            <p:grpSpPr>
              <a:xfrm>
                <a:off x="6204695" y="736789"/>
                <a:ext cx="1597009" cy="1597009"/>
                <a:chOff x="9437178" y="1562958"/>
                <a:chExt cx="1597009" cy="1597009"/>
              </a:xfrm>
            </p:grpSpPr>
            <p:sp>
              <p:nvSpPr>
                <p:cNvPr id="50" name="椭圆 49"/>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1" name="椭圆 50"/>
                <p:cNvSpPr/>
                <p:nvPr/>
              </p:nvSpPr>
              <p:spPr>
                <a:xfrm>
                  <a:off x="9440289" y="1562958"/>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2" name="弧形 51"/>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53" name="弧形 52"/>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0" name="Picture 80">
              <a:extLst>
                <a:ext uri="{FF2B5EF4-FFF2-40B4-BE49-F238E27FC236}">
                  <a16:creationId xmlns:a16="http://schemas.microsoft.com/office/drawing/2014/main" id="{A5DF72B4-B569-E1A2-F5C2-C84120D3F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881" y="1020365"/>
              <a:ext cx="9858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 name="Rounded Rectangle 129"/>
          <p:cNvSpPr/>
          <p:nvPr/>
        </p:nvSpPr>
        <p:spPr>
          <a:xfrm>
            <a:off x="4795783" y="2192809"/>
            <a:ext cx="4316286" cy="901759"/>
          </a:xfrm>
          <a:prstGeom prst="roundRect">
            <a:avLst>
              <a:gd name="adj" fmla="val 50000"/>
            </a:avLst>
          </a:prstGeom>
          <a:solidFill>
            <a:srgbClr val="21D5D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445447" y="2106398"/>
            <a:ext cx="993917" cy="1010727"/>
            <a:chOff x="4968276" y="2104893"/>
            <a:chExt cx="882914" cy="897847"/>
          </a:xfrm>
        </p:grpSpPr>
        <p:grpSp>
          <p:nvGrpSpPr>
            <p:cNvPr id="78" name="组合 77"/>
            <p:cNvGrpSpPr/>
            <p:nvPr/>
          </p:nvGrpSpPr>
          <p:grpSpPr>
            <a:xfrm>
              <a:off x="4968276" y="2106523"/>
              <a:ext cx="882914" cy="896217"/>
              <a:chOff x="9272337" y="-1404832"/>
              <a:chExt cx="1597009" cy="1621072"/>
            </a:xfrm>
          </p:grpSpPr>
          <p:sp>
            <p:nvSpPr>
              <p:cNvPr id="66" name="椭圆 65"/>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39" name="组合 38"/>
              <p:cNvGrpSpPr/>
              <p:nvPr/>
            </p:nvGrpSpPr>
            <p:grpSpPr>
              <a:xfrm>
                <a:off x="9272337" y="-1404832"/>
                <a:ext cx="1597009" cy="1597009"/>
                <a:chOff x="9437178" y="1562958"/>
                <a:chExt cx="1597009" cy="1597009"/>
              </a:xfrm>
            </p:grpSpPr>
            <p:sp>
              <p:nvSpPr>
                <p:cNvPr id="34" name="椭圆 33"/>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35" name="椭圆 34"/>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37" name="弧形 3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38" name="弧形 3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4" name="Picture 81">
              <a:extLst>
                <a:ext uri="{FF2B5EF4-FFF2-40B4-BE49-F238E27FC236}">
                  <a16:creationId xmlns:a16="http://schemas.microsoft.com/office/drawing/2014/main" id="{66B95680-1C67-CF17-9598-E1C5AF5D4D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3898" y="2104893"/>
              <a:ext cx="869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1" name="Rounded Rectangle 130"/>
          <p:cNvSpPr/>
          <p:nvPr/>
        </p:nvSpPr>
        <p:spPr>
          <a:xfrm>
            <a:off x="4321038" y="3221924"/>
            <a:ext cx="3470789" cy="856208"/>
          </a:xfrm>
          <a:prstGeom prst="roundRect">
            <a:avLst>
              <a:gd name="adj" fmla="val 50000"/>
            </a:avLst>
          </a:prstGeom>
          <a:solidFill>
            <a:srgbClr val="00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VẬN </a:t>
            </a:r>
            <a:r>
              <a:rPr lang="en-US" sz="2800" dirty="0" smtClean="0">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3835013" y="3137113"/>
            <a:ext cx="998083" cy="994218"/>
            <a:chOff x="4720275" y="3217887"/>
            <a:chExt cx="886894" cy="883460"/>
          </a:xfrm>
        </p:grpSpPr>
        <p:grpSp>
          <p:nvGrpSpPr>
            <p:cNvPr id="76" name="组合 75"/>
            <p:cNvGrpSpPr/>
            <p:nvPr/>
          </p:nvGrpSpPr>
          <p:grpSpPr>
            <a:xfrm>
              <a:off x="4720275" y="3217887"/>
              <a:ext cx="886894" cy="883460"/>
              <a:chOff x="7953284" y="6299301"/>
              <a:chExt cx="1604209" cy="1597996"/>
            </a:xfrm>
          </p:grpSpPr>
          <p:sp>
            <p:nvSpPr>
              <p:cNvPr id="72"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54" name="组合 53"/>
              <p:cNvGrpSpPr/>
              <p:nvPr/>
            </p:nvGrpSpPr>
            <p:grpSpPr>
              <a:xfrm>
                <a:off x="7953284" y="6299301"/>
                <a:ext cx="1597008" cy="1597008"/>
                <a:chOff x="9437178" y="1562958"/>
                <a:chExt cx="1597009" cy="1597009"/>
              </a:xfrm>
            </p:grpSpPr>
            <p:sp>
              <p:nvSpPr>
                <p:cNvPr id="55"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6" name="椭圆 55"/>
                <p:cNvSpPr/>
                <p:nvPr/>
              </p:nvSpPr>
              <p:spPr>
                <a:xfrm>
                  <a:off x="9440289" y="1562958"/>
                  <a:ext cx="1593898" cy="1593898"/>
                </a:xfrm>
                <a:prstGeom prst="ellipse">
                  <a:avLst/>
                </a:prstGeom>
                <a:solidFill>
                  <a:srgbClr val="0066FF"/>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57"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58"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5" name="Picture 82">
              <a:extLst>
                <a:ext uri="{FF2B5EF4-FFF2-40B4-BE49-F238E27FC236}">
                  <a16:creationId xmlns:a16="http://schemas.microsoft.com/office/drawing/2014/main" id="{63E126D2-4CF5-2830-3383-512ABA5AC0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3818" y="3297931"/>
              <a:ext cx="58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组合 102"/>
          <p:cNvGrpSpPr/>
          <p:nvPr/>
        </p:nvGrpSpPr>
        <p:grpSpPr>
          <a:xfrm>
            <a:off x="7731443" y="3660157"/>
            <a:ext cx="1108687" cy="1212299"/>
            <a:chOff x="9886950" y="4535871"/>
            <a:chExt cx="1834461" cy="2005899"/>
          </a:xfrm>
        </p:grpSpPr>
        <p:sp>
          <p:nvSpPr>
            <p:cNvPr id="104" name="圆角矩形 103"/>
            <p:cNvSpPr/>
            <p:nvPr/>
          </p:nvSpPr>
          <p:spPr>
            <a:xfrm>
              <a:off x="10526487" y="5428190"/>
              <a:ext cx="328183" cy="13463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05" name="圆角矩形 104"/>
            <p:cNvSpPr/>
            <p:nvPr/>
          </p:nvSpPr>
          <p:spPr>
            <a:xfrm rot="1452078">
              <a:off x="10593807" y="5007442"/>
              <a:ext cx="286109" cy="488068"/>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106"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07" name="椭圆 106"/>
            <p:cNvSpPr/>
            <p:nvPr/>
          </p:nvSpPr>
          <p:spPr>
            <a:xfrm>
              <a:off x="10644296" y="5276721"/>
              <a:ext cx="100980" cy="1009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cxnSp>
          <p:nvCxnSpPr>
            <p:cNvPr id="108" name="直接连接符 107"/>
            <p:cNvCxnSpPr>
              <a:stCxn id="104" idx="2"/>
            </p:cNvCxnSpPr>
            <p:nvPr/>
          </p:nvCxnSpPr>
          <p:spPr>
            <a:xfrm flipH="1">
              <a:off x="10686371" y="5562830"/>
              <a:ext cx="4207" cy="950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10274038" y="5565635"/>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0806985" y="5551610"/>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0080494" y="6530550"/>
              <a:ext cx="1489448"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9886950" y="6541770"/>
              <a:ext cx="103784"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665311" y="6527745"/>
              <a:ext cx="56100"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3495" y="4455518"/>
              <a:ext cx="79608" cy="82479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5" name="矩形 114"/>
            <p:cNvSpPr/>
            <p:nvPr/>
          </p:nvSpPr>
          <p:spPr>
            <a:xfrm rot="17559220">
              <a:off x="10743004" y="4722219"/>
              <a:ext cx="79608" cy="824798"/>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6" name="矩形 115"/>
            <p:cNvSpPr/>
            <p:nvPr/>
          </p:nvSpPr>
          <p:spPr>
            <a:xfrm rot="17559220">
              <a:off x="10372657" y="4488927"/>
              <a:ext cx="84972" cy="178859"/>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17" name="矩形 116"/>
            <p:cNvSpPr/>
            <p:nvPr/>
          </p:nvSpPr>
          <p:spPr>
            <a:xfrm rot="17559220">
              <a:off x="11189014" y="5155725"/>
              <a:ext cx="256730" cy="87380"/>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sp>
        <p:nvSpPr>
          <p:cNvPr id="132" name="Rounded Rectangle 131"/>
          <p:cNvSpPr/>
          <p:nvPr/>
        </p:nvSpPr>
        <p:spPr>
          <a:xfrm>
            <a:off x="3850393" y="4224043"/>
            <a:ext cx="4222305" cy="820254"/>
          </a:xfrm>
          <a:prstGeom prst="roundRect">
            <a:avLst>
              <a:gd name="adj" fmla="val 50000"/>
            </a:avLst>
          </a:prstGeom>
          <a:solidFill>
            <a:srgbClr val="CC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HƯỚNG </a:t>
            </a:r>
            <a:r>
              <a:rPr lang="en-US" sz="2800" dirty="0" smtClean="0">
                <a:latin typeface="Times New Roman" panose="02020603050405020304" pitchFamily="18" charset="0"/>
                <a:cs typeface="Times New Roman" panose="02020603050405020304" pitchFamily="18" charset="0"/>
              </a:rPr>
              <a:t>DẪN HỌC BÀI</a:t>
            </a:r>
            <a:endParaRPr lang="en-US" sz="2800" dirty="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3001711" y="4098058"/>
            <a:ext cx="1089623" cy="1033449"/>
            <a:chOff x="3915651" y="4107365"/>
            <a:chExt cx="886894" cy="883460"/>
          </a:xfrm>
        </p:grpSpPr>
        <p:grpSp>
          <p:nvGrpSpPr>
            <p:cNvPr id="87" name="组合 75"/>
            <p:cNvGrpSpPr/>
            <p:nvPr/>
          </p:nvGrpSpPr>
          <p:grpSpPr>
            <a:xfrm>
              <a:off x="3915651" y="4107365"/>
              <a:ext cx="886894" cy="883460"/>
              <a:chOff x="7953284" y="6299301"/>
              <a:chExt cx="1604209" cy="1597996"/>
            </a:xfrm>
          </p:grpSpPr>
          <p:sp>
            <p:nvSpPr>
              <p:cNvPr id="88"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grpSp>
            <p:nvGrpSpPr>
              <p:cNvPr id="90" name="组合 53"/>
              <p:cNvGrpSpPr/>
              <p:nvPr/>
            </p:nvGrpSpPr>
            <p:grpSpPr>
              <a:xfrm>
                <a:off x="7953284" y="6299301"/>
                <a:ext cx="1597008" cy="1597008"/>
                <a:chOff x="9437178" y="1562958"/>
                <a:chExt cx="1597009" cy="1597009"/>
              </a:xfrm>
            </p:grpSpPr>
            <p:sp>
              <p:nvSpPr>
                <p:cNvPr id="92"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3" name="椭圆 55"/>
                <p:cNvSpPr/>
                <p:nvPr/>
              </p:nvSpPr>
              <p:spPr>
                <a:xfrm>
                  <a:off x="9440289" y="1562958"/>
                  <a:ext cx="1593898" cy="1593898"/>
                </a:xfrm>
                <a:prstGeom prst="ellipse">
                  <a:avLst/>
                </a:prstGeom>
                <a:solidFill>
                  <a:srgbClr val="CC00CC"/>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a:ea typeface="宋体" panose="02010600030101010101" pitchFamily="2" charset="-122"/>
                  </a:endParaRPr>
                </a:p>
              </p:txBody>
            </p:sp>
            <p:sp>
              <p:nvSpPr>
                <p:cNvPr id="124"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sp>
              <p:nvSpPr>
                <p:cNvPr id="125"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a:ea typeface="宋体" panose="02010600030101010101" pitchFamily="2" charset="-122"/>
                  </a:endParaRPr>
                </a:p>
              </p:txBody>
            </p:sp>
          </p:grpSp>
        </p:grpSp>
        <p:pic>
          <p:nvPicPr>
            <p:cNvPr id="86" name="Picture 85">
              <a:extLst>
                <a:ext uri="{FF2B5EF4-FFF2-40B4-BE49-F238E27FC236}">
                  <a16:creationId xmlns:a16="http://schemas.microsoft.com/office/drawing/2014/main" id="{811DEAF7-1914-C019-25E9-7BFAB352E6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907" y="4273539"/>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857563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14:presetBounceEnd="50000">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125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250" fill="hold"/>
                                            <p:tgtEl>
                                              <p:spTgt spid="2"/>
                                            </p:tgtEl>
                                            <p:attrNameLst>
                                              <p:attrName>ppt_x</p:attrName>
                                            </p:attrNameLst>
                                          </p:cBhvr>
                                          <p:tavLst>
                                            <p:tav tm="0">
                                              <p:val>
                                                <p:strVal val="0-#ppt_w/2"/>
                                              </p:val>
                                            </p:tav>
                                            <p:tav tm="100000">
                                              <p:val>
                                                <p:strVal val="#ppt_x"/>
                                              </p:val>
                                            </p:tav>
                                          </p:tavLst>
                                        </p:anim>
                                        <p:anim calcmode="lin" valueType="num">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56" name="Google Shape;156;p2"/>
          <p:cNvPicPr preferRelativeResize="0"/>
          <p:nvPr/>
        </p:nvPicPr>
        <p:blipFill rotWithShape="1">
          <a:blip r:embed="rId5">
            <a:alphaModFix/>
          </a:blip>
          <a:srcRect/>
          <a:stretch/>
        </p:blipFill>
        <p:spPr>
          <a:xfrm>
            <a:off x="6828235" y="-22622"/>
            <a:ext cx="3071813" cy="107157"/>
          </a:xfrm>
          <a:prstGeom prst="rect">
            <a:avLst/>
          </a:prstGeom>
          <a:noFill/>
          <a:ln>
            <a:noFill/>
          </a:ln>
        </p:spPr>
      </p:pic>
      <p:pic>
        <p:nvPicPr>
          <p:cNvPr id="167" name="Google Shape;167;p2"/>
          <p:cNvPicPr preferRelativeResize="0"/>
          <p:nvPr/>
        </p:nvPicPr>
        <p:blipFill rotWithShape="1">
          <a:blip r:embed="rId5">
            <a:alphaModFix/>
          </a:blip>
          <a:srcRect/>
          <a:stretch/>
        </p:blipFill>
        <p:spPr>
          <a:xfrm>
            <a:off x="6878241" y="4830367"/>
            <a:ext cx="3071813" cy="107156"/>
          </a:xfrm>
          <a:prstGeom prst="rect">
            <a:avLst/>
          </a:prstGeom>
          <a:noFill/>
          <a:ln>
            <a:noFill/>
          </a:ln>
        </p:spPr>
      </p:pic>
      <p:grpSp>
        <p:nvGrpSpPr>
          <p:cNvPr id="2" name="Group 1"/>
          <p:cNvGrpSpPr/>
          <p:nvPr/>
        </p:nvGrpSpPr>
        <p:grpSpPr>
          <a:xfrm>
            <a:off x="-304800" y="-33337"/>
            <a:ext cx="10254853" cy="5199460"/>
            <a:chOff x="912019" y="-33337"/>
            <a:chExt cx="7680723" cy="5199460"/>
          </a:xfrm>
        </p:grpSpPr>
        <p:pic>
          <p:nvPicPr>
            <p:cNvPr id="89" name="Google Shape;89;p2"/>
            <p:cNvPicPr preferRelativeResize="0"/>
            <p:nvPr/>
          </p:nvPicPr>
          <p:blipFill rotWithShape="1">
            <a:blip r:embed="rId6">
              <a:alphaModFix/>
            </a:blip>
            <a:srcRect/>
            <a:stretch/>
          </p:blipFill>
          <p:spPr>
            <a:xfrm>
              <a:off x="1143000" y="2286000"/>
              <a:ext cx="6858000" cy="2857500"/>
            </a:xfrm>
            <a:prstGeom prst="rect">
              <a:avLst/>
            </a:prstGeom>
            <a:noFill/>
            <a:ln>
              <a:noFill/>
            </a:ln>
          </p:spPr>
        </p:pic>
        <p:pic>
          <p:nvPicPr>
            <p:cNvPr id="90" name="Google Shape;90;p2"/>
            <p:cNvPicPr preferRelativeResize="0"/>
            <p:nvPr/>
          </p:nvPicPr>
          <p:blipFill rotWithShape="1">
            <a:blip r:embed="rId7">
              <a:alphaModFix/>
            </a:blip>
            <a:srcRect/>
            <a:stretch/>
          </p:blipFill>
          <p:spPr>
            <a:xfrm>
              <a:off x="1143000" y="0"/>
              <a:ext cx="6858000" cy="4343400"/>
            </a:xfrm>
            <a:prstGeom prst="rect">
              <a:avLst/>
            </a:prstGeom>
            <a:noFill/>
            <a:ln>
              <a:noFill/>
            </a:ln>
            <a:effectLst>
              <a:outerShdw blurRad="292100" dist="139700" dir="2700000" algn="tl" rotWithShape="0">
                <a:srgbClr val="333333">
                  <a:alpha val="64705"/>
                </a:srgbClr>
              </a:outerShdw>
            </a:effectLst>
          </p:spPr>
        </p:pic>
        <p:sp>
          <p:nvSpPr>
            <p:cNvPr id="91" name="Google Shape;91;p2"/>
            <p:cNvSpPr/>
            <p:nvPr/>
          </p:nvSpPr>
          <p:spPr>
            <a:xfrm>
              <a:off x="6552010" y="4077891"/>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1        200</a:t>
              </a:r>
              <a:endParaRPr sz="1050"/>
            </a:p>
          </p:txBody>
        </p:sp>
        <p:sp>
          <p:nvSpPr>
            <p:cNvPr id="92" name="Google Shape;92;p2"/>
            <p:cNvSpPr/>
            <p:nvPr/>
          </p:nvSpPr>
          <p:spPr>
            <a:xfrm>
              <a:off x="6541294" y="3829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2        400</a:t>
              </a:r>
              <a:endParaRPr sz="1050"/>
            </a:p>
          </p:txBody>
        </p:sp>
        <p:sp>
          <p:nvSpPr>
            <p:cNvPr id="93" name="Google Shape;93;p2"/>
            <p:cNvSpPr/>
            <p:nvPr/>
          </p:nvSpPr>
          <p:spPr>
            <a:xfrm>
              <a:off x="6541294" y="35433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3        600</a:t>
              </a:r>
              <a:endParaRPr sz="1050"/>
            </a:p>
          </p:txBody>
        </p:sp>
        <p:sp>
          <p:nvSpPr>
            <p:cNvPr id="94" name="Google Shape;94;p2"/>
            <p:cNvSpPr/>
            <p:nvPr/>
          </p:nvSpPr>
          <p:spPr>
            <a:xfrm>
              <a:off x="6572250" y="32575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4        1000</a:t>
              </a:r>
              <a:endParaRPr sz="1050"/>
            </a:p>
          </p:txBody>
        </p:sp>
        <p:sp>
          <p:nvSpPr>
            <p:cNvPr id="95" name="Google Shape;95;p2"/>
            <p:cNvSpPr/>
            <p:nvPr/>
          </p:nvSpPr>
          <p:spPr>
            <a:xfrm>
              <a:off x="6613922" y="29718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5        2,000</a:t>
              </a:r>
              <a:endParaRPr sz="1050"/>
            </a:p>
          </p:txBody>
        </p:sp>
        <p:sp>
          <p:nvSpPr>
            <p:cNvPr id="96" name="Google Shape;96;p2"/>
            <p:cNvSpPr/>
            <p:nvPr/>
          </p:nvSpPr>
          <p:spPr>
            <a:xfrm>
              <a:off x="6603206" y="2686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6        3,000</a:t>
              </a:r>
              <a:endParaRPr sz="1050"/>
            </a:p>
          </p:txBody>
        </p:sp>
        <p:sp>
          <p:nvSpPr>
            <p:cNvPr id="97" name="Google Shape;97;p2"/>
            <p:cNvSpPr/>
            <p:nvPr/>
          </p:nvSpPr>
          <p:spPr>
            <a:xfrm>
              <a:off x="6603206" y="2457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7        6,000</a:t>
              </a:r>
              <a:endParaRPr sz="1050"/>
            </a:p>
          </p:txBody>
        </p:sp>
        <p:sp>
          <p:nvSpPr>
            <p:cNvPr id="98" name="Google Shape;98;p2"/>
            <p:cNvSpPr/>
            <p:nvPr/>
          </p:nvSpPr>
          <p:spPr>
            <a:xfrm>
              <a:off x="6613922" y="21717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8        10,000</a:t>
              </a:r>
              <a:endParaRPr sz="1050"/>
            </a:p>
          </p:txBody>
        </p:sp>
        <p:sp>
          <p:nvSpPr>
            <p:cNvPr id="99" name="Google Shape;99;p2"/>
            <p:cNvSpPr/>
            <p:nvPr/>
          </p:nvSpPr>
          <p:spPr>
            <a:xfrm>
              <a:off x="6613922" y="18859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9        14,000</a:t>
              </a:r>
              <a:endParaRPr sz="1050"/>
            </a:p>
          </p:txBody>
        </p:sp>
        <p:sp>
          <p:nvSpPr>
            <p:cNvPr id="100" name="Google Shape;100;p2"/>
            <p:cNvSpPr/>
            <p:nvPr/>
          </p:nvSpPr>
          <p:spPr>
            <a:xfrm>
              <a:off x="6572250" y="16002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10        20,000</a:t>
              </a:r>
              <a:endParaRPr sz="1050"/>
            </a:p>
          </p:txBody>
        </p:sp>
        <p:sp>
          <p:nvSpPr>
            <p:cNvPr id="101" name="Google Shape;101;p2"/>
            <p:cNvSpPr/>
            <p:nvPr/>
          </p:nvSpPr>
          <p:spPr>
            <a:xfrm>
              <a:off x="6572250" y="1314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11        30,000</a:t>
              </a:r>
              <a:endParaRPr sz="1050"/>
            </a:p>
          </p:txBody>
        </p:sp>
        <p:sp>
          <p:nvSpPr>
            <p:cNvPr id="102" name="Google Shape;102;p2"/>
            <p:cNvSpPr/>
            <p:nvPr/>
          </p:nvSpPr>
          <p:spPr>
            <a:xfrm>
              <a:off x="6561535" y="10858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12        40,000</a:t>
              </a:r>
              <a:endParaRPr sz="1050"/>
            </a:p>
          </p:txBody>
        </p:sp>
        <p:sp>
          <p:nvSpPr>
            <p:cNvPr id="103" name="Google Shape;103;p2"/>
            <p:cNvSpPr/>
            <p:nvPr/>
          </p:nvSpPr>
          <p:spPr>
            <a:xfrm>
              <a:off x="6561535" y="8001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13        60,000</a:t>
              </a:r>
              <a:endParaRPr sz="1050"/>
            </a:p>
          </p:txBody>
        </p:sp>
        <p:sp>
          <p:nvSpPr>
            <p:cNvPr id="104" name="Google Shape;104;p2"/>
            <p:cNvSpPr/>
            <p:nvPr/>
          </p:nvSpPr>
          <p:spPr>
            <a:xfrm>
              <a:off x="6556772" y="5143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14        85,000</a:t>
              </a:r>
              <a:endParaRPr sz="1050"/>
            </a:p>
          </p:txBody>
        </p:sp>
        <p:sp>
          <p:nvSpPr>
            <p:cNvPr id="105" name="Google Shape;105;p2"/>
            <p:cNvSpPr/>
            <p:nvPr/>
          </p:nvSpPr>
          <p:spPr>
            <a:xfrm>
              <a:off x="6572250" y="2286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15        100,000</a:t>
              </a:r>
              <a:endParaRPr sz="1050"/>
            </a:p>
          </p:txBody>
        </p:sp>
        <p:sp>
          <p:nvSpPr>
            <p:cNvPr id="106" name="Google Shape;106;p2"/>
            <p:cNvSpPr/>
            <p:nvPr/>
          </p:nvSpPr>
          <p:spPr>
            <a:xfrm>
              <a:off x="6721078" y="4114800"/>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7" name="Google Shape;107;p2"/>
            <p:cNvSpPr/>
            <p:nvPr/>
          </p:nvSpPr>
          <p:spPr>
            <a:xfrm>
              <a:off x="6721078" y="3857625"/>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8" name="Google Shape;108;p2"/>
            <p:cNvSpPr/>
            <p:nvPr/>
          </p:nvSpPr>
          <p:spPr>
            <a:xfrm>
              <a:off x="6721078" y="3604022"/>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09" name="Google Shape;109;p2"/>
            <p:cNvSpPr/>
            <p:nvPr/>
          </p:nvSpPr>
          <p:spPr>
            <a:xfrm>
              <a:off x="6721078" y="3320654"/>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0" name="Google Shape;110;p2"/>
            <p:cNvSpPr/>
            <p:nvPr/>
          </p:nvSpPr>
          <p:spPr>
            <a:xfrm>
              <a:off x="6721078" y="3034904"/>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1" name="Google Shape;111;p2"/>
            <p:cNvSpPr/>
            <p:nvPr/>
          </p:nvSpPr>
          <p:spPr>
            <a:xfrm>
              <a:off x="6721078" y="2755106"/>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2" name="Google Shape;112;p2"/>
            <p:cNvSpPr/>
            <p:nvPr/>
          </p:nvSpPr>
          <p:spPr>
            <a:xfrm>
              <a:off x="6721079" y="2491979"/>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3" name="Google Shape;113;p2"/>
            <p:cNvSpPr/>
            <p:nvPr/>
          </p:nvSpPr>
          <p:spPr>
            <a:xfrm>
              <a:off x="6721079" y="221694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4" name="Google Shape;114;p2"/>
            <p:cNvSpPr/>
            <p:nvPr/>
          </p:nvSpPr>
          <p:spPr>
            <a:xfrm>
              <a:off x="6721079" y="194905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5" name="Google Shape;115;p2"/>
            <p:cNvSpPr/>
            <p:nvPr/>
          </p:nvSpPr>
          <p:spPr>
            <a:xfrm>
              <a:off x="6721079" y="1669256"/>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6" name="Google Shape;116;p2"/>
            <p:cNvSpPr/>
            <p:nvPr/>
          </p:nvSpPr>
          <p:spPr>
            <a:xfrm>
              <a:off x="6709172" y="13775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7" name="Google Shape;117;p2"/>
            <p:cNvSpPr/>
            <p:nvPr/>
          </p:nvSpPr>
          <p:spPr>
            <a:xfrm>
              <a:off x="6703219" y="1114425"/>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8" name="Google Shape;118;p2"/>
            <p:cNvSpPr/>
            <p:nvPr/>
          </p:nvSpPr>
          <p:spPr>
            <a:xfrm>
              <a:off x="6703219" y="851297"/>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19" name="Google Shape;119;p2"/>
            <p:cNvSpPr/>
            <p:nvPr/>
          </p:nvSpPr>
          <p:spPr>
            <a:xfrm>
              <a:off x="6703219" y="5774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0" name="Google Shape;120;p2"/>
            <p:cNvSpPr/>
            <p:nvPr/>
          </p:nvSpPr>
          <p:spPr>
            <a:xfrm>
              <a:off x="6686550" y="279797"/>
              <a:ext cx="122634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1" name="Google Shape;121;p2"/>
            <p:cNvSpPr/>
            <p:nvPr/>
          </p:nvSpPr>
          <p:spPr>
            <a:xfrm>
              <a:off x="6721079" y="3034904"/>
              <a:ext cx="121562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2" name="Google Shape;122;p2"/>
            <p:cNvSpPr/>
            <p:nvPr/>
          </p:nvSpPr>
          <p:spPr>
            <a:xfrm>
              <a:off x="6716316" y="1668066"/>
              <a:ext cx="1213247"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sp>
          <p:nvSpPr>
            <p:cNvPr id="123" name="Google Shape;123;p2"/>
            <p:cNvSpPr/>
            <p:nvPr/>
          </p:nvSpPr>
          <p:spPr>
            <a:xfrm>
              <a:off x="6684169" y="284560"/>
              <a:ext cx="122872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24" name="Google Shape;124;p2"/>
            <p:cNvPicPr preferRelativeResize="0"/>
            <p:nvPr/>
          </p:nvPicPr>
          <p:blipFill rotWithShape="1">
            <a:blip r:embed="rId8">
              <a:alphaModFix/>
            </a:blip>
            <a:srcRect/>
            <a:stretch/>
          </p:blipFill>
          <p:spPr>
            <a:xfrm>
              <a:off x="3924300" y="4400550"/>
              <a:ext cx="1314450" cy="347663"/>
            </a:xfrm>
            <a:prstGeom prst="rect">
              <a:avLst/>
            </a:prstGeom>
            <a:noFill/>
            <a:ln>
              <a:noFill/>
            </a:ln>
          </p:spPr>
        </p:pic>
        <p:pic>
          <p:nvPicPr>
            <p:cNvPr id="125" name="Google Shape;125;p2"/>
            <p:cNvPicPr preferRelativeResize="0"/>
            <p:nvPr/>
          </p:nvPicPr>
          <p:blipFill rotWithShape="1">
            <a:blip r:embed="rId8">
              <a:alphaModFix/>
            </a:blip>
            <a:srcRect/>
            <a:stretch/>
          </p:blipFill>
          <p:spPr>
            <a:xfrm>
              <a:off x="5543550" y="4391025"/>
              <a:ext cx="1314450" cy="347663"/>
            </a:xfrm>
            <a:prstGeom prst="rect">
              <a:avLst/>
            </a:prstGeom>
            <a:noFill/>
            <a:ln>
              <a:noFill/>
            </a:ln>
          </p:spPr>
        </p:pic>
        <p:grpSp>
          <p:nvGrpSpPr>
            <p:cNvPr id="126" name="Google Shape;126;p2"/>
            <p:cNvGrpSpPr/>
            <p:nvPr/>
          </p:nvGrpSpPr>
          <p:grpSpPr>
            <a:xfrm>
              <a:off x="1348978" y="1943101"/>
              <a:ext cx="822722" cy="822722"/>
              <a:chOff x="274638" y="2590800"/>
              <a:chExt cx="1096962" cy="1096963"/>
            </a:xfrm>
          </p:grpSpPr>
          <p:sp>
            <p:nvSpPr>
              <p:cNvPr id="127" name="Google Shape;127;p2"/>
              <p:cNvSpPr/>
              <p:nvPr/>
            </p:nvSpPr>
            <p:spPr>
              <a:xfrm>
                <a:off x="274638" y="25908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28" name="Google Shape;128;p2"/>
              <p:cNvPicPr preferRelativeResize="0"/>
              <p:nvPr/>
            </p:nvPicPr>
            <p:blipFill rotWithShape="1">
              <a:blip r:embed="rId9">
                <a:alphaModFix/>
              </a:blip>
              <a:srcRect/>
              <a:stretch/>
            </p:blipFill>
            <p:spPr>
              <a:xfrm>
                <a:off x="381000" y="2667000"/>
                <a:ext cx="914400" cy="914400"/>
              </a:xfrm>
              <a:prstGeom prst="rect">
                <a:avLst/>
              </a:prstGeom>
              <a:noFill/>
              <a:ln>
                <a:noFill/>
              </a:ln>
            </p:spPr>
          </p:pic>
        </p:grpSp>
        <p:grpSp>
          <p:nvGrpSpPr>
            <p:cNvPr id="129" name="Google Shape;129;p2"/>
            <p:cNvGrpSpPr/>
            <p:nvPr/>
          </p:nvGrpSpPr>
          <p:grpSpPr>
            <a:xfrm>
              <a:off x="1375172" y="3006328"/>
              <a:ext cx="822722" cy="822722"/>
              <a:chOff x="309563" y="4008438"/>
              <a:chExt cx="1096962" cy="1096962"/>
            </a:xfrm>
          </p:grpSpPr>
          <p:sp>
            <p:nvSpPr>
              <p:cNvPr id="130" name="Google Shape;130;p2"/>
              <p:cNvSpPr/>
              <p:nvPr/>
            </p:nvSpPr>
            <p:spPr>
              <a:xfrm>
                <a:off x="309563" y="4008438"/>
                <a:ext cx="1096962" cy="1096962"/>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31" name="Google Shape;131;p2"/>
              <p:cNvPicPr preferRelativeResize="0"/>
              <p:nvPr/>
            </p:nvPicPr>
            <p:blipFill rotWithShape="1">
              <a:blip r:embed="rId10">
                <a:alphaModFix/>
              </a:blip>
              <a:srcRect/>
              <a:stretch/>
            </p:blipFill>
            <p:spPr>
              <a:xfrm>
                <a:off x="457200" y="4046538"/>
                <a:ext cx="914400" cy="914400"/>
              </a:xfrm>
              <a:prstGeom prst="rect">
                <a:avLst/>
              </a:prstGeom>
              <a:noFill/>
              <a:ln>
                <a:noFill/>
              </a:ln>
            </p:spPr>
          </p:pic>
        </p:grpSp>
        <p:grpSp>
          <p:nvGrpSpPr>
            <p:cNvPr id="132" name="Google Shape;132;p2"/>
            <p:cNvGrpSpPr/>
            <p:nvPr/>
          </p:nvGrpSpPr>
          <p:grpSpPr>
            <a:xfrm>
              <a:off x="1348978" y="876301"/>
              <a:ext cx="822722" cy="822722"/>
              <a:chOff x="274638" y="1168400"/>
              <a:chExt cx="1096962" cy="1096963"/>
            </a:xfrm>
          </p:grpSpPr>
          <p:sp>
            <p:nvSpPr>
              <p:cNvPr id="133" name="Google Shape;133;p2"/>
              <p:cNvSpPr/>
              <p:nvPr/>
            </p:nvSpPr>
            <p:spPr>
              <a:xfrm>
                <a:off x="274638" y="11684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a:ea typeface="Calibri"/>
                  <a:cs typeface="Calibri"/>
                  <a:sym typeface="Calibri"/>
                </a:endParaRPr>
              </a:p>
            </p:txBody>
          </p:sp>
          <p:pic>
            <p:nvPicPr>
              <p:cNvPr id="134" name="Google Shape;134;p2"/>
              <p:cNvPicPr preferRelativeResize="0"/>
              <p:nvPr/>
            </p:nvPicPr>
            <p:blipFill rotWithShape="1">
              <a:blip r:embed="rId11">
                <a:alphaModFix/>
              </a:blip>
              <a:srcRect/>
              <a:stretch/>
            </p:blipFill>
            <p:spPr>
              <a:xfrm>
                <a:off x="368300" y="1260475"/>
                <a:ext cx="914400" cy="914400"/>
              </a:xfrm>
              <a:prstGeom prst="rect">
                <a:avLst/>
              </a:prstGeom>
              <a:noFill/>
              <a:ln>
                <a:noFill/>
              </a:ln>
            </p:spPr>
          </p:pic>
        </p:grpSp>
        <p:pic>
          <p:nvPicPr>
            <p:cNvPr id="137" name="Google Shape;137;p2"/>
            <p:cNvPicPr preferRelativeResize="0"/>
            <p:nvPr/>
          </p:nvPicPr>
          <p:blipFill rotWithShape="1">
            <a:blip r:embed="rId5">
              <a:alphaModFix/>
            </a:blip>
            <a:srcRect/>
            <a:stretch/>
          </p:blipFill>
          <p:spPr>
            <a:xfrm>
              <a:off x="978694" y="4819651"/>
              <a:ext cx="3071813" cy="107156"/>
            </a:xfrm>
            <a:prstGeom prst="rect">
              <a:avLst/>
            </a:prstGeom>
            <a:noFill/>
            <a:ln>
              <a:noFill/>
            </a:ln>
          </p:spPr>
        </p:pic>
        <p:pic>
          <p:nvPicPr>
            <p:cNvPr id="138" name="Google Shape;138;p2"/>
            <p:cNvPicPr preferRelativeResize="0"/>
            <p:nvPr/>
          </p:nvPicPr>
          <p:blipFill rotWithShape="1">
            <a:blip r:embed="rId12">
              <a:alphaModFix/>
            </a:blip>
            <a:srcRect/>
            <a:stretch/>
          </p:blipFill>
          <p:spPr>
            <a:xfrm>
              <a:off x="1092994" y="4929188"/>
              <a:ext cx="1121569" cy="221456"/>
            </a:xfrm>
            <a:prstGeom prst="rect">
              <a:avLst/>
            </a:prstGeom>
            <a:noFill/>
            <a:ln>
              <a:noFill/>
            </a:ln>
          </p:spPr>
        </p:pic>
        <p:pic>
          <p:nvPicPr>
            <p:cNvPr id="139" name="Google Shape;139;p2"/>
            <p:cNvPicPr preferRelativeResize="0"/>
            <p:nvPr/>
          </p:nvPicPr>
          <p:blipFill rotWithShape="1">
            <a:blip r:embed="rId13">
              <a:alphaModFix/>
            </a:blip>
            <a:srcRect/>
            <a:stretch/>
          </p:blipFill>
          <p:spPr>
            <a:xfrm>
              <a:off x="1183482" y="79772"/>
              <a:ext cx="921544" cy="400050"/>
            </a:xfrm>
            <a:prstGeom prst="rect">
              <a:avLst/>
            </a:prstGeom>
            <a:noFill/>
            <a:ln>
              <a:noFill/>
            </a:ln>
          </p:spPr>
        </p:pic>
        <p:pic>
          <p:nvPicPr>
            <p:cNvPr id="140" name="Google Shape;140;p2"/>
            <p:cNvPicPr preferRelativeResize="0"/>
            <p:nvPr/>
          </p:nvPicPr>
          <p:blipFill rotWithShape="1">
            <a:blip r:embed="rId14">
              <a:alphaModFix/>
            </a:blip>
            <a:srcRect/>
            <a:stretch/>
          </p:blipFill>
          <p:spPr>
            <a:xfrm>
              <a:off x="1164431" y="79772"/>
              <a:ext cx="642938" cy="200025"/>
            </a:xfrm>
            <a:prstGeom prst="rect">
              <a:avLst/>
            </a:prstGeom>
            <a:noFill/>
            <a:ln>
              <a:noFill/>
            </a:ln>
          </p:spPr>
        </p:pic>
        <p:pic>
          <p:nvPicPr>
            <p:cNvPr id="141" name="Google Shape;141;p2"/>
            <p:cNvPicPr preferRelativeResize="0"/>
            <p:nvPr/>
          </p:nvPicPr>
          <p:blipFill rotWithShape="1">
            <a:blip r:embed="rId12">
              <a:alphaModFix/>
            </a:blip>
            <a:srcRect/>
            <a:stretch/>
          </p:blipFill>
          <p:spPr>
            <a:xfrm>
              <a:off x="2090738" y="4932760"/>
              <a:ext cx="1121569" cy="221456"/>
            </a:xfrm>
            <a:prstGeom prst="rect">
              <a:avLst/>
            </a:prstGeom>
            <a:noFill/>
            <a:ln>
              <a:noFill/>
            </a:ln>
          </p:spPr>
        </p:pic>
        <p:pic>
          <p:nvPicPr>
            <p:cNvPr id="142" name="Google Shape;142;p2"/>
            <p:cNvPicPr preferRelativeResize="0"/>
            <p:nvPr/>
          </p:nvPicPr>
          <p:blipFill rotWithShape="1">
            <a:blip r:embed="rId12">
              <a:alphaModFix/>
            </a:blip>
            <a:srcRect/>
            <a:stretch/>
          </p:blipFill>
          <p:spPr>
            <a:xfrm>
              <a:off x="3084910" y="4933951"/>
              <a:ext cx="1121569" cy="221456"/>
            </a:xfrm>
            <a:prstGeom prst="rect">
              <a:avLst/>
            </a:prstGeom>
            <a:noFill/>
            <a:ln>
              <a:noFill/>
            </a:ln>
          </p:spPr>
        </p:pic>
        <p:pic>
          <p:nvPicPr>
            <p:cNvPr id="143" name="Google Shape;143;p2"/>
            <p:cNvPicPr preferRelativeResize="0"/>
            <p:nvPr/>
          </p:nvPicPr>
          <p:blipFill rotWithShape="1">
            <a:blip r:embed="rId12">
              <a:alphaModFix/>
            </a:blip>
            <a:srcRect/>
            <a:stretch/>
          </p:blipFill>
          <p:spPr>
            <a:xfrm>
              <a:off x="4082654" y="4937523"/>
              <a:ext cx="1121569" cy="221456"/>
            </a:xfrm>
            <a:prstGeom prst="rect">
              <a:avLst/>
            </a:prstGeom>
            <a:noFill/>
            <a:ln>
              <a:noFill/>
            </a:ln>
          </p:spPr>
        </p:pic>
        <p:pic>
          <p:nvPicPr>
            <p:cNvPr id="144" name="Google Shape;144;p2"/>
            <p:cNvPicPr preferRelativeResize="0"/>
            <p:nvPr/>
          </p:nvPicPr>
          <p:blipFill rotWithShape="1">
            <a:blip r:embed="rId12">
              <a:alphaModFix/>
            </a:blip>
            <a:srcRect/>
            <a:stretch/>
          </p:blipFill>
          <p:spPr>
            <a:xfrm>
              <a:off x="5072063" y="4941094"/>
              <a:ext cx="1121569" cy="221456"/>
            </a:xfrm>
            <a:prstGeom prst="rect">
              <a:avLst/>
            </a:prstGeom>
            <a:noFill/>
            <a:ln>
              <a:noFill/>
            </a:ln>
          </p:spPr>
        </p:pic>
        <p:pic>
          <p:nvPicPr>
            <p:cNvPr id="145" name="Google Shape;145;p2"/>
            <p:cNvPicPr preferRelativeResize="0"/>
            <p:nvPr/>
          </p:nvPicPr>
          <p:blipFill rotWithShape="1">
            <a:blip r:embed="rId12">
              <a:alphaModFix/>
            </a:blip>
            <a:srcRect/>
            <a:stretch/>
          </p:blipFill>
          <p:spPr>
            <a:xfrm>
              <a:off x="6069807" y="4944667"/>
              <a:ext cx="1121569" cy="221456"/>
            </a:xfrm>
            <a:prstGeom prst="rect">
              <a:avLst/>
            </a:prstGeom>
            <a:noFill/>
            <a:ln>
              <a:noFill/>
            </a:ln>
          </p:spPr>
        </p:pic>
        <p:pic>
          <p:nvPicPr>
            <p:cNvPr id="146" name="Google Shape;146;p2"/>
            <p:cNvPicPr preferRelativeResize="0"/>
            <p:nvPr/>
          </p:nvPicPr>
          <p:blipFill rotWithShape="1">
            <a:blip r:embed="rId12">
              <a:alphaModFix/>
            </a:blip>
            <a:srcRect/>
            <a:stretch/>
          </p:blipFill>
          <p:spPr>
            <a:xfrm>
              <a:off x="7063979" y="4944667"/>
              <a:ext cx="1121569" cy="221456"/>
            </a:xfrm>
            <a:prstGeom prst="rect">
              <a:avLst/>
            </a:prstGeom>
            <a:noFill/>
            <a:ln>
              <a:noFill/>
            </a:ln>
          </p:spPr>
        </p:pic>
        <p:pic>
          <p:nvPicPr>
            <p:cNvPr id="147" name="Google Shape;147;p2"/>
            <p:cNvPicPr preferRelativeResize="0"/>
            <p:nvPr/>
          </p:nvPicPr>
          <p:blipFill rotWithShape="1">
            <a:blip r:embed="rId13">
              <a:alphaModFix/>
            </a:blip>
            <a:srcRect/>
            <a:stretch/>
          </p:blipFill>
          <p:spPr>
            <a:xfrm>
              <a:off x="2130029" y="71438"/>
              <a:ext cx="921544" cy="400050"/>
            </a:xfrm>
            <a:prstGeom prst="rect">
              <a:avLst/>
            </a:prstGeom>
            <a:noFill/>
            <a:ln>
              <a:noFill/>
            </a:ln>
          </p:spPr>
        </p:pic>
        <p:pic>
          <p:nvPicPr>
            <p:cNvPr id="148" name="Google Shape;148;p2"/>
            <p:cNvPicPr preferRelativeResize="0"/>
            <p:nvPr/>
          </p:nvPicPr>
          <p:blipFill rotWithShape="1">
            <a:blip r:embed="rId13">
              <a:alphaModFix/>
            </a:blip>
            <a:srcRect/>
            <a:stretch/>
          </p:blipFill>
          <p:spPr>
            <a:xfrm>
              <a:off x="3037285" y="72629"/>
              <a:ext cx="921544" cy="400050"/>
            </a:xfrm>
            <a:prstGeom prst="rect">
              <a:avLst/>
            </a:prstGeom>
            <a:noFill/>
            <a:ln>
              <a:noFill/>
            </a:ln>
          </p:spPr>
        </p:pic>
        <p:pic>
          <p:nvPicPr>
            <p:cNvPr id="149" name="Google Shape;149;p2"/>
            <p:cNvPicPr preferRelativeResize="0"/>
            <p:nvPr/>
          </p:nvPicPr>
          <p:blipFill rotWithShape="1">
            <a:blip r:embed="rId13">
              <a:alphaModFix/>
            </a:blip>
            <a:srcRect/>
            <a:stretch/>
          </p:blipFill>
          <p:spPr>
            <a:xfrm>
              <a:off x="3983832" y="64294"/>
              <a:ext cx="921544" cy="400050"/>
            </a:xfrm>
            <a:prstGeom prst="rect">
              <a:avLst/>
            </a:prstGeom>
            <a:noFill/>
            <a:ln>
              <a:noFill/>
            </a:ln>
          </p:spPr>
        </p:pic>
        <p:pic>
          <p:nvPicPr>
            <p:cNvPr id="150" name="Google Shape;150;p2"/>
            <p:cNvPicPr preferRelativeResize="0"/>
            <p:nvPr/>
          </p:nvPicPr>
          <p:blipFill rotWithShape="1">
            <a:blip r:embed="rId13">
              <a:alphaModFix/>
            </a:blip>
            <a:srcRect/>
            <a:stretch/>
          </p:blipFill>
          <p:spPr>
            <a:xfrm>
              <a:off x="4891088" y="72629"/>
              <a:ext cx="921544" cy="400050"/>
            </a:xfrm>
            <a:prstGeom prst="rect">
              <a:avLst/>
            </a:prstGeom>
            <a:noFill/>
            <a:ln>
              <a:noFill/>
            </a:ln>
          </p:spPr>
        </p:pic>
        <p:pic>
          <p:nvPicPr>
            <p:cNvPr id="151" name="Google Shape;151;p2"/>
            <p:cNvPicPr preferRelativeResize="0"/>
            <p:nvPr/>
          </p:nvPicPr>
          <p:blipFill rotWithShape="1">
            <a:blip r:embed="rId13">
              <a:alphaModFix/>
            </a:blip>
            <a:srcRect/>
            <a:stretch/>
          </p:blipFill>
          <p:spPr>
            <a:xfrm>
              <a:off x="5837635" y="64294"/>
              <a:ext cx="921544" cy="400050"/>
            </a:xfrm>
            <a:prstGeom prst="rect">
              <a:avLst/>
            </a:prstGeom>
            <a:noFill/>
            <a:ln>
              <a:noFill/>
            </a:ln>
          </p:spPr>
        </p:pic>
        <p:pic>
          <p:nvPicPr>
            <p:cNvPr id="152" name="Google Shape;152;p2"/>
            <p:cNvPicPr preferRelativeResize="0"/>
            <p:nvPr/>
          </p:nvPicPr>
          <p:blipFill rotWithShape="1">
            <a:blip r:embed="rId13">
              <a:alphaModFix/>
            </a:blip>
            <a:srcRect/>
            <a:stretch/>
          </p:blipFill>
          <p:spPr>
            <a:xfrm>
              <a:off x="6749654" y="64294"/>
              <a:ext cx="921544" cy="400050"/>
            </a:xfrm>
            <a:prstGeom prst="rect">
              <a:avLst/>
            </a:prstGeom>
            <a:noFill/>
            <a:ln>
              <a:noFill/>
            </a:ln>
          </p:spPr>
        </p:pic>
        <p:pic>
          <p:nvPicPr>
            <p:cNvPr id="153" name="Google Shape;153;p2"/>
            <p:cNvPicPr preferRelativeResize="0"/>
            <p:nvPr/>
          </p:nvPicPr>
          <p:blipFill rotWithShape="1">
            <a:blip r:embed="rId13">
              <a:alphaModFix/>
            </a:blip>
            <a:srcRect/>
            <a:stretch/>
          </p:blipFill>
          <p:spPr>
            <a:xfrm>
              <a:off x="7671198" y="73819"/>
              <a:ext cx="921544" cy="400050"/>
            </a:xfrm>
            <a:prstGeom prst="rect">
              <a:avLst/>
            </a:prstGeom>
            <a:noFill/>
            <a:ln>
              <a:noFill/>
            </a:ln>
          </p:spPr>
        </p:pic>
        <p:pic>
          <p:nvPicPr>
            <p:cNvPr id="154" name="Google Shape;154;p2"/>
            <p:cNvPicPr preferRelativeResize="0"/>
            <p:nvPr/>
          </p:nvPicPr>
          <p:blipFill rotWithShape="1">
            <a:blip r:embed="rId5">
              <a:alphaModFix/>
            </a:blip>
            <a:srcRect/>
            <a:stretch/>
          </p:blipFill>
          <p:spPr>
            <a:xfrm>
              <a:off x="912019" y="-21431"/>
              <a:ext cx="3071813" cy="107156"/>
            </a:xfrm>
            <a:prstGeom prst="rect">
              <a:avLst/>
            </a:prstGeom>
            <a:noFill/>
            <a:ln>
              <a:noFill/>
            </a:ln>
          </p:spPr>
        </p:pic>
        <p:pic>
          <p:nvPicPr>
            <p:cNvPr id="155" name="Google Shape;155;p2"/>
            <p:cNvPicPr preferRelativeResize="0"/>
            <p:nvPr/>
          </p:nvPicPr>
          <p:blipFill rotWithShape="1">
            <a:blip r:embed="rId5">
              <a:alphaModFix/>
            </a:blip>
            <a:srcRect/>
            <a:stretch/>
          </p:blipFill>
          <p:spPr>
            <a:xfrm>
              <a:off x="3871912" y="-33337"/>
              <a:ext cx="3071813" cy="107156"/>
            </a:xfrm>
            <a:prstGeom prst="rect">
              <a:avLst/>
            </a:prstGeom>
            <a:noFill/>
            <a:ln>
              <a:noFill/>
            </a:ln>
          </p:spPr>
        </p:pic>
        <p:pic>
          <p:nvPicPr>
            <p:cNvPr id="157" name="Google Shape;157;p2"/>
            <p:cNvPicPr preferRelativeResize="0"/>
            <p:nvPr/>
          </p:nvPicPr>
          <p:blipFill rotWithShape="1">
            <a:blip r:embed="rId14">
              <a:alphaModFix/>
            </a:blip>
            <a:srcRect/>
            <a:stretch/>
          </p:blipFill>
          <p:spPr>
            <a:xfrm>
              <a:off x="1828800" y="71438"/>
              <a:ext cx="642938" cy="200025"/>
            </a:xfrm>
            <a:prstGeom prst="rect">
              <a:avLst/>
            </a:prstGeom>
            <a:noFill/>
            <a:ln>
              <a:noFill/>
            </a:ln>
          </p:spPr>
        </p:pic>
        <p:pic>
          <p:nvPicPr>
            <p:cNvPr id="158" name="Google Shape;158;p2"/>
            <p:cNvPicPr preferRelativeResize="0"/>
            <p:nvPr/>
          </p:nvPicPr>
          <p:blipFill rotWithShape="1">
            <a:blip r:embed="rId14">
              <a:alphaModFix/>
            </a:blip>
            <a:srcRect/>
            <a:stretch/>
          </p:blipFill>
          <p:spPr>
            <a:xfrm>
              <a:off x="2506266" y="71438"/>
              <a:ext cx="642938" cy="200025"/>
            </a:xfrm>
            <a:prstGeom prst="rect">
              <a:avLst/>
            </a:prstGeom>
            <a:noFill/>
            <a:ln>
              <a:noFill/>
            </a:ln>
          </p:spPr>
        </p:pic>
        <p:pic>
          <p:nvPicPr>
            <p:cNvPr id="159" name="Google Shape;159;p2"/>
            <p:cNvPicPr preferRelativeResize="0"/>
            <p:nvPr/>
          </p:nvPicPr>
          <p:blipFill rotWithShape="1">
            <a:blip r:embed="rId14">
              <a:alphaModFix/>
            </a:blip>
            <a:srcRect/>
            <a:stretch/>
          </p:blipFill>
          <p:spPr>
            <a:xfrm>
              <a:off x="3170635" y="63104"/>
              <a:ext cx="642938" cy="200025"/>
            </a:xfrm>
            <a:prstGeom prst="rect">
              <a:avLst/>
            </a:prstGeom>
            <a:noFill/>
            <a:ln>
              <a:noFill/>
            </a:ln>
          </p:spPr>
        </p:pic>
        <p:pic>
          <p:nvPicPr>
            <p:cNvPr id="160" name="Google Shape;160;p2"/>
            <p:cNvPicPr preferRelativeResize="0"/>
            <p:nvPr/>
          </p:nvPicPr>
          <p:blipFill rotWithShape="1">
            <a:blip r:embed="rId14">
              <a:alphaModFix/>
            </a:blip>
            <a:srcRect/>
            <a:stretch/>
          </p:blipFill>
          <p:spPr>
            <a:xfrm>
              <a:off x="3854053" y="59531"/>
              <a:ext cx="642938" cy="200025"/>
            </a:xfrm>
            <a:prstGeom prst="rect">
              <a:avLst/>
            </a:prstGeom>
            <a:noFill/>
            <a:ln>
              <a:noFill/>
            </a:ln>
          </p:spPr>
        </p:pic>
        <p:pic>
          <p:nvPicPr>
            <p:cNvPr id="161" name="Google Shape;161;p2"/>
            <p:cNvPicPr preferRelativeResize="0"/>
            <p:nvPr/>
          </p:nvPicPr>
          <p:blipFill rotWithShape="1">
            <a:blip r:embed="rId14">
              <a:alphaModFix/>
            </a:blip>
            <a:srcRect/>
            <a:stretch/>
          </p:blipFill>
          <p:spPr>
            <a:xfrm>
              <a:off x="4518422" y="51197"/>
              <a:ext cx="642938" cy="200025"/>
            </a:xfrm>
            <a:prstGeom prst="rect">
              <a:avLst/>
            </a:prstGeom>
            <a:noFill/>
            <a:ln>
              <a:noFill/>
            </a:ln>
          </p:spPr>
        </p:pic>
        <p:pic>
          <p:nvPicPr>
            <p:cNvPr id="162" name="Google Shape;162;p2"/>
            <p:cNvPicPr preferRelativeResize="0"/>
            <p:nvPr/>
          </p:nvPicPr>
          <p:blipFill rotWithShape="1">
            <a:blip r:embed="rId14">
              <a:alphaModFix/>
            </a:blip>
            <a:srcRect/>
            <a:stretch/>
          </p:blipFill>
          <p:spPr>
            <a:xfrm>
              <a:off x="5194697" y="50006"/>
              <a:ext cx="642938" cy="200025"/>
            </a:xfrm>
            <a:prstGeom prst="rect">
              <a:avLst/>
            </a:prstGeom>
            <a:noFill/>
            <a:ln>
              <a:noFill/>
            </a:ln>
          </p:spPr>
        </p:pic>
        <p:pic>
          <p:nvPicPr>
            <p:cNvPr id="163" name="Google Shape;163;p2"/>
            <p:cNvPicPr preferRelativeResize="0"/>
            <p:nvPr/>
          </p:nvPicPr>
          <p:blipFill rotWithShape="1">
            <a:blip r:embed="rId14">
              <a:alphaModFix/>
            </a:blip>
            <a:srcRect/>
            <a:stretch/>
          </p:blipFill>
          <p:spPr>
            <a:xfrm>
              <a:off x="5859066" y="41672"/>
              <a:ext cx="642938" cy="200025"/>
            </a:xfrm>
            <a:prstGeom prst="rect">
              <a:avLst/>
            </a:prstGeom>
            <a:noFill/>
            <a:ln>
              <a:noFill/>
            </a:ln>
          </p:spPr>
        </p:pic>
        <p:pic>
          <p:nvPicPr>
            <p:cNvPr id="164" name="Google Shape;164;p2"/>
            <p:cNvPicPr preferRelativeResize="0"/>
            <p:nvPr/>
          </p:nvPicPr>
          <p:blipFill rotWithShape="1">
            <a:blip r:embed="rId14">
              <a:alphaModFix/>
            </a:blip>
            <a:srcRect/>
            <a:stretch/>
          </p:blipFill>
          <p:spPr>
            <a:xfrm>
              <a:off x="6556772" y="59531"/>
              <a:ext cx="642938" cy="200025"/>
            </a:xfrm>
            <a:prstGeom prst="rect">
              <a:avLst/>
            </a:prstGeom>
            <a:noFill/>
            <a:ln>
              <a:noFill/>
            </a:ln>
          </p:spPr>
        </p:pic>
        <p:pic>
          <p:nvPicPr>
            <p:cNvPr id="165" name="Google Shape;165;p2"/>
            <p:cNvPicPr preferRelativeResize="0"/>
            <p:nvPr/>
          </p:nvPicPr>
          <p:blipFill rotWithShape="1">
            <a:blip r:embed="rId14">
              <a:alphaModFix/>
            </a:blip>
            <a:srcRect/>
            <a:stretch/>
          </p:blipFill>
          <p:spPr>
            <a:xfrm>
              <a:off x="7221141" y="51197"/>
              <a:ext cx="642938" cy="200025"/>
            </a:xfrm>
            <a:prstGeom prst="rect">
              <a:avLst/>
            </a:prstGeom>
            <a:noFill/>
            <a:ln>
              <a:noFill/>
            </a:ln>
          </p:spPr>
        </p:pic>
        <p:pic>
          <p:nvPicPr>
            <p:cNvPr id="166" name="Google Shape;166;p2"/>
            <p:cNvPicPr preferRelativeResize="0"/>
            <p:nvPr/>
          </p:nvPicPr>
          <p:blipFill rotWithShape="1">
            <a:blip r:embed="rId5">
              <a:alphaModFix/>
            </a:blip>
            <a:srcRect/>
            <a:stretch/>
          </p:blipFill>
          <p:spPr>
            <a:xfrm>
              <a:off x="3924300" y="4830367"/>
              <a:ext cx="3071813" cy="107156"/>
            </a:xfrm>
            <a:prstGeom prst="rect">
              <a:avLst/>
            </a:prstGeom>
            <a:noFill/>
            <a:ln>
              <a:noFill/>
            </a:ln>
          </p:spPr>
        </p:pic>
        <p:pic>
          <p:nvPicPr>
            <p:cNvPr id="168" name="Google Shape;168;p2"/>
            <p:cNvPicPr preferRelativeResize="0"/>
            <p:nvPr/>
          </p:nvPicPr>
          <p:blipFill rotWithShape="1">
            <a:blip r:embed="rId8">
              <a:alphaModFix/>
            </a:blip>
            <a:srcRect/>
            <a:stretch/>
          </p:blipFill>
          <p:spPr>
            <a:xfrm>
              <a:off x="2394347" y="4391025"/>
              <a:ext cx="1314450" cy="347663"/>
            </a:xfrm>
            <a:prstGeom prst="rect">
              <a:avLst/>
            </a:prstGeom>
            <a:noFill/>
            <a:ln>
              <a:noFill/>
            </a:ln>
          </p:spPr>
        </p:pic>
      </p:grpSp>
      <p:pic>
        <p:nvPicPr>
          <p:cNvPr id="85"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63579" y="4406945"/>
            <a:ext cx="365522" cy="365522"/>
          </a:xfrm>
          <a:prstGeom prst="rect">
            <a:avLst/>
          </a:prstGeom>
        </p:spPr>
      </p:pic>
      <p:sp>
        <p:nvSpPr>
          <p:cNvPr id="3" name="Rounded Rectangle 2"/>
          <p:cNvSpPr/>
          <p:nvPr/>
        </p:nvSpPr>
        <p:spPr>
          <a:xfrm>
            <a:off x="5451" y="59531"/>
            <a:ext cx="2955164" cy="642938"/>
          </a:xfrm>
          <a:prstGeom prst="roundRect">
            <a:avLst>
              <a:gd name="adj" fmla="val 50000"/>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KHỞI ĐỘNG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45713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8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0339" fill="hold"/>
                                        <p:tgtEl>
                                          <p:spTgt spid="85"/>
                                        </p:tgtEl>
                                      </p:cBhvr>
                                    </p:cmd>
                                  </p:childTnLst>
                                </p:cTn>
                              </p:par>
                              <p:par>
                                <p:cTn id="10" presetID="3" presetClass="mediacall" presetSubtype="0" fill="hold" nodeType="withEffect">
                                  <p:stCondLst>
                                    <p:cond delay="0"/>
                                  </p:stCondLst>
                                  <p:childTnLst>
                                    <p:cmd type="call" cmd="stop">
                                      <p:cBhvr>
                                        <p:cTn id="11" dur="1" fill="hold"/>
                                        <p:tgtEl>
                                          <p:spTgt spid="85"/>
                                        </p:tgtEl>
                                      </p:cBhvr>
                                    </p:cmd>
                                  </p:childTnLst>
                                </p:cTn>
                              </p:par>
                              <p:par>
                                <p:cTn id="12" presetID="3" presetClass="mediacall" presetSubtype="0" fill="hold" nodeType="withEffect">
                                  <p:stCondLst>
                                    <p:cond delay="0"/>
                                  </p:stCondLst>
                                  <p:childTnLst>
                                    <p:cmd type="call" cmd="stop">
                                      <p:cBhvr>
                                        <p:cTn id="13" dur="1" fill="hold"/>
                                        <p:tgtEl>
                                          <p:spTgt spid="85"/>
                                        </p:tgtEl>
                                      </p:cBhvr>
                                    </p:cmd>
                                  </p:childTnLst>
                                </p:cTn>
                              </p:par>
                              <p:par>
                                <p:cTn id="14" presetID="3" presetClass="mediacall" presetSubtype="0" fill="hold" nodeType="withEffect">
                                  <p:stCondLst>
                                    <p:cond delay="0"/>
                                  </p:stCondLst>
                                  <p:childTnLst>
                                    <p:cmd type="call" cmd="stop">
                                      <p:cBhvr>
                                        <p:cTn id="15"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990423" y="2667600"/>
                <a:ext cx="7906113" cy="980205"/>
              </a:xfrm>
              <a:prstGeom prst="rect">
                <a:avLst/>
              </a:prstGeom>
              <a:noFill/>
            </p:spPr>
            <p:txBody>
              <a:bodyPr wrap="square" rtlCol="0">
                <a:spAutoFit/>
              </a:bodyPr>
              <a:lstStyle/>
              <a:p>
                <a:pPr defTabSz="685800">
                  <a:buClrTx/>
                  <a:defRPr/>
                </a:pPr>
                <a:r>
                  <a:rPr lang="en-US" sz="2800" kern="1200" dirty="0" smtClean="0">
                    <a:solidFill>
                      <a:prstClr val="white"/>
                    </a:solidFill>
                    <a:latin typeface="Times New Roman" panose="02020603050405020304" pitchFamily="18" charset="0"/>
                    <a:ea typeface="+mn-ea"/>
                    <a:cs typeface="Times New Roman" panose="02020603050405020304" pitchFamily="18" charset="0"/>
                  </a:rPr>
                  <a:t>Câu</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err="1">
                    <a:solidFill>
                      <a:prstClr val="white"/>
                    </a:solidFill>
                    <a:latin typeface="Times New Roman" panose="02020603050405020304" pitchFamily="18" charset="0"/>
                    <a:ea typeface="+mn-ea"/>
                    <a:cs typeface="Times New Roman" panose="02020603050405020304" pitchFamily="18" charset="0"/>
                  </a:rPr>
                  <a:t>hỏi</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smtClean="0">
                    <a:solidFill>
                      <a:prstClr val="white"/>
                    </a:solidFill>
                    <a:latin typeface="Times New Roman" panose="02020603050405020304" pitchFamily="18" charset="0"/>
                    <a:ea typeface="+mn-ea"/>
                    <a:cs typeface="Times New Roman" panose="02020603050405020304" pitchFamily="18" charset="0"/>
                  </a:rPr>
                  <a:t>1: Cho </a:t>
                </a:r>
                <a:r>
                  <a:rPr lang="en-US" sz="28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ABC </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DEF.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Biết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14:m>
                  <m:oMath xmlns:m="http://schemas.openxmlformats.org/officeDocument/2006/math">
                    <m:acc>
                      <m:accPr>
                        <m:chr m:val="̂"/>
                        <m:ctrlPr>
                          <a:rPr lang="en-US" sz="280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𝐴</m:t>
                        </m:r>
                      </m:e>
                    </m:acc>
                    <m:r>
                      <a:rPr lang="en-US" sz="2800" b="0" i="1" kern="1200" smtClean="0">
                        <a:solidFill>
                          <a:prstClr val="white"/>
                        </a:solidFill>
                        <a:latin typeface="Cambria Math" panose="02040503050406030204" pitchFamily="18" charset="0"/>
                        <a:ea typeface="+mn-ea"/>
                        <a:cs typeface="+mn-cs"/>
                      </a:rPr>
                      <m:t>=</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60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endParaRPr lang="en-US" sz="2800" b="0" i="1" kern="1200" dirty="0" smtClean="0">
                  <a:solidFill>
                    <a:prstClr val="white"/>
                  </a:solidFill>
                  <a:latin typeface="Cambria Math" panose="02040503050406030204" pitchFamily="18" charset="0"/>
                  <a:ea typeface="+mn-ea"/>
                  <a:cs typeface="+mn-cs"/>
                </a:endParaRPr>
              </a:p>
              <a:p>
                <a:pPr defTabSz="685800">
                  <a:buClrTx/>
                  <a:defRPr/>
                </a:pPr>
                <a14:m>
                  <m:oMath xmlns:m="http://schemas.openxmlformats.org/officeDocument/2006/math">
                    <m:acc>
                      <m:accPr>
                        <m:chr m:val="̂"/>
                        <m:ctrlPr>
                          <a:rPr lang="en-US" sz="2800" b="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𝐸</m:t>
                        </m:r>
                      </m:e>
                    </m:acc>
                    <m:r>
                      <a:rPr lang="en-US" sz="2800" b="0" i="1" kern="1200" smtClean="0">
                        <a:solidFill>
                          <a:prstClr val="white"/>
                        </a:solidFill>
                        <a:latin typeface="Cambria Math" panose="02040503050406030204" pitchFamily="18" charset="0"/>
                        <a:ea typeface="+mn-ea"/>
                        <a:cs typeface="+mn-cs"/>
                      </a:rPr>
                      <m:t>= </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80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r>
                  <a:rPr lang="en-US" sz="2800" kern="1200" dirty="0" err="1" smtClean="0">
                    <a:solidFill>
                      <a:prstClr val="white"/>
                    </a:solidFill>
                    <a:latin typeface="Times New Roman" panose="02020603050405020304" pitchFamily="18" charset="0"/>
                    <a:ea typeface="+mn-ea"/>
                    <a:cs typeface="Times New Roman" panose="02020603050405020304" pitchFamily="18" charset="0"/>
                  </a:rPr>
                  <a:t>Số</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đo</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góc</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C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là</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90423" y="2667600"/>
                <a:ext cx="7906113" cy="980205"/>
              </a:xfrm>
              <a:prstGeom prst="rect">
                <a:avLst/>
              </a:prstGeom>
              <a:blipFill>
                <a:blip r:embed="rId12"/>
                <a:stretch>
                  <a:fillRect l="-1542" t="-5625" b="-17500"/>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5842594" y="3806635"/>
                <a:ext cx="141947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40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842594" y="3806635"/>
                <a:ext cx="1419474" cy="523220"/>
              </a:xfrm>
              <a:prstGeom prst="rect">
                <a:avLst/>
              </a:prstGeom>
              <a:blipFill>
                <a:blip r:embed="rId13"/>
                <a:stretch>
                  <a:fillRect l="-7296"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1594216" y="4448021"/>
                <a:ext cx="1845960"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100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594216" y="4448021"/>
                <a:ext cx="1845960" cy="523220"/>
              </a:xfrm>
              <a:prstGeom prst="rect">
                <a:avLst/>
              </a:prstGeom>
              <a:blipFill>
                <a:blip r:embed="rId14"/>
                <a:stretch>
                  <a:fillRect l="-5960" t="-12941" b="-3294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659014" y="3794349"/>
                <a:ext cx="171636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59014" y="3794349"/>
                <a:ext cx="1716364" cy="523220"/>
              </a:xfrm>
              <a:prstGeom prst="rect">
                <a:avLst/>
              </a:prstGeom>
              <a:blipFill>
                <a:blip r:embed="rId15"/>
                <a:stretch>
                  <a:fillRect l="-6028" t="-11628"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5842594" y="4456453"/>
                <a:ext cx="1679119"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42594" y="4456453"/>
                <a:ext cx="1679119" cy="523220"/>
              </a:xfrm>
              <a:prstGeom prst="rect">
                <a:avLst/>
              </a:prstGeom>
              <a:blipFill>
                <a:blip r:embed="rId16"/>
                <a:stretch>
                  <a:fillRect l="-6159" t="-11628" b="-3139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849147621"/>
              </p:ext>
            </p:extLst>
          </p:nvPr>
        </p:nvGraphicFramePr>
        <p:xfrm>
          <a:off x="4345397" y="2829933"/>
          <a:ext cx="513050" cy="381123"/>
        </p:xfrm>
        <a:graphic>
          <a:graphicData uri="http://schemas.openxmlformats.org/presentationml/2006/ole">
            <mc:AlternateContent xmlns:mc="http://schemas.openxmlformats.org/markup-compatibility/2006">
              <mc:Choice xmlns:v="urn:schemas-microsoft-com:vml" Requires="v">
                <p:oleObj spid="_x0000_s12314" name="Equation" r:id="rId18" imgW="333222" imgH="247504" progId="Equation.DSMT4">
                  <p:embed/>
                </p:oleObj>
              </mc:Choice>
              <mc:Fallback>
                <p:oleObj name="Equation" r:id="rId18" imgW="333222" imgH="247504" progId="Equation.DSMT4">
                  <p:embed/>
                  <p:pic>
                    <p:nvPicPr>
                      <p:cNvPr id="0" name=""/>
                      <p:cNvPicPr/>
                      <p:nvPr/>
                    </p:nvPicPr>
                    <p:blipFill>
                      <a:blip r:embed="rId19"/>
                      <a:stretch>
                        <a:fillRect/>
                      </a:stretch>
                    </p:blipFill>
                    <p:spPr>
                      <a:xfrm>
                        <a:off x="4345397" y="2829933"/>
                        <a:ext cx="513050" cy="381123"/>
                      </a:xfrm>
                      <a:prstGeom prst="rect">
                        <a:avLst/>
                      </a:prstGeom>
                    </p:spPr>
                  </p:pic>
                </p:oleObj>
              </mc:Fallback>
            </mc:AlternateContent>
          </a:graphicData>
        </a:graphic>
      </p:graphicFrame>
    </p:spTree>
    <p:extLst>
      <p:ext uri="{BB962C8B-B14F-4D97-AF65-F5344CB8AC3E}">
        <p14:creationId xmlns:p14="http://schemas.microsoft.com/office/powerpoint/2010/main" val="39299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8756" y="2819743"/>
            <a:ext cx="6870933" cy="584775"/>
          </a:xfrm>
          <a:prstGeom prst="rect">
            <a:avLst/>
          </a:prstGeom>
          <a:noFill/>
        </p:spPr>
        <p:txBody>
          <a:bodyPr wrap="square" rtlCol="0">
            <a:spAutoFit/>
          </a:bodyPr>
          <a:lstStyle/>
          <a:p>
            <a:pPr defTabSz="685800">
              <a:buClrTx/>
              <a:defRPr/>
            </a:pPr>
            <a:r>
              <a:rPr lang="en-US" sz="3200" kern="1200" dirty="0" err="1">
                <a:solidFill>
                  <a:prstClr val="white"/>
                </a:solidFill>
                <a:latin typeface="Times New Roman" panose="02020603050405020304" pitchFamily="18" charset="0"/>
                <a:ea typeface="+mn-ea"/>
                <a:cs typeface="Times New Roman" panose="02020603050405020304" pitchFamily="18" charset="0"/>
              </a:rPr>
              <a:t>Câu</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err="1">
                <a:solidFill>
                  <a:prstClr val="white"/>
                </a:solidFill>
                <a:latin typeface="Times New Roman" panose="02020603050405020304" pitchFamily="18" charset="0"/>
                <a:ea typeface="+mn-ea"/>
                <a:cs typeface="Times New Roman" panose="02020603050405020304" pitchFamily="18" charset="0"/>
              </a:rPr>
              <a:t>hỏi</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smtClean="0">
                <a:solidFill>
                  <a:prstClr val="white"/>
                </a:solidFill>
                <a:latin typeface="Times New Roman" panose="02020603050405020304" pitchFamily="18" charset="0"/>
                <a:ea typeface="+mn-ea"/>
                <a:cs typeface="Times New Roman" panose="02020603050405020304" pitchFamily="18" charset="0"/>
              </a:rPr>
              <a:t>2: </a:t>
            </a:r>
            <a:r>
              <a:rPr lang="en-US" sz="3200" kern="1200" dirty="0" err="1" smtClean="0">
                <a:solidFill>
                  <a:prstClr val="white"/>
                </a:solidFill>
                <a:latin typeface="Times New Roman" panose="02020603050405020304" pitchFamily="18" charset="0"/>
                <a:ea typeface="+mn-ea"/>
                <a:cs typeface="Times New Roman" panose="02020603050405020304" pitchFamily="18" charset="0"/>
              </a:rPr>
              <a:t>Nếu</a:t>
            </a:r>
            <a:r>
              <a:rPr lang="en-US" sz="3200" kern="1200" dirty="0" smtClean="0">
                <a:solidFill>
                  <a:prstClr val="white"/>
                </a:solidFill>
                <a:latin typeface="Times New Roman" panose="02020603050405020304" pitchFamily="18" charset="0"/>
                <a:ea typeface="+mn-ea"/>
                <a:cs typeface="Times New Roman" panose="02020603050405020304" pitchFamily="18" charset="0"/>
              </a:rPr>
              <a:t>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△ABC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A’B’C’ </a:t>
            </a:r>
            <a:r>
              <a:rPr lang="en-US" sz="3200" kern="1200" dirty="0" err="1"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thì</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939568" y="3786351"/>
                <a:ext cx="3487814" cy="487569"/>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f>
                      <m:fPr>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939568" y="3786351"/>
                <a:ext cx="3487814" cy="487569"/>
              </a:xfrm>
              <a:prstGeom prst="rect">
                <a:avLst/>
              </a:prstGeom>
              <a:blipFill>
                <a:blip r:embed="rId12"/>
                <a:stretch>
                  <a:fillRect l="-1049"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2238" y="4480914"/>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acc>
                      <m:accPr>
                        <m:chr m:val="̂"/>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acc>
                      <m:accPr>
                        <m:chr m:val="̂"/>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2238" y="4480914"/>
                <a:ext cx="3487814" cy="399661"/>
              </a:xfrm>
              <a:prstGeom prst="rect">
                <a:avLst/>
              </a:prstGeom>
              <a:blipFill>
                <a:blip r:embed="rId13"/>
                <a:stretch>
                  <a:fillRect l="-1047" t="-1515" b="-2272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002238" y="3777920"/>
                <a:ext cx="3487814" cy="531556"/>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f>
                      <m:fPr>
                        <m:ctrlPr>
                          <a:rPr lang="en-US" sz="20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20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02238" y="3777920"/>
                <a:ext cx="3487814" cy="531556"/>
              </a:xfrm>
              <a:prstGeom prst="rect">
                <a:avLst/>
              </a:prstGeom>
              <a:blipFill>
                <a:blip r:embed="rId14"/>
                <a:stretch>
                  <a:fillRect l="-1571"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939568" y="4490936"/>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acc>
                      <m:accPr>
                        <m:chr m:val="̂"/>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939568" y="4490936"/>
                <a:ext cx="3487814" cy="399661"/>
              </a:xfrm>
              <a:prstGeom prst="rect">
                <a:avLst/>
              </a:prstGeom>
              <a:blipFill>
                <a:blip r:embed="rId15"/>
                <a:stretch>
                  <a:fillRect l="-1049" t="-1538" b="-2461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606463674"/>
              </p:ext>
            </p:extLst>
          </p:nvPr>
        </p:nvGraphicFramePr>
        <p:xfrm>
          <a:off x="5317041" y="2940476"/>
          <a:ext cx="632203" cy="486310"/>
        </p:xfrm>
        <a:graphic>
          <a:graphicData uri="http://schemas.openxmlformats.org/presentationml/2006/ole">
            <mc:AlternateContent xmlns:mc="http://schemas.openxmlformats.org/markup-compatibility/2006">
              <mc:Choice xmlns:v="urn:schemas-microsoft-com:vml" Requires="v">
                <p:oleObj spid="_x0000_s13338" name="Equation" r:id="rId17" imgW="164880" imgH="126720" progId="Equation.DSMT4">
                  <p:embed/>
                </p:oleObj>
              </mc:Choice>
              <mc:Fallback>
                <p:oleObj name="Equation" r:id="rId17" imgW="164880" imgH="126720" progId="Equation.DSMT4">
                  <p:embed/>
                  <p:pic>
                    <p:nvPicPr>
                      <p:cNvPr id="0" name=""/>
                      <p:cNvPicPr/>
                      <p:nvPr/>
                    </p:nvPicPr>
                    <p:blipFill>
                      <a:blip r:embed="rId18"/>
                      <a:stretch>
                        <a:fillRect/>
                      </a:stretch>
                    </p:blipFill>
                    <p:spPr>
                      <a:xfrm>
                        <a:off x="5317041" y="2940476"/>
                        <a:ext cx="632203" cy="486310"/>
                      </a:xfrm>
                      <a:prstGeom prst="rect">
                        <a:avLst/>
                      </a:prstGeom>
                    </p:spPr>
                  </p:pic>
                </p:oleObj>
              </mc:Fallback>
            </mc:AlternateContent>
          </a:graphicData>
        </a:graphic>
      </p:graphicFrame>
    </p:spTree>
    <p:extLst>
      <p:ext uri="{BB962C8B-B14F-4D97-AF65-F5344CB8AC3E}">
        <p14:creationId xmlns:p14="http://schemas.microsoft.com/office/powerpoint/2010/main" val="14315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theme/theme1.xml><?xml version="1.0" encoding="utf-8"?>
<a:theme xmlns:a="http://schemas.openxmlformats.org/drawingml/2006/main" name="Colorful Cute Illustrative Scrapbook Teacher About Me Creative Presentation">
  <a:themeElements>
    <a:clrScheme name="Custom 347">
      <a:dk1>
        <a:srgbClr val="000000"/>
      </a:dk1>
      <a:lt1>
        <a:srgbClr val="FFFFFF"/>
      </a:lt1>
      <a:dk2>
        <a:srgbClr val="C1D4E6"/>
      </a:dk2>
      <a:lt2>
        <a:srgbClr val="D9E1A2"/>
      </a:lt2>
      <a:accent1>
        <a:srgbClr val="6D92B6"/>
      </a:accent1>
      <a:accent2>
        <a:srgbClr val="8CA65C"/>
      </a:accent2>
      <a:accent3>
        <a:srgbClr val="E37364"/>
      </a:accent3>
      <a:accent4>
        <a:srgbClr val="FCE09F"/>
      </a:accent4>
      <a:accent5>
        <a:srgbClr val="FDCFB2"/>
      </a:accent5>
      <a:accent6>
        <a:srgbClr val="FFFFFF"/>
      </a:accent6>
      <a:hlink>
        <a:srgbClr val="E3736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D7436A"/>
      </a:accent1>
      <a:accent2>
        <a:srgbClr val="EB5B85"/>
      </a:accent2>
      <a:accent3>
        <a:srgbClr val="F48BA7"/>
      </a:accent3>
      <a:accent4>
        <a:srgbClr val="FFCDE8"/>
      </a:accent4>
      <a:accent5>
        <a:srgbClr val="FFFF00"/>
      </a:accent5>
      <a:accent6>
        <a:srgbClr val="0000FF"/>
      </a:accent6>
      <a:hlink>
        <a:srgbClr val="EB5B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ppt/theme/themeOverride2.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1095</TotalTime>
  <Words>1314</Words>
  <Application>Microsoft Office PowerPoint</Application>
  <PresentationFormat>On-screen Show (16:9)</PresentationFormat>
  <Paragraphs>183</Paragraphs>
  <Slides>33</Slides>
  <Notes>16</Notes>
  <HiddenSlides>0</HiddenSlides>
  <MMClips>28</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2</vt:i4>
      </vt:variant>
      <vt:variant>
        <vt:lpstr>Slide Titles</vt:lpstr>
      </vt:variant>
      <vt:variant>
        <vt:i4>33</vt:i4>
      </vt:variant>
    </vt:vector>
  </HeadingPairs>
  <TitlesOfParts>
    <vt:vector size="59" baseType="lpstr">
      <vt:lpstr>Griffy</vt:lpstr>
      <vt:lpstr>Barlow Condensed</vt:lpstr>
      <vt:lpstr>方正超粗黑简体</vt:lpstr>
      <vt:lpstr>宋体</vt:lpstr>
      <vt:lpstr>Barriecito Bold</vt:lpstr>
      <vt:lpstr>Arial</vt:lpstr>
      <vt:lpstr>Aldrich</vt:lpstr>
      <vt:lpstr>Open Sans</vt:lpstr>
      <vt:lpstr>Wingdings</vt:lpstr>
      <vt:lpstr>Mountains of Christmas</vt:lpstr>
      <vt:lpstr>Calibri</vt:lpstr>
      <vt:lpstr>Cambria Math</vt:lpstr>
      <vt:lpstr>Calibri Light</vt:lpstr>
      <vt:lpstr>Tahoma</vt:lpstr>
      <vt:lpstr>Abril Fatface</vt:lpstr>
      <vt:lpstr>微软雅黑</vt:lpstr>
      <vt:lpstr>Carme</vt:lpstr>
      <vt:lpstr>叶根友行书繁</vt:lpstr>
      <vt:lpstr>Times New Roman</vt:lpstr>
      <vt:lpstr>Colorful Cute Illustrative Scrapbook Teacher About Me Creative Presentation</vt:lpstr>
      <vt:lpstr>Office Theme</vt:lpstr>
      <vt:lpstr>Office 主题</vt:lpstr>
      <vt:lpstr>1_Office Theme</vt:lpstr>
      <vt:lpstr>SlidesMania</vt:lpstr>
      <vt:lpstr>Equation</vt:lpstr>
      <vt:lpstr>MathType 7.0 Equation</vt:lpstr>
      <vt:lpstr>PowerPoint Presentation</vt:lpstr>
      <vt:lpstr>PowerPoint Presentation</vt:lpstr>
      <vt:lpstr>PowerPoint Presentation</vt:lpstr>
      <vt:lpstr>MỤC TIÊU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Lê Thảo</dc:creator>
  <cp:lastModifiedBy>Admin</cp:lastModifiedBy>
  <cp:revision>136</cp:revision>
  <dcterms:modified xsi:type="dcterms:W3CDTF">2023-06-26T18:01:36Z</dcterms:modified>
</cp:coreProperties>
</file>