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37"/>
  </p:notesMasterIdLst>
  <p:sldIdLst>
    <p:sldId id="257" r:id="rId9"/>
    <p:sldId id="260" r:id="rId10"/>
    <p:sldId id="256" r:id="rId11"/>
    <p:sldId id="268" r:id="rId12"/>
    <p:sldId id="259" r:id="rId13"/>
    <p:sldId id="262" r:id="rId14"/>
    <p:sldId id="258" r:id="rId15"/>
    <p:sldId id="261" r:id="rId16"/>
    <p:sldId id="272" r:id="rId17"/>
    <p:sldId id="273" r:id="rId18"/>
    <p:sldId id="263" r:id="rId19"/>
    <p:sldId id="264" r:id="rId20"/>
    <p:sldId id="265" r:id="rId21"/>
    <p:sldId id="266" r:id="rId22"/>
    <p:sldId id="267" r:id="rId23"/>
    <p:sldId id="274" r:id="rId24"/>
    <p:sldId id="275" r:id="rId25"/>
    <p:sldId id="270" r:id="rId26"/>
    <p:sldId id="276" r:id="rId27"/>
    <p:sldId id="277" r:id="rId28"/>
    <p:sldId id="278" r:id="rId29"/>
    <p:sldId id="279" r:id="rId30"/>
    <p:sldId id="280" r:id="rId31"/>
    <p:sldId id="281" r:id="rId32"/>
    <p:sldId id="282" r:id="rId33"/>
    <p:sldId id="283" r:id="rId34"/>
    <p:sldId id="271" r:id="rId35"/>
    <p:sldId id="269" r:id="rId36"/>
  </p:sldIdLst>
  <p:sldSz cx="18288000" cy="10287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EFF"/>
    <a:srgbClr val="CCFCFE"/>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30" y="10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20" Type="http://schemas.openxmlformats.org/officeDocument/2006/relationships/slide" Target="slides/slide12.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AB6A7-5FFD-4D30-90E1-CAFB03C4EE2A}" type="datetimeFigureOut">
              <a:rPr lang="vi-VN" smtClean="0"/>
              <a:t>15/11/2021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EC2D6-DDBD-45FA-9500-D00F9D665926}" type="slidenum">
              <a:rPr lang="vi-VN" smtClean="0"/>
              <a:t>‹#›</a:t>
            </a:fld>
            <a:endParaRPr lang="vi-VN"/>
          </a:p>
        </p:txBody>
      </p:sp>
    </p:spTree>
    <p:extLst>
      <p:ext uri="{BB962C8B-B14F-4D97-AF65-F5344CB8AC3E}">
        <p14:creationId xmlns:p14="http://schemas.microsoft.com/office/powerpoint/2010/main" val="93667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5DEC2D6-DDBD-45FA-9500-D00F9D665926}" type="slidenum">
              <a:rPr lang="vi-VN" smtClean="0"/>
              <a:t>6</a:t>
            </a:fld>
            <a:endParaRPr lang="vi-VN"/>
          </a:p>
        </p:txBody>
      </p:sp>
    </p:spTree>
    <p:extLst>
      <p:ext uri="{BB962C8B-B14F-4D97-AF65-F5344CB8AC3E}">
        <p14:creationId xmlns:p14="http://schemas.microsoft.com/office/powerpoint/2010/main" val="386214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5DEC2D6-DDBD-45FA-9500-D00F9D665926}" type="slidenum">
              <a:rPr lang="vi-VN" smtClean="0"/>
              <a:t>8</a:t>
            </a:fld>
            <a:endParaRPr lang="vi-VN"/>
          </a:p>
        </p:txBody>
      </p:sp>
    </p:spTree>
    <p:extLst>
      <p:ext uri="{BB962C8B-B14F-4D97-AF65-F5344CB8AC3E}">
        <p14:creationId xmlns:p14="http://schemas.microsoft.com/office/powerpoint/2010/main" val="399471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5DEC2D6-DDBD-45FA-9500-D00F9D665926}" type="slidenum">
              <a:rPr lang="vi-VN" smtClean="0"/>
              <a:t>17</a:t>
            </a:fld>
            <a:endParaRPr lang="vi-VN"/>
          </a:p>
        </p:txBody>
      </p:sp>
    </p:spTree>
    <p:extLst>
      <p:ext uri="{BB962C8B-B14F-4D97-AF65-F5344CB8AC3E}">
        <p14:creationId xmlns:p14="http://schemas.microsoft.com/office/powerpoint/2010/main" val="2589275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889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9114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3530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1056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836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2268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24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991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483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267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7233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83717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9399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96474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09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816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41969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2378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9277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77683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64682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98202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04245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26091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5019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4663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35015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8030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1396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2266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85429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1150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597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67576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48392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56552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32312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596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971473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7310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0945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44709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34804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03062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7450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09363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3450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02712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23066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94561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058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80112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71821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81893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2302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11002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28897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9941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82387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39436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2886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24345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873227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2785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9273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60288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04566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0162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11633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844796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31192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1167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03529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0114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6313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3829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1984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061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0051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32241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781347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49317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491128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733514A-4128-4BA6-9904-602923891FA1}" type="datetimeFigureOut">
              <a:rPr lang="en-US" smtClean="0">
                <a:solidFill>
                  <a:prstClr val="black">
                    <a:tint val="75000"/>
                  </a:prstClr>
                </a:solidFill>
              </a:rPr>
              <a:pPr defTabSz="1371600"/>
              <a:t>11/15/2021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6496AB4-F776-4346-9DBA-6BB7CBA5724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96800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svg"/><Relationship Id="rId1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6.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5.png"/><Relationship Id="rId19" Type="http://schemas.openxmlformats.org/officeDocument/2006/relationships/image" Target="../media/image32.svg"/><Relationship Id="rId4" Type="http://schemas.openxmlformats.org/officeDocument/2006/relationships/image" Target="../media/image2.png"/><Relationship Id="rId9" Type="http://schemas.openxmlformats.org/officeDocument/2006/relationships/image" Target="../media/image22.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22.png"/><Relationship Id="rId3" Type="http://schemas.openxmlformats.org/officeDocument/2006/relationships/image" Target="../media/image34.svg"/><Relationship Id="rId12" Type="http://schemas.openxmlformats.org/officeDocument/2006/relationships/image" Target="../media/image17.png"/><Relationship Id="rId17" Type="http://schemas.openxmlformats.org/officeDocument/2006/relationships/image" Target="../media/image46.svg"/><Relationship Id="rId7" Type="http://schemas.openxmlformats.org/officeDocument/2006/relationships/image" Target="../media/image38.svg"/><Relationship Id="rId2" Type="http://schemas.openxmlformats.org/officeDocument/2006/relationships/image" Target="../media/image34.png"/><Relationship Id="rId16" Type="http://schemas.openxmlformats.org/officeDocument/2006/relationships/image" Target="../media/image37.png"/><Relationship Id="rId20"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44.svg"/><Relationship Id="rId5" Type="http://schemas.openxmlformats.org/officeDocument/2006/relationships/image" Target="../media/image36.svg"/><Relationship Id="rId10" Type="http://schemas.openxmlformats.org/officeDocument/2006/relationships/image" Target="../media/image35.png"/><Relationship Id="rId19"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40.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6.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4.svg"/><Relationship Id="rId5" Type="http://schemas.openxmlformats.org/officeDocument/2006/relationships/image" Target="../media/image75.svg"/><Relationship Id="rId10" Type="http://schemas.openxmlformats.org/officeDocument/2006/relationships/image" Target="../media/image21.png"/><Relationship Id="rId4" Type="http://schemas.openxmlformats.org/officeDocument/2006/relationships/image" Target="../media/image44.png"/><Relationship Id="rId9" Type="http://schemas.openxmlformats.org/officeDocument/2006/relationships/image" Target="../media/image79.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1.svg"/><Relationship Id="rId7" Type="http://schemas.openxmlformats.org/officeDocument/2006/relationships/image" Target="../media/image79.svg"/><Relationship Id="rId2"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40.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3" Type="http://schemas.openxmlformats.org/officeDocument/2006/relationships/image" Target="../media/image93.svg"/><Relationship Id="rId3" Type="http://schemas.openxmlformats.org/officeDocument/2006/relationships/image" Target="../media/image87.svg"/><Relationship Id="rId12"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2.svg"/><Relationship Id="rId5" Type="http://schemas.openxmlformats.org/officeDocument/2006/relationships/image" Target="../media/image89.sv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2"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52.png"/><Relationship Id="rId10" Type="http://schemas.openxmlformats.org/officeDocument/2006/relationships/image" Target="../media/image12.svg"/><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1.svg"/><Relationship Id="rId7" Type="http://schemas.openxmlformats.org/officeDocument/2006/relationships/image" Target="../media/image79.svg"/><Relationship Id="rId2"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40.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34.png"/><Relationship Id="rId12" Type="http://schemas.openxmlformats.org/officeDocument/2006/relationships/image" Target="../media/image17.png"/><Relationship Id="rId17" Type="http://schemas.openxmlformats.org/officeDocument/2006/relationships/image" Target="../media/image46.svg"/><Relationship Id="rId2" Type="http://schemas.openxmlformats.org/officeDocument/2006/relationships/notesSlide" Target="../notesSlides/notesSlide3.xml"/><Relationship Id="rId16"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42.svg"/><Relationship Id="rId5" Type="http://schemas.openxmlformats.org/officeDocument/2006/relationships/image" Target="../media/image25.png"/><Relationship Id="rId15" Type="http://schemas.openxmlformats.org/officeDocument/2006/relationships/image" Target="../media/image44.svg"/><Relationship Id="rId10"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40.sv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16.svg"/><Relationship Id="rId59" Type="http://schemas.openxmlformats.org/officeDocument/2006/relationships/image" Target="../media/image172.svg"/><Relationship Id="rId2" Type="http://schemas.openxmlformats.org/officeDocument/2006/relationships/image" Target="../media/image5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18.svg"/><Relationship Id="rId15" Type="http://schemas.openxmlformats.org/officeDocument/2006/relationships/image" Target="../media/image128.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8.pn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15.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10.png"/><Relationship Id="rId16"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60.svg"/><Relationship Id="rId15" Type="http://schemas.openxmlformats.org/officeDocument/2006/relationships/image" Target="../media/image12.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slide" Target="slide21.xml"/><Relationship Id="rId7" Type="http://schemas.openxmlformats.org/officeDocument/2006/relationships/image" Target="../media/image61.png"/><Relationship Id="rId12" Type="http://schemas.openxmlformats.org/officeDocument/2006/relationships/image" Target="../media/image63.png"/><Relationship Id="rId17" Type="http://schemas.openxmlformats.org/officeDocument/2006/relationships/image" Target="../media/image65.png"/><Relationship Id="rId2" Type="http://schemas.openxmlformats.org/officeDocument/2006/relationships/image" Target="../media/image59.jpg"/><Relationship Id="rId16" Type="http://schemas.openxmlformats.org/officeDocument/2006/relationships/slide" Target="slide26.xml"/><Relationship Id="rId1" Type="http://schemas.openxmlformats.org/officeDocument/2006/relationships/slideLayout" Target="../slideLayouts/slideLayout23.xml"/><Relationship Id="rId6" Type="http://schemas.openxmlformats.org/officeDocument/2006/relationships/slide" Target="slide22.xml"/><Relationship Id="rId11" Type="http://schemas.openxmlformats.org/officeDocument/2006/relationships/slide" Target="slide24.xml"/><Relationship Id="rId5" Type="http://schemas.microsoft.com/office/2007/relationships/hdphoto" Target="../media/hdphoto2.wdp"/><Relationship Id="rId15" Type="http://schemas.openxmlformats.org/officeDocument/2006/relationships/image" Target="../media/image64.jpg"/><Relationship Id="rId10" Type="http://schemas.openxmlformats.org/officeDocument/2006/relationships/image" Target="../media/image62.jpg"/><Relationship Id="rId19" Type="http://schemas.openxmlformats.org/officeDocument/2006/relationships/slide" Target="slide12.xml"/><Relationship Id="rId4" Type="http://schemas.openxmlformats.org/officeDocument/2006/relationships/image" Target="../media/image60.png"/><Relationship Id="rId9" Type="http://schemas.openxmlformats.org/officeDocument/2006/relationships/slide" Target="slide23.xml"/><Relationship Id="rId14" Type="http://schemas.openxmlformats.org/officeDocument/2006/relationships/slide" Target="slide25.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9.png"/><Relationship Id="rId3" Type="http://schemas.microsoft.com/office/2007/relationships/media" Target="../media/media3.mp3"/><Relationship Id="rId7" Type="http://schemas.openxmlformats.org/officeDocument/2006/relationships/image" Target="../media/image66.jpg"/><Relationship Id="rId12" Type="http://schemas.openxmlformats.org/officeDocument/2006/relationships/image" Target="../media/image5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8.png"/><Relationship Id="rId5" Type="http://schemas.openxmlformats.org/officeDocument/2006/relationships/slideLayout" Target="../slideLayouts/slideLayout29.xml"/><Relationship Id="rId15" Type="http://schemas.openxmlformats.org/officeDocument/2006/relationships/image" Target="../media/image70.png"/><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67.png"/><Relationship Id="rId1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microsoft.com/office/2007/relationships/media" Target="../media/media3.mp3"/><Relationship Id="rId7" Type="http://schemas.openxmlformats.org/officeDocument/2006/relationships/image" Target="../media/image71.jpg"/><Relationship Id="rId12" Type="http://schemas.openxmlformats.org/officeDocument/2006/relationships/slide" Target="slide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7.wdp"/><Relationship Id="rId5" Type="http://schemas.openxmlformats.org/officeDocument/2006/relationships/slideLayout" Target="../slideLayouts/slideLayout40.xml"/><Relationship Id="rId15" Type="http://schemas.openxmlformats.org/officeDocument/2006/relationships/image" Target="../media/image70.png"/><Relationship Id="rId10" Type="http://schemas.openxmlformats.org/officeDocument/2006/relationships/image" Target="../media/image69.png"/><Relationship Id="rId4" Type="http://schemas.openxmlformats.org/officeDocument/2006/relationships/audio" Target="../media/media3.mp3"/><Relationship Id="rId9" Type="http://schemas.openxmlformats.org/officeDocument/2006/relationships/image" Target="../media/image58.png"/><Relationship Id="rId14"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4.jpeg"/><Relationship Id="rId3" Type="http://schemas.microsoft.com/office/2007/relationships/media" Target="../media/media3.mp3"/><Relationship Id="rId7" Type="http://schemas.openxmlformats.org/officeDocument/2006/relationships/image" Target="../media/image73.jpg"/><Relationship Id="rId12" Type="http://schemas.openxmlformats.org/officeDocument/2006/relationships/slide" Target="slide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7.wdp"/><Relationship Id="rId5" Type="http://schemas.openxmlformats.org/officeDocument/2006/relationships/slideLayout" Target="../slideLayouts/slideLayout51.xml"/><Relationship Id="rId10" Type="http://schemas.openxmlformats.org/officeDocument/2006/relationships/image" Target="../media/image69.png"/><Relationship Id="rId4" Type="http://schemas.openxmlformats.org/officeDocument/2006/relationships/audio" Target="../media/media3.mp3"/><Relationship Id="rId9" Type="http://schemas.openxmlformats.org/officeDocument/2006/relationships/image" Target="../media/image58.png"/><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6.png"/><Relationship Id="rId3" Type="http://schemas.microsoft.com/office/2007/relationships/media" Target="../media/media3.mp3"/><Relationship Id="rId7" Type="http://schemas.openxmlformats.org/officeDocument/2006/relationships/image" Target="../media/image75.png"/><Relationship Id="rId12" Type="http://schemas.openxmlformats.org/officeDocument/2006/relationships/slide" Target="slide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7.wdp"/><Relationship Id="rId5" Type="http://schemas.openxmlformats.org/officeDocument/2006/relationships/slideLayout" Target="../slideLayouts/slideLayout62.xml"/><Relationship Id="rId15" Type="http://schemas.openxmlformats.org/officeDocument/2006/relationships/image" Target="../media/image70.png"/><Relationship Id="rId10" Type="http://schemas.openxmlformats.org/officeDocument/2006/relationships/image" Target="../media/image69.png"/><Relationship Id="rId4" Type="http://schemas.openxmlformats.org/officeDocument/2006/relationships/audio" Target="../media/media3.mp3"/><Relationship Id="rId9" Type="http://schemas.openxmlformats.org/officeDocument/2006/relationships/image" Target="../media/image58.png"/><Relationship Id="rId14"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4.jpg"/><Relationship Id="rId3" Type="http://schemas.microsoft.com/office/2007/relationships/media" Target="../media/media3.mp3"/><Relationship Id="rId7" Type="http://schemas.openxmlformats.org/officeDocument/2006/relationships/image" Target="../media/image77.jpg"/><Relationship Id="rId12" Type="http://schemas.openxmlformats.org/officeDocument/2006/relationships/slide" Target="slide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7.wdp"/><Relationship Id="rId5" Type="http://schemas.openxmlformats.org/officeDocument/2006/relationships/slideLayout" Target="../slideLayouts/slideLayout73.xml"/><Relationship Id="rId10" Type="http://schemas.openxmlformats.org/officeDocument/2006/relationships/image" Target="../media/image69.png"/><Relationship Id="rId4" Type="http://schemas.openxmlformats.org/officeDocument/2006/relationships/audio" Target="../media/media3.mp3"/><Relationship Id="rId9" Type="http://schemas.openxmlformats.org/officeDocument/2006/relationships/image" Target="../media/image58.png"/><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9.png"/><Relationship Id="rId3" Type="http://schemas.microsoft.com/office/2007/relationships/media" Target="../media/media3.mp3"/><Relationship Id="rId7" Type="http://schemas.openxmlformats.org/officeDocument/2006/relationships/image" Target="../media/image78.jpg"/><Relationship Id="rId12" Type="http://schemas.openxmlformats.org/officeDocument/2006/relationships/slide" Target="slide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7.wdp"/><Relationship Id="rId5" Type="http://schemas.openxmlformats.org/officeDocument/2006/relationships/slideLayout" Target="../slideLayouts/slideLayout84.xml"/><Relationship Id="rId15" Type="http://schemas.openxmlformats.org/officeDocument/2006/relationships/image" Target="../media/image70.png"/><Relationship Id="rId10" Type="http://schemas.openxmlformats.org/officeDocument/2006/relationships/image" Target="../media/image69.png"/><Relationship Id="rId4" Type="http://schemas.openxmlformats.org/officeDocument/2006/relationships/audio" Target="../media/media3.mp3"/><Relationship Id="rId9" Type="http://schemas.openxmlformats.org/officeDocument/2006/relationships/image" Target="../media/image58.png"/><Relationship Id="rId14" Type="http://schemas.microsoft.com/office/2007/relationships/hdphoto" Target="../media/hdphoto10.wdp"/></Relationships>
</file>

<file path=ppt/slides/_rels/slide27.xml.rels><?xml version="1.0" encoding="UTF-8" standalone="yes"?>
<Relationships xmlns="http://schemas.openxmlformats.org/package/2006/relationships"><Relationship Id="rId13" Type="http://schemas.openxmlformats.org/officeDocument/2006/relationships/image" Target="../media/image190.svg"/><Relationship Id="rId18" Type="http://schemas.openxmlformats.org/officeDocument/2006/relationships/image" Target="../media/image83.png"/><Relationship Id="rId3" Type="http://schemas.openxmlformats.org/officeDocument/2006/relationships/image" Target="../media/image180.svg"/><Relationship Id="rId17" Type="http://schemas.openxmlformats.org/officeDocument/2006/relationships/image" Target="../media/image194.svg"/><Relationship Id="rId25" Type="http://schemas.openxmlformats.org/officeDocument/2006/relationships/image" Target="../media/image4.svg"/><Relationship Id="rId2"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200.svg"/><Relationship Id="rId1" Type="http://schemas.openxmlformats.org/officeDocument/2006/relationships/slideLayout" Target="../slideLayouts/slideLayout7.xml"/><Relationship Id="rId28" Type="http://schemas.openxmlformats.org/officeDocument/2006/relationships/image" Target="../media/image85.png"/><Relationship Id="rId5" Type="http://schemas.openxmlformats.org/officeDocument/2006/relationships/image" Target="../media/image182.svg"/><Relationship Id="rId19" Type="http://schemas.openxmlformats.org/officeDocument/2006/relationships/image" Target="../media/image196.svg"/><Relationship Id="rId31" Type="http://schemas.openxmlformats.org/officeDocument/2006/relationships/image" Target="../media/image86.png"/><Relationship Id="rId4" Type="http://schemas.openxmlformats.org/officeDocument/2006/relationships/image" Target="../media/image81.png"/><Relationship Id="rId14" Type="http://schemas.openxmlformats.org/officeDocument/2006/relationships/image" Target="../media/image82.png"/><Relationship Id="rId27" Type="http://schemas.openxmlformats.org/officeDocument/2006/relationships/image" Target="../media/image20.svg"/><Relationship Id="rId30"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2.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0.svg"/><Relationship Id="rId5" Type="http://schemas.openxmlformats.org/officeDocument/2006/relationships/image" Target="../media/image20.svg"/><Relationship Id="rId15" Type="http://schemas.openxmlformats.org/officeDocument/2006/relationships/image" Target="../media/image114.svg"/><Relationship Id="rId10" Type="http://schemas.openxmlformats.org/officeDocument/2006/relationships/image" Target="../media/image88.png"/><Relationship Id="rId4" Type="http://schemas.openxmlformats.org/officeDocument/2006/relationships/image" Target="../media/image3.png"/><Relationship Id="rId9" Type="http://schemas.openxmlformats.org/officeDocument/2006/relationships/image" Target="../media/image108.svg"/><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8.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6.svg"/><Relationship Id="rId3" Type="http://schemas.openxmlformats.org/officeDocument/2006/relationships/image" Target="../media/image36.svg"/><Relationship Id="rId7" Type="http://schemas.openxmlformats.org/officeDocument/2006/relationships/image" Target="../media/image83.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04.svg"/><Relationship Id="rId5" Type="http://schemas.openxmlformats.org/officeDocument/2006/relationships/image" Target="../media/image38.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6.svg"/><Relationship Id="rId7" Type="http://schemas.openxmlformats.org/officeDocument/2006/relationships/image" Target="../media/image50.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8.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22.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71.sv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36.svg"/><Relationship Id="rId9" Type="http://schemas.openxmlformats.org/officeDocument/2006/relationships/image" Target="../media/image12.sv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22.png"/><Relationship Id="rId3" Type="http://schemas.openxmlformats.org/officeDocument/2006/relationships/image" Target="../media/image34.svg"/><Relationship Id="rId12" Type="http://schemas.openxmlformats.org/officeDocument/2006/relationships/image" Target="../media/image17.png"/><Relationship Id="rId17" Type="http://schemas.openxmlformats.org/officeDocument/2006/relationships/image" Target="../media/image46.svg"/><Relationship Id="rId7" Type="http://schemas.openxmlformats.org/officeDocument/2006/relationships/image" Target="../media/image38.svg"/><Relationship Id="rId2" Type="http://schemas.openxmlformats.org/officeDocument/2006/relationships/image" Target="../media/image34.png"/><Relationship Id="rId16" Type="http://schemas.openxmlformats.org/officeDocument/2006/relationships/image" Target="../media/image37.png"/><Relationship Id="rId20"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44.svg"/><Relationship Id="rId5" Type="http://schemas.openxmlformats.org/officeDocument/2006/relationships/image" Target="../media/image36.svg"/><Relationship Id="rId10" Type="http://schemas.openxmlformats.org/officeDocument/2006/relationships/image" Target="../media/image35.png"/><Relationship Id="rId19"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40.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40.png"/><Relationship Id="rId15" Type="http://schemas.openxmlformats.org/officeDocument/2006/relationships/image" Target="../media/image12.svg"/><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image" Target="../media/image360.svg"/><Relationship Id="rId12"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710.svg"/><Relationship Id="rId5" Type="http://schemas.openxmlformats.org/officeDocument/2006/relationships/image" Target="../media/image580.svg"/><Relationship Id="rId10"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1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6313" y="6574654"/>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5455176" y="8470439"/>
            <a:ext cx="3176957" cy="1065572"/>
          </a:xfrm>
          <a:prstGeom prst="rect">
            <a:avLst/>
          </a:prstGeom>
        </p:spPr>
      </p:pic>
      <p:grpSp>
        <p:nvGrpSpPr>
          <p:cNvPr id="6" name="Group 6"/>
          <p:cNvGrpSpPr/>
          <p:nvPr/>
        </p:nvGrpSpPr>
        <p:grpSpPr>
          <a:xfrm>
            <a:off x="1206313" y="1516123"/>
            <a:ext cx="9589613" cy="5058531"/>
            <a:chOff x="0" y="0"/>
            <a:chExt cx="12786151" cy="6744708"/>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sp>
        <p:nvSpPr>
          <p:cNvPr id="10" name="TextBox 10"/>
          <p:cNvSpPr txBox="1"/>
          <p:nvPr/>
        </p:nvSpPr>
        <p:spPr>
          <a:xfrm>
            <a:off x="1409332" y="2784504"/>
            <a:ext cx="8940545" cy="2308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ts val="8960"/>
              </a:lnSpc>
              <a:spcBef>
                <a:spcPct val="0"/>
              </a:spcBef>
            </a:pP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mừng</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với</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buổi</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học</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hôm</a:t>
            </a:r>
            <a:r>
              <a:rPr lang="en-US" sz="6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nay!</a:t>
            </a:r>
            <a:endParaRPr lang="en-US" sz="6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291287" y="4767088"/>
            <a:ext cx="4327318" cy="49791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192050" y="-3646751"/>
            <a:ext cx="9226818" cy="1803990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18580" y="-1492697"/>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448055" y="-1469387"/>
            <a:ext cx="1831436" cy="2616337"/>
          </a:xfrm>
          <a:prstGeom prst="rect">
            <a:avLst/>
          </a:prstGeom>
        </p:spPr>
      </p:pic>
      <p:grpSp>
        <p:nvGrpSpPr>
          <p:cNvPr id="11" name="Group 11"/>
          <p:cNvGrpSpPr/>
          <p:nvPr/>
        </p:nvGrpSpPr>
        <p:grpSpPr>
          <a:xfrm>
            <a:off x="81430" y="441271"/>
            <a:ext cx="18278512" cy="9905099"/>
            <a:chOff x="-13997781" y="-2547112"/>
            <a:chExt cx="24371351" cy="13206799"/>
          </a:xfrm>
        </p:grpSpPr>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720541">
              <a:off x="7467929" y="-2547112"/>
              <a:ext cx="2338859" cy="285226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8603601" y="-2145675"/>
              <a:ext cx="1403033" cy="3399417"/>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8490322">
              <a:off x="8293622" y="7875456"/>
              <a:ext cx="905353" cy="3254542"/>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35862">
              <a:off x="-13997781" y="7092550"/>
              <a:ext cx="1653855" cy="3567137"/>
            </a:xfrm>
            <a:prstGeom prst="rect">
              <a:avLst/>
            </a:prstGeom>
          </p:spPr>
        </p:pic>
      </p:grpSp>
      <p:grpSp>
        <p:nvGrpSpPr>
          <p:cNvPr id="21" name="Group 20"/>
          <p:cNvGrpSpPr/>
          <p:nvPr/>
        </p:nvGrpSpPr>
        <p:grpSpPr>
          <a:xfrm>
            <a:off x="1656898" y="3186823"/>
            <a:ext cx="15792902" cy="4887430"/>
            <a:chOff x="1048614" y="2321525"/>
            <a:chExt cx="14839562" cy="4648411"/>
          </a:xfrm>
        </p:grpSpPr>
        <p:pic>
          <p:nvPicPr>
            <p:cNvPr id="3" name="Picture 3"/>
            <p:cNvPicPr>
              <a:picLocks noChangeAspect="1"/>
            </p:cNvPicPr>
            <p:nvPr/>
          </p:nvPicPr>
          <p:blipFill>
            <a:blip r:embed="rId1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6071781" y="-2659408"/>
              <a:ext cx="4606177" cy="14652511"/>
            </a:xfrm>
            <a:prstGeom prst="rect">
              <a:avLst/>
            </a:prstGeom>
          </p:spPr>
        </p:pic>
        <p:pic>
          <p:nvPicPr>
            <p:cNvPr id="8" name="Picture 8"/>
            <p:cNvPicPr>
              <a:picLocks noChangeAspect="1"/>
            </p:cNvPicPr>
            <p:nvPr/>
          </p:nvPicPr>
          <p:blipFill>
            <a:blip r:embed="rId1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6961" b="2089"/>
            <a:stretch>
              <a:fillRect/>
            </a:stretch>
          </p:blipFill>
          <p:spPr>
            <a:xfrm rot="-118389">
              <a:off x="1871742" y="2621860"/>
              <a:ext cx="13704415" cy="868459"/>
            </a:xfrm>
            <a:prstGeom prst="rect">
              <a:avLst/>
            </a:prstGeom>
          </p:spPr>
        </p:pic>
        <p:pic>
          <p:nvPicPr>
            <p:cNvPr id="17" name="Picture 16"/>
            <p:cNvPicPr>
              <a:picLocks noChangeAspect="1"/>
            </p:cNvPicPr>
            <p:nvPr/>
          </p:nvPicPr>
          <p:blipFill>
            <a:blip r:embed="rId20">
              <a:clrChange>
                <a:clrFrom>
                  <a:srgbClr val="F26123"/>
                </a:clrFrom>
                <a:clrTo>
                  <a:srgbClr val="F26123">
                    <a:alpha val="0"/>
                  </a:srgbClr>
                </a:clrTo>
              </a:clrChange>
            </a:blip>
            <a:stretch>
              <a:fillRect/>
            </a:stretch>
          </p:blipFill>
          <p:spPr>
            <a:xfrm>
              <a:off x="1120700" y="2783921"/>
              <a:ext cx="971550" cy="923925"/>
            </a:xfrm>
            <a:prstGeom prst="roundRect">
              <a:avLst/>
            </a:prstGeom>
          </p:spPr>
        </p:pic>
        <p:pic>
          <p:nvPicPr>
            <p:cNvPr id="4" name="Picture 4"/>
            <p:cNvPicPr>
              <a:picLocks noChangeAspect="1"/>
            </p:cNvPicPr>
            <p:nvPr/>
          </p:nvPicPr>
          <p:blipFill>
            <a:blip r:embed="rId1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8389">
              <a:off x="1656899" y="2321525"/>
              <a:ext cx="14231277" cy="672751"/>
            </a:xfrm>
            <a:prstGeom prst="rect">
              <a:avLst/>
            </a:prstGeom>
          </p:spPr>
        </p:pic>
      </p:grpSp>
      <p:sp>
        <p:nvSpPr>
          <p:cNvPr id="22" name="Rectangle 21"/>
          <p:cNvSpPr/>
          <p:nvPr/>
        </p:nvSpPr>
        <p:spPr>
          <a:xfrm>
            <a:off x="2566711" y="4299949"/>
            <a:ext cx="13957458" cy="31393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Phân</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tích</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một</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1"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số</a:t>
            </a:r>
            <a:r>
              <a:rPr kumimoji="0" lang="en-US" sz="4400" i="1"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1"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tự</a:t>
            </a:r>
            <a:r>
              <a:rPr kumimoji="0" lang="en-US" sz="4400" i="1"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1"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nhiên</a:t>
            </a:r>
            <a:r>
              <a:rPr kumimoji="0" lang="en-US" sz="4400" i="1"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1"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lớn</a:t>
            </a:r>
            <a:r>
              <a:rPr kumimoji="0" lang="en-US" sz="4400" i="1"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1"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hơn</a:t>
            </a:r>
            <a:r>
              <a:rPr kumimoji="0" lang="en-US" sz="4400" i="1" u="none" strike="noStrike" kern="1200" cap="none" spc="0" normalizeH="0" noProof="0" dirty="0" smtClean="0">
                <a:ln>
                  <a:noFill/>
                </a:ln>
                <a:solidFill>
                  <a:prstClr val="black"/>
                </a:solidFill>
                <a:effectLst/>
                <a:uLnTx/>
                <a:uFillTx/>
                <a:latin typeface="Arial" panose="020B0604020202020204" pitchFamily="34" charset="0"/>
                <a:ea typeface="+mn-ea"/>
                <a:cs typeface="+mn-cs"/>
              </a:rPr>
              <a:t> 1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ra</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thừa</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số</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nguyên</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tố</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là</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viết</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số</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đó</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dưới</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dạng</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một</a:t>
            </a:r>
            <a:r>
              <a:rPr kumimoji="0" lang="en-US" sz="440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tích</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các</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thừa</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số</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nguyên</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tố</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72819">
            <a:off x="-389030" y="8881245"/>
            <a:ext cx="2244096" cy="281151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11155">
            <a:off x="925987" y="9240397"/>
            <a:ext cx="1163150" cy="11039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65178">
            <a:off x="15936292" y="6848826"/>
            <a:ext cx="2838056" cy="687634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55364">
            <a:off x="2607370" y="904894"/>
            <a:ext cx="11943394" cy="89032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V="1">
            <a:off x="17466311" y="-1109735"/>
            <a:ext cx="620399" cy="4212588"/>
          </a:xfrm>
          <a:prstGeom prst="rect">
            <a:avLst/>
          </a:prstGeom>
        </p:spPr>
      </p:pic>
      <p:sp>
        <p:nvSpPr>
          <p:cNvPr id="11" name="TextBox 10"/>
          <p:cNvSpPr txBox="1"/>
          <p:nvPr/>
        </p:nvSpPr>
        <p:spPr>
          <a:xfrm>
            <a:off x="2133600" y="479307"/>
            <a:ext cx="21107400"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Ta </a:t>
            </a:r>
            <a:r>
              <a:rPr lang="en-US" sz="4000" b="1" dirty="0" err="1" smtClean="0">
                <a:latin typeface="Arial" panose="020B0604020202020204" pitchFamily="34" charset="0"/>
                <a:cs typeface="Arial" panose="020B0604020202020204" pitchFamily="34" charset="0"/>
              </a:rPr>
              <a:t>có</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thể</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phân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tích</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số</a:t>
            </a:r>
            <a:r>
              <a:rPr lang="en-US" sz="4000" b="1" dirty="0" smtClean="0">
                <a:latin typeface="Arial" panose="020B0604020202020204" pitchFamily="34" charset="0"/>
                <a:cs typeface="Arial" panose="020B0604020202020204" pitchFamily="34" charset="0"/>
              </a:rPr>
              <a:t> 12 </a:t>
            </a:r>
            <a:r>
              <a:rPr lang="en-US" sz="4000" b="1" dirty="0" err="1" smtClean="0">
                <a:latin typeface="Arial" panose="020B0604020202020204" pitchFamily="34" charset="0"/>
                <a:cs typeface="Arial" panose="020B0604020202020204" pitchFamily="34" charset="0"/>
              </a:rPr>
              <a:t>ra</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thừa</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số</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nguyên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tố</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như</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sau</a:t>
            </a:r>
            <a:r>
              <a:rPr lang="en-US" sz="4000" b="1" dirty="0" smtClean="0">
                <a:latin typeface="Arial" panose="020B0604020202020204" pitchFamily="34" charset="0"/>
                <a:cs typeface="Arial" panose="020B0604020202020204" pitchFamily="34" charset="0"/>
              </a:rPr>
              <a:t>:</a:t>
            </a:r>
            <a:endParaRPr lang="vi-VN" sz="4000" b="1" dirty="0" err="1" smtClean="0">
              <a:latin typeface="Arial" panose="020B0604020202020204" pitchFamily="34" charset="0"/>
              <a:cs typeface="Arial" panose="020B0604020202020204" pitchFamily="34" charset="0"/>
            </a:endParaRPr>
          </a:p>
        </p:txBody>
      </p:sp>
      <p:sp>
        <p:nvSpPr>
          <p:cNvPr id="12" name="TextBox 11"/>
          <p:cNvSpPr txBox="1"/>
          <p:nvPr/>
        </p:nvSpPr>
        <p:spPr>
          <a:xfrm>
            <a:off x="479522" y="2260647"/>
            <a:ext cx="7267982" cy="646331"/>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12 chia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2</a:t>
            </a:r>
            <a:endParaRPr lang="vi-VN" sz="3600" dirty="0" err="1" smtClean="0">
              <a:latin typeface="Arial" panose="020B0604020202020204" pitchFamily="34" charset="0"/>
              <a:cs typeface="Arial" panose="020B0604020202020204" pitchFamily="34" charset="0"/>
            </a:endParaRPr>
          </a:p>
        </p:txBody>
      </p:sp>
      <p:sp>
        <p:nvSpPr>
          <p:cNvPr id="13" name="TextBox 12"/>
          <p:cNvSpPr txBox="1"/>
          <p:nvPr/>
        </p:nvSpPr>
        <p:spPr>
          <a:xfrm>
            <a:off x="12629258" y="2934281"/>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12</a:t>
            </a:r>
            <a:endParaRPr lang="vi-VN" sz="4000" dirty="0" err="1" smtClean="0">
              <a:latin typeface="Arial" panose="020B0604020202020204" pitchFamily="34" charset="0"/>
              <a:cs typeface="Arial" panose="020B0604020202020204" pitchFamily="34" charset="0"/>
            </a:endParaRPr>
          </a:p>
        </p:txBody>
      </p:sp>
      <p:cxnSp>
        <p:nvCxnSpPr>
          <p:cNvPr id="15" name="Straight Connector 14"/>
          <p:cNvCxnSpPr/>
          <p:nvPr/>
        </p:nvCxnSpPr>
        <p:spPr>
          <a:xfrm>
            <a:off x="13563600" y="3055620"/>
            <a:ext cx="0" cy="2926080"/>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3883153" y="2953411"/>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20" name="TextBox 19"/>
          <p:cNvSpPr txBox="1"/>
          <p:nvPr/>
        </p:nvSpPr>
        <p:spPr>
          <a:xfrm>
            <a:off x="457200" y="3877287"/>
            <a:ext cx="10134600" cy="666475"/>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6 chia </a:t>
            </a:r>
            <a:r>
              <a:rPr lang="en-US" sz="3600" dirty="0" err="1" smtClean="0">
                <a:latin typeface="Arial" panose="020B0604020202020204" pitchFamily="34" charset="0"/>
                <a:cs typeface="Arial" panose="020B0604020202020204" pitchFamily="34" charset="0"/>
              </a:rPr>
              <a:t>tiếp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2.</a:t>
            </a:r>
            <a:endParaRPr lang="vi-VN" sz="3600" dirty="0" err="1" smtClean="0">
              <a:latin typeface="Arial" panose="020B0604020202020204" pitchFamily="34" charset="0"/>
              <a:cs typeface="Arial" panose="020B0604020202020204" pitchFamily="34" charset="0"/>
            </a:endParaRPr>
          </a:p>
        </p:txBody>
      </p:sp>
      <p:sp>
        <p:nvSpPr>
          <p:cNvPr id="22" name="TextBox 21"/>
          <p:cNvSpPr txBox="1"/>
          <p:nvPr/>
        </p:nvSpPr>
        <p:spPr>
          <a:xfrm>
            <a:off x="12877800" y="3675942"/>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6</a:t>
            </a:r>
            <a:endParaRPr lang="vi-VN" sz="4000" dirty="0" err="1" smtClean="0">
              <a:latin typeface="Arial" panose="020B0604020202020204" pitchFamily="34" charset="0"/>
              <a:cs typeface="Arial" panose="020B0604020202020204" pitchFamily="34" charset="0"/>
            </a:endParaRPr>
          </a:p>
        </p:txBody>
      </p:sp>
      <p:sp>
        <p:nvSpPr>
          <p:cNvPr id="25" name="TextBox 24"/>
          <p:cNvSpPr txBox="1"/>
          <p:nvPr/>
        </p:nvSpPr>
        <p:spPr>
          <a:xfrm>
            <a:off x="13903096" y="3715411"/>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26" name="TextBox 25"/>
          <p:cNvSpPr txBox="1"/>
          <p:nvPr/>
        </p:nvSpPr>
        <p:spPr>
          <a:xfrm>
            <a:off x="479522" y="5582531"/>
            <a:ext cx="10134600" cy="666475"/>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3 chia </a:t>
            </a:r>
            <a:r>
              <a:rPr lang="en-US" sz="3600" dirty="0" err="1" smtClean="0">
                <a:latin typeface="Arial" panose="020B0604020202020204" pitchFamily="34" charset="0"/>
                <a:cs typeface="Arial" panose="020B0604020202020204" pitchFamily="34" charset="0"/>
              </a:rPr>
              <a:t>tiếp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3.</a:t>
            </a:r>
            <a:endParaRPr lang="vi-VN" sz="3600" dirty="0" err="1" smtClean="0">
              <a:latin typeface="Arial" panose="020B0604020202020204" pitchFamily="34" charset="0"/>
              <a:cs typeface="Arial" panose="020B0604020202020204" pitchFamily="34" charset="0"/>
            </a:endParaRPr>
          </a:p>
        </p:txBody>
      </p:sp>
      <p:sp>
        <p:nvSpPr>
          <p:cNvPr id="27" name="TextBox 26"/>
          <p:cNvSpPr txBox="1"/>
          <p:nvPr/>
        </p:nvSpPr>
        <p:spPr>
          <a:xfrm>
            <a:off x="12877800" y="4416125"/>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a:t>
            </a:r>
            <a:endParaRPr lang="vi-VN" sz="4000" dirty="0" err="1" smtClean="0">
              <a:latin typeface="Arial" panose="020B0604020202020204" pitchFamily="34" charset="0"/>
              <a:cs typeface="Arial" panose="020B0604020202020204" pitchFamily="34" charset="0"/>
            </a:endParaRPr>
          </a:p>
        </p:txBody>
      </p:sp>
      <p:sp>
        <p:nvSpPr>
          <p:cNvPr id="28" name="TextBox 27"/>
          <p:cNvSpPr txBox="1"/>
          <p:nvPr/>
        </p:nvSpPr>
        <p:spPr>
          <a:xfrm>
            <a:off x="13903096" y="4455594"/>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29" name="TextBox 28"/>
          <p:cNvSpPr txBox="1"/>
          <p:nvPr/>
        </p:nvSpPr>
        <p:spPr>
          <a:xfrm>
            <a:off x="12877800" y="5223264"/>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
        <p:nvSpPr>
          <p:cNvPr id="30" name="TextBox 29"/>
          <p:cNvSpPr txBox="1"/>
          <p:nvPr/>
        </p:nvSpPr>
        <p:spPr>
          <a:xfrm>
            <a:off x="733018" y="7555877"/>
            <a:ext cx="10134600" cy="666475"/>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ta </a:t>
            </a:r>
            <a:r>
              <a:rPr lang="en-US" sz="3600" dirty="0" err="1" smtClean="0">
                <a:latin typeface="Arial" panose="020B0604020202020204" pitchFamily="34" charset="0"/>
                <a:cs typeface="Arial" panose="020B0604020202020204" pitchFamily="34" charset="0"/>
              </a:rPr>
              <a:t>phân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12 = 2 . 2 . 3 = 2</a:t>
            </a:r>
            <a:r>
              <a:rPr lang="en-US" sz="3600" b="1" baseline="30000" dirty="0" smtClean="0">
                <a:latin typeface="Arial" panose="020B0604020202020204" pitchFamily="34" charset="0"/>
                <a:cs typeface="Arial" panose="020B0604020202020204" pitchFamily="34" charset="0"/>
              </a:rPr>
              <a:t>2</a:t>
            </a:r>
            <a:r>
              <a:rPr lang="en-US" sz="3600" b="1" dirty="0" smtClean="0">
                <a:latin typeface="Arial" panose="020B0604020202020204" pitchFamily="34" charset="0"/>
                <a:cs typeface="Arial" panose="020B0604020202020204" pitchFamily="34" charset="0"/>
              </a:rPr>
              <a:t> .  3</a:t>
            </a:r>
            <a:endParaRPr lang="vi-VN" sz="3600" b="1" dirty="0" err="1" smtClean="0">
              <a:latin typeface="Arial" panose="020B0604020202020204" pitchFamily="34" charset="0"/>
              <a:cs typeface="Arial" panose="020B0604020202020204" pitchFamily="34" charset="0"/>
            </a:endParaRPr>
          </a:p>
        </p:txBody>
      </p:sp>
      <p:sp>
        <p:nvSpPr>
          <p:cNvPr id="31" name="Down Arrow 30"/>
          <p:cNvSpPr/>
          <p:nvPr/>
        </p:nvSpPr>
        <p:spPr>
          <a:xfrm>
            <a:off x="13204222" y="6230657"/>
            <a:ext cx="882867" cy="983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p:cNvSpPr txBox="1"/>
          <p:nvPr/>
        </p:nvSpPr>
        <p:spPr>
          <a:xfrm>
            <a:off x="11981558" y="7423139"/>
            <a:ext cx="3429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Sơ</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đồ</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cột</a:t>
            </a:r>
            <a:endParaRPr lang="vi-VN" sz="4000" b="1" dirty="0" err="1" smtClean="0">
              <a:solidFill>
                <a:srgbClr val="C00000"/>
              </a:solidFill>
              <a:latin typeface="Arial" panose="020B0604020202020204" pitchFamily="34" charset="0"/>
              <a:cs typeface="Arial" panose="020B0604020202020204" pitchFamily="34" charset="0"/>
            </a:endParaRPr>
          </a:p>
        </p:txBody>
      </p:sp>
      <p:grpSp>
        <p:nvGrpSpPr>
          <p:cNvPr id="35" name="Group 34"/>
          <p:cNvGrpSpPr/>
          <p:nvPr/>
        </p:nvGrpSpPr>
        <p:grpSpPr>
          <a:xfrm>
            <a:off x="892868" y="2241210"/>
            <a:ext cx="8914962" cy="3989447"/>
            <a:chOff x="892868" y="2241210"/>
            <a:chExt cx="8947308" cy="4576254"/>
          </a:xfrm>
        </p:grpSpPr>
        <p:pic>
          <p:nvPicPr>
            <p:cNvPr id="33" name="Picture 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4106" t="868" r="28177"/>
            <a:stretch>
              <a:fillRect/>
            </a:stretch>
          </p:blipFill>
          <p:spPr>
            <a:xfrm rot="5400000">
              <a:off x="3078395" y="55683"/>
              <a:ext cx="4576254" cy="8947308"/>
            </a:xfrm>
            <a:prstGeom prst="rect">
              <a:avLst/>
            </a:prstGeom>
          </p:spPr>
        </p:pic>
        <p:sp>
          <p:nvSpPr>
            <p:cNvPr id="34" name="TextBox 33"/>
            <p:cNvSpPr txBox="1"/>
            <p:nvPr/>
          </p:nvSpPr>
          <p:spPr>
            <a:xfrm>
              <a:off x="1400408" y="2287801"/>
              <a:ext cx="8439768" cy="2224198"/>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chia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nhỏ</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a:t>
              </a:r>
              <a:endParaRPr lang="vi-VN" sz="4000" dirty="0" err="1" smtClean="0">
                <a:latin typeface="Arial" panose="020B0604020202020204" pitchFamily="34" charset="0"/>
                <a:cs typeface="Arial" panose="020B0604020202020204" pitchFamily="34" charset="0"/>
              </a:endParaRPr>
            </a:p>
          </p:txBody>
        </p:sp>
        <p:sp>
          <p:nvSpPr>
            <p:cNvPr id="37" name="TextBox 36"/>
            <p:cNvSpPr txBox="1"/>
            <p:nvPr/>
          </p:nvSpPr>
          <p:spPr>
            <a:xfrm>
              <a:off x="1398772" y="4419891"/>
              <a:ext cx="8439768" cy="209335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Cứ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tục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1.</a:t>
              </a:r>
              <a:endParaRPr lang="vi-VN" sz="4000" dirty="0" err="1">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0-#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1+#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1+#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0-#ppt_w/2"/>
                                          </p:val>
                                        </p:tav>
                                        <p:tav tm="100000">
                                          <p:val>
                                            <p:strVal val="#ppt_x"/>
                                          </p:val>
                                        </p:tav>
                                      </p:tavLst>
                                    </p:anim>
                                    <p:anim calcmode="lin" valueType="num">
                                      <p:cBhvr additive="base">
                                        <p:cTn id="6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childTnLst>
                                </p:cTn>
                              </p:par>
                            </p:childTnLst>
                          </p:cTn>
                        </p:par>
                        <p:par>
                          <p:cTn id="72" fill="hold">
                            <p:stCondLst>
                              <p:cond delay="0"/>
                            </p:stCondLst>
                            <p:childTnLst>
                              <p:par>
                                <p:cTn id="73" presetID="2" presetClass="entr" presetSubtype="4"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par>
                          <p:cTn id="85" fill="hold">
                            <p:stCondLst>
                              <p:cond delay="0"/>
                            </p:stCondLst>
                            <p:childTnLst>
                              <p:par>
                                <p:cTn id="86" presetID="10" presetClass="entr" presetSubtype="0"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p:bldP spid="17" grpId="0"/>
      <p:bldP spid="20" grpId="0"/>
      <p:bldP spid="20" grpId="1"/>
      <p:bldP spid="22" grpId="0"/>
      <p:bldP spid="25" grpId="0"/>
      <p:bldP spid="26" grpId="0"/>
      <p:bldP spid="26" grpId="1"/>
      <p:bldP spid="27" grpId="0"/>
      <p:bldP spid="28" grpId="0"/>
      <p:bldP spid="29" grpId="0"/>
      <p:bldP spid="30" grpId="0"/>
      <p:bldP spid="31"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932435" y="-7693846"/>
            <a:ext cx="2381462" cy="1776915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55364">
            <a:off x="6104779" y="4964595"/>
            <a:ext cx="6327477" cy="471685"/>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11815" y="-2616337"/>
            <a:ext cx="1831436" cy="2616337"/>
          </a:xfrm>
          <a:prstGeom prst="rect">
            <a:avLst/>
          </a:prstGeom>
        </p:spPr>
      </p:pic>
      <p:sp>
        <p:nvSpPr>
          <p:cNvPr id="27" name="TextBox 26"/>
          <p:cNvSpPr txBox="1"/>
          <p:nvPr/>
        </p:nvSpPr>
        <p:spPr>
          <a:xfrm>
            <a:off x="1752600" y="318617"/>
            <a:ext cx="15974292" cy="830997"/>
          </a:xfrm>
          <a:prstGeom prst="rect">
            <a:avLst/>
          </a:prstGeom>
          <a:noFill/>
        </p:spPr>
        <p:txBody>
          <a:bodyPr wrap="square" rtlCol="0">
            <a:spAutoFit/>
          </a:bodyPr>
          <a:lstStyle/>
          <a:p>
            <a:pPr algn="just"/>
            <a:r>
              <a:rPr lang="en-US" sz="4800" b="1" i="1" dirty="0" err="1" smtClean="0">
                <a:solidFill>
                  <a:srgbClr val="002060"/>
                </a:solidFill>
                <a:latin typeface="Arial" panose="020B0604020202020204" pitchFamily="34" charset="0"/>
                <a:cs typeface="Arial" panose="020B0604020202020204" pitchFamily="34" charset="0"/>
              </a:rPr>
              <a:t>Có</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mấy</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cách</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phân</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tích</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một</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số</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ra</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thừa</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số</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nguyên</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tố</a:t>
            </a:r>
            <a:r>
              <a:rPr lang="en-US" sz="4800" b="1" i="1" dirty="0" smtClean="0">
                <a:solidFill>
                  <a:srgbClr val="002060"/>
                </a:solidFill>
                <a:latin typeface="Arial" panose="020B0604020202020204" pitchFamily="34" charset="0"/>
                <a:cs typeface="Arial" panose="020B0604020202020204" pitchFamily="34" charset="0"/>
              </a:rPr>
              <a:t>?</a:t>
            </a:r>
            <a:endParaRPr lang="vi-VN" sz="4800" b="1" i="1" dirty="0" err="1" smtClean="0">
              <a:solidFill>
                <a:srgbClr val="002060"/>
              </a:solidFill>
              <a:latin typeface="Arial" panose="020B0604020202020204" pitchFamily="34" charset="0"/>
              <a:cs typeface="Arial" panose="020B0604020202020204" pitchFamily="34" charset="0"/>
            </a:endParaRPr>
          </a:p>
        </p:txBody>
      </p:sp>
      <p:sp>
        <p:nvSpPr>
          <p:cNvPr id="28" name="TextBox 27"/>
          <p:cNvSpPr txBox="1"/>
          <p:nvPr/>
        </p:nvSpPr>
        <p:spPr>
          <a:xfrm>
            <a:off x="1600200" y="1287150"/>
            <a:ext cx="15974292" cy="830997"/>
          </a:xfrm>
          <a:prstGeom prst="rect">
            <a:avLst/>
          </a:prstGeom>
          <a:noFill/>
        </p:spPr>
        <p:txBody>
          <a:bodyPr wrap="square" rtlCol="0">
            <a:spAutoFit/>
          </a:bodyPr>
          <a:lstStyle/>
          <a:p>
            <a:pPr algn="ctr"/>
            <a:r>
              <a:rPr lang="en-US" sz="4800" b="1" i="1" dirty="0" err="1" smtClean="0">
                <a:solidFill>
                  <a:srgbClr val="002060"/>
                </a:solidFill>
                <a:latin typeface="Arial" panose="020B0604020202020204" pitchFamily="34" charset="0"/>
                <a:cs typeface="Arial" panose="020B0604020202020204" pitchFamily="34" charset="0"/>
              </a:rPr>
              <a:t>Đó</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là</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những</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cách</a:t>
            </a:r>
            <a:r>
              <a:rPr lang="en-US" sz="4800" b="1" i="1" dirty="0" smtClean="0">
                <a:solidFill>
                  <a:srgbClr val="002060"/>
                </a:solidFill>
                <a:latin typeface="Arial" panose="020B0604020202020204" pitchFamily="34" charset="0"/>
                <a:cs typeface="Arial" panose="020B0604020202020204" pitchFamily="34" charset="0"/>
              </a:rPr>
              <a:t> </a:t>
            </a:r>
            <a:r>
              <a:rPr lang="en-US" sz="4800" b="1" i="1" dirty="0" err="1" smtClean="0">
                <a:solidFill>
                  <a:srgbClr val="002060"/>
                </a:solidFill>
                <a:latin typeface="Arial" panose="020B0604020202020204" pitchFamily="34" charset="0"/>
                <a:cs typeface="Arial" panose="020B0604020202020204" pitchFamily="34" charset="0"/>
              </a:rPr>
              <a:t>nào</a:t>
            </a:r>
            <a:r>
              <a:rPr lang="en-US" sz="4800" b="1" i="1" dirty="0">
                <a:solidFill>
                  <a:srgbClr val="002060"/>
                </a:solidFill>
                <a:latin typeface="Arial" panose="020B0604020202020204" pitchFamily="34" charset="0"/>
                <a:cs typeface="Arial" panose="020B0604020202020204" pitchFamily="34" charset="0"/>
              </a:rPr>
              <a:t>?</a:t>
            </a:r>
            <a:r>
              <a:rPr lang="en-US" sz="4800" b="1" i="1" dirty="0" smtClean="0">
                <a:solidFill>
                  <a:srgbClr val="002060"/>
                </a:solidFill>
                <a:latin typeface="Arial" panose="020B0604020202020204" pitchFamily="34" charset="0"/>
                <a:cs typeface="Arial" panose="020B0604020202020204" pitchFamily="34" charset="0"/>
              </a:rPr>
              <a:t> </a:t>
            </a:r>
            <a:endParaRPr lang="vi-VN" sz="4800" b="1" i="1" dirty="0" err="1" smtClean="0">
              <a:solidFill>
                <a:srgbClr val="002060"/>
              </a:solidFill>
              <a:latin typeface="Arial" panose="020B0604020202020204" pitchFamily="34" charset="0"/>
              <a:cs typeface="Arial" panose="020B0604020202020204" pitchFamily="34" charset="0"/>
            </a:endParaRPr>
          </a:p>
        </p:txBody>
      </p:sp>
      <p:pic>
        <p:nvPicPr>
          <p:cNvPr id="29"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55364">
            <a:off x="6104779" y="7816044"/>
            <a:ext cx="6327477" cy="471685"/>
          </a:xfrm>
          <a:prstGeom prst="rect">
            <a:avLst/>
          </a:prstGeom>
        </p:spPr>
      </p:pic>
      <p:sp>
        <p:nvSpPr>
          <p:cNvPr id="30" name="TextBox 29"/>
          <p:cNvSpPr txBox="1"/>
          <p:nvPr/>
        </p:nvSpPr>
        <p:spPr>
          <a:xfrm>
            <a:off x="5815446" y="4077792"/>
            <a:ext cx="7543800" cy="1015663"/>
          </a:xfrm>
          <a:prstGeom prst="rect">
            <a:avLst/>
          </a:prstGeom>
          <a:noFill/>
        </p:spPr>
        <p:txBody>
          <a:bodyPr wrap="square" rtlCol="0">
            <a:spAutoFit/>
          </a:bodyPr>
          <a:lstStyle/>
          <a:p>
            <a:pPr algn="ctr"/>
            <a:r>
              <a:rPr lang="en-US" sz="6000" b="1" dirty="0" err="1" smtClean="0">
                <a:latin typeface="Arial" panose="020B0604020202020204" pitchFamily="34" charset="0"/>
                <a:cs typeface="Arial" panose="020B0604020202020204" pitchFamily="34" charset="0"/>
              </a:rPr>
              <a:t>Sơ</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đồ</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rẽ</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nhánh</a:t>
            </a:r>
            <a:endParaRPr lang="vi-VN" sz="6000" b="1" dirty="0" err="1" smtClean="0">
              <a:latin typeface="Arial" panose="020B0604020202020204" pitchFamily="34" charset="0"/>
              <a:cs typeface="Arial" panose="020B0604020202020204" pitchFamily="34" charset="0"/>
            </a:endParaRPr>
          </a:p>
        </p:txBody>
      </p:sp>
      <p:sp>
        <p:nvSpPr>
          <p:cNvPr id="31" name="TextBox 30"/>
          <p:cNvSpPr txBox="1"/>
          <p:nvPr/>
        </p:nvSpPr>
        <p:spPr>
          <a:xfrm>
            <a:off x="5496617" y="7018905"/>
            <a:ext cx="7543800" cy="1015663"/>
          </a:xfrm>
          <a:prstGeom prst="rect">
            <a:avLst/>
          </a:prstGeom>
          <a:noFill/>
        </p:spPr>
        <p:txBody>
          <a:bodyPr wrap="square" rtlCol="0">
            <a:spAutoFit/>
          </a:bodyPr>
          <a:lstStyle/>
          <a:p>
            <a:pPr algn="ctr"/>
            <a:r>
              <a:rPr lang="en-US" sz="6000" b="1" dirty="0" err="1" smtClean="0">
                <a:latin typeface="Arial" panose="020B0604020202020204" pitchFamily="34" charset="0"/>
                <a:cs typeface="Arial" panose="020B0604020202020204" pitchFamily="34" charset="0"/>
              </a:rPr>
              <a:t>Sơ</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đồ</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cột</a:t>
            </a:r>
            <a:endParaRPr lang="vi-VN" sz="6000" b="1" dirty="0" err="1" smtClean="0">
              <a:latin typeface="Arial" panose="020B0604020202020204" pitchFamily="34" charset="0"/>
              <a:cs typeface="Arial" panose="020B0604020202020204" pitchFamily="34" charset="0"/>
            </a:endParaRPr>
          </a:p>
        </p:txBody>
      </p:sp>
      <p:sp>
        <p:nvSpPr>
          <p:cNvPr id="32" name="Oval 31"/>
          <p:cNvSpPr/>
          <p:nvPr/>
        </p:nvSpPr>
        <p:spPr>
          <a:xfrm>
            <a:off x="4241397" y="4071242"/>
            <a:ext cx="1255220" cy="12467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latin typeface="Arial" panose="020B0604020202020204" pitchFamily="34" charset="0"/>
                <a:cs typeface="Arial" panose="020B0604020202020204" pitchFamily="34" charset="0"/>
              </a:rPr>
              <a:t>1</a:t>
            </a:r>
            <a:endParaRPr lang="vi-VN" sz="6600" dirty="0">
              <a:latin typeface="Arial" panose="020B0604020202020204" pitchFamily="34" charset="0"/>
              <a:cs typeface="Arial" panose="020B0604020202020204" pitchFamily="34" charset="0"/>
            </a:endParaRPr>
          </a:p>
        </p:txBody>
      </p:sp>
      <p:sp>
        <p:nvSpPr>
          <p:cNvPr id="33" name="Oval 32"/>
          <p:cNvSpPr/>
          <p:nvPr/>
        </p:nvSpPr>
        <p:spPr>
          <a:xfrm>
            <a:off x="4241397" y="6904090"/>
            <a:ext cx="1255220" cy="12467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latin typeface="Arial" panose="020B0604020202020204" pitchFamily="34" charset="0"/>
                <a:cs typeface="Arial" panose="020B0604020202020204" pitchFamily="34" charset="0"/>
              </a:rPr>
              <a:t>2</a:t>
            </a:r>
            <a:endParaRPr lang="vi-VN" sz="6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par>
                          <p:cTn id="30" fill="hold">
                            <p:stCondLst>
                              <p:cond delay="0"/>
                            </p:stCondLst>
                            <p:childTnLst>
                              <p:par>
                                <p:cTn id="31" presetID="2" presetClass="entr" presetSubtype="2"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2239" y="9458241"/>
            <a:ext cx="2480141" cy="4639720"/>
          </a:xfrm>
          <a:prstGeom prst="rect">
            <a:avLst/>
          </a:prstGeom>
        </p:spPr>
      </p:pic>
      <p:sp>
        <p:nvSpPr>
          <p:cNvPr id="4" name="TextBox 4"/>
          <p:cNvSpPr txBox="1"/>
          <p:nvPr/>
        </p:nvSpPr>
        <p:spPr>
          <a:xfrm>
            <a:off x="-844341" y="395291"/>
            <a:ext cx="5614321" cy="994055"/>
          </a:xfrm>
          <a:prstGeom prst="rect">
            <a:avLst/>
          </a:prstGeom>
        </p:spPr>
        <p:txBody>
          <a:bodyPr wrap="square" lIns="0" tIns="0" rIns="0" bIns="0" rtlCol="0" anchor="t">
            <a:spAutoFit/>
          </a:bodyPr>
          <a:lstStyle/>
          <a:p>
            <a:pPr algn="ctr">
              <a:lnSpc>
                <a:spcPts val="8959"/>
              </a:lnSpc>
              <a:spcBef>
                <a:spcPct val="0"/>
              </a:spcBef>
            </a:pPr>
            <a:r>
              <a:rPr lang="en-US" sz="4400" b="1" dirty="0" err="1" smtClean="0">
                <a:solidFill>
                  <a:srgbClr val="2C2C2E"/>
                </a:solidFill>
                <a:latin typeface="Arial" panose="020B0604020202020204" pitchFamily="34" charset="0"/>
                <a:cs typeface="Arial" panose="020B0604020202020204" pitchFamily="34" charset="0"/>
              </a:rPr>
              <a:t>Luyện</a:t>
            </a:r>
            <a:r>
              <a:rPr lang="en-US" sz="4400" b="1" dirty="0" smtClean="0">
                <a:solidFill>
                  <a:srgbClr val="2C2C2E"/>
                </a:solidFill>
                <a:latin typeface="Arial" panose="020B0604020202020204" pitchFamily="34" charset="0"/>
                <a:cs typeface="Arial" panose="020B0604020202020204" pitchFamily="34" charset="0"/>
              </a:rPr>
              <a:t> </a:t>
            </a:r>
            <a:r>
              <a:rPr lang="en-US" sz="4400" b="1" dirty="0" err="1" smtClean="0">
                <a:solidFill>
                  <a:srgbClr val="2C2C2E"/>
                </a:solidFill>
                <a:latin typeface="Arial" panose="020B0604020202020204" pitchFamily="34" charset="0"/>
                <a:cs typeface="Arial" panose="020B0604020202020204" pitchFamily="34" charset="0"/>
              </a:rPr>
              <a:t>tập</a:t>
            </a:r>
            <a:r>
              <a:rPr lang="en-US" sz="4400" b="1" dirty="0" smtClean="0">
                <a:solidFill>
                  <a:srgbClr val="2C2C2E"/>
                </a:solidFill>
                <a:latin typeface="Arial" panose="020B0604020202020204" pitchFamily="34" charset="0"/>
                <a:cs typeface="Arial" panose="020B0604020202020204" pitchFamily="34" charset="0"/>
              </a:rPr>
              <a:t> 2</a:t>
            </a:r>
            <a:endParaRPr lang="en-US" sz="4400" b="1" dirty="0">
              <a:solidFill>
                <a:srgbClr val="2C2C2E"/>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5364">
            <a:off x="5430" y="1420141"/>
            <a:ext cx="3914781" cy="2918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9518208" y="10063093"/>
            <a:ext cx="8925052" cy="72392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1233" b="84121"/>
          <a:stretch>
            <a:fillRect/>
          </a:stretch>
        </p:blipFill>
        <p:spPr>
          <a:xfrm>
            <a:off x="-2178487" y="9943580"/>
            <a:ext cx="8925052" cy="72392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30812" b="3179"/>
          <a:stretch>
            <a:fillRect/>
          </a:stretch>
        </p:blipFill>
        <p:spPr>
          <a:xfrm>
            <a:off x="-341606" y="9266573"/>
            <a:ext cx="2374791" cy="79652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92998" y="7561631"/>
            <a:ext cx="3539629" cy="2649423"/>
          </a:xfrm>
          <a:prstGeom prst="rect">
            <a:avLst/>
          </a:prstGeom>
        </p:spPr>
      </p:pic>
      <p:sp>
        <p:nvSpPr>
          <p:cNvPr id="13" name="TextBox 12"/>
          <p:cNvSpPr txBox="1"/>
          <p:nvPr/>
        </p:nvSpPr>
        <p:spPr>
          <a:xfrm>
            <a:off x="4326186" y="302667"/>
            <a:ext cx="10990014" cy="1532727"/>
          </a:xfrm>
          <a:prstGeom prst="rect">
            <a:avLst/>
          </a:prstGeom>
          <a:noFill/>
        </p:spPr>
        <p:txBody>
          <a:bodyPr wrap="square" rtlCol="0">
            <a:spAutoFit/>
          </a:bodyPr>
          <a:lstStyle/>
          <a:p>
            <a:pPr algn="just">
              <a:lnSpc>
                <a:spcPct val="130000"/>
              </a:lnSpc>
            </a:pPr>
            <a:r>
              <a:rPr lang="en-US" sz="3600" dirty="0" err="1" smtClean="0">
                <a:latin typeface="Arial" panose="020B0604020202020204" pitchFamily="34" charset="0"/>
                <a:cs typeface="Arial" panose="020B0604020202020204" pitchFamily="34" charset="0"/>
              </a:rPr>
              <a:t>Phân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40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thừa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viết</a:t>
            </a:r>
            <a:r>
              <a:rPr lang="en-US" sz="3600"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rẽ</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nhánh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 </a:t>
            </a:r>
            <a:r>
              <a:rPr lang="en-US" sz="3600" b="1" dirty="0" err="1" smtClean="0">
                <a:latin typeface="Arial" panose="020B0604020202020204" pitchFamily="34" charset="0"/>
                <a:cs typeface="Arial" panose="020B0604020202020204" pitchFamily="34" charset="0"/>
              </a:rPr>
              <a:t>theo</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cột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dọc</a:t>
            </a:r>
            <a:r>
              <a:rPr lang="en-US" sz="3600" dirty="0" smtClean="0">
                <a:latin typeface="Arial" panose="020B0604020202020204" pitchFamily="34" charset="0"/>
                <a:cs typeface="Arial" panose="020B0604020202020204" pitchFamily="34" charset="0"/>
              </a:rPr>
              <a:t>”</a:t>
            </a:r>
            <a:endParaRPr lang="vi-VN" sz="3600" dirty="0" err="1" smtClean="0">
              <a:latin typeface="Arial" panose="020B0604020202020204" pitchFamily="34" charset="0"/>
              <a:cs typeface="Arial" panose="020B0604020202020204" pitchFamily="34" charset="0"/>
            </a:endParaRPr>
          </a:p>
        </p:txBody>
      </p:sp>
      <p:cxnSp>
        <p:nvCxnSpPr>
          <p:cNvPr id="15" name="Straight Connector 14"/>
          <p:cNvCxnSpPr/>
          <p:nvPr/>
        </p:nvCxnSpPr>
        <p:spPr>
          <a:xfrm flipH="1">
            <a:off x="1162037" y="5247853"/>
            <a:ext cx="493423" cy="507772"/>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sp>
        <p:nvSpPr>
          <p:cNvPr id="23" name="Rectangle 22"/>
          <p:cNvSpPr/>
          <p:nvPr/>
        </p:nvSpPr>
        <p:spPr>
          <a:xfrm>
            <a:off x="478027" y="3503382"/>
            <a:ext cx="1011122" cy="6326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40</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173261" y="4644928"/>
            <a:ext cx="842561" cy="6326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1268877" y="4644042"/>
            <a:ext cx="1442138"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20</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644883" y="5799813"/>
            <a:ext cx="1010890"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p:nvSpPr>
        <p:spPr>
          <a:xfrm>
            <a:off x="2454472" y="5755923"/>
            <a:ext cx="1281079"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10</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3431668" y="6764995"/>
            <a:ext cx="1281079"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1894356" y="6784356"/>
            <a:ext cx="1010890"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p:cNvCxnSpPr/>
          <p:nvPr/>
        </p:nvCxnSpPr>
        <p:spPr>
          <a:xfrm>
            <a:off x="1268875" y="4201994"/>
            <a:ext cx="465205" cy="477101"/>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flipH="1">
            <a:off x="2361001" y="6212988"/>
            <a:ext cx="493423" cy="507772"/>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3431667" y="6243644"/>
            <a:ext cx="465205" cy="477101"/>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H="1">
            <a:off x="176188" y="4202291"/>
            <a:ext cx="493423" cy="507772"/>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2360657" y="5247556"/>
            <a:ext cx="465205" cy="477101"/>
          </a:xfrm>
          <a:prstGeom prst="line">
            <a:avLst/>
          </a:prstGeom>
          <a:ln>
            <a:solidFill>
              <a:srgbClr val="7030A0"/>
            </a:solidFill>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5290082" y="1978389"/>
            <a:ext cx="2398866" cy="7317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Arial" panose="020B0604020202020204" pitchFamily="34" charset="0"/>
                <a:cs typeface="Arial" panose="020B0604020202020204" pitchFamily="34" charset="0"/>
              </a:rPr>
              <a:t>Rẽ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nhánh</a:t>
            </a:r>
            <a:endParaRPr lang="vi-VN" sz="3600" dirty="0">
              <a:latin typeface="Arial" panose="020B0604020202020204" pitchFamily="34" charset="0"/>
              <a:cs typeface="Arial" panose="020B0604020202020204" pitchFamily="34" charset="0"/>
            </a:endParaRPr>
          </a:p>
        </p:txBody>
      </p:sp>
      <p:sp>
        <p:nvSpPr>
          <p:cNvPr id="32" name="TextBox 31"/>
          <p:cNvSpPr txBox="1"/>
          <p:nvPr/>
        </p:nvSpPr>
        <p:spPr>
          <a:xfrm>
            <a:off x="3719006" y="2967802"/>
            <a:ext cx="6147721"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40 = </a:t>
            </a:r>
            <a:r>
              <a:rPr lang="en-US" sz="3600" dirty="0" smtClean="0">
                <a:solidFill>
                  <a:srgbClr val="7030A0"/>
                </a:solidFill>
                <a:latin typeface="Arial" panose="020B0604020202020204" pitchFamily="34" charset="0"/>
                <a:cs typeface="Arial" panose="020B0604020202020204" pitchFamily="34" charset="0"/>
              </a:rPr>
              <a:t>2 . 20 </a:t>
            </a:r>
            <a:r>
              <a:rPr lang="en-US" sz="3600" dirty="0" smtClean="0">
                <a:latin typeface="Arial" panose="020B0604020202020204" pitchFamily="34" charset="0"/>
                <a:cs typeface="Arial" panose="020B0604020202020204" pitchFamily="34" charset="0"/>
              </a:rPr>
              <a:t>= </a:t>
            </a:r>
            <a:r>
              <a:rPr lang="en-US" sz="3600" dirty="0" smtClean="0">
                <a:solidFill>
                  <a:srgbClr val="00B050"/>
                </a:solidFill>
                <a:latin typeface="Arial" panose="020B0604020202020204" pitchFamily="34" charset="0"/>
                <a:cs typeface="Arial" panose="020B0604020202020204" pitchFamily="34" charset="0"/>
              </a:rPr>
              <a:t>4 . 10 </a:t>
            </a:r>
            <a:r>
              <a:rPr lang="en-US" sz="3600" dirty="0" smtClean="0">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5. 8</a:t>
            </a:r>
            <a:endParaRPr lang="vi-VN" sz="3600" dirty="0" err="1" smtClean="0">
              <a:solidFill>
                <a:srgbClr val="002060"/>
              </a:solidFill>
              <a:latin typeface="Arial" panose="020B0604020202020204" pitchFamily="34" charset="0"/>
              <a:cs typeface="Arial" panose="020B0604020202020204" pitchFamily="34" charset="0"/>
            </a:endParaRPr>
          </a:p>
        </p:txBody>
      </p:sp>
      <p:cxnSp>
        <p:nvCxnSpPr>
          <p:cNvPr id="49" name="Straight Connector 48"/>
          <p:cNvCxnSpPr/>
          <p:nvPr/>
        </p:nvCxnSpPr>
        <p:spPr>
          <a:xfrm flipH="1">
            <a:off x="4548405" y="5436914"/>
            <a:ext cx="341348" cy="618774"/>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sp>
        <p:nvSpPr>
          <p:cNvPr id="50" name="Rectangle 49"/>
          <p:cNvSpPr/>
          <p:nvPr/>
        </p:nvSpPr>
        <p:spPr>
          <a:xfrm>
            <a:off x="5421332" y="3721184"/>
            <a:ext cx="997254" cy="6326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40</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1" name="Rectangle 50"/>
          <p:cNvSpPr/>
          <p:nvPr/>
        </p:nvSpPr>
        <p:spPr>
          <a:xfrm>
            <a:off x="4767732" y="4862730"/>
            <a:ext cx="831005" cy="6326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2" name="Rectangle 51"/>
          <p:cNvSpPr/>
          <p:nvPr/>
        </p:nvSpPr>
        <p:spPr>
          <a:xfrm>
            <a:off x="6372120" y="4951494"/>
            <a:ext cx="1422358"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10</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3" name="Rectangle 52"/>
          <p:cNvSpPr/>
          <p:nvPr/>
        </p:nvSpPr>
        <p:spPr>
          <a:xfrm>
            <a:off x="3935225" y="6185669"/>
            <a:ext cx="997025"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4" name="Rectangle 53"/>
          <p:cNvSpPr/>
          <p:nvPr/>
        </p:nvSpPr>
        <p:spPr>
          <a:xfrm>
            <a:off x="5043411" y="6213939"/>
            <a:ext cx="1263508"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5" name="Rectangle 54"/>
          <p:cNvSpPr/>
          <p:nvPr/>
        </p:nvSpPr>
        <p:spPr>
          <a:xfrm>
            <a:off x="7112220" y="6161170"/>
            <a:ext cx="1263508"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6" name="Rectangle 55"/>
          <p:cNvSpPr/>
          <p:nvPr/>
        </p:nvSpPr>
        <p:spPr>
          <a:xfrm>
            <a:off x="6049396" y="6208959"/>
            <a:ext cx="997025"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57" name="Straight Connector 56"/>
          <p:cNvCxnSpPr/>
          <p:nvPr/>
        </p:nvCxnSpPr>
        <p:spPr>
          <a:xfrm>
            <a:off x="6241779" y="4333679"/>
            <a:ext cx="554887" cy="622795"/>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flipH="1">
            <a:off x="6716067" y="5517786"/>
            <a:ext cx="302089" cy="607139"/>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320549" y="5508020"/>
            <a:ext cx="339524" cy="569256"/>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a:stCxn id="50" idx="2"/>
          </p:cNvCxnSpPr>
          <p:nvPr/>
        </p:nvCxnSpPr>
        <p:spPr>
          <a:xfrm flipH="1">
            <a:off x="5491203" y="4353877"/>
            <a:ext cx="428756" cy="576566"/>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5299731" y="5439296"/>
            <a:ext cx="299006" cy="602683"/>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76" name="Straight Connector 75"/>
          <p:cNvCxnSpPr/>
          <p:nvPr/>
        </p:nvCxnSpPr>
        <p:spPr>
          <a:xfrm flipH="1">
            <a:off x="9336298" y="5490019"/>
            <a:ext cx="493423" cy="507772"/>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77" name="Rectangle 76"/>
          <p:cNvSpPr/>
          <p:nvPr/>
        </p:nvSpPr>
        <p:spPr>
          <a:xfrm>
            <a:off x="8652288" y="3745548"/>
            <a:ext cx="1011122" cy="6326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40</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8" name="Rectangle 77"/>
          <p:cNvSpPr/>
          <p:nvPr/>
        </p:nvSpPr>
        <p:spPr>
          <a:xfrm>
            <a:off x="8001000" y="4887094"/>
            <a:ext cx="842561" cy="6326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9" name="Rectangle 78"/>
          <p:cNvSpPr/>
          <p:nvPr/>
        </p:nvSpPr>
        <p:spPr>
          <a:xfrm>
            <a:off x="9443138" y="4886208"/>
            <a:ext cx="1442138"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8</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0" name="Rectangle 79"/>
          <p:cNvSpPr/>
          <p:nvPr/>
        </p:nvSpPr>
        <p:spPr>
          <a:xfrm>
            <a:off x="8819144" y="6041979"/>
            <a:ext cx="1010890"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1" name="Rectangle 80"/>
          <p:cNvSpPr/>
          <p:nvPr/>
        </p:nvSpPr>
        <p:spPr>
          <a:xfrm>
            <a:off x="10628733" y="5998089"/>
            <a:ext cx="1281079"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2" name="Rectangle 81"/>
          <p:cNvSpPr/>
          <p:nvPr/>
        </p:nvSpPr>
        <p:spPr>
          <a:xfrm>
            <a:off x="11605929" y="7007161"/>
            <a:ext cx="1281079"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3" name="Rectangle 82"/>
          <p:cNvSpPr/>
          <p:nvPr/>
        </p:nvSpPr>
        <p:spPr>
          <a:xfrm>
            <a:off x="10068617" y="7026522"/>
            <a:ext cx="1010890" cy="6315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84" name="Straight Connector 83"/>
          <p:cNvCxnSpPr/>
          <p:nvPr/>
        </p:nvCxnSpPr>
        <p:spPr>
          <a:xfrm>
            <a:off x="9443136" y="4444160"/>
            <a:ext cx="465205" cy="477101"/>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85" name="Straight Connector 84"/>
          <p:cNvCxnSpPr/>
          <p:nvPr/>
        </p:nvCxnSpPr>
        <p:spPr>
          <a:xfrm flipH="1">
            <a:off x="10535262" y="6455154"/>
            <a:ext cx="493423" cy="507772"/>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86" name="Straight Connector 85"/>
          <p:cNvCxnSpPr/>
          <p:nvPr/>
        </p:nvCxnSpPr>
        <p:spPr>
          <a:xfrm>
            <a:off x="11605928" y="6485810"/>
            <a:ext cx="465205" cy="477101"/>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87" name="Straight Connector 86"/>
          <p:cNvCxnSpPr/>
          <p:nvPr/>
        </p:nvCxnSpPr>
        <p:spPr>
          <a:xfrm flipH="1">
            <a:off x="8350449" y="4444457"/>
            <a:ext cx="493423" cy="507772"/>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88" name="Straight Connector 87"/>
          <p:cNvCxnSpPr/>
          <p:nvPr/>
        </p:nvCxnSpPr>
        <p:spPr>
          <a:xfrm>
            <a:off x="10534918" y="5489722"/>
            <a:ext cx="465205" cy="477101"/>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95" name="Rectangle 94"/>
          <p:cNvSpPr/>
          <p:nvPr/>
        </p:nvSpPr>
        <p:spPr>
          <a:xfrm>
            <a:off x="13266532" y="1978389"/>
            <a:ext cx="2398866" cy="7317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Arial" panose="020B0604020202020204" pitchFamily="34" charset="0"/>
                <a:cs typeface="Arial" panose="020B0604020202020204" pitchFamily="34" charset="0"/>
              </a:rPr>
              <a:t>Cột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dọc</a:t>
            </a:r>
            <a:endParaRPr lang="vi-VN" sz="3600" dirty="0">
              <a:latin typeface="Arial" panose="020B0604020202020204" pitchFamily="34" charset="0"/>
              <a:cs typeface="Arial" panose="020B0604020202020204" pitchFamily="34" charset="0"/>
            </a:endParaRPr>
          </a:p>
        </p:txBody>
      </p:sp>
      <p:sp>
        <p:nvSpPr>
          <p:cNvPr id="96" name="TextBox 95"/>
          <p:cNvSpPr txBox="1"/>
          <p:nvPr/>
        </p:nvSpPr>
        <p:spPr>
          <a:xfrm>
            <a:off x="13517503" y="3121878"/>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40</a:t>
            </a:r>
            <a:endParaRPr lang="vi-VN" sz="4000" dirty="0" err="1" smtClean="0">
              <a:latin typeface="Arial" panose="020B0604020202020204" pitchFamily="34" charset="0"/>
              <a:cs typeface="Arial" panose="020B0604020202020204" pitchFamily="34" charset="0"/>
            </a:endParaRPr>
          </a:p>
        </p:txBody>
      </p:sp>
      <p:cxnSp>
        <p:nvCxnSpPr>
          <p:cNvPr id="97" name="Straight Connector 96"/>
          <p:cNvCxnSpPr/>
          <p:nvPr/>
        </p:nvCxnSpPr>
        <p:spPr>
          <a:xfrm>
            <a:off x="14451845" y="3243217"/>
            <a:ext cx="0" cy="3566160"/>
          </a:xfrm>
          <a:prstGeom prst="line">
            <a:avLst/>
          </a:prstGeom>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14771398" y="3141008"/>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99" name="TextBox 98"/>
          <p:cNvSpPr txBox="1"/>
          <p:nvPr/>
        </p:nvSpPr>
        <p:spPr>
          <a:xfrm>
            <a:off x="13517503" y="3864906"/>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20</a:t>
            </a:r>
            <a:endParaRPr lang="vi-VN" sz="4000" dirty="0" err="1" smtClean="0">
              <a:latin typeface="Arial" panose="020B0604020202020204" pitchFamily="34" charset="0"/>
              <a:cs typeface="Arial" panose="020B0604020202020204" pitchFamily="34" charset="0"/>
            </a:endParaRPr>
          </a:p>
        </p:txBody>
      </p:sp>
      <p:sp>
        <p:nvSpPr>
          <p:cNvPr id="100" name="TextBox 99"/>
          <p:cNvSpPr txBox="1"/>
          <p:nvPr/>
        </p:nvSpPr>
        <p:spPr>
          <a:xfrm>
            <a:off x="14791341" y="3848100"/>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101" name="TextBox 100"/>
          <p:cNvSpPr txBox="1"/>
          <p:nvPr/>
        </p:nvSpPr>
        <p:spPr>
          <a:xfrm>
            <a:off x="13517503" y="4559397"/>
            <a:ext cx="93434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10</a:t>
            </a:r>
            <a:endParaRPr lang="vi-VN" sz="4000" dirty="0" err="1" smtClean="0">
              <a:latin typeface="Arial" panose="020B0604020202020204" pitchFamily="34" charset="0"/>
              <a:cs typeface="Arial" panose="020B0604020202020204" pitchFamily="34" charset="0"/>
            </a:endParaRPr>
          </a:p>
        </p:txBody>
      </p:sp>
      <p:sp>
        <p:nvSpPr>
          <p:cNvPr id="102" name="TextBox 101"/>
          <p:cNvSpPr txBox="1"/>
          <p:nvPr/>
        </p:nvSpPr>
        <p:spPr>
          <a:xfrm>
            <a:off x="14791341" y="4588014"/>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103" name="TextBox 102"/>
          <p:cNvSpPr txBox="1"/>
          <p:nvPr/>
        </p:nvSpPr>
        <p:spPr>
          <a:xfrm>
            <a:off x="13766045" y="5372100"/>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5</a:t>
            </a:r>
            <a:endParaRPr lang="vi-VN" sz="4000" dirty="0" err="1" smtClean="0">
              <a:latin typeface="Arial" panose="020B0604020202020204" pitchFamily="34" charset="0"/>
              <a:cs typeface="Arial" panose="020B0604020202020204" pitchFamily="34" charset="0"/>
            </a:endParaRPr>
          </a:p>
        </p:txBody>
      </p:sp>
      <p:sp>
        <p:nvSpPr>
          <p:cNvPr id="104" name="Right Arrow 103"/>
          <p:cNvSpPr/>
          <p:nvPr/>
        </p:nvSpPr>
        <p:spPr>
          <a:xfrm>
            <a:off x="248019" y="7658100"/>
            <a:ext cx="1020856" cy="563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TextBox 104"/>
          <p:cNvSpPr txBox="1"/>
          <p:nvPr/>
        </p:nvSpPr>
        <p:spPr>
          <a:xfrm>
            <a:off x="1501477" y="7658100"/>
            <a:ext cx="6242497"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40 = 2</a:t>
            </a:r>
            <a:r>
              <a:rPr lang="en-US" sz="3600" b="1" baseline="30000" dirty="0" smtClean="0">
                <a:solidFill>
                  <a:srgbClr val="FF0000"/>
                </a:solidFill>
                <a:latin typeface="Arial" panose="020B0604020202020204" pitchFamily="34" charset="0"/>
                <a:cs typeface="Arial" panose="020B0604020202020204" pitchFamily="34" charset="0"/>
              </a:rPr>
              <a:t>3</a:t>
            </a:r>
            <a:r>
              <a:rPr lang="en-US" sz="3600" b="1" dirty="0" smtClean="0">
                <a:solidFill>
                  <a:srgbClr val="FF0000"/>
                </a:solidFill>
                <a:latin typeface="Arial" panose="020B0604020202020204" pitchFamily="34" charset="0"/>
                <a:cs typeface="Arial" panose="020B0604020202020204" pitchFamily="34" charset="0"/>
              </a:rPr>
              <a:t>.5</a:t>
            </a:r>
            <a:endParaRPr lang="vi-VN" sz="3600" b="1" dirty="0" err="1" smtClean="0">
              <a:solidFill>
                <a:srgbClr val="FF0000"/>
              </a:solidFill>
              <a:latin typeface="Arial" panose="020B0604020202020204" pitchFamily="34" charset="0"/>
              <a:cs typeface="Arial" panose="020B0604020202020204" pitchFamily="34" charset="0"/>
            </a:endParaRPr>
          </a:p>
        </p:txBody>
      </p:sp>
      <p:sp>
        <p:nvSpPr>
          <p:cNvPr id="107" name="TextBox 106"/>
          <p:cNvSpPr txBox="1"/>
          <p:nvPr/>
        </p:nvSpPr>
        <p:spPr>
          <a:xfrm>
            <a:off x="14769200" y="5426214"/>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5</a:t>
            </a:r>
            <a:endParaRPr lang="vi-VN" sz="4000" b="1" dirty="0" err="1" smtClean="0">
              <a:latin typeface="Arial" panose="020B0604020202020204" pitchFamily="34" charset="0"/>
              <a:cs typeface="Arial" panose="020B0604020202020204" pitchFamily="34" charset="0"/>
            </a:endParaRPr>
          </a:p>
        </p:txBody>
      </p:sp>
      <p:sp>
        <p:nvSpPr>
          <p:cNvPr id="108" name="TextBox 107"/>
          <p:cNvSpPr txBox="1"/>
          <p:nvPr/>
        </p:nvSpPr>
        <p:spPr>
          <a:xfrm>
            <a:off x="13792200" y="6134100"/>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
        <p:nvSpPr>
          <p:cNvPr id="109" name="Right Arrow 108"/>
          <p:cNvSpPr/>
          <p:nvPr/>
        </p:nvSpPr>
        <p:spPr>
          <a:xfrm>
            <a:off x="13653887" y="7044208"/>
            <a:ext cx="1020856" cy="563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TextBox 109"/>
          <p:cNvSpPr txBox="1"/>
          <p:nvPr/>
        </p:nvSpPr>
        <p:spPr>
          <a:xfrm>
            <a:off x="14907345" y="7044208"/>
            <a:ext cx="6242497" cy="646331"/>
          </a:xfrm>
          <a:prstGeom prst="rect">
            <a:avLst/>
          </a:prstGeom>
          <a:noFill/>
        </p:spPr>
        <p:txBody>
          <a:bodyPr wrap="square" rtlCol="0">
            <a:spAutoFit/>
          </a:bodyPr>
          <a:lstStyle/>
          <a:p>
            <a:r>
              <a:rPr lang="en-US" sz="3600" b="1" dirty="0" smtClean="0">
                <a:solidFill>
                  <a:srgbClr val="FF0000"/>
                </a:solidFill>
                <a:latin typeface="Arial" panose="020B0604020202020204" pitchFamily="34" charset="0"/>
                <a:cs typeface="Arial" panose="020B0604020202020204" pitchFamily="34" charset="0"/>
              </a:rPr>
              <a:t>40 = 2</a:t>
            </a:r>
            <a:r>
              <a:rPr lang="en-US" sz="3600" b="1" baseline="30000" dirty="0" smtClean="0">
                <a:solidFill>
                  <a:srgbClr val="FF0000"/>
                </a:solidFill>
                <a:latin typeface="Arial" panose="020B0604020202020204" pitchFamily="34" charset="0"/>
                <a:cs typeface="Arial" panose="020B0604020202020204" pitchFamily="34" charset="0"/>
              </a:rPr>
              <a:t>3</a:t>
            </a:r>
            <a:r>
              <a:rPr lang="en-US" sz="3600" b="1" dirty="0" smtClean="0">
                <a:solidFill>
                  <a:srgbClr val="FF0000"/>
                </a:solidFill>
                <a:latin typeface="Arial" panose="020B0604020202020204" pitchFamily="34" charset="0"/>
                <a:cs typeface="Arial" panose="020B0604020202020204" pitchFamily="34" charset="0"/>
              </a:rPr>
              <a:t>.5</a:t>
            </a:r>
            <a:endParaRPr lang="vi-VN" sz="3600" b="1" dirty="0" err="1" smtClean="0">
              <a:solidFill>
                <a:srgbClr val="FF0000"/>
              </a:solidFill>
              <a:latin typeface="Arial" panose="020B0604020202020204" pitchFamily="34" charset="0"/>
              <a:cs typeface="Arial" panose="020B0604020202020204" pitchFamily="34" charset="0"/>
            </a:endParaRPr>
          </a:p>
        </p:txBody>
      </p:sp>
      <p:sp>
        <p:nvSpPr>
          <p:cNvPr id="111" name="Rounded Rectangle 110"/>
          <p:cNvSpPr/>
          <p:nvPr/>
        </p:nvSpPr>
        <p:spPr>
          <a:xfrm>
            <a:off x="3809338" y="8133943"/>
            <a:ext cx="10697021" cy="16085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accent6">
                    <a:lumMod val="75000"/>
                  </a:schemeClr>
                </a:solidFill>
                <a:latin typeface="Arial" panose="020B0604020202020204" pitchFamily="34" charset="0"/>
                <a:cs typeface="Arial" panose="020B0604020202020204" pitchFamily="34" charset="0"/>
              </a:rPr>
              <a:t>Mọi</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cách</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phân</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tích</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một</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số</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ra</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thừa</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số</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nguyên</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tố</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đều</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đi</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đến</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kết</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quả</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cuối</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cùng</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i="1" u="sng" dirty="0" err="1" smtClean="0">
                <a:solidFill>
                  <a:schemeClr val="accent6">
                    <a:lumMod val="75000"/>
                  </a:schemeClr>
                </a:solidFill>
                <a:latin typeface="Arial" panose="020B0604020202020204" pitchFamily="34" charset="0"/>
                <a:cs typeface="Arial" panose="020B0604020202020204" pitchFamily="34" charset="0"/>
              </a:rPr>
              <a:t>giống</a:t>
            </a:r>
            <a:r>
              <a:rPr lang="en-US" sz="3600" b="1" i="1" u="sng" dirty="0" smtClean="0">
                <a:solidFill>
                  <a:schemeClr val="accent6">
                    <a:lumMod val="75000"/>
                  </a:schemeClr>
                </a:solidFill>
                <a:latin typeface="Arial" panose="020B0604020202020204" pitchFamily="34" charset="0"/>
                <a:cs typeface="Arial" panose="020B0604020202020204" pitchFamily="34" charset="0"/>
              </a:rPr>
              <a:t> </a:t>
            </a:r>
            <a:r>
              <a:rPr lang="en-US" sz="3600" b="1" i="1" u="sng" dirty="0" err="1" smtClean="0">
                <a:solidFill>
                  <a:schemeClr val="accent6">
                    <a:lumMod val="75000"/>
                  </a:schemeClr>
                </a:solidFill>
                <a:latin typeface="Arial" panose="020B0604020202020204" pitchFamily="34" charset="0"/>
                <a:cs typeface="Arial" panose="020B0604020202020204" pitchFamily="34" charset="0"/>
              </a:rPr>
              <a:t>nhau</a:t>
            </a:r>
            <a:endParaRPr lang="vi-VN" sz="3600" b="1" i="1" u="sng"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ppt_x"/>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par>
                          <p:cTn id="65" fill="hold">
                            <p:stCondLst>
                              <p:cond delay="1500"/>
                            </p:stCondLst>
                            <p:childTnLst>
                              <p:par>
                                <p:cTn id="66" presetID="2" presetClass="entr" presetSubtype="4"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ppt_x"/>
                                          </p:val>
                                        </p:tav>
                                        <p:tav tm="100000">
                                          <p:val>
                                            <p:strVal val="#ppt_x"/>
                                          </p:val>
                                        </p:tav>
                                      </p:tavLst>
                                    </p:anim>
                                    <p:anim calcmode="lin" valueType="num">
                                      <p:cBhvr additive="base">
                                        <p:cTn id="6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 presetClass="entr" presetSubtype="4"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par>
                          <p:cTn id="81" fill="hold">
                            <p:stCondLst>
                              <p:cond delay="1000"/>
                            </p:stCondLst>
                            <p:childTnLst>
                              <p:par>
                                <p:cTn id="82" presetID="2" presetClass="entr" presetSubtype="4"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ppt_x"/>
                                          </p:val>
                                        </p:tav>
                                        <p:tav tm="100000">
                                          <p:val>
                                            <p:strVal val="#ppt_x"/>
                                          </p:val>
                                        </p:tav>
                                      </p:tavLst>
                                    </p:anim>
                                    <p:anim calcmode="lin" valueType="num">
                                      <p:cBhvr additive="base">
                                        <p:cTn id="85" dur="500" fill="hold"/>
                                        <p:tgtEl>
                                          <p:spTgt spid="29"/>
                                        </p:tgtEl>
                                        <p:attrNameLst>
                                          <p:attrName>ppt_y</p:attrName>
                                        </p:attrNameLst>
                                      </p:cBhvr>
                                      <p:tavLst>
                                        <p:tav tm="0">
                                          <p:val>
                                            <p:strVal val="1+#ppt_h/2"/>
                                          </p:val>
                                        </p:tav>
                                        <p:tav tm="100000">
                                          <p:val>
                                            <p:strVal val="#ppt_y"/>
                                          </p:val>
                                        </p:tav>
                                      </p:tavLst>
                                    </p:anim>
                                  </p:childTnLst>
                                </p:cTn>
                              </p:par>
                            </p:childTnLst>
                          </p:cTn>
                        </p:par>
                        <p:par>
                          <p:cTn id="86" fill="hold">
                            <p:stCondLst>
                              <p:cond delay="1500"/>
                            </p:stCondLst>
                            <p:childTnLst>
                              <p:par>
                                <p:cTn id="87" presetID="2" presetClass="entr" presetSubtype="4" fill="hold" grpId="0" nodeType="after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ppt_x"/>
                                          </p:val>
                                        </p:tav>
                                        <p:tav tm="100000">
                                          <p:val>
                                            <p:strVal val="#ppt_x"/>
                                          </p:val>
                                        </p:tav>
                                      </p:tavLst>
                                    </p:anim>
                                    <p:anim calcmode="lin" valueType="num">
                                      <p:cBhvr additive="base">
                                        <p:cTn id="96" dur="500" fill="hold"/>
                                        <p:tgtEl>
                                          <p:spTgt spid="50"/>
                                        </p:tgtEl>
                                        <p:attrNameLst>
                                          <p:attrName>ppt_y</p:attrName>
                                        </p:attrNameLst>
                                      </p:cBhvr>
                                      <p:tavLst>
                                        <p:tav tm="0">
                                          <p:val>
                                            <p:strVal val="1+#ppt_h/2"/>
                                          </p:val>
                                        </p:tav>
                                        <p:tav tm="100000">
                                          <p:val>
                                            <p:strVal val="#ppt_y"/>
                                          </p:val>
                                        </p:tav>
                                      </p:tavLst>
                                    </p:anim>
                                  </p:childTnLst>
                                </p:cTn>
                              </p:par>
                            </p:childTnLst>
                          </p:cTn>
                        </p:par>
                        <p:par>
                          <p:cTn id="97" fill="hold">
                            <p:stCondLst>
                              <p:cond delay="500"/>
                            </p:stCondLst>
                            <p:childTnLst>
                              <p:par>
                                <p:cTn id="98" presetID="2" presetClass="entr" presetSubtype="4" fill="hold" nodeType="afterEffect">
                                  <p:stCondLst>
                                    <p:cond delay="0"/>
                                  </p:stCondLst>
                                  <p:childTnLst>
                                    <p:set>
                                      <p:cBhvr>
                                        <p:cTn id="99" dur="1" fill="hold">
                                          <p:stCondLst>
                                            <p:cond delay="0"/>
                                          </p:stCondLst>
                                        </p:cTn>
                                        <p:tgtEl>
                                          <p:spTgt spid="60"/>
                                        </p:tgtEl>
                                        <p:attrNameLst>
                                          <p:attrName>style.visibility</p:attrName>
                                        </p:attrNameLst>
                                      </p:cBhvr>
                                      <p:to>
                                        <p:strVal val="visible"/>
                                      </p:to>
                                    </p:set>
                                    <p:anim calcmode="lin" valueType="num">
                                      <p:cBhvr additive="base">
                                        <p:cTn id="100" dur="500" fill="hold"/>
                                        <p:tgtEl>
                                          <p:spTgt spid="60"/>
                                        </p:tgtEl>
                                        <p:attrNameLst>
                                          <p:attrName>ppt_x</p:attrName>
                                        </p:attrNameLst>
                                      </p:cBhvr>
                                      <p:tavLst>
                                        <p:tav tm="0">
                                          <p:val>
                                            <p:strVal val="#ppt_x"/>
                                          </p:val>
                                        </p:tav>
                                        <p:tav tm="100000">
                                          <p:val>
                                            <p:strVal val="#ppt_x"/>
                                          </p:val>
                                        </p:tav>
                                      </p:tavLst>
                                    </p:anim>
                                    <p:anim calcmode="lin" valueType="num">
                                      <p:cBhvr additive="base">
                                        <p:cTn id="101" dur="500" fill="hold"/>
                                        <p:tgtEl>
                                          <p:spTgt spid="60"/>
                                        </p:tgtEl>
                                        <p:attrNameLst>
                                          <p:attrName>ppt_y</p:attrName>
                                        </p:attrNameLst>
                                      </p:cBhvr>
                                      <p:tavLst>
                                        <p:tav tm="0">
                                          <p:val>
                                            <p:strVal val="1+#ppt_h/2"/>
                                          </p:val>
                                        </p:tav>
                                        <p:tav tm="100000">
                                          <p:val>
                                            <p:strVal val="#ppt_y"/>
                                          </p:val>
                                        </p:tav>
                                      </p:tavLst>
                                    </p:anim>
                                  </p:childTnLst>
                                </p:cTn>
                              </p:par>
                            </p:childTnLst>
                          </p:cTn>
                        </p:par>
                        <p:par>
                          <p:cTn id="102" fill="hold">
                            <p:stCondLst>
                              <p:cond delay="1000"/>
                            </p:stCondLst>
                            <p:childTnLst>
                              <p:par>
                                <p:cTn id="103" presetID="2" presetClass="entr" presetSubtype="4" fill="hold" nodeType="after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500" fill="hold"/>
                                        <p:tgtEl>
                                          <p:spTgt spid="57"/>
                                        </p:tgtEl>
                                        <p:attrNameLst>
                                          <p:attrName>ppt_x</p:attrName>
                                        </p:attrNameLst>
                                      </p:cBhvr>
                                      <p:tavLst>
                                        <p:tav tm="0">
                                          <p:val>
                                            <p:strVal val="#ppt_x"/>
                                          </p:val>
                                        </p:tav>
                                        <p:tav tm="100000">
                                          <p:val>
                                            <p:strVal val="#ppt_x"/>
                                          </p:val>
                                        </p:tav>
                                      </p:tavLst>
                                    </p:anim>
                                    <p:anim calcmode="lin" valueType="num">
                                      <p:cBhvr additive="base">
                                        <p:cTn id="106" dur="500" fill="hold"/>
                                        <p:tgtEl>
                                          <p:spTgt spid="57"/>
                                        </p:tgtEl>
                                        <p:attrNameLst>
                                          <p:attrName>ppt_y</p:attrName>
                                        </p:attrNameLst>
                                      </p:cBhvr>
                                      <p:tavLst>
                                        <p:tav tm="0">
                                          <p:val>
                                            <p:strVal val="1+#ppt_h/2"/>
                                          </p:val>
                                        </p:tav>
                                        <p:tav tm="100000">
                                          <p:val>
                                            <p:strVal val="#ppt_y"/>
                                          </p:val>
                                        </p:tav>
                                      </p:tavLst>
                                    </p:anim>
                                  </p:childTnLst>
                                </p:cTn>
                              </p:par>
                            </p:childTnLst>
                          </p:cTn>
                        </p:par>
                        <p:par>
                          <p:cTn id="107" fill="hold">
                            <p:stCondLst>
                              <p:cond delay="1500"/>
                            </p:stCondLst>
                            <p:childTnLst>
                              <p:par>
                                <p:cTn id="108" presetID="2" presetClass="entr" presetSubtype="4" fill="hold" grpId="0" nodeType="afterEffect">
                                  <p:stCondLst>
                                    <p:cond delay="0"/>
                                  </p:stCondLst>
                                  <p:childTnLst>
                                    <p:set>
                                      <p:cBhvr>
                                        <p:cTn id="109" dur="1" fill="hold">
                                          <p:stCondLst>
                                            <p:cond delay="0"/>
                                          </p:stCondLst>
                                        </p:cTn>
                                        <p:tgtEl>
                                          <p:spTgt spid="51"/>
                                        </p:tgtEl>
                                        <p:attrNameLst>
                                          <p:attrName>style.visibility</p:attrName>
                                        </p:attrNameLst>
                                      </p:cBhvr>
                                      <p:to>
                                        <p:strVal val="visible"/>
                                      </p:to>
                                    </p:set>
                                    <p:anim calcmode="lin" valueType="num">
                                      <p:cBhvr additive="base">
                                        <p:cTn id="110" dur="500" fill="hold"/>
                                        <p:tgtEl>
                                          <p:spTgt spid="51"/>
                                        </p:tgtEl>
                                        <p:attrNameLst>
                                          <p:attrName>ppt_x</p:attrName>
                                        </p:attrNameLst>
                                      </p:cBhvr>
                                      <p:tavLst>
                                        <p:tav tm="0">
                                          <p:val>
                                            <p:strVal val="#ppt_x"/>
                                          </p:val>
                                        </p:tav>
                                        <p:tav tm="100000">
                                          <p:val>
                                            <p:strVal val="#ppt_x"/>
                                          </p:val>
                                        </p:tav>
                                      </p:tavLst>
                                    </p:anim>
                                    <p:anim calcmode="lin" valueType="num">
                                      <p:cBhvr additive="base">
                                        <p:cTn id="111" dur="500" fill="hold"/>
                                        <p:tgtEl>
                                          <p:spTgt spid="51"/>
                                        </p:tgtEl>
                                        <p:attrNameLst>
                                          <p:attrName>ppt_y</p:attrName>
                                        </p:attrNameLst>
                                      </p:cBhvr>
                                      <p:tavLst>
                                        <p:tav tm="0">
                                          <p:val>
                                            <p:strVal val="1+#ppt_h/2"/>
                                          </p:val>
                                        </p:tav>
                                        <p:tav tm="100000">
                                          <p:val>
                                            <p:strVal val="#ppt_y"/>
                                          </p:val>
                                        </p:tav>
                                      </p:tavLst>
                                    </p:anim>
                                  </p:childTnLst>
                                </p:cTn>
                              </p:par>
                            </p:childTnLst>
                          </p:cTn>
                        </p:par>
                        <p:par>
                          <p:cTn id="112" fill="hold">
                            <p:stCondLst>
                              <p:cond delay="2000"/>
                            </p:stCondLst>
                            <p:childTnLst>
                              <p:par>
                                <p:cTn id="113" presetID="2" presetClass="entr" presetSubtype="4" fill="hold" grpId="0" nodeType="after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additive="base">
                                        <p:cTn id="115" dur="500" fill="hold"/>
                                        <p:tgtEl>
                                          <p:spTgt spid="52"/>
                                        </p:tgtEl>
                                        <p:attrNameLst>
                                          <p:attrName>ppt_x</p:attrName>
                                        </p:attrNameLst>
                                      </p:cBhvr>
                                      <p:tavLst>
                                        <p:tav tm="0">
                                          <p:val>
                                            <p:strVal val="#ppt_x"/>
                                          </p:val>
                                        </p:tav>
                                        <p:tav tm="100000">
                                          <p:val>
                                            <p:strVal val="#ppt_x"/>
                                          </p:val>
                                        </p:tav>
                                      </p:tavLst>
                                    </p:anim>
                                    <p:anim calcmode="lin" valueType="num">
                                      <p:cBhvr additive="base">
                                        <p:cTn id="11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49"/>
                                        </p:tgtEl>
                                        <p:attrNameLst>
                                          <p:attrName>style.visibility</p:attrName>
                                        </p:attrNameLst>
                                      </p:cBhvr>
                                      <p:to>
                                        <p:strVal val="visible"/>
                                      </p:to>
                                    </p:set>
                                    <p:anim calcmode="lin" valueType="num">
                                      <p:cBhvr additive="base">
                                        <p:cTn id="121" dur="500" fill="hold"/>
                                        <p:tgtEl>
                                          <p:spTgt spid="49"/>
                                        </p:tgtEl>
                                        <p:attrNameLst>
                                          <p:attrName>ppt_x</p:attrName>
                                        </p:attrNameLst>
                                      </p:cBhvr>
                                      <p:tavLst>
                                        <p:tav tm="0">
                                          <p:val>
                                            <p:strVal val="#ppt_x"/>
                                          </p:val>
                                        </p:tav>
                                        <p:tav tm="100000">
                                          <p:val>
                                            <p:strVal val="#ppt_x"/>
                                          </p:val>
                                        </p:tav>
                                      </p:tavLst>
                                    </p:anim>
                                    <p:anim calcmode="lin" valueType="num">
                                      <p:cBhvr additive="base">
                                        <p:cTn id="122" dur="500" fill="hold"/>
                                        <p:tgtEl>
                                          <p:spTgt spid="49"/>
                                        </p:tgtEl>
                                        <p:attrNameLst>
                                          <p:attrName>ppt_y</p:attrName>
                                        </p:attrNameLst>
                                      </p:cBhvr>
                                      <p:tavLst>
                                        <p:tav tm="0">
                                          <p:val>
                                            <p:strVal val="1+#ppt_h/2"/>
                                          </p:val>
                                        </p:tav>
                                        <p:tav tm="100000">
                                          <p:val>
                                            <p:strVal val="#ppt_y"/>
                                          </p:val>
                                        </p:tav>
                                      </p:tavLst>
                                    </p:anim>
                                  </p:childTnLst>
                                </p:cTn>
                              </p:par>
                            </p:childTnLst>
                          </p:cTn>
                        </p:par>
                        <p:par>
                          <p:cTn id="123" fill="hold">
                            <p:stCondLst>
                              <p:cond delay="500"/>
                            </p:stCondLst>
                            <p:childTnLst>
                              <p:par>
                                <p:cTn id="124" presetID="2" presetClass="entr" presetSubtype="4" fill="hold" nodeType="after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additive="base">
                                        <p:cTn id="126" dur="500" fill="hold"/>
                                        <p:tgtEl>
                                          <p:spTgt spid="61"/>
                                        </p:tgtEl>
                                        <p:attrNameLst>
                                          <p:attrName>ppt_x</p:attrName>
                                        </p:attrNameLst>
                                      </p:cBhvr>
                                      <p:tavLst>
                                        <p:tav tm="0">
                                          <p:val>
                                            <p:strVal val="#ppt_x"/>
                                          </p:val>
                                        </p:tav>
                                        <p:tav tm="100000">
                                          <p:val>
                                            <p:strVal val="#ppt_x"/>
                                          </p:val>
                                        </p:tav>
                                      </p:tavLst>
                                    </p:anim>
                                    <p:anim calcmode="lin" valueType="num">
                                      <p:cBhvr additive="base">
                                        <p:cTn id="127" dur="500" fill="hold"/>
                                        <p:tgtEl>
                                          <p:spTgt spid="61"/>
                                        </p:tgtEl>
                                        <p:attrNameLst>
                                          <p:attrName>ppt_y</p:attrName>
                                        </p:attrNameLst>
                                      </p:cBhvr>
                                      <p:tavLst>
                                        <p:tav tm="0">
                                          <p:val>
                                            <p:strVal val="1+#ppt_h/2"/>
                                          </p:val>
                                        </p:tav>
                                        <p:tav tm="100000">
                                          <p:val>
                                            <p:strVal val="#ppt_y"/>
                                          </p:val>
                                        </p:tav>
                                      </p:tavLst>
                                    </p:anim>
                                  </p:childTnLst>
                                </p:cTn>
                              </p:par>
                            </p:childTnLst>
                          </p:cTn>
                        </p:par>
                        <p:par>
                          <p:cTn id="128" fill="hold">
                            <p:stCondLst>
                              <p:cond delay="1000"/>
                            </p:stCondLst>
                            <p:childTnLst>
                              <p:par>
                                <p:cTn id="129" presetID="2" presetClass="entr" presetSubtype="4" fill="hold" grpId="0" nodeType="afterEffect">
                                  <p:stCondLst>
                                    <p:cond delay="0"/>
                                  </p:stCondLst>
                                  <p:childTnLst>
                                    <p:set>
                                      <p:cBhvr>
                                        <p:cTn id="130" dur="1" fill="hold">
                                          <p:stCondLst>
                                            <p:cond delay="0"/>
                                          </p:stCondLst>
                                        </p:cTn>
                                        <p:tgtEl>
                                          <p:spTgt spid="53"/>
                                        </p:tgtEl>
                                        <p:attrNameLst>
                                          <p:attrName>style.visibility</p:attrName>
                                        </p:attrNameLst>
                                      </p:cBhvr>
                                      <p:to>
                                        <p:strVal val="visible"/>
                                      </p:to>
                                    </p:set>
                                    <p:anim calcmode="lin" valueType="num">
                                      <p:cBhvr additive="base">
                                        <p:cTn id="131" dur="500" fill="hold"/>
                                        <p:tgtEl>
                                          <p:spTgt spid="53"/>
                                        </p:tgtEl>
                                        <p:attrNameLst>
                                          <p:attrName>ppt_x</p:attrName>
                                        </p:attrNameLst>
                                      </p:cBhvr>
                                      <p:tavLst>
                                        <p:tav tm="0">
                                          <p:val>
                                            <p:strVal val="#ppt_x"/>
                                          </p:val>
                                        </p:tav>
                                        <p:tav tm="100000">
                                          <p:val>
                                            <p:strVal val="#ppt_x"/>
                                          </p:val>
                                        </p:tav>
                                      </p:tavLst>
                                    </p:anim>
                                    <p:anim calcmode="lin" valueType="num">
                                      <p:cBhvr additive="base">
                                        <p:cTn id="132" dur="500" fill="hold"/>
                                        <p:tgtEl>
                                          <p:spTgt spid="53"/>
                                        </p:tgtEl>
                                        <p:attrNameLst>
                                          <p:attrName>ppt_y</p:attrName>
                                        </p:attrNameLst>
                                      </p:cBhvr>
                                      <p:tavLst>
                                        <p:tav tm="0">
                                          <p:val>
                                            <p:strVal val="1+#ppt_h/2"/>
                                          </p:val>
                                        </p:tav>
                                        <p:tav tm="100000">
                                          <p:val>
                                            <p:strVal val="#ppt_y"/>
                                          </p:val>
                                        </p:tav>
                                      </p:tavLst>
                                    </p:anim>
                                  </p:childTnLst>
                                </p:cTn>
                              </p:par>
                            </p:childTnLst>
                          </p:cTn>
                        </p:par>
                        <p:par>
                          <p:cTn id="133" fill="hold">
                            <p:stCondLst>
                              <p:cond delay="1500"/>
                            </p:stCondLst>
                            <p:childTnLst>
                              <p:par>
                                <p:cTn id="134" presetID="2" presetClass="entr" presetSubtype="4" fill="hold" grpId="0" nodeType="afterEffect">
                                  <p:stCondLst>
                                    <p:cond delay="0"/>
                                  </p:stCondLst>
                                  <p:childTnLst>
                                    <p:set>
                                      <p:cBhvr>
                                        <p:cTn id="135" dur="1" fill="hold">
                                          <p:stCondLst>
                                            <p:cond delay="0"/>
                                          </p:stCondLst>
                                        </p:cTn>
                                        <p:tgtEl>
                                          <p:spTgt spid="54"/>
                                        </p:tgtEl>
                                        <p:attrNameLst>
                                          <p:attrName>style.visibility</p:attrName>
                                        </p:attrNameLst>
                                      </p:cBhvr>
                                      <p:to>
                                        <p:strVal val="visible"/>
                                      </p:to>
                                    </p:set>
                                    <p:anim calcmode="lin" valueType="num">
                                      <p:cBhvr additive="base">
                                        <p:cTn id="136" dur="500" fill="hold"/>
                                        <p:tgtEl>
                                          <p:spTgt spid="54"/>
                                        </p:tgtEl>
                                        <p:attrNameLst>
                                          <p:attrName>ppt_x</p:attrName>
                                        </p:attrNameLst>
                                      </p:cBhvr>
                                      <p:tavLst>
                                        <p:tav tm="0">
                                          <p:val>
                                            <p:strVal val="#ppt_x"/>
                                          </p:val>
                                        </p:tav>
                                        <p:tav tm="100000">
                                          <p:val>
                                            <p:strVal val="#ppt_x"/>
                                          </p:val>
                                        </p:tav>
                                      </p:tavLst>
                                    </p:anim>
                                    <p:anim calcmode="lin" valueType="num">
                                      <p:cBhvr additive="base">
                                        <p:cTn id="13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58"/>
                                        </p:tgtEl>
                                        <p:attrNameLst>
                                          <p:attrName>style.visibility</p:attrName>
                                        </p:attrNameLst>
                                      </p:cBhvr>
                                      <p:to>
                                        <p:strVal val="visible"/>
                                      </p:to>
                                    </p:set>
                                    <p:anim calcmode="lin" valueType="num">
                                      <p:cBhvr additive="base">
                                        <p:cTn id="142" dur="500" fill="hold"/>
                                        <p:tgtEl>
                                          <p:spTgt spid="58"/>
                                        </p:tgtEl>
                                        <p:attrNameLst>
                                          <p:attrName>ppt_x</p:attrName>
                                        </p:attrNameLst>
                                      </p:cBhvr>
                                      <p:tavLst>
                                        <p:tav tm="0">
                                          <p:val>
                                            <p:strVal val="#ppt_x"/>
                                          </p:val>
                                        </p:tav>
                                        <p:tav tm="100000">
                                          <p:val>
                                            <p:strVal val="#ppt_x"/>
                                          </p:val>
                                        </p:tav>
                                      </p:tavLst>
                                    </p:anim>
                                    <p:anim calcmode="lin" valueType="num">
                                      <p:cBhvr additive="base">
                                        <p:cTn id="143" dur="500" fill="hold"/>
                                        <p:tgtEl>
                                          <p:spTgt spid="58"/>
                                        </p:tgtEl>
                                        <p:attrNameLst>
                                          <p:attrName>ppt_y</p:attrName>
                                        </p:attrNameLst>
                                      </p:cBhvr>
                                      <p:tavLst>
                                        <p:tav tm="0">
                                          <p:val>
                                            <p:strVal val="1+#ppt_h/2"/>
                                          </p:val>
                                        </p:tav>
                                        <p:tav tm="100000">
                                          <p:val>
                                            <p:strVal val="#ppt_y"/>
                                          </p:val>
                                        </p:tav>
                                      </p:tavLst>
                                    </p:anim>
                                  </p:childTnLst>
                                </p:cTn>
                              </p:par>
                            </p:childTnLst>
                          </p:cTn>
                        </p:par>
                        <p:par>
                          <p:cTn id="144" fill="hold">
                            <p:stCondLst>
                              <p:cond delay="500"/>
                            </p:stCondLst>
                            <p:childTnLst>
                              <p:par>
                                <p:cTn id="145" presetID="2" presetClass="entr" presetSubtype="4" fill="hold" nodeType="afterEffect">
                                  <p:stCondLst>
                                    <p:cond delay="0"/>
                                  </p:stCondLst>
                                  <p:childTnLst>
                                    <p:set>
                                      <p:cBhvr>
                                        <p:cTn id="146" dur="1" fill="hold">
                                          <p:stCondLst>
                                            <p:cond delay="0"/>
                                          </p:stCondLst>
                                        </p:cTn>
                                        <p:tgtEl>
                                          <p:spTgt spid="59"/>
                                        </p:tgtEl>
                                        <p:attrNameLst>
                                          <p:attrName>style.visibility</p:attrName>
                                        </p:attrNameLst>
                                      </p:cBhvr>
                                      <p:to>
                                        <p:strVal val="visible"/>
                                      </p:to>
                                    </p:set>
                                    <p:anim calcmode="lin" valueType="num">
                                      <p:cBhvr additive="base">
                                        <p:cTn id="147" dur="500" fill="hold"/>
                                        <p:tgtEl>
                                          <p:spTgt spid="59"/>
                                        </p:tgtEl>
                                        <p:attrNameLst>
                                          <p:attrName>ppt_x</p:attrName>
                                        </p:attrNameLst>
                                      </p:cBhvr>
                                      <p:tavLst>
                                        <p:tav tm="0">
                                          <p:val>
                                            <p:strVal val="#ppt_x"/>
                                          </p:val>
                                        </p:tav>
                                        <p:tav tm="100000">
                                          <p:val>
                                            <p:strVal val="#ppt_x"/>
                                          </p:val>
                                        </p:tav>
                                      </p:tavLst>
                                    </p:anim>
                                    <p:anim calcmode="lin" valueType="num">
                                      <p:cBhvr additive="base">
                                        <p:cTn id="148" dur="500" fill="hold"/>
                                        <p:tgtEl>
                                          <p:spTgt spid="59"/>
                                        </p:tgtEl>
                                        <p:attrNameLst>
                                          <p:attrName>ppt_y</p:attrName>
                                        </p:attrNameLst>
                                      </p:cBhvr>
                                      <p:tavLst>
                                        <p:tav tm="0">
                                          <p:val>
                                            <p:strVal val="1+#ppt_h/2"/>
                                          </p:val>
                                        </p:tav>
                                        <p:tav tm="100000">
                                          <p:val>
                                            <p:strVal val="#ppt_y"/>
                                          </p:val>
                                        </p:tav>
                                      </p:tavLst>
                                    </p:anim>
                                  </p:childTnLst>
                                </p:cTn>
                              </p:par>
                            </p:childTnLst>
                          </p:cTn>
                        </p:par>
                        <p:par>
                          <p:cTn id="149" fill="hold">
                            <p:stCondLst>
                              <p:cond delay="1000"/>
                            </p:stCondLst>
                            <p:childTnLst>
                              <p:par>
                                <p:cTn id="150" presetID="2" presetClass="entr" presetSubtype="4" fill="hold" grpId="0" nodeType="afterEffect">
                                  <p:stCondLst>
                                    <p:cond delay="0"/>
                                  </p:stCondLst>
                                  <p:childTnLst>
                                    <p:set>
                                      <p:cBhvr>
                                        <p:cTn id="151" dur="1" fill="hold">
                                          <p:stCondLst>
                                            <p:cond delay="0"/>
                                          </p:stCondLst>
                                        </p:cTn>
                                        <p:tgtEl>
                                          <p:spTgt spid="56"/>
                                        </p:tgtEl>
                                        <p:attrNameLst>
                                          <p:attrName>style.visibility</p:attrName>
                                        </p:attrNameLst>
                                      </p:cBhvr>
                                      <p:to>
                                        <p:strVal val="visible"/>
                                      </p:to>
                                    </p:set>
                                    <p:anim calcmode="lin" valueType="num">
                                      <p:cBhvr additive="base">
                                        <p:cTn id="152" dur="500" fill="hold"/>
                                        <p:tgtEl>
                                          <p:spTgt spid="56"/>
                                        </p:tgtEl>
                                        <p:attrNameLst>
                                          <p:attrName>ppt_x</p:attrName>
                                        </p:attrNameLst>
                                      </p:cBhvr>
                                      <p:tavLst>
                                        <p:tav tm="0">
                                          <p:val>
                                            <p:strVal val="#ppt_x"/>
                                          </p:val>
                                        </p:tav>
                                        <p:tav tm="100000">
                                          <p:val>
                                            <p:strVal val="#ppt_x"/>
                                          </p:val>
                                        </p:tav>
                                      </p:tavLst>
                                    </p:anim>
                                    <p:anim calcmode="lin" valueType="num">
                                      <p:cBhvr additive="base">
                                        <p:cTn id="153" dur="500" fill="hold"/>
                                        <p:tgtEl>
                                          <p:spTgt spid="56"/>
                                        </p:tgtEl>
                                        <p:attrNameLst>
                                          <p:attrName>ppt_y</p:attrName>
                                        </p:attrNameLst>
                                      </p:cBhvr>
                                      <p:tavLst>
                                        <p:tav tm="0">
                                          <p:val>
                                            <p:strVal val="1+#ppt_h/2"/>
                                          </p:val>
                                        </p:tav>
                                        <p:tav tm="100000">
                                          <p:val>
                                            <p:strVal val="#ppt_y"/>
                                          </p:val>
                                        </p:tav>
                                      </p:tavLst>
                                    </p:anim>
                                  </p:childTnLst>
                                </p:cTn>
                              </p:par>
                            </p:childTnLst>
                          </p:cTn>
                        </p:par>
                        <p:par>
                          <p:cTn id="154" fill="hold">
                            <p:stCondLst>
                              <p:cond delay="1500"/>
                            </p:stCondLst>
                            <p:childTnLst>
                              <p:par>
                                <p:cTn id="155" presetID="2" presetClass="entr" presetSubtype="4"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anim calcmode="lin" valueType="num">
                                      <p:cBhvr additive="base">
                                        <p:cTn id="157" dur="500" fill="hold"/>
                                        <p:tgtEl>
                                          <p:spTgt spid="55"/>
                                        </p:tgtEl>
                                        <p:attrNameLst>
                                          <p:attrName>ppt_x</p:attrName>
                                        </p:attrNameLst>
                                      </p:cBhvr>
                                      <p:tavLst>
                                        <p:tav tm="0">
                                          <p:val>
                                            <p:strVal val="#ppt_x"/>
                                          </p:val>
                                        </p:tav>
                                        <p:tav tm="100000">
                                          <p:val>
                                            <p:strVal val="#ppt_x"/>
                                          </p:val>
                                        </p:tav>
                                      </p:tavLst>
                                    </p:anim>
                                    <p:anim calcmode="lin" valueType="num">
                                      <p:cBhvr additive="base">
                                        <p:cTn id="15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77"/>
                                        </p:tgtEl>
                                        <p:attrNameLst>
                                          <p:attrName>style.visibility</p:attrName>
                                        </p:attrNameLst>
                                      </p:cBhvr>
                                      <p:to>
                                        <p:strVal val="visible"/>
                                      </p:to>
                                    </p:set>
                                    <p:anim calcmode="lin" valueType="num">
                                      <p:cBhvr additive="base">
                                        <p:cTn id="163" dur="500" fill="hold"/>
                                        <p:tgtEl>
                                          <p:spTgt spid="77"/>
                                        </p:tgtEl>
                                        <p:attrNameLst>
                                          <p:attrName>ppt_x</p:attrName>
                                        </p:attrNameLst>
                                      </p:cBhvr>
                                      <p:tavLst>
                                        <p:tav tm="0">
                                          <p:val>
                                            <p:strVal val="#ppt_x"/>
                                          </p:val>
                                        </p:tav>
                                        <p:tav tm="100000">
                                          <p:val>
                                            <p:strVal val="#ppt_x"/>
                                          </p:val>
                                        </p:tav>
                                      </p:tavLst>
                                    </p:anim>
                                    <p:anim calcmode="lin" valueType="num">
                                      <p:cBhvr additive="base">
                                        <p:cTn id="164" dur="500" fill="hold"/>
                                        <p:tgtEl>
                                          <p:spTgt spid="77"/>
                                        </p:tgtEl>
                                        <p:attrNameLst>
                                          <p:attrName>ppt_y</p:attrName>
                                        </p:attrNameLst>
                                      </p:cBhvr>
                                      <p:tavLst>
                                        <p:tav tm="0">
                                          <p:val>
                                            <p:strVal val="1+#ppt_h/2"/>
                                          </p:val>
                                        </p:tav>
                                        <p:tav tm="100000">
                                          <p:val>
                                            <p:strVal val="#ppt_y"/>
                                          </p:val>
                                        </p:tav>
                                      </p:tavLst>
                                    </p:anim>
                                  </p:childTnLst>
                                </p:cTn>
                              </p:par>
                            </p:childTnLst>
                          </p:cTn>
                        </p:par>
                        <p:par>
                          <p:cTn id="165" fill="hold">
                            <p:stCondLst>
                              <p:cond delay="500"/>
                            </p:stCondLst>
                            <p:childTnLst>
                              <p:par>
                                <p:cTn id="166" presetID="2" presetClass="entr" presetSubtype="4" fill="hold" nodeType="afterEffect">
                                  <p:stCondLst>
                                    <p:cond delay="0"/>
                                  </p:stCondLst>
                                  <p:childTnLst>
                                    <p:set>
                                      <p:cBhvr>
                                        <p:cTn id="167" dur="1" fill="hold">
                                          <p:stCondLst>
                                            <p:cond delay="0"/>
                                          </p:stCondLst>
                                        </p:cTn>
                                        <p:tgtEl>
                                          <p:spTgt spid="87"/>
                                        </p:tgtEl>
                                        <p:attrNameLst>
                                          <p:attrName>style.visibility</p:attrName>
                                        </p:attrNameLst>
                                      </p:cBhvr>
                                      <p:to>
                                        <p:strVal val="visible"/>
                                      </p:to>
                                    </p:set>
                                    <p:anim calcmode="lin" valueType="num">
                                      <p:cBhvr additive="base">
                                        <p:cTn id="168" dur="500" fill="hold"/>
                                        <p:tgtEl>
                                          <p:spTgt spid="87"/>
                                        </p:tgtEl>
                                        <p:attrNameLst>
                                          <p:attrName>ppt_x</p:attrName>
                                        </p:attrNameLst>
                                      </p:cBhvr>
                                      <p:tavLst>
                                        <p:tav tm="0">
                                          <p:val>
                                            <p:strVal val="#ppt_x"/>
                                          </p:val>
                                        </p:tav>
                                        <p:tav tm="100000">
                                          <p:val>
                                            <p:strVal val="#ppt_x"/>
                                          </p:val>
                                        </p:tav>
                                      </p:tavLst>
                                    </p:anim>
                                    <p:anim calcmode="lin" valueType="num">
                                      <p:cBhvr additive="base">
                                        <p:cTn id="169" dur="500" fill="hold"/>
                                        <p:tgtEl>
                                          <p:spTgt spid="87"/>
                                        </p:tgtEl>
                                        <p:attrNameLst>
                                          <p:attrName>ppt_y</p:attrName>
                                        </p:attrNameLst>
                                      </p:cBhvr>
                                      <p:tavLst>
                                        <p:tav tm="0">
                                          <p:val>
                                            <p:strVal val="1+#ppt_h/2"/>
                                          </p:val>
                                        </p:tav>
                                        <p:tav tm="100000">
                                          <p:val>
                                            <p:strVal val="#ppt_y"/>
                                          </p:val>
                                        </p:tav>
                                      </p:tavLst>
                                    </p:anim>
                                  </p:childTnLst>
                                </p:cTn>
                              </p:par>
                            </p:childTnLst>
                          </p:cTn>
                        </p:par>
                        <p:par>
                          <p:cTn id="170" fill="hold">
                            <p:stCondLst>
                              <p:cond delay="1000"/>
                            </p:stCondLst>
                            <p:childTnLst>
                              <p:par>
                                <p:cTn id="171" presetID="2" presetClass="entr" presetSubtype="4" fill="hold" nodeType="afterEffect">
                                  <p:stCondLst>
                                    <p:cond delay="0"/>
                                  </p:stCondLst>
                                  <p:childTnLst>
                                    <p:set>
                                      <p:cBhvr>
                                        <p:cTn id="172" dur="1" fill="hold">
                                          <p:stCondLst>
                                            <p:cond delay="0"/>
                                          </p:stCondLst>
                                        </p:cTn>
                                        <p:tgtEl>
                                          <p:spTgt spid="84"/>
                                        </p:tgtEl>
                                        <p:attrNameLst>
                                          <p:attrName>style.visibility</p:attrName>
                                        </p:attrNameLst>
                                      </p:cBhvr>
                                      <p:to>
                                        <p:strVal val="visible"/>
                                      </p:to>
                                    </p:set>
                                    <p:anim calcmode="lin" valueType="num">
                                      <p:cBhvr additive="base">
                                        <p:cTn id="173" dur="500" fill="hold"/>
                                        <p:tgtEl>
                                          <p:spTgt spid="84"/>
                                        </p:tgtEl>
                                        <p:attrNameLst>
                                          <p:attrName>ppt_x</p:attrName>
                                        </p:attrNameLst>
                                      </p:cBhvr>
                                      <p:tavLst>
                                        <p:tav tm="0">
                                          <p:val>
                                            <p:strVal val="#ppt_x"/>
                                          </p:val>
                                        </p:tav>
                                        <p:tav tm="100000">
                                          <p:val>
                                            <p:strVal val="#ppt_x"/>
                                          </p:val>
                                        </p:tav>
                                      </p:tavLst>
                                    </p:anim>
                                    <p:anim calcmode="lin" valueType="num">
                                      <p:cBhvr additive="base">
                                        <p:cTn id="174" dur="500" fill="hold"/>
                                        <p:tgtEl>
                                          <p:spTgt spid="84"/>
                                        </p:tgtEl>
                                        <p:attrNameLst>
                                          <p:attrName>ppt_y</p:attrName>
                                        </p:attrNameLst>
                                      </p:cBhvr>
                                      <p:tavLst>
                                        <p:tav tm="0">
                                          <p:val>
                                            <p:strVal val="1+#ppt_h/2"/>
                                          </p:val>
                                        </p:tav>
                                        <p:tav tm="100000">
                                          <p:val>
                                            <p:strVal val="#ppt_y"/>
                                          </p:val>
                                        </p:tav>
                                      </p:tavLst>
                                    </p:anim>
                                  </p:childTnLst>
                                </p:cTn>
                              </p:par>
                            </p:childTnLst>
                          </p:cTn>
                        </p:par>
                        <p:par>
                          <p:cTn id="175" fill="hold">
                            <p:stCondLst>
                              <p:cond delay="1500"/>
                            </p:stCondLst>
                            <p:childTnLst>
                              <p:par>
                                <p:cTn id="176" presetID="2" presetClass="entr" presetSubtype="4" fill="hold" grpId="0" nodeType="afterEffect">
                                  <p:stCondLst>
                                    <p:cond delay="0"/>
                                  </p:stCondLst>
                                  <p:childTnLst>
                                    <p:set>
                                      <p:cBhvr>
                                        <p:cTn id="177" dur="1" fill="hold">
                                          <p:stCondLst>
                                            <p:cond delay="0"/>
                                          </p:stCondLst>
                                        </p:cTn>
                                        <p:tgtEl>
                                          <p:spTgt spid="78"/>
                                        </p:tgtEl>
                                        <p:attrNameLst>
                                          <p:attrName>style.visibility</p:attrName>
                                        </p:attrNameLst>
                                      </p:cBhvr>
                                      <p:to>
                                        <p:strVal val="visible"/>
                                      </p:to>
                                    </p:set>
                                    <p:anim calcmode="lin" valueType="num">
                                      <p:cBhvr additive="base">
                                        <p:cTn id="178" dur="500" fill="hold"/>
                                        <p:tgtEl>
                                          <p:spTgt spid="78"/>
                                        </p:tgtEl>
                                        <p:attrNameLst>
                                          <p:attrName>ppt_x</p:attrName>
                                        </p:attrNameLst>
                                      </p:cBhvr>
                                      <p:tavLst>
                                        <p:tav tm="0">
                                          <p:val>
                                            <p:strVal val="#ppt_x"/>
                                          </p:val>
                                        </p:tav>
                                        <p:tav tm="100000">
                                          <p:val>
                                            <p:strVal val="#ppt_x"/>
                                          </p:val>
                                        </p:tav>
                                      </p:tavLst>
                                    </p:anim>
                                    <p:anim calcmode="lin" valueType="num">
                                      <p:cBhvr additive="base">
                                        <p:cTn id="179" dur="500" fill="hold"/>
                                        <p:tgtEl>
                                          <p:spTgt spid="78"/>
                                        </p:tgtEl>
                                        <p:attrNameLst>
                                          <p:attrName>ppt_y</p:attrName>
                                        </p:attrNameLst>
                                      </p:cBhvr>
                                      <p:tavLst>
                                        <p:tav tm="0">
                                          <p:val>
                                            <p:strVal val="1+#ppt_h/2"/>
                                          </p:val>
                                        </p:tav>
                                        <p:tav tm="100000">
                                          <p:val>
                                            <p:strVal val="#ppt_y"/>
                                          </p:val>
                                        </p:tav>
                                      </p:tavLst>
                                    </p:anim>
                                  </p:childTnLst>
                                </p:cTn>
                              </p:par>
                            </p:childTnLst>
                          </p:cTn>
                        </p:par>
                        <p:par>
                          <p:cTn id="180" fill="hold">
                            <p:stCondLst>
                              <p:cond delay="2000"/>
                            </p:stCondLst>
                            <p:childTnLst>
                              <p:par>
                                <p:cTn id="181" presetID="2" presetClass="entr" presetSubtype="4" fill="hold" grpId="0" nodeType="afterEffect">
                                  <p:stCondLst>
                                    <p:cond delay="0"/>
                                  </p:stCondLst>
                                  <p:childTnLst>
                                    <p:set>
                                      <p:cBhvr>
                                        <p:cTn id="182" dur="1" fill="hold">
                                          <p:stCondLst>
                                            <p:cond delay="0"/>
                                          </p:stCondLst>
                                        </p:cTn>
                                        <p:tgtEl>
                                          <p:spTgt spid="79"/>
                                        </p:tgtEl>
                                        <p:attrNameLst>
                                          <p:attrName>style.visibility</p:attrName>
                                        </p:attrNameLst>
                                      </p:cBhvr>
                                      <p:to>
                                        <p:strVal val="visible"/>
                                      </p:to>
                                    </p:set>
                                    <p:anim calcmode="lin" valueType="num">
                                      <p:cBhvr additive="base">
                                        <p:cTn id="183" dur="500" fill="hold"/>
                                        <p:tgtEl>
                                          <p:spTgt spid="79"/>
                                        </p:tgtEl>
                                        <p:attrNameLst>
                                          <p:attrName>ppt_x</p:attrName>
                                        </p:attrNameLst>
                                      </p:cBhvr>
                                      <p:tavLst>
                                        <p:tav tm="0">
                                          <p:val>
                                            <p:strVal val="#ppt_x"/>
                                          </p:val>
                                        </p:tav>
                                        <p:tav tm="100000">
                                          <p:val>
                                            <p:strVal val="#ppt_x"/>
                                          </p:val>
                                        </p:tav>
                                      </p:tavLst>
                                    </p:anim>
                                    <p:anim calcmode="lin" valueType="num">
                                      <p:cBhvr additive="base">
                                        <p:cTn id="18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nodeType="clickEffect">
                                  <p:stCondLst>
                                    <p:cond delay="0"/>
                                  </p:stCondLst>
                                  <p:childTnLst>
                                    <p:set>
                                      <p:cBhvr>
                                        <p:cTn id="188" dur="1" fill="hold">
                                          <p:stCondLst>
                                            <p:cond delay="0"/>
                                          </p:stCondLst>
                                        </p:cTn>
                                        <p:tgtEl>
                                          <p:spTgt spid="76"/>
                                        </p:tgtEl>
                                        <p:attrNameLst>
                                          <p:attrName>style.visibility</p:attrName>
                                        </p:attrNameLst>
                                      </p:cBhvr>
                                      <p:to>
                                        <p:strVal val="visible"/>
                                      </p:to>
                                    </p:set>
                                    <p:anim calcmode="lin" valueType="num">
                                      <p:cBhvr additive="base">
                                        <p:cTn id="189" dur="500" fill="hold"/>
                                        <p:tgtEl>
                                          <p:spTgt spid="76"/>
                                        </p:tgtEl>
                                        <p:attrNameLst>
                                          <p:attrName>ppt_x</p:attrName>
                                        </p:attrNameLst>
                                      </p:cBhvr>
                                      <p:tavLst>
                                        <p:tav tm="0">
                                          <p:val>
                                            <p:strVal val="#ppt_x"/>
                                          </p:val>
                                        </p:tav>
                                        <p:tav tm="100000">
                                          <p:val>
                                            <p:strVal val="#ppt_x"/>
                                          </p:val>
                                        </p:tav>
                                      </p:tavLst>
                                    </p:anim>
                                    <p:anim calcmode="lin" valueType="num">
                                      <p:cBhvr additive="base">
                                        <p:cTn id="190" dur="500" fill="hold"/>
                                        <p:tgtEl>
                                          <p:spTgt spid="76"/>
                                        </p:tgtEl>
                                        <p:attrNameLst>
                                          <p:attrName>ppt_y</p:attrName>
                                        </p:attrNameLst>
                                      </p:cBhvr>
                                      <p:tavLst>
                                        <p:tav tm="0">
                                          <p:val>
                                            <p:strVal val="1+#ppt_h/2"/>
                                          </p:val>
                                        </p:tav>
                                        <p:tav tm="100000">
                                          <p:val>
                                            <p:strVal val="#ppt_y"/>
                                          </p:val>
                                        </p:tav>
                                      </p:tavLst>
                                    </p:anim>
                                  </p:childTnLst>
                                </p:cTn>
                              </p:par>
                            </p:childTnLst>
                          </p:cTn>
                        </p:par>
                        <p:par>
                          <p:cTn id="191" fill="hold">
                            <p:stCondLst>
                              <p:cond delay="500"/>
                            </p:stCondLst>
                            <p:childTnLst>
                              <p:par>
                                <p:cTn id="192" presetID="2" presetClass="entr" presetSubtype="4" fill="hold" nodeType="afterEffect">
                                  <p:stCondLst>
                                    <p:cond delay="0"/>
                                  </p:stCondLst>
                                  <p:childTnLst>
                                    <p:set>
                                      <p:cBhvr>
                                        <p:cTn id="193" dur="1" fill="hold">
                                          <p:stCondLst>
                                            <p:cond delay="0"/>
                                          </p:stCondLst>
                                        </p:cTn>
                                        <p:tgtEl>
                                          <p:spTgt spid="88"/>
                                        </p:tgtEl>
                                        <p:attrNameLst>
                                          <p:attrName>style.visibility</p:attrName>
                                        </p:attrNameLst>
                                      </p:cBhvr>
                                      <p:to>
                                        <p:strVal val="visible"/>
                                      </p:to>
                                    </p:set>
                                    <p:anim calcmode="lin" valueType="num">
                                      <p:cBhvr additive="base">
                                        <p:cTn id="194" dur="500" fill="hold"/>
                                        <p:tgtEl>
                                          <p:spTgt spid="88"/>
                                        </p:tgtEl>
                                        <p:attrNameLst>
                                          <p:attrName>ppt_x</p:attrName>
                                        </p:attrNameLst>
                                      </p:cBhvr>
                                      <p:tavLst>
                                        <p:tav tm="0">
                                          <p:val>
                                            <p:strVal val="#ppt_x"/>
                                          </p:val>
                                        </p:tav>
                                        <p:tav tm="100000">
                                          <p:val>
                                            <p:strVal val="#ppt_x"/>
                                          </p:val>
                                        </p:tav>
                                      </p:tavLst>
                                    </p:anim>
                                    <p:anim calcmode="lin" valueType="num">
                                      <p:cBhvr additive="base">
                                        <p:cTn id="195" dur="500" fill="hold"/>
                                        <p:tgtEl>
                                          <p:spTgt spid="88"/>
                                        </p:tgtEl>
                                        <p:attrNameLst>
                                          <p:attrName>ppt_y</p:attrName>
                                        </p:attrNameLst>
                                      </p:cBhvr>
                                      <p:tavLst>
                                        <p:tav tm="0">
                                          <p:val>
                                            <p:strVal val="1+#ppt_h/2"/>
                                          </p:val>
                                        </p:tav>
                                        <p:tav tm="100000">
                                          <p:val>
                                            <p:strVal val="#ppt_y"/>
                                          </p:val>
                                        </p:tav>
                                      </p:tavLst>
                                    </p:anim>
                                  </p:childTnLst>
                                </p:cTn>
                              </p:par>
                            </p:childTnLst>
                          </p:cTn>
                        </p:par>
                        <p:par>
                          <p:cTn id="196" fill="hold">
                            <p:stCondLst>
                              <p:cond delay="1000"/>
                            </p:stCondLst>
                            <p:childTnLst>
                              <p:par>
                                <p:cTn id="197" presetID="2" presetClass="entr" presetSubtype="4" fill="hold" grpId="0" nodeType="afterEffect">
                                  <p:stCondLst>
                                    <p:cond delay="0"/>
                                  </p:stCondLst>
                                  <p:childTnLst>
                                    <p:set>
                                      <p:cBhvr>
                                        <p:cTn id="198" dur="1" fill="hold">
                                          <p:stCondLst>
                                            <p:cond delay="0"/>
                                          </p:stCondLst>
                                        </p:cTn>
                                        <p:tgtEl>
                                          <p:spTgt spid="80"/>
                                        </p:tgtEl>
                                        <p:attrNameLst>
                                          <p:attrName>style.visibility</p:attrName>
                                        </p:attrNameLst>
                                      </p:cBhvr>
                                      <p:to>
                                        <p:strVal val="visible"/>
                                      </p:to>
                                    </p:set>
                                    <p:anim calcmode="lin" valueType="num">
                                      <p:cBhvr additive="base">
                                        <p:cTn id="199" dur="500" fill="hold"/>
                                        <p:tgtEl>
                                          <p:spTgt spid="80"/>
                                        </p:tgtEl>
                                        <p:attrNameLst>
                                          <p:attrName>ppt_x</p:attrName>
                                        </p:attrNameLst>
                                      </p:cBhvr>
                                      <p:tavLst>
                                        <p:tav tm="0">
                                          <p:val>
                                            <p:strVal val="#ppt_x"/>
                                          </p:val>
                                        </p:tav>
                                        <p:tav tm="100000">
                                          <p:val>
                                            <p:strVal val="#ppt_x"/>
                                          </p:val>
                                        </p:tav>
                                      </p:tavLst>
                                    </p:anim>
                                    <p:anim calcmode="lin" valueType="num">
                                      <p:cBhvr additive="base">
                                        <p:cTn id="200" dur="500" fill="hold"/>
                                        <p:tgtEl>
                                          <p:spTgt spid="80"/>
                                        </p:tgtEl>
                                        <p:attrNameLst>
                                          <p:attrName>ppt_y</p:attrName>
                                        </p:attrNameLst>
                                      </p:cBhvr>
                                      <p:tavLst>
                                        <p:tav tm="0">
                                          <p:val>
                                            <p:strVal val="1+#ppt_h/2"/>
                                          </p:val>
                                        </p:tav>
                                        <p:tav tm="100000">
                                          <p:val>
                                            <p:strVal val="#ppt_y"/>
                                          </p:val>
                                        </p:tav>
                                      </p:tavLst>
                                    </p:anim>
                                  </p:childTnLst>
                                </p:cTn>
                              </p:par>
                            </p:childTnLst>
                          </p:cTn>
                        </p:par>
                        <p:par>
                          <p:cTn id="201" fill="hold">
                            <p:stCondLst>
                              <p:cond delay="1500"/>
                            </p:stCondLst>
                            <p:childTnLst>
                              <p:par>
                                <p:cTn id="202" presetID="2" presetClass="entr" presetSubtype="4" fill="hold" grpId="0" nodeType="afterEffect">
                                  <p:stCondLst>
                                    <p:cond delay="0"/>
                                  </p:stCondLst>
                                  <p:childTnLst>
                                    <p:set>
                                      <p:cBhvr>
                                        <p:cTn id="203" dur="1" fill="hold">
                                          <p:stCondLst>
                                            <p:cond delay="0"/>
                                          </p:stCondLst>
                                        </p:cTn>
                                        <p:tgtEl>
                                          <p:spTgt spid="81"/>
                                        </p:tgtEl>
                                        <p:attrNameLst>
                                          <p:attrName>style.visibility</p:attrName>
                                        </p:attrNameLst>
                                      </p:cBhvr>
                                      <p:to>
                                        <p:strVal val="visible"/>
                                      </p:to>
                                    </p:set>
                                    <p:anim calcmode="lin" valueType="num">
                                      <p:cBhvr additive="base">
                                        <p:cTn id="204" dur="500" fill="hold"/>
                                        <p:tgtEl>
                                          <p:spTgt spid="81"/>
                                        </p:tgtEl>
                                        <p:attrNameLst>
                                          <p:attrName>ppt_x</p:attrName>
                                        </p:attrNameLst>
                                      </p:cBhvr>
                                      <p:tavLst>
                                        <p:tav tm="0">
                                          <p:val>
                                            <p:strVal val="#ppt_x"/>
                                          </p:val>
                                        </p:tav>
                                        <p:tav tm="100000">
                                          <p:val>
                                            <p:strVal val="#ppt_x"/>
                                          </p:val>
                                        </p:tav>
                                      </p:tavLst>
                                    </p:anim>
                                    <p:anim calcmode="lin" valueType="num">
                                      <p:cBhvr additive="base">
                                        <p:cTn id="20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nodeType="clickEffect">
                                  <p:stCondLst>
                                    <p:cond delay="0"/>
                                  </p:stCondLst>
                                  <p:childTnLst>
                                    <p:set>
                                      <p:cBhvr>
                                        <p:cTn id="209" dur="1" fill="hold">
                                          <p:stCondLst>
                                            <p:cond delay="0"/>
                                          </p:stCondLst>
                                        </p:cTn>
                                        <p:tgtEl>
                                          <p:spTgt spid="85"/>
                                        </p:tgtEl>
                                        <p:attrNameLst>
                                          <p:attrName>style.visibility</p:attrName>
                                        </p:attrNameLst>
                                      </p:cBhvr>
                                      <p:to>
                                        <p:strVal val="visible"/>
                                      </p:to>
                                    </p:set>
                                    <p:anim calcmode="lin" valueType="num">
                                      <p:cBhvr additive="base">
                                        <p:cTn id="210" dur="500" fill="hold"/>
                                        <p:tgtEl>
                                          <p:spTgt spid="85"/>
                                        </p:tgtEl>
                                        <p:attrNameLst>
                                          <p:attrName>ppt_x</p:attrName>
                                        </p:attrNameLst>
                                      </p:cBhvr>
                                      <p:tavLst>
                                        <p:tav tm="0">
                                          <p:val>
                                            <p:strVal val="#ppt_x"/>
                                          </p:val>
                                        </p:tav>
                                        <p:tav tm="100000">
                                          <p:val>
                                            <p:strVal val="#ppt_x"/>
                                          </p:val>
                                        </p:tav>
                                      </p:tavLst>
                                    </p:anim>
                                    <p:anim calcmode="lin" valueType="num">
                                      <p:cBhvr additive="base">
                                        <p:cTn id="211" dur="500" fill="hold"/>
                                        <p:tgtEl>
                                          <p:spTgt spid="85"/>
                                        </p:tgtEl>
                                        <p:attrNameLst>
                                          <p:attrName>ppt_y</p:attrName>
                                        </p:attrNameLst>
                                      </p:cBhvr>
                                      <p:tavLst>
                                        <p:tav tm="0">
                                          <p:val>
                                            <p:strVal val="1+#ppt_h/2"/>
                                          </p:val>
                                        </p:tav>
                                        <p:tav tm="100000">
                                          <p:val>
                                            <p:strVal val="#ppt_y"/>
                                          </p:val>
                                        </p:tav>
                                      </p:tavLst>
                                    </p:anim>
                                  </p:childTnLst>
                                </p:cTn>
                              </p:par>
                            </p:childTnLst>
                          </p:cTn>
                        </p:par>
                        <p:par>
                          <p:cTn id="212" fill="hold">
                            <p:stCondLst>
                              <p:cond delay="500"/>
                            </p:stCondLst>
                            <p:childTnLst>
                              <p:par>
                                <p:cTn id="213" presetID="2" presetClass="entr" presetSubtype="4" fill="hold" nodeType="afterEffect">
                                  <p:stCondLst>
                                    <p:cond delay="0"/>
                                  </p:stCondLst>
                                  <p:childTnLst>
                                    <p:set>
                                      <p:cBhvr>
                                        <p:cTn id="214" dur="1" fill="hold">
                                          <p:stCondLst>
                                            <p:cond delay="0"/>
                                          </p:stCondLst>
                                        </p:cTn>
                                        <p:tgtEl>
                                          <p:spTgt spid="86"/>
                                        </p:tgtEl>
                                        <p:attrNameLst>
                                          <p:attrName>style.visibility</p:attrName>
                                        </p:attrNameLst>
                                      </p:cBhvr>
                                      <p:to>
                                        <p:strVal val="visible"/>
                                      </p:to>
                                    </p:set>
                                    <p:anim calcmode="lin" valueType="num">
                                      <p:cBhvr additive="base">
                                        <p:cTn id="215" dur="500" fill="hold"/>
                                        <p:tgtEl>
                                          <p:spTgt spid="86"/>
                                        </p:tgtEl>
                                        <p:attrNameLst>
                                          <p:attrName>ppt_x</p:attrName>
                                        </p:attrNameLst>
                                      </p:cBhvr>
                                      <p:tavLst>
                                        <p:tav tm="0">
                                          <p:val>
                                            <p:strVal val="#ppt_x"/>
                                          </p:val>
                                        </p:tav>
                                        <p:tav tm="100000">
                                          <p:val>
                                            <p:strVal val="#ppt_x"/>
                                          </p:val>
                                        </p:tav>
                                      </p:tavLst>
                                    </p:anim>
                                    <p:anim calcmode="lin" valueType="num">
                                      <p:cBhvr additive="base">
                                        <p:cTn id="216" dur="500" fill="hold"/>
                                        <p:tgtEl>
                                          <p:spTgt spid="86"/>
                                        </p:tgtEl>
                                        <p:attrNameLst>
                                          <p:attrName>ppt_y</p:attrName>
                                        </p:attrNameLst>
                                      </p:cBhvr>
                                      <p:tavLst>
                                        <p:tav tm="0">
                                          <p:val>
                                            <p:strVal val="1+#ppt_h/2"/>
                                          </p:val>
                                        </p:tav>
                                        <p:tav tm="100000">
                                          <p:val>
                                            <p:strVal val="#ppt_y"/>
                                          </p:val>
                                        </p:tav>
                                      </p:tavLst>
                                    </p:anim>
                                  </p:childTnLst>
                                </p:cTn>
                              </p:par>
                            </p:childTnLst>
                          </p:cTn>
                        </p:par>
                        <p:par>
                          <p:cTn id="217" fill="hold">
                            <p:stCondLst>
                              <p:cond delay="1000"/>
                            </p:stCondLst>
                            <p:childTnLst>
                              <p:par>
                                <p:cTn id="218" presetID="2" presetClass="entr" presetSubtype="4" fill="hold" grpId="0" nodeType="afterEffect">
                                  <p:stCondLst>
                                    <p:cond delay="0"/>
                                  </p:stCondLst>
                                  <p:childTnLst>
                                    <p:set>
                                      <p:cBhvr>
                                        <p:cTn id="219" dur="1" fill="hold">
                                          <p:stCondLst>
                                            <p:cond delay="0"/>
                                          </p:stCondLst>
                                        </p:cTn>
                                        <p:tgtEl>
                                          <p:spTgt spid="83"/>
                                        </p:tgtEl>
                                        <p:attrNameLst>
                                          <p:attrName>style.visibility</p:attrName>
                                        </p:attrNameLst>
                                      </p:cBhvr>
                                      <p:to>
                                        <p:strVal val="visible"/>
                                      </p:to>
                                    </p:set>
                                    <p:anim calcmode="lin" valueType="num">
                                      <p:cBhvr additive="base">
                                        <p:cTn id="220" dur="500" fill="hold"/>
                                        <p:tgtEl>
                                          <p:spTgt spid="83"/>
                                        </p:tgtEl>
                                        <p:attrNameLst>
                                          <p:attrName>ppt_x</p:attrName>
                                        </p:attrNameLst>
                                      </p:cBhvr>
                                      <p:tavLst>
                                        <p:tav tm="0">
                                          <p:val>
                                            <p:strVal val="#ppt_x"/>
                                          </p:val>
                                        </p:tav>
                                        <p:tav tm="100000">
                                          <p:val>
                                            <p:strVal val="#ppt_x"/>
                                          </p:val>
                                        </p:tav>
                                      </p:tavLst>
                                    </p:anim>
                                    <p:anim calcmode="lin" valueType="num">
                                      <p:cBhvr additive="base">
                                        <p:cTn id="221" dur="500" fill="hold"/>
                                        <p:tgtEl>
                                          <p:spTgt spid="83"/>
                                        </p:tgtEl>
                                        <p:attrNameLst>
                                          <p:attrName>ppt_y</p:attrName>
                                        </p:attrNameLst>
                                      </p:cBhvr>
                                      <p:tavLst>
                                        <p:tav tm="0">
                                          <p:val>
                                            <p:strVal val="1+#ppt_h/2"/>
                                          </p:val>
                                        </p:tav>
                                        <p:tav tm="100000">
                                          <p:val>
                                            <p:strVal val="#ppt_y"/>
                                          </p:val>
                                        </p:tav>
                                      </p:tavLst>
                                    </p:anim>
                                  </p:childTnLst>
                                </p:cTn>
                              </p:par>
                            </p:childTnLst>
                          </p:cTn>
                        </p:par>
                        <p:par>
                          <p:cTn id="222" fill="hold">
                            <p:stCondLst>
                              <p:cond delay="1500"/>
                            </p:stCondLst>
                            <p:childTnLst>
                              <p:par>
                                <p:cTn id="223" presetID="2" presetClass="entr" presetSubtype="4" fill="hold" grpId="0" nodeType="afterEffect">
                                  <p:stCondLst>
                                    <p:cond delay="0"/>
                                  </p:stCondLst>
                                  <p:childTnLst>
                                    <p:set>
                                      <p:cBhvr>
                                        <p:cTn id="224" dur="1" fill="hold">
                                          <p:stCondLst>
                                            <p:cond delay="0"/>
                                          </p:stCondLst>
                                        </p:cTn>
                                        <p:tgtEl>
                                          <p:spTgt spid="82"/>
                                        </p:tgtEl>
                                        <p:attrNameLst>
                                          <p:attrName>style.visibility</p:attrName>
                                        </p:attrNameLst>
                                      </p:cBhvr>
                                      <p:to>
                                        <p:strVal val="visible"/>
                                      </p:to>
                                    </p:set>
                                    <p:anim calcmode="lin" valueType="num">
                                      <p:cBhvr additive="base">
                                        <p:cTn id="225" dur="500" fill="hold"/>
                                        <p:tgtEl>
                                          <p:spTgt spid="82"/>
                                        </p:tgtEl>
                                        <p:attrNameLst>
                                          <p:attrName>ppt_x</p:attrName>
                                        </p:attrNameLst>
                                      </p:cBhvr>
                                      <p:tavLst>
                                        <p:tav tm="0">
                                          <p:val>
                                            <p:strVal val="#ppt_x"/>
                                          </p:val>
                                        </p:tav>
                                        <p:tav tm="100000">
                                          <p:val>
                                            <p:strVal val="#ppt_x"/>
                                          </p:val>
                                        </p:tav>
                                      </p:tavLst>
                                    </p:anim>
                                    <p:anim calcmode="lin" valueType="num">
                                      <p:cBhvr additive="base">
                                        <p:cTn id="226" dur="500" fill="hold"/>
                                        <p:tgtEl>
                                          <p:spTgt spid="82"/>
                                        </p:tgtEl>
                                        <p:attrNameLst>
                                          <p:attrName>ppt_y</p:attrName>
                                        </p:attrNameLst>
                                      </p:cBhvr>
                                      <p:tavLst>
                                        <p:tav tm="0">
                                          <p:val>
                                            <p:strVal val="1+#ppt_h/2"/>
                                          </p:val>
                                        </p:tav>
                                        <p:tav tm="100000">
                                          <p:val>
                                            <p:strVal val="#ppt_y"/>
                                          </p:val>
                                        </p:tav>
                                      </p:tavLst>
                                    </p:anim>
                                  </p:childTnLst>
                                </p:cTn>
                              </p:par>
                            </p:childTnLst>
                          </p:cTn>
                        </p:par>
                        <p:par>
                          <p:cTn id="227" fill="hold">
                            <p:stCondLst>
                              <p:cond delay="2000"/>
                            </p:stCondLst>
                            <p:childTnLst>
                              <p:par>
                                <p:cTn id="228" presetID="10" presetClass="entr" presetSubtype="0" fill="hold" grpId="0" nodeType="afterEffect">
                                  <p:stCondLst>
                                    <p:cond delay="0"/>
                                  </p:stCondLst>
                                  <p:childTnLst>
                                    <p:set>
                                      <p:cBhvr>
                                        <p:cTn id="229" dur="1" fill="hold">
                                          <p:stCondLst>
                                            <p:cond delay="0"/>
                                          </p:stCondLst>
                                        </p:cTn>
                                        <p:tgtEl>
                                          <p:spTgt spid="104"/>
                                        </p:tgtEl>
                                        <p:attrNameLst>
                                          <p:attrName>style.visibility</p:attrName>
                                        </p:attrNameLst>
                                      </p:cBhvr>
                                      <p:to>
                                        <p:strVal val="visible"/>
                                      </p:to>
                                    </p:set>
                                    <p:animEffect transition="in" filter="fade">
                                      <p:cBhvr>
                                        <p:cTn id="230" dur="500"/>
                                        <p:tgtEl>
                                          <p:spTgt spid="104"/>
                                        </p:tgtEl>
                                      </p:cBhvr>
                                    </p:animEffect>
                                  </p:childTnLst>
                                </p:cTn>
                              </p:par>
                            </p:childTnLst>
                          </p:cTn>
                        </p:par>
                        <p:par>
                          <p:cTn id="231" fill="hold">
                            <p:stCondLst>
                              <p:cond delay="2500"/>
                            </p:stCondLst>
                            <p:childTnLst>
                              <p:par>
                                <p:cTn id="232" presetID="10" presetClass="entr" presetSubtype="0" fill="hold" grpId="0" nodeType="afterEffect">
                                  <p:stCondLst>
                                    <p:cond delay="0"/>
                                  </p:stCondLst>
                                  <p:childTnLst>
                                    <p:set>
                                      <p:cBhvr>
                                        <p:cTn id="233" dur="1" fill="hold">
                                          <p:stCondLst>
                                            <p:cond delay="0"/>
                                          </p:stCondLst>
                                        </p:cTn>
                                        <p:tgtEl>
                                          <p:spTgt spid="105"/>
                                        </p:tgtEl>
                                        <p:attrNameLst>
                                          <p:attrName>style.visibility</p:attrName>
                                        </p:attrNameLst>
                                      </p:cBhvr>
                                      <p:to>
                                        <p:strVal val="visible"/>
                                      </p:to>
                                    </p:set>
                                    <p:animEffect transition="in" filter="fade">
                                      <p:cBhvr>
                                        <p:cTn id="234" dur="500"/>
                                        <p:tgtEl>
                                          <p:spTgt spid="105"/>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95"/>
                                        </p:tgtEl>
                                        <p:attrNameLst>
                                          <p:attrName>style.visibility</p:attrName>
                                        </p:attrNameLst>
                                      </p:cBhvr>
                                      <p:to>
                                        <p:strVal val="visible"/>
                                      </p:to>
                                    </p:set>
                                    <p:animEffect transition="in" filter="fade">
                                      <p:cBhvr>
                                        <p:cTn id="239" dur="500"/>
                                        <p:tgtEl>
                                          <p:spTgt spid="95"/>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96"/>
                                        </p:tgtEl>
                                        <p:attrNameLst>
                                          <p:attrName>style.visibility</p:attrName>
                                        </p:attrNameLst>
                                      </p:cBhvr>
                                      <p:to>
                                        <p:strVal val="visible"/>
                                      </p:to>
                                    </p:set>
                                    <p:animEffect transition="in" filter="fade">
                                      <p:cBhvr>
                                        <p:cTn id="244" dur="500"/>
                                        <p:tgtEl>
                                          <p:spTgt spid="96"/>
                                        </p:tgtEl>
                                      </p:cBhvr>
                                    </p:animEffect>
                                  </p:childTnLst>
                                </p:cTn>
                              </p:par>
                            </p:childTnLst>
                          </p:cTn>
                        </p:par>
                        <p:par>
                          <p:cTn id="245" fill="hold">
                            <p:stCondLst>
                              <p:cond delay="500"/>
                            </p:stCondLst>
                            <p:childTnLst>
                              <p:par>
                                <p:cTn id="246" presetID="2" presetClass="entr" presetSubtype="1" fill="hold" nodeType="afterEffect">
                                  <p:stCondLst>
                                    <p:cond delay="0"/>
                                  </p:stCondLst>
                                  <p:childTnLst>
                                    <p:set>
                                      <p:cBhvr>
                                        <p:cTn id="247" dur="1" fill="hold">
                                          <p:stCondLst>
                                            <p:cond delay="0"/>
                                          </p:stCondLst>
                                        </p:cTn>
                                        <p:tgtEl>
                                          <p:spTgt spid="97"/>
                                        </p:tgtEl>
                                        <p:attrNameLst>
                                          <p:attrName>style.visibility</p:attrName>
                                        </p:attrNameLst>
                                      </p:cBhvr>
                                      <p:to>
                                        <p:strVal val="visible"/>
                                      </p:to>
                                    </p:set>
                                    <p:anim calcmode="lin" valueType="num">
                                      <p:cBhvr additive="base">
                                        <p:cTn id="248" dur="500" fill="hold"/>
                                        <p:tgtEl>
                                          <p:spTgt spid="97"/>
                                        </p:tgtEl>
                                        <p:attrNameLst>
                                          <p:attrName>ppt_x</p:attrName>
                                        </p:attrNameLst>
                                      </p:cBhvr>
                                      <p:tavLst>
                                        <p:tav tm="0">
                                          <p:val>
                                            <p:strVal val="#ppt_x"/>
                                          </p:val>
                                        </p:tav>
                                        <p:tav tm="100000">
                                          <p:val>
                                            <p:strVal val="#ppt_x"/>
                                          </p:val>
                                        </p:tav>
                                      </p:tavLst>
                                    </p:anim>
                                    <p:anim calcmode="lin" valueType="num">
                                      <p:cBhvr additive="base">
                                        <p:cTn id="249" dur="500" fill="hold"/>
                                        <p:tgtEl>
                                          <p:spTgt spid="97"/>
                                        </p:tgtEl>
                                        <p:attrNameLst>
                                          <p:attrName>ppt_y</p:attrName>
                                        </p:attrNameLst>
                                      </p:cBhvr>
                                      <p:tavLst>
                                        <p:tav tm="0">
                                          <p:val>
                                            <p:strVal val="0-#ppt_h/2"/>
                                          </p:val>
                                        </p:tav>
                                        <p:tav tm="100000">
                                          <p:val>
                                            <p:strVal val="#ppt_y"/>
                                          </p:val>
                                        </p:tav>
                                      </p:tavLst>
                                    </p:anim>
                                  </p:childTnLst>
                                </p:cTn>
                              </p:par>
                            </p:childTnLst>
                          </p:cTn>
                        </p:par>
                        <p:par>
                          <p:cTn id="250" fill="hold">
                            <p:stCondLst>
                              <p:cond delay="1000"/>
                            </p:stCondLst>
                            <p:childTnLst>
                              <p:par>
                                <p:cTn id="251" presetID="2" presetClass="entr" presetSubtype="2" fill="hold" grpId="0" nodeType="afterEffect">
                                  <p:stCondLst>
                                    <p:cond delay="0"/>
                                  </p:stCondLst>
                                  <p:childTnLst>
                                    <p:set>
                                      <p:cBhvr>
                                        <p:cTn id="252" dur="1" fill="hold">
                                          <p:stCondLst>
                                            <p:cond delay="0"/>
                                          </p:stCondLst>
                                        </p:cTn>
                                        <p:tgtEl>
                                          <p:spTgt spid="98"/>
                                        </p:tgtEl>
                                        <p:attrNameLst>
                                          <p:attrName>style.visibility</p:attrName>
                                        </p:attrNameLst>
                                      </p:cBhvr>
                                      <p:to>
                                        <p:strVal val="visible"/>
                                      </p:to>
                                    </p:set>
                                    <p:anim calcmode="lin" valueType="num">
                                      <p:cBhvr additive="base">
                                        <p:cTn id="253" dur="500" fill="hold"/>
                                        <p:tgtEl>
                                          <p:spTgt spid="98"/>
                                        </p:tgtEl>
                                        <p:attrNameLst>
                                          <p:attrName>ppt_x</p:attrName>
                                        </p:attrNameLst>
                                      </p:cBhvr>
                                      <p:tavLst>
                                        <p:tav tm="0">
                                          <p:val>
                                            <p:strVal val="1+#ppt_w/2"/>
                                          </p:val>
                                        </p:tav>
                                        <p:tav tm="100000">
                                          <p:val>
                                            <p:strVal val="#ppt_x"/>
                                          </p:val>
                                        </p:tav>
                                      </p:tavLst>
                                    </p:anim>
                                    <p:anim calcmode="lin" valueType="num">
                                      <p:cBhvr additive="base">
                                        <p:cTn id="254" dur="500" fill="hold"/>
                                        <p:tgtEl>
                                          <p:spTgt spid="98"/>
                                        </p:tgtEl>
                                        <p:attrNameLst>
                                          <p:attrName>ppt_y</p:attrName>
                                        </p:attrNameLst>
                                      </p:cBhvr>
                                      <p:tavLst>
                                        <p:tav tm="0">
                                          <p:val>
                                            <p:strVal val="#ppt_y"/>
                                          </p:val>
                                        </p:tav>
                                        <p:tav tm="100000">
                                          <p:val>
                                            <p:strVal val="#ppt_y"/>
                                          </p:val>
                                        </p:tav>
                                      </p:tavLst>
                                    </p:anim>
                                  </p:childTnLst>
                                </p:cTn>
                              </p:par>
                            </p:childTnLst>
                          </p:cTn>
                        </p:par>
                        <p:par>
                          <p:cTn id="255" fill="hold">
                            <p:stCondLst>
                              <p:cond delay="1500"/>
                            </p:stCondLst>
                            <p:childTnLst>
                              <p:par>
                                <p:cTn id="256" presetID="10" presetClass="entr" presetSubtype="0" fill="hold" grpId="0" nodeType="afterEffect">
                                  <p:stCondLst>
                                    <p:cond delay="0"/>
                                  </p:stCondLst>
                                  <p:childTnLst>
                                    <p:set>
                                      <p:cBhvr>
                                        <p:cTn id="257" dur="1" fill="hold">
                                          <p:stCondLst>
                                            <p:cond delay="0"/>
                                          </p:stCondLst>
                                        </p:cTn>
                                        <p:tgtEl>
                                          <p:spTgt spid="99"/>
                                        </p:tgtEl>
                                        <p:attrNameLst>
                                          <p:attrName>style.visibility</p:attrName>
                                        </p:attrNameLst>
                                      </p:cBhvr>
                                      <p:to>
                                        <p:strVal val="visible"/>
                                      </p:to>
                                    </p:set>
                                    <p:animEffect transition="in" filter="fade">
                                      <p:cBhvr>
                                        <p:cTn id="258" dur="500"/>
                                        <p:tgtEl>
                                          <p:spTgt spid="99"/>
                                        </p:tgtEl>
                                      </p:cBhvr>
                                    </p:animEffect>
                                  </p:childTnLst>
                                </p:cTn>
                              </p:par>
                            </p:childTnLst>
                          </p:cTn>
                        </p:par>
                      </p:childTnLst>
                    </p:cTn>
                  </p:par>
                  <p:par>
                    <p:cTn id="259" fill="hold">
                      <p:stCondLst>
                        <p:cond delay="indefinite"/>
                      </p:stCondLst>
                      <p:childTnLst>
                        <p:par>
                          <p:cTn id="260" fill="hold">
                            <p:stCondLst>
                              <p:cond delay="0"/>
                            </p:stCondLst>
                            <p:childTnLst>
                              <p:par>
                                <p:cTn id="261" presetID="2" presetClass="entr" presetSubtype="2" fill="hold" grpId="0" nodeType="clickEffect">
                                  <p:stCondLst>
                                    <p:cond delay="0"/>
                                  </p:stCondLst>
                                  <p:childTnLst>
                                    <p:set>
                                      <p:cBhvr>
                                        <p:cTn id="262" dur="1" fill="hold">
                                          <p:stCondLst>
                                            <p:cond delay="0"/>
                                          </p:stCondLst>
                                        </p:cTn>
                                        <p:tgtEl>
                                          <p:spTgt spid="100"/>
                                        </p:tgtEl>
                                        <p:attrNameLst>
                                          <p:attrName>style.visibility</p:attrName>
                                        </p:attrNameLst>
                                      </p:cBhvr>
                                      <p:to>
                                        <p:strVal val="visible"/>
                                      </p:to>
                                    </p:set>
                                    <p:anim calcmode="lin" valueType="num">
                                      <p:cBhvr additive="base">
                                        <p:cTn id="263" dur="500" fill="hold"/>
                                        <p:tgtEl>
                                          <p:spTgt spid="100"/>
                                        </p:tgtEl>
                                        <p:attrNameLst>
                                          <p:attrName>ppt_x</p:attrName>
                                        </p:attrNameLst>
                                      </p:cBhvr>
                                      <p:tavLst>
                                        <p:tav tm="0">
                                          <p:val>
                                            <p:strVal val="1+#ppt_w/2"/>
                                          </p:val>
                                        </p:tav>
                                        <p:tav tm="100000">
                                          <p:val>
                                            <p:strVal val="#ppt_x"/>
                                          </p:val>
                                        </p:tav>
                                      </p:tavLst>
                                    </p:anim>
                                    <p:anim calcmode="lin" valueType="num">
                                      <p:cBhvr additive="base">
                                        <p:cTn id="264" dur="500" fill="hold"/>
                                        <p:tgtEl>
                                          <p:spTgt spid="100"/>
                                        </p:tgtEl>
                                        <p:attrNameLst>
                                          <p:attrName>ppt_y</p:attrName>
                                        </p:attrNameLst>
                                      </p:cBhvr>
                                      <p:tavLst>
                                        <p:tav tm="0">
                                          <p:val>
                                            <p:strVal val="#ppt_y"/>
                                          </p:val>
                                        </p:tav>
                                        <p:tav tm="100000">
                                          <p:val>
                                            <p:strVal val="#ppt_y"/>
                                          </p:val>
                                        </p:tav>
                                      </p:tavLst>
                                    </p:anim>
                                  </p:childTnLst>
                                </p:cTn>
                              </p:par>
                            </p:childTnLst>
                          </p:cTn>
                        </p:par>
                        <p:par>
                          <p:cTn id="265" fill="hold">
                            <p:stCondLst>
                              <p:cond delay="500"/>
                            </p:stCondLst>
                            <p:childTnLst>
                              <p:par>
                                <p:cTn id="266" presetID="10" presetClass="entr" presetSubtype="0" fill="hold" grpId="0" nodeType="afterEffect">
                                  <p:stCondLst>
                                    <p:cond delay="0"/>
                                  </p:stCondLst>
                                  <p:childTnLst>
                                    <p:set>
                                      <p:cBhvr>
                                        <p:cTn id="267" dur="1" fill="hold">
                                          <p:stCondLst>
                                            <p:cond delay="0"/>
                                          </p:stCondLst>
                                        </p:cTn>
                                        <p:tgtEl>
                                          <p:spTgt spid="101"/>
                                        </p:tgtEl>
                                        <p:attrNameLst>
                                          <p:attrName>style.visibility</p:attrName>
                                        </p:attrNameLst>
                                      </p:cBhvr>
                                      <p:to>
                                        <p:strVal val="visible"/>
                                      </p:to>
                                    </p:set>
                                    <p:animEffect transition="in" filter="fade">
                                      <p:cBhvr>
                                        <p:cTn id="268" dur="500"/>
                                        <p:tgtEl>
                                          <p:spTgt spid="101"/>
                                        </p:tgtEl>
                                      </p:cBhvr>
                                    </p:animEffect>
                                  </p:childTnLst>
                                </p:cTn>
                              </p:par>
                            </p:childTnLst>
                          </p:cTn>
                        </p:par>
                      </p:childTnLst>
                    </p:cTn>
                  </p:par>
                  <p:par>
                    <p:cTn id="269" fill="hold">
                      <p:stCondLst>
                        <p:cond delay="indefinite"/>
                      </p:stCondLst>
                      <p:childTnLst>
                        <p:par>
                          <p:cTn id="270" fill="hold">
                            <p:stCondLst>
                              <p:cond delay="0"/>
                            </p:stCondLst>
                            <p:childTnLst>
                              <p:par>
                                <p:cTn id="271" presetID="2" presetClass="entr" presetSubtype="2" fill="hold" grpId="0" nodeType="clickEffect">
                                  <p:stCondLst>
                                    <p:cond delay="0"/>
                                  </p:stCondLst>
                                  <p:childTnLst>
                                    <p:set>
                                      <p:cBhvr>
                                        <p:cTn id="272" dur="1" fill="hold">
                                          <p:stCondLst>
                                            <p:cond delay="0"/>
                                          </p:stCondLst>
                                        </p:cTn>
                                        <p:tgtEl>
                                          <p:spTgt spid="102"/>
                                        </p:tgtEl>
                                        <p:attrNameLst>
                                          <p:attrName>style.visibility</p:attrName>
                                        </p:attrNameLst>
                                      </p:cBhvr>
                                      <p:to>
                                        <p:strVal val="visible"/>
                                      </p:to>
                                    </p:set>
                                    <p:anim calcmode="lin" valueType="num">
                                      <p:cBhvr additive="base">
                                        <p:cTn id="273" dur="500" fill="hold"/>
                                        <p:tgtEl>
                                          <p:spTgt spid="102"/>
                                        </p:tgtEl>
                                        <p:attrNameLst>
                                          <p:attrName>ppt_x</p:attrName>
                                        </p:attrNameLst>
                                      </p:cBhvr>
                                      <p:tavLst>
                                        <p:tav tm="0">
                                          <p:val>
                                            <p:strVal val="1+#ppt_w/2"/>
                                          </p:val>
                                        </p:tav>
                                        <p:tav tm="100000">
                                          <p:val>
                                            <p:strVal val="#ppt_x"/>
                                          </p:val>
                                        </p:tav>
                                      </p:tavLst>
                                    </p:anim>
                                    <p:anim calcmode="lin" valueType="num">
                                      <p:cBhvr additive="base">
                                        <p:cTn id="274" dur="500" fill="hold"/>
                                        <p:tgtEl>
                                          <p:spTgt spid="102"/>
                                        </p:tgtEl>
                                        <p:attrNameLst>
                                          <p:attrName>ppt_y</p:attrName>
                                        </p:attrNameLst>
                                      </p:cBhvr>
                                      <p:tavLst>
                                        <p:tav tm="0">
                                          <p:val>
                                            <p:strVal val="#ppt_y"/>
                                          </p:val>
                                        </p:tav>
                                        <p:tav tm="100000">
                                          <p:val>
                                            <p:strVal val="#ppt_y"/>
                                          </p:val>
                                        </p:tav>
                                      </p:tavLst>
                                    </p:anim>
                                  </p:childTnLst>
                                </p:cTn>
                              </p:par>
                            </p:childTnLst>
                          </p:cTn>
                        </p:par>
                        <p:par>
                          <p:cTn id="275" fill="hold">
                            <p:stCondLst>
                              <p:cond delay="500"/>
                            </p:stCondLst>
                            <p:childTnLst>
                              <p:par>
                                <p:cTn id="276" presetID="10" presetClass="entr" presetSubtype="0" fill="hold" grpId="0" nodeType="afterEffect">
                                  <p:stCondLst>
                                    <p:cond delay="0"/>
                                  </p:stCondLst>
                                  <p:childTnLst>
                                    <p:set>
                                      <p:cBhvr>
                                        <p:cTn id="277" dur="1" fill="hold">
                                          <p:stCondLst>
                                            <p:cond delay="0"/>
                                          </p:stCondLst>
                                        </p:cTn>
                                        <p:tgtEl>
                                          <p:spTgt spid="103"/>
                                        </p:tgtEl>
                                        <p:attrNameLst>
                                          <p:attrName>style.visibility</p:attrName>
                                        </p:attrNameLst>
                                      </p:cBhvr>
                                      <p:to>
                                        <p:strVal val="visible"/>
                                      </p:to>
                                    </p:set>
                                    <p:animEffect transition="in" filter="fade">
                                      <p:cBhvr>
                                        <p:cTn id="278" dur="500"/>
                                        <p:tgtEl>
                                          <p:spTgt spid="103"/>
                                        </p:tgtEl>
                                      </p:cBhvr>
                                    </p:animEffect>
                                  </p:childTnLst>
                                </p:cTn>
                              </p:par>
                            </p:childTnLst>
                          </p:cTn>
                        </p:par>
                      </p:childTnLst>
                    </p:cTn>
                  </p:par>
                  <p:par>
                    <p:cTn id="279" fill="hold">
                      <p:stCondLst>
                        <p:cond delay="indefinite"/>
                      </p:stCondLst>
                      <p:childTnLst>
                        <p:par>
                          <p:cTn id="280" fill="hold">
                            <p:stCondLst>
                              <p:cond delay="0"/>
                            </p:stCondLst>
                            <p:childTnLst>
                              <p:par>
                                <p:cTn id="281" presetID="2" presetClass="entr" presetSubtype="2" fill="hold" grpId="0" nodeType="clickEffect">
                                  <p:stCondLst>
                                    <p:cond delay="0"/>
                                  </p:stCondLst>
                                  <p:childTnLst>
                                    <p:set>
                                      <p:cBhvr>
                                        <p:cTn id="282" dur="1" fill="hold">
                                          <p:stCondLst>
                                            <p:cond delay="0"/>
                                          </p:stCondLst>
                                        </p:cTn>
                                        <p:tgtEl>
                                          <p:spTgt spid="107"/>
                                        </p:tgtEl>
                                        <p:attrNameLst>
                                          <p:attrName>style.visibility</p:attrName>
                                        </p:attrNameLst>
                                      </p:cBhvr>
                                      <p:to>
                                        <p:strVal val="visible"/>
                                      </p:to>
                                    </p:set>
                                    <p:anim calcmode="lin" valueType="num">
                                      <p:cBhvr additive="base">
                                        <p:cTn id="283" dur="500" fill="hold"/>
                                        <p:tgtEl>
                                          <p:spTgt spid="107"/>
                                        </p:tgtEl>
                                        <p:attrNameLst>
                                          <p:attrName>ppt_x</p:attrName>
                                        </p:attrNameLst>
                                      </p:cBhvr>
                                      <p:tavLst>
                                        <p:tav tm="0">
                                          <p:val>
                                            <p:strVal val="1+#ppt_w/2"/>
                                          </p:val>
                                        </p:tav>
                                        <p:tav tm="100000">
                                          <p:val>
                                            <p:strVal val="#ppt_x"/>
                                          </p:val>
                                        </p:tav>
                                      </p:tavLst>
                                    </p:anim>
                                    <p:anim calcmode="lin" valueType="num">
                                      <p:cBhvr additive="base">
                                        <p:cTn id="284" dur="500" fill="hold"/>
                                        <p:tgtEl>
                                          <p:spTgt spid="107"/>
                                        </p:tgtEl>
                                        <p:attrNameLst>
                                          <p:attrName>ppt_y</p:attrName>
                                        </p:attrNameLst>
                                      </p:cBhvr>
                                      <p:tavLst>
                                        <p:tav tm="0">
                                          <p:val>
                                            <p:strVal val="#ppt_y"/>
                                          </p:val>
                                        </p:tav>
                                        <p:tav tm="100000">
                                          <p:val>
                                            <p:strVal val="#ppt_y"/>
                                          </p:val>
                                        </p:tav>
                                      </p:tavLst>
                                    </p:anim>
                                  </p:childTnLst>
                                </p:cTn>
                              </p:par>
                            </p:childTnLst>
                          </p:cTn>
                        </p:par>
                        <p:par>
                          <p:cTn id="285" fill="hold">
                            <p:stCondLst>
                              <p:cond delay="500"/>
                            </p:stCondLst>
                            <p:childTnLst>
                              <p:par>
                                <p:cTn id="286" presetID="10" presetClass="entr" presetSubtype="0" fill="hold" grpId="0" nodeType="afterEffect">
                                  <p:stCondLst>
                                    <p:cond delay="0"/>
                                  </p:stCondLst>
                                  <p:childTnLst>
                                    <p:set>
                                      <p:cBhvr>
                                        <p:cTn id="287" dur="1" fill="hold">
                                          <p:stCondLst>
                                            <p:cond delay="0"/>
                                          </p:stCondLst>
                                        </p:cTn>
                                        <p:tgtEl>
                                          <p:spTgt spid="108"/>
                                        </p:tgtEl>
                                        <p:attrNameLst>
                                          <p:attrName>style.visibility</p:attrName>
                                        </p:attrNameLst>
                                      </p:cBhvr>
                                      <p:to>
                                        <p:strVal val="visible"/>
                                      </p:to>
                                    </p:set>
                                    <p:animEffect transition="in" filter="fade">
                                      <p:cBhvr>
                                        <p:cTn id="288" dur="500"/>
                                        <p:tgtEl>
                                          <p:spTgt spid="108"/>
                                        </p:tgtEl>
                                      </p:cBhvr>
                                    </p:animEffect>
                                  </p:childTnLst>
                                </p:cTn>
                              </p:par>
                            </p:childTnLst>
                          </p:cTn>
                        </p:par>
                        <p:par>
                          <p:cTn id="289" fill="hold">
                            <p:stCondLst>
                              <p:cond delay="1000"/>
                            </p:stCondLst>
                            <p:childTnLst>
                              <p:par>
                                <p:cTn id="290" presetID="10" presetClass="entr" presetSubtype="0" fill="hold" grpId="0" nodeType="afterEffect">
                                  <p:stCondLst>
                                    <p:cond delay="0"/>
                                  </p:stCondLst>
                                  <p:childTnLst>
                                    <p:set>
                                      <p:cBhvr>
                                        <p:cTn id="291" dur="1" fill="hold">
                                          <p:stCondLst>
                                            <p:cond delay="0"/>
                                          </p:stCondLst>
                                        </p:cTn>
                                        <p:tgtEl>
                                          <p:spTgt spid="109"/>
                                        </p:tgtEl>
                                        <p:attrNameLst>
                                          <p:attrName>style.visibility</p:attrName>
                                        </p:attrNameLst>
                                      </p:cBhvr>
                                      <p:to>
                                        <p:strVal val="visible"/>
                                      </p:to>
                                    </p:set>
                                    <p:animEffect transition="in" filter="fade">
                                      <p:cBhvr>
                                        <p:cTn id="292" dur="500"/>
                                        <p:tgtEl>
                                          <p:spTgt spid="109"/>
                                        </p:tgtEl>
                                      </p:cBhvr>
                                    </p:animEffect>
                                  </p:childTnLst>
                                </p:cTn>
                              </p:par>
                            </p:childTnLst>
                          </p:cTn>
                        </p:par>
                        <p:par>
                          <p:cTn id="293" fill="hold">
                            <p:stCondLst>
                              <p:cond delay="1500"/>
                            </p:stCondLst>
                            <p:childTnLst>
                              <p:par>
                                <p:cTn id="294" presetID="10" presetClass="entr" presetSubtype="0" fill="hold" grpId="0" nodeType="afterEffect">
                                  <p:stCondLst>
                                    <p:cond delay="0"/>
                                  </p:stCondLst>
                                  <p:childTnLst>
                                    <p:set>
                                      <p:cBhvr>
                                        <p:cTn id="295" dur="1" fill="hold">
                                          <p:stCondLst>
                                            <p:cond delay="0"/>
                                          </p:stCondLst>
                                        </p:cTn>
                                        <p:tgtEl>
                                          <p:spTgt spid="110"/>
                                        </p:tgtEl>
                                        <p:attrNameLst>
                                          <p:attrName>style.visibility</p:attrName>
                                        </p:attrNameLst>
                                      </p:cBhvr>
                                      <p:to>
                                        <p:strVal val="visible"/>
                                      </p:to>
                                    </p:set>
                                    <p:animEffect transition="in" filter="fade">
                                      <p:cBhvr>
                                        <p:cTn id="296" dur="500"/>
                                        <p:tgtEl>
                                          <p:spTgt spid="110"/>
                                        </p:tgtEl>
                                      </p:cBhvr>
                                    </p:animEffec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3" grpId="0"/>
      <p:bldP spid="24" grpId="0"/>
      <p:bldP spid="25" grpId="0"/>
      <p:bldP spid="26" grpId="0"/>
      <p:bldP spid="27" grpId="0"/>
      <p:bldP spid="28" grpId="0"/>
      <p:bldP spid="29" grpId="0"/>
      <p:bldP spid="31" grpId="0" animBg="1"/>
      <p:bldP spid="32" grpId="0"/>
      <p:bldP spid="50" grpId="0"/>
      <p:bldP spid="51" grpId="0"/>
      <p:bldP spid="52" grpId="0"/>
      <p:bldP spid="53" grpId="0"/>
      <p:bldP spid="54" grpId="0"/>
      <p:bldP spid="55" grpId="0"/>
      <p:bldP spid="56" grpId="0"/>
      <p:bldP spid="77" grpId="0"/>
      <p:bldP spid="78" grpId="0"/>
      <p:bldP spid="79" grpId="0"/>
      <p:bldP spid="80" grpId="0"/>
      <p:bldP spid="81" grpId="0"/>
      <p:bldP spid="82" grpId="0"/>
      <p:bldP spid="83" grpId="0"/>
      <p:bldP spid="95" grpId="0" animBg="1"/>
      <p:bldP spid="96" grpId="0"/>
      <p:bldP spid="98" grpId="0"/>
      <p:bldP spid="99" grpId="0"/>
      <p:bldP spid="100" grpId="0"/>
      <p:bldP spid="101" grpId="0"/>
      <p:bldP spid="102" grpId="0"/>
      <p:bldP spid="103" grpId="0"/>
      <p:bldP spid="104" grpId="0" animBg="1"/>
      <p:bldP spid="105" grpId="0"/>
      <p:bldP spid="107" grpId="0"/>
      <p:bldP spid="108" grpId="0"/>
      <p:bldP spid="109" grpId="0" animBg="1"/>
      <p:bldP spid="110" grpId="0"/>
      <p:bldP spid="1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55364">
            <a:off x="387864" y="1110436"/>
            <a:ext cx="4947483" cy="36881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578054" y="9258300"/>
            <a:ext cx="19095904" cy="1548908"/>
          </a:xfrm>
          <a:prstGeom prst="rect">
            <a:avLst/>
          </a:prstGeom>
        </p:spPr>
      </p:pic>
      <p:sp>
        <p:nvSpPr>
          <p:cNvPr id="9" name="TextBox 8"/>
          <p:cNvSpPr txBox="1"/>
          <p:nvPr/>
        </p:nvSpPr>
        <p:spPr>
          <a:xfrm>
            <a:off x="-67989" y="568349"/>
            <a:ext cx="5410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vi-VN" sz="4400" b="1" dirty="0" err="1" smtClean="0">
              <a:latin typeface="Arial" panose="020B0604020202020204" pitchFamily="34" charset="0"/>
              <a:cs typeface="Arial" panose="020B0604020202020204" pitchFamily="34" charset="0"/>
            </a:endParaRPr>
          </a:p>
        </p:txBody>
      </p:sp>
      <p:sp>
        <p:nvSpPr>
          <p:cNvPr id="11" name="Rectangle 10"/>
          <p:cNvSpPr/>
          <p:nvPr/>
        </p:nvSpPr>
        <p:spPr>
          <a:xfrm>
            <a:off x="897128" y="2701462"/>
            <a:ext cx="16078200" cy="1754326"/>
          </a:xfrm>
          <a:prstGeom prst="rect">
            <a:avLst/>
          </a:prstGeom>
        </p:spPr>
        <p:txBody>
          <a:bodyPr wrap="square">
            <a:spAutoFit/>
          </a:bodyPr>
          <a:lstStyle/>
          <a:p>
            <a:pPr algn="just">
              <a:lnSpc>
                <a:spcPct val="150000"/>
              </a:lnSpc>
              <a:spcAft>
                <a:spcPts val="1000"/>
              </a:spcAft>
            </a:pPr>
            <a:r>
              <a:rPr lang="vi-VN" sz="3600" dirty="0">
                <a:solidFill>
                  <a:srgbClr val="000000"/>
                </a:solidFill>
                <a:ea typeface="Calibri" panose="020F0502020204030204" pitchFamily="34" charset="0"/>
              </a:rPr>
              <a:t>- Thông thường, khi phân tích một số tự nhiên ra thừa số nguyên tố, các ước nguyên tố được viết theo  thứ tự tăng dần</a:t>
            </a:r>
            <a:r>
              <a:rPr lang="vi-VN" sz="3600" dirty="0" smtClean="0">
                <a:solidFill>
                  <a:srgbClr val="000000"/>
                </a:solidFill>
                <a:ea typeface="Calibri" panose="020F0502020204030204" pitchFamily="34" charset="0"/>
              </a:rPr>
              <a:t>.</a:t>
            </a:r>
            <a:endParaRPr lang="en-US" sz="3600" dirty="0">
              <a:solidFill>
                <a:srgbClr val="000000"/>
              </a:solidFill>
              <a:ea typeface="Calibri" panose="020F0502020204030204" pitchFamily="34" charset="0"/>
            </a:endParaRPr>
          </a:p>
        </p:txBody>
      </p:sp>
      <p:sp>
        <p:nvSpPr>
          <p:cNvPr id="12" name="Rectangle 11"/>
          <p:cNvSpPr/>
          <p:nvPr/>
        </p:nvSpPr>
        <p:spPr>
          <a:xfrm>
            <a:off x="897128" y="5372100"/>
            <a:ext cx="16078200" cy="1754326"/>
          </a:xfrm>
          <a:prstGeom prst="rect">
            <a:avLst/>
          </a:prstGeom>
        </p:spPr>
        <p:txBody>
          <a:bodyPr wrap="square">
            <a:spAutoFit/>
          </a:bodyPr>
          <a:lstStyle/>
          <a:p>
            <a:pPr algn="just">
              <a:lnSpc>
                <a:spcPct val="150000"/>
              </a:lnSpc>
              <a:spcAft>
                <a:spcPts val="1000"/>
              </a:spcAft>
            </a:pPr>
            <a:r>
              <a:rPr lang="vi-VN" sz="3600" dirty="0">
                <a:solidFill>
                  <a:srgbClr val="000000"/>
                </a:solidFill>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3600" dirty="0">
              <a:solidFill>
                <a:srgbClr val="000000"/>
              </a:solidFill>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FE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632204" flipH="1" flipV="1">
            <a:off x="-1574050" y="7716203"/>
            <a:ext cx="4107789" cy="3565789"/>
          </a:xfrm>
          <a:prstGeom prst="rect">
            <a:avLst/>
          </a:prstGeom>
        </p:spPr>
      </p:pic>
      <p:pic>
        <p:nvPicPr>
          <p:cNvPr id="3" name="Picture 2"/>
          <p:cNvPicPr>
            <a:picLocks noChangeAspect="1"/>
          </p:cNvPicPr>
          <p:nvPr/>
        </p:nvPicPr>
        <p:blipFill>
          <a:blip r:embed="rId11">
            <a:clrChange>
              <a:clrFrom>
                <a:srgbClr val="FFFFFF"/>
              </a:clrFrom>
              <a:clrTo>
                <a:srgbClr val="FFFFFF">
                  <a:alpha val="0"/>
                </a:srgbClr>
              </a:clrTo>
            </a:clrChange>
          </a:blip>
          <a:stretch>
            <a:fillRect/>
          </a:stretch>
        </p:blipFill>
        <p:spPr>
          <a:xfrm>
            <a:off x="13868400" y="6254483"/>
            <a:ext cx="4191000" cy="4032517"/>
          </a:xfrm>
          <a:prstGeom prst="rect">
            <a:avLst/>
          </a:prstGeom>
        </p:spPr>
      </p:pic>
      <p:grpSp>
        <p:nvGrpSpPr>
          <p:cNvPr id="27" name="Group 2"/>
          <p:cNvGrpSpPr/>
          <p:nvPr/>
        </p:nvGrpSpPr>
        <p:grpSpPr>
          <a:xfrm>
            <a:off x="898000" y="342900"/>
            <a:ext cx="12970400" cy="2144097"/>
            <a:chOff x="25592" y="-95251"/>
            <a:chExt cx="17293865" cy="2858795"/>
          </a:xfrm>
        </p:grpSpPr>
        <p:sp>
          <p:nvSpPr>
            <p:cNvPr id="30" name="TextBox 3"/>
            <p:cNvSpPr txBox="1"/>
            <p:nvPr/>
          </p:nvSpPr>
          <p:spPr>
            <a:xfrm>
              <a:off x="25592" y="-95251"/>
              <a:ext cx="11452631" cy="1094317"/>
            </a:xfrm>
            <a:prstGeom prst="rect">
              <a:avLst/>
            </a:prstGeom>
          </p:spPr>
          <p:txBody>
            <a:bodyPr lIns="0" tIns="0" rIns="0" bIns="0" rtlCol="0" anchor="t">
              <a:spAutoFit/>
            </a:bodyPr>
            <a:lstStyle/>
            <a:p>
              <a:pPr>
                <a:lnSpc>
                  <a:spcPts val="6440"/>
                </a:lnSpc>
                <a:spcBef>
                  <a:spcPct val="0"/>
                </a:spcBef>
              </a:pPr>
              <a:r>
                <a:rPr lang="en-US" sz="4400" b="1" i="1" dirty="0" err="1" smtClean="0">
                  <a:solidFill>
                    <a:srgbClr val="2C2C2E"/>
                  </a:solidFill>
                  <a:latin typeface="Arial" panose="020B0604020202020204" pitchFamily="34" charset="0"/>
                  <a:cs typeface="Arial" panose="020B0604020202020204" pitchFamily="34" charset="0"/>
                </a:rPr>
                <a:t>Luyện</a:t>
              </a:r>
              <a:r>
                <a:rPr lang="en-US" sz="4400" b="1" i="1" dirty="0" smtClean="0">
                  <a:solidFill>
                    <a:srgbClr val="2C2C2E"/>
                  </a:solidFill>
                  <a:latin typeface="Arial" panose="020B0604020202020204" pitchFamily="34" charset="0"/>
                  <a:cs typeface="Arial" panose="020B0604020202020204" pitchFamily="34" charset="0"/>
                </a:rPr>
                <a:t> </a:t>
              </a:r>
              <a:r>
                <a:rPr lang="en-US" sz="4400" b="1" i="1" dirty="0" err="1" smtClean="0">
                  <a:solidFill>
                    <a:srgbClr val="2C2C2E"/>
                  </a:solidFill>
                  <a:latin typeface="Arial" panose="020B0604020202020204" pitchFamily="34" charset="0"/>
                  <a:cs typeface="Arial" panose="020B0604020202020204" pitchFamily="34" charset="0"/>
                </a:rPr>
                <a:t>tập</a:t>
              </a:r>
              <a:r>
                <a:rPr lang="en-US" sz="4400" b="1" i="1" dirty="0" smtClean="0">
                  <a:solidFill>
                    <a:srgbClr val="2C2C2E"/>
                  </a:solidFill>
                  <a:latin typeface="Arial" panose="020B0604020202020204" pitchFamily="34" charset="0"/>
                  <a:cs typeface="Arial" panose="020B0604020202020204" pitchFamily="34" charset="0"/>
                </a:rPr>
                <a:t> 3</a:t>
              </a:r>
              <a:endParaRPr lang="en-US" sz="4400" b="1" i="1" dirty="0">
                <a:solidFill>
                  <a:srgbClr val="2C2C2E"/>
                </a:solidFill>
                <a:latin typeface="Arial" panose="020B0604020202020204" pitchFamily="34" charset="0"/>
                <a:cs typeface="Arial" panose="020B0604020202020204" pitchFamily="34" charset="0"/>
              </a:endParaRPr>
            </a:p>
          </p:txBody>
        </p:sp>
        <p:sp>
          <p:nvSpPr>
            <p:cNvPr id="31" name="TextBox 4"/>
            <p:cNvSpPr txBox="1"/>
            <p:nvPr/>
          </p:nvSpPr>
          <p:spPr>
            <a:xfrm>
              <a:off x="1165059" y="1590487"/>
              <a:ext cx="16154398" cy="1173057"/>
            </a:xfrm>
            <a:prstGeom prst="rect">
              <a:avLst/>
            </a:prstGeom>
          </p:spPr>
          <p:txBody>
            <a:bodyPr wrap="square" lIns="0" tIns="0" rIns="0" bIns="0" rtlCol="0" anchor="t">
              <a:spAutoFit/>
            </a:bodyPr>
            <a:lstStyle/>
            <a:p>
              <a:pPr algn="ctr">
                <a:lnSpc>
                  <a:spcPts val="3359"/>
                </a:lnSpc>
              </a:pPr>
              <a:r>
                <a:rPr lang="en-US" sz="4000" dirty="0" err="1" smtClean="0">
                  <a:solidFill>
                    <a:srgbClr val="2C2C2E"/>
                  </a:solidFill>
                  <a:latin typeface="Arial" panose="020B0604020202020204" pitchFamily="34" charset="0"/>
                  <a:cs typeface="Arial" panose="020B0604020202020204" pitchFamily="34" charset="0"/>
                </a:rPr>
                <a:t>Phân</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tích</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số</a:t>
              </a:r>
              <a:r>
                <a:rPr lang="en-US" sz="4000" dirty="0" smtClean="0">
                  <a:solidFill>
                    <a:srgbClr val="2C2C2E"/>
                  </a:solidFill>
                  <a:latin typeface="Arial" panose="020B0604020202020204" pitchFamily="34" charset="0"/>
                  <a:cs typeface="Arial" panose="020B0604020202020204" pitchFamily="34" charset="0"/>
                </a:rPr>
                <a:t> 450 </a:t>
              </a:r>
              <a:r>
                <a:rPr lang="en-US" sz="4000" dirty="0" err="1" smtClean="0">
                  <a:solidFill>
                    <a:srgbClr val="2C2C2E"/>
                  </a:solidFill>
                  <a:latin typeface="Arial" panose="020B0604020202020204" pitchFamily="34" charset="0"/>
                  <a:cs typeface="Arial" panose="020B0604020202020204" pitchFamily="34" charset="0"/>
                </a:rPr>
                <a:t>ra</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thừa</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số</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nguyên</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tố</a:t>
              </a:r>
              <a:r>
                <a:rPr lang="en-US" sz="4000" dirty="0" smtClean="0">
                  <a:solidFill>
                    <a:srgbClr val="2C2C2E"/>
                  </a:solidFill>
                  <a:latin typeface="Arial" panose="020B0604020202020204" pitchFamily="34" charset="0"/>
                  <a:cs typeface="Arial" panose="020B0604020202020204" pitchFamily="34" charset="0"/>
                </a:rPr>
                <a:t>.</a:t>
              </a:r>
            </a:p>
            <a:p>
              <a:pPr algn="ctr">
                <a:lnSpc>
                  <a:spcPts val="3359"/>
                </a:lnSpc>
              </a:pPr>
              <a:endParaRPr lang="en-US" sz="4000" dirty="0">
                <a:solidFill>
                  <a:srgbClr val="2C2C2E"/>
                </a:solidFill>
                <a:latin typeface="Arial" panose="020B0604020202020204" pitchFamily="34" charset="0"/>
                <a:cs typeface="Arial" panose="020B0604020202020204" pitchFamily="34" charset="0"/>
              </a:endParaRPr>
            </a:p>
          </p:txBody>
        </p:sp>
      </p:grpSp>
      <p:pic>
        <p:nvPicPr>
          <p:cNvPr id="32" name="Picture 5"/>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660">
            <a:off x="350137" y="1032186"/>
            <a:ext cx="8767397" cy="414459"/>
          </a:xfrm>
          <a:prstGeom prst="rect">
            <a:avLst/>
          </a:prstGeom>
        </p:spPr>
      </p:pic>
      <p:sp>
        <p:nvSpPr>
          <p:cNvPr id="5" name="Rectangle 4"/>
          <p:cNvSpPr/>
          <p:nvPr/>
        </p:nvSpPr>
        <p:spPr>
          <a:xfrm>
            <a:off x="5981716" y="7989967"/>
            <a:ext cx="4033476" cy="1015663"/>
          </a:xfrm>
          <a:prstGeom prst="rect">
            <a:avLst/>
          </a:prstGeom>
        </p:spPr>
        <p:txBody>
          <a:bodyPr wrap="none">
            <a:spAutoFit/>
          </a:bodyPr>
          <a:lstStyle/>
          <a:p>
            <a:pPr algn="just">
              <a:lnSpc>
                <a:spcPct val="150000"/>
              </a:lnSpc>
              <a:spcAft>
                <a:spcPts val="1000"/>
              </a:spcAft>
            </a:pPr>
            <a:r>
              <a:rPr lang="en-US"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=&gt;  </a:t>
            </a:r>
            <a:r>
              <a:rPr lang="vi-VN"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450 = </a:t>
            </a:r>
            <a:r>
              <a:rPr lang="vi-VN" sz="4000" b="1" dirty="0">
                <a:solidFill>
                  <a:srgbClr val="C00000"/>
                </a:solidFill>
                <a:latin typeface="Arial" panose="020B0604020202020204" pitchFamily="34" charset="0"/>
                <a:ea typeface="Calibri" panose="020F0502020204030204" pitchFamily="34" charset="0"/>
                <a:cs typeface="Arial" panose="020B0604020202020204" pitchFamily="34" charset="0"/>
              </a:rPr>
              <a:t>2.3</a:t>
            </a:r>
            <a:r>
              <a:rPr lang="vi-VN" sz="4000" b="1" baseline="30000" dirty="0">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000" b="1" dirty="0">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4000" b="1" baseline="30000" dirty="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3" name="TextBox 32"/>
          <p:cNvSpPr txBox="1"/>
          <p:nvPr/>
        </p:nvSpPr>
        <p:spPr>
          <a:xfrm>
            <a:off x="6966525" y="2748458"/>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450</a:t>
            </a:r>
            <a:endParaRPr lang="vi-VN" sz="4000" dirty="0" err="1" smtClean="0">
              <a:latin typeface="Arial" panose="020B0604020202020204" pitchFamily="34" charset="0"/>
              <a:cs typeface="Arial" panose="020B0604020202020204" pitchFamily="34" charset="0"/>
            </a:endParaRPr>
          </a:p>
        </p:txBody>
      </p:sp>
      <p:cxnSp>
        <p:nvCxnSpPr>
          <p:cNvPr id="44" name="Straight Connector 43"/>
          <p:cNvCxnSpPr/>
          <p:nvPr/>
        </p:nvCxnSpPr>
        <p:spPr>
          <a:xfrm>
            <a:off x="8159570" y="2871947"/>
            <a:ext cx="0" cy="4297680"/>
          </a:xfrm>
          <a:prstGeom prst="line">
            <a:avLst/>
          </a:prstGeom>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8479123" y="2769738"/>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46" name="TextBox 45"/>
          <p:cNvSpPr txBox="1"/>
          <p:nvPr/>
        </p:nvSpPr>
        <p:spPr>
          <a:xfrm>
            <a:off x="7004625" y="3516988"/>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225</a:t>
            </a:r>
            <a:endParaRPr lang="vi-VN" sz="4000" dirty="0" err="1" smtClean="0">
              <a:latin typeface="Arial" panose="020B0604020202020204" pitchFamily="34" charset="0"/>
              <a:cs typeface="Arial" panose="020B0604020202020204" pitchFamily="34" charset="0"/>
            </a:endParaRPr>
          </a:p>
        </p:txBody>
      </p:sp>
      <p:sp>
        <p:nvSpPr>
          <p:cNvPr id="47" name="TextBox 46"/>
          <p:cNvSpPr txBox="1"/>
          <p:nvPr/>
        </p:nvSpPr>
        <p:spPr>
          <a:xfrm>
            <a:off x="8499066" y="3535809"/>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48" name="TextBox 47"/>
          <p:cNvSpPr txBox="1"/>
          <p:nvPr/>
        </p:nvSpPr>
        <p:spPr>
          <a:xfrm>
            <a:off x="7225228" y="4274476"/>
            <a:ext cx="93434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75</a:t>
            </a:r>
            <a:endParaRPr lang="vi-VN" sz="4000" dirty="0" err="1" smtClean="0">
              <a:latin typeface="Arial" panose="020B0604020202020204" pitchFamily="34" charset="0"/>
              <a:cs typeface="Arial" panose="020B0604020202020204" pitchFamily="34" charset="0"/>
            </a:endParaRPr>
          </a:p>
        </p:txBody>
      </p:sp>
      <p:sp>
        <p:nvSpPr>
          <p:cNvPr id="49" name="TextBox 48"/>
          <p:cNvSpPr txBox="1"/>
          <p:nvPr/>
        </p:nvSpPr>
        <p:spPr>
          <a:xfrm>
            <a:off x="8476925" y="4260312"/>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50" name="TextBox 49"/>
          <p:cNvSpPr txBox="1"/>
          <p:nvPr/>
        </p:nvSpPr>
        <p:spPr>
          <a:xfrm>
            <a:off x="7221702" y="5045214"/>
            <a:ext cx="77675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25</a:t>
            </a:r>
            <a:endParaRPr lang="vi-VN" sz="4000" dirty="0" err="1" smtClean="0">
              <a:latin typeface="Arial" panose="020B0604020202020204" pitchFamily="34" charset="0"/>
              <a:cs typeface="Arial" panose="020B0604020202020204" pitchFamily="34" charset="0"/>
            </a:endParaRPr>
          </a:p>
        </p:txBody>
      </p:sp>
      <p:sp>
        <p:nvSpPr>
          <p:cNvPr id="51" name="TextBox 50"/>
          <p:cNvSpPr txBox="1"/>
          <p:nvPr/>
        </p:nvSpPr>
        <p:spPr>
          <a:xfrm>
            <a:off x="8476925" y="5054944"/>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5</a:t>
            </a:r>
            <a:endParaRPr lang="vi-VN" sz="4000" b="1" dirty="0" err="1" smtClean="0">
              <a:latin typeface="Arial" panose="020B0604020202020204" pitchFamily="34" charset="0"/>
              <a:cs typeface="Arial" panose="020B0604020202020204" pitchFamily="34" charset="0"/>
            </a:endParaRPr>
          </a:p>
        </p:txBody>
      </p:sp>
      <p:sp>
        <p:nvSpPr>
          <p:cNvPr id="52" name="TextBox 51"/>
          <p:cNvSpPr txBox="1"/>
          <p:nvPr/>
        </p:nvSpPr>
        <p:spPr>
          <a:xfrm>
            <a:off x="7499925" y="5762830"/>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5</a:t>
            </a:r>
            <a:endParaRPr lang="vi-VN" sz="4000" dirty="0" err="1" smtClean="0">
              <a:latin typeface="Arial" panose="020B0604020202020204" pitchFamily="34" charset="0"/>
              <a:cs typeface="Arial" panose="020B0604020202020204" pitchFamily="34" charset="0"/>
            </a:endParaRPr>
          </a:p>
        </p:txBody>
      </p:sp>
      <p:sp>
        <p:nvSpPr>
          <p:cNvPr id="53" name="TextBox 52"/>
          <p:cNvSpPr txBox="1"/>
          <p:nvPr/>
        </p:nvSpPr>
        <p:spPr>
          <a:xfrm>
            <a:off x="8476925" y="5779228"/>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5</a:t>
            </a:r>
            <a:endParaRPr lang="vi-VN" sz="4000" b="1" dirty="0" err="1" smtClean="0">
              <a:latin typeface="Arial" panose="020B0604020202020204" pitchFamily="34" charset="0"/>
              <a:cs typeface="Arial" panose="020B0604020202020204" pitchFamily="34" charset="0"/>
            </a:endParaRPr>
          </a:p>
        </p:txBody>
      </p:sp>
      <p:sp>
        <p:nvSpPr>
          <p:cNvPr id="54" name="TextBox 53"/>
          <p:cNvSpPr txBox="1"/>
          <p:nvPr/>
        </p:nvSpPr>
        <p:spPr>
          <a:xfrm>
            <a:off x="7499925" y="6468041"/>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1+#ppt_w/2"/>
                                          </p:val>
                                        </p:tav>
                                        <p:tav tm="100000">
                                          <p:val>
                                            <p:strVal val="#ppt_x"/>
                                          </p:val>
                                        </p:tav>
                                      </p:tavLst>
                                    </p:anim>
                                    <p:anim calcmode="lin" valueType="num">
                                      <p:cBhvr additive="base">
                                        <p:cTn id="17" dur="500" fill="hold"/>
                                        <p:tgtEl>
                                          <p:spTgt spid="4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1+#ppt_w/2"/>
                                          </p:val>
                                        </p:tav>
                                        <p:tav tm="100000">
                                          <p:val>
                                            <p:strVal val="#ppt_x"/>
                                          </p:val>
                                        </p:tav>
                                      </p:tavLst>
                                    </p:anim>
                                    <p:anim calcmode="lin" valueType="num">
                                      <p:cBhvr additive="base">
                                        <p:cTn id="57" dur="500" fill="hold"/>
                                        <p:tgtEl>
                                          <p:spTgt spid="53"/>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par>
                          <p:cTn id="62" fill="hold">
                            <p:stCondLst>
                              <p:cond delay="1000"/>
                            </p:stCondLst>
                            <p:childTnLst>
                              <p:par>
                                <p:cTn id="63" presetID="2" presetClass="entr" presetSubtype="4"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45" grpId="0"/>
      <p:bldP spid="46" grpId="0"/>
      <p:bldP spid="47" grpId="0"/>
      <p:bldP spid="48" grpId="0"/>
      <p:bldP spid="49" grpId="0"/>
      <p:bldP spid="50" grpId="0"/>
      <p:bldP spid="51" grpId="0"/>
      <p:bldP spid="52" grpId="0"/>
      <p:bldP spid="53"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9086" t="9333" b="31146"/>
          <a:stretch>
            <a:fillRect/>
          </a:stretch>
        </p:blipFill>
        <p:spPr>
          <a:xfrm rot="5400000">
            <a:off x="7771413" y="-3123213"/>
            <a:ext cx="2145792" cy="839221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55364">
            <a:off x="1838029" y="3092500"/>
            <a:ext cx="14409649" cy="784175"/>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11815" y="-2616337"/>
            <a:ext cx="1831436" cy="2616337"/>
          </a:xfrm>
          <a:prstGeom prst="rect">
            <a:avLst/>
          </a:prstGeom>
        </p:spPr>
      </p:pic>
      <p:sp>
        <p:nvSpPr>
          <p:cNvPr id="27" name="TextBox 26"/>
          <p:cNvSpPr txBox="1"/>
          <p:nvPr/>
        </p:nvSpPr>
        <p:spPr>
          <a:xfrm>
            <a:off x="6324600" y="454893"/>
            <a:ext cx="503941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LUYỆN</a:t>
            </a:r>
            <a:r>
              <a:rPr kumimoji="0" lang="en-US" sz="6000" b="1" i="1" u="none" strike="noStrike" kern="1200" cap="none" spc="0" normalizeH="0" noProof="0" dirty="0" smtClean="0">
                <a:ln>
                  <a:noFill/>
                </a:ln>
                <a:solidFill>
                  <a:srgbClr val="C00000"/>
                </a:solidFill>
                <a:effectLst/>
                <a:uLnTx/>
                <a:uFillTx/>
                <a:latin typeface="Arial" panose="020B0604020202020204" pitchFamily="34" charset="0"/>
                <a:ea typeface="+mn-ea"/>
                <a:cs typeface="Arial" panose="020B0604020202020204" pitchFamily="34" charset="0"/>
              </a:rPr>
              <a:t> TẬP</a:t>
            </a:r>
            <a:endParaRPr kumimoji="0" lang="vi-VN" sz="6000" b="1" i="1"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143000" y="2600685"/>
            <a:ext cx="18211800"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1. </a:t>
            </a:r>
            <a:r>
              <a:rPr lang="en-US" sz="4000" b="1" dirty="0" err="1" smtClean="0">
                <a:latin typeface="Arial" panose="020B0604020202020204" pitchFamily="34" charset="0"/>
                <a:cs typeface="Arial" panose="020B0604020202020204" pitchFamily="34" charset="0"/>
              </a:rPr>
              <a:t>Phân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tích</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các</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số</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sau</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ra</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thừa</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số</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nguyên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tố</a:t>
            </a:r>
            <a:r>
              <a:rPr lang="en-US" sz="4000" b="1" dirty="0" smtClean="0">
                <a:latin typeface="Arial" panose="020B0604020202020204" pitchFamily="34" charset="0"/>
                <a:cs typeface="Arial" panose="020B0604020202020204" pitchFamily="34" charset="0"/>
              </a:rPr>
              <a:t>: 45, 78, 270, 299.</a:t>
            </a:r>
            <a:endParaRPr lang="vi-VN" sz="4000" b="1" dirty="0" err="1" smtClean="0">
              <a:latin typeface="Arial" panose="020B0604020202020204" pitchFamily="34" charset="0"/>
              <a:cs typeface="Arial" panose="020B0604020202020204" pitchFamily="34" charset="0"/>
            </a:endParaRPr>
          </a:p>
        </p:txBody>
      </p:sp>
      <p:sp>
        <p:nvSpPr>
          <p:cNvPr id="23" name="TextBox 22"/>
          <p:cNvSpPr txBox="1"/>
          <p:nvPr/>
        </p:nvSpPr>
        <p:spPr>
          <a:xfrm>
            <a:off x="1120474" y="4487781"/>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45</a:t>
            </a:r>
            <a:endParaRPr lang="vi-VN" sz="4000" dirty="0" err="1" smtClean="0">
              <a:latin typeface="Arial" panose="020B0604020202020204" pitchFamily="34" charset="0"/>
              <a:cs typeface="Arial" panose="020B0604020202020204" pitchFamily="34" charset="0"/>
            </a:endParaRPr>
          </a:p>
        </p:txBody>
      </p:sp>
      <p:cxnSp>
        <p:nvCxnSpPr>
          <p:cNvPr id="24" name="Straight Connector 23"/>
          <p:cNvCxnSpPr/>
          <p:nvPr/>
        </p:nvCxnSpPr>
        <p:spPr>
          <a:xfrm>
            <a:off x="2121045" y="4564956"/>
            <a:ext cx="0" cy="2743200"/>
          </a:xfrm>
          <a:prstGeom prst="line">
            <a:avLst/>
          </a:prstGeom>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2440598" y="4462747"/>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34" name="TextBox 33"/>
          <p:cNvSpPr txBox="1"/>
          <p:nvPr/>
        </p:nvSpPr>
        <p:spPr>
          <a:xfrm>
            <a:off x="1113163" y="5228173"/>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15</a:t>
            </a:r>
            <a:endParaRPr lang="vi-VN" sz="4000" dirty="0" err="1" smtClean="0">
              <a:latin typeface="Arial" panose="020B0604020202020204" pitchFamily="34" charset="0"/>
              <a:cs typeface="Arial" panose="020B0604020202020204" pitchFamily="34" charset="0"/>
            </a:endParaRPr>
          </a:p>
        </p:txBody>
      </p:sp>
      <p:sp>
        <p:nvSpPr>
          <p:cNvPr id="35" name="TextBox 34"/>
          <p:cNvSpPr txBox="1"/>
          <p:nvPr/>
        </p:nvSpPr>
        <p:spPr>
          <a:xfrm>
            <a:off x="2460541" y="5228818"/>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39" name="TextBox 38"/>
          <p:cNvSpPr txBox="1"/>
          <p:nvPr/>
        </p:nvSpPr>
        <p:spPr>
          <a:xfrm>
            <a:off x="2438400" y="5905500"/>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5</a:t>
            </a:r>
            <a:endParaRPr lang="vi-VN" sz="4000" b="1" dirty="0" err="1" smtClean="0">
              <a:latin typeface="Arial" panose="020B0604020202020204" pitchFamily="34" charset="0"/>
              <a:cs typeface="Arial" panose="020B0604020202020204" pitchFamily="34" charset="0"/>
            </a:endParaRPr>
          </a:p>
        </p:txBody>
      </p:sp>
      <p:sp>
        <p:nvSpPr>
          <p:cNvPr id="40" name="TextBox 39"/>
          <p:cNvSpPr txBox="1"/>
          <p:nvPr/>
        </p:nvSpPr>
        <p:spPr>
          <a:xfrm>
            <a:off x="1421645" y="5955361"/>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5</a:t>
            </a:r>
            <a:endParaRPr lang="vi-VN" sz="4000" dirty="0" err="1" smtClean="0">
              <a:latin typeface="Arial" panose="020B0604020202020204" pitchFamily="34" charset="0"/>
              <a:cs typeface="Arial" panose="020B0604020202020204" pitchFamily="34" charset="0"/>
            </a:endParaRPr>
          </a:p>
        </p:txBody>
      </p:sp>
      <p:sp>
        <p:nvSpPr>
          <p:cNvPr id="42" name="TextBox 41"/>
          <p:cNvSpPr txBox="1"/>
          <p:nvPr/>
        </p:nvSpPr>
        <p:spPr>
          <a:xfrm>
            <a:off x="1461400" y="6663247"/>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
        <p:nvSpPr>
          <p:cNvPr id="43" name="TextBox 42"/>
          <p:cNvSpPr txBox="1"/>
          <p:nvPr/>
        </p:nvSpPr>
        <p:spPr>
          <a:xfrm>
            <a:off x="10058400" y="4271880"/>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270</a:t>
            </a:r>
            <a:endParaRPr lang="vi-VN" sz="4000" dirty="0" err="1" smtClean="0">
              <a:latin typeface="Arial" panose="020B0604020202020204" pitchFamily="34" charset="0"/>
              <a:cs typeface="Arial" panose="020B0604020202020204" pitchFamily="34" charset="0"/>
            </a:endParaRPr>
          </a:p>
        </p:txBody>
      </p:sp>
      <p:cxnSp>
        <p:nvCxnSpPr>
          <p:cNvPr id="44" name="Straight Connector 43"/>
          <p:cNvCxnSpPr/>
          <p:nvPr/>
        </p:nvCxnSpPr>
        <p:spPr>
          <a:xfrm>
            <a:off x="11251445" y="4395369"/>
            <a:ext cx="0" cy="4297680"/>
          </a:xfrm>
          <a:prstGeom prst="line">
            <a:avLst/>
          </a:prstGeom>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11570998" y="4293160"/>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46" name="TextBox 45"/>
          <p:cNvSpPr txBox="1"/>
          <p:nvPr/>
        </p:nvSpPr>
        <p:spPr>
          <a:xfrm>
            <a:off x="10096500" y="5040410"/>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135</a:t>
            </a:r>
            <a:endParaRPr lang="vi-VN" sz="4000" dirty="0" err="1" smtClean="0">
              <a:latin typeface="Arial" panose="020B0604020202020204" pitchFamily="34" charset="0"/>
              <a:cs typeface="Arial" panose="020B0604020202020204" pitchFamily="34" charset="0"/>
            </a:endParaRPr>
          </a:p>
        </p:txBody>
      </p:sp>
      <p:sp>
        <p:nvSpPr>
          <p:cNvPr id="47" name="TextBox 46"/>
          <p:cNvSpPr txBox="1"/>
          <p:nvPr/>
        </p:nvSpPr>
        <p:spPr>
          <a:xfrm>
            <a:off x="11590941" y="5059231"/>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48" name="TextBox 47"/>
          <p:cNvSpPr txBox="1"/>
          <p:nvPr/>
        </p:nvSpPr>
        <p:spPr>
          <a:xfrm>
            <a:off x="10317103" y="5797898"/>
            <a:ext cx="93434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45</a:t>
            </a:r>
            <a:endParaRPr lang="vi-VN" sz="4000" dirty="0" err="1" smtClean="0">
              <a:latin typeface="Arial" panose="020B0604020202020204" pitchFamily="34" charset="0"/>
              <a:cs typeface="Arial" panose="020B0604020202020204" pitchFamily="34" charset="0"/>
            </a:endParaRPr>
          </a:p>
        </p:txBody>
      </p:sp>
      <p:sp>
        <p:nvSpPr>
          <p:cNvPr id="49" name="TextBox 48"/>
          <p:cNvSpPr txBox="1"/>
          <p:nvPr/>
        </p:nvSpPr>
        <p:spPr>
          <a:xfrm>
            <a:off x="11568800" y="5783734"/>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50" name="TextBox 49"/>
          <p:cNvSpPr txBox="1"/>
          <p:nvPr/>
        </p:nvSpPr>
        <p:spPr>
          <a:xfrm>
            <a:off x="10313577" y="6568636"/>
            <a:ext cx="776752"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15</a:t>
            </a:r>
            <a:endParaRPr lang="vi-VN" sz="4000" dirty="0" err="1" smtClean="0">
              <a:latin typeface="Arial" panose="020B0604020202020204" pitchFamily="34" charset="0"/>
              <a:cs typeface="Arial" panose="020B0604020202020204" pitchFamily="34" charset="0"/>
            </a:endParaRPr>
          </a:p>
        </p:txBody>
      </p:sp>
      <p:sp>
        <p:nvSpPr>
          <p:cNvPr id="51" name="TextBox 50"/>
          <p:cNvSpPr txBox="1"/>
          <p:nvPr/>
        </p:nvSpPr>
        <p:spPr>
          <a:xfrm>
            <a:off x="11568800" y="6578366"/>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52" name="TextBox 51"/>
          <p:cNvSpPr txBox="1"/>
          <p:nvPr/>
        </p:nvSpPr>
        <p:spPr>
          <a:xfrm>
            <a:off x="10591800" y="7331214"/>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5</a:t>
            </a:r>
            <a:endParaRPr lang="vi-VN" sz="4000" dirty="0" err="1" smtClean="0">
              <a:latin typeface="Arial" panose="020B0604020202020204" pitchFamily="34" charset="0"/>
              <a:cs typeface="Arial" panose="020B0604020202020204" pitchFamily="34" charset="0"/>
            </a:endParaRPr>
          </a:p>
        </p:txBody>
      </p:sp>
      <p:sp>
        <p:nvSpPr>
          <p:cNvPr id="53" name="TextBox 52"/>
          <p:cNvSpPr txBox="1"/>
          <p:nvPr/>
        </p:nvSpPr>
        <p:spPr>
          <a:xfrm>
            <a:off x="11568800" y="7302650"/>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5</a:t>
            </a:r>
            <a:endParaRPr lang="vi-VN" sz="4000" b="1" dirty="0" err="1" smtClean="0">
              <a:latin typeface="Arial" panose="020B0604020202020204" pitchFamily="34" charset="0"/>
              <a:cs typeface="Arial" panose="020B0604020202020204" pitchFamily="34" charset="0"/>
            </a:endParaRPr>
          </a:p>
        </p:txBody>
      </p:sp>
      <p:sp>
        <p:nvSpPr>
          <p:cNvPr id="54" name="TextBox 53"/>
          <p:cNvSpPr txBox="1"/>
          <p:nvPr/>
        </p:nvSpPr>
        <p:spPr>
          <a:xfrm>
            <a:off x="10591800" y="7991463"/>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
        <p:nvSpPr>
          <p:cNvPr id="55" name="TextBox 54"/>
          <p:cNvSpPr txBox="1"/>
          <p:nvPr/>
        </p:nvSpPr>
        <p:spPr>
          <a:xfrm>
            <a:off x="14627349" y="4273790"/>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299</a:t>
            </a:r>
            <a:endParaRPr lang="vi-VN" sz="4000" dirty="0" err="1" smtClean="0">
              <a:latin typeface="Arial" panose="020B0604020202020204" pitchFamily="34" charset="0"/>
              <a:cs typeface="Arial" panose="020B0604020202020204" pitchFamily="34" charset="0"/>
            </a:endParaRPr>
          </a:p>
        </p:txBody>
      </p:sp>
      <p:cxnSp>
        <p:nvCxnSpPr>
          <p:cNvPr id="56" name="Straight Connector 55"/>
          <p:cNvCxnSpPr/>
          <p:nvPr/>
        </p:nvCxnSpPr>
        <p:spPr>
          <a:xfrm>
            <a:off x="15820394" y="4397279"/>
            <a:ext cx="0" cy="2468880"/>
          </a:xfrm>
          <a:prstGeom prst="line">
            <a:avLst/>
          </a:prstGeom>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16139947" y="4295070"/>
            <a:ext cx="802760"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13</a:t>
            </a:r>
            <a:endParaRPr lang="vi-VN" sz="4000" b="1" dirty="0" err="1" smtClean="0">
              <a:latin typeface="Arial" panose="020B0604020202020204" pitchFamily="34" charset="0"/>
              <a:cs typeface="Arial" panose="020B0604020202020204" pitchFamily="34" charset="0"/>
            </a:endParaRPr>
          </a:p>
        </p:txBody>
      </p:sp>
      <p:sp>
        <p:nvSpPr>
          <p:cNvPr id="58" name="TextBox 57"/>
          <p:cNvSpPr txBox="1"/>
          <p:nvPr/>
        </p:nvSpPr>
        <p:spPr>
          <a:xfrm>
            <a:off x="14959090" y="5101718"/>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23</a:t>
            </a:r>
            <a:endParaRPr lang="vi-VN" sz="4000" dirty="0" err="1" smtClean="0">
              <a:latin typeface="Arial" panose="020B0604020202020204" pitchFamily="34" charset="0"/>
              <a:cs typeface="Arial" panose="020B0604020202020204" pitchFamily="34" charset="0"/>
            </a:endParaRPr>
          </a:p>
        </p:txBody>
      </p:sp>
      <p:sp>
        <p:nvSpPr>
          <p:cNvPr id="59" name="TextBox 58"/>
          <p:cNvSpPr txBox="1"/>
          <p:nvPr/>
        </p:nvSpPr>
        <p:spPr>
          <a:xfrm>
            <a:off x="16159890" y="5061141"/>
            <a:ext cx="890060"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23</a:t>
            </a:r>
            <a:endParaRPr lang="vi-VN" sz="4000" b="1" dirty="0" err="1" smtClean="0">
              <a:latin typeface="Arial" panose="020B0604020202020204" pitchFamily="34" charset="0"/>
              <a:cs typeface="Arial" panose="020B0604020202020204" pitchFamily="34" charset="0"/>
            </a:endParaRPr>
          </a:p>
        </p:txBody>
      </p:sp>
      <p:sp>
        <p:nvSpPr>
          <p:cNvPr id="66" name="TextBox 65"/>
          <p:cNvSpPr txBox="1"/>
          <p:nvPr/>
        </p:nvSpPr>
        <p:spPr>
          <a:xfrm>
            <a:off x="15160749" y="5929646"/>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
        <p:nvSpPr>
          <p:cNvPr id="67" name="TextBox 66"/>
          <p:cNvSpPr txBox="1"/>
          <p:nvPr/>
        </p:nvSpPr>
        <p:spPr>
          <a:xfrm>
            <a:off x="5075486" y="4622348"/>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78</a:t>
            </a:r>
            <a:endParaRPr lang="vi-VN" sz="4000" dirty="0" err="1" smtClean="0">
              <a:latin typeface="Arial" panose="020B0604020202020204" pitchFamily="34" charset="0"/>
              <a:cs typeface="Arial" panose="020B0604020202020204" pitchFamily="34" charset="0"/>
            </a:endParaRPr>
          </a:p>
        </p:txBody>
      </p:sp>
      <p:cxnSp>
        <p:nvCxnSpPr>
          <p:cNvPr id="68" name="Straight Connector 67"/>
          <p:cNvCxnSpPr/>
          <p:nvPr/>
        </p:nvCxnSpPr>
        <p:spPr>
          <a:xfrm>
            <a:off x="6076057" y="4699523"/>
            <a:ext cx="0" cy="2743200"/>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6395610" y="4597314"/>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3</a:t>
            </a:r>
            <a:endParaRPr lang="vi-VN" sz="4000" b="1" dirty="0" err="1" smtClean="0">
              <a:latin typeface="Arial" panose="020B0604020202020204" pitchFamily="34" charset="0"/>
              <a:cs typeface="Arial" panose="020B0604020202020204" pitchFamily="34" charset="0"/>
            </a:endParaRPr>
          </a:p>
        </p:txBody>
      </p:sp>
      <p:sp>
        <p:nvSpPr>
          <p:cNvPr id="70" name="TextBox 69"/>
          <p:cNvSpPr txBox="1"/>
          <p:nvPr/>
        </p:nvSpPr>
        <p:spPr>
          <a:xfrm>
            <a:off x="5068175" y="5362740"/>
            <a:ext cx="10668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26</a:t>
            </a:r>
            <a:endParaRPr lang="vi-VN" sz="4000" dirty="0" err="1" smtClean="0">
              <a:latin typeface="Arial" panose="020B0604020202020204" pitchFamily="34" charset="0"/>
              <a:cs typeface="Arial" panose="020B0604020202020204" pitchFamily="34" charset="0"/>
            </a:endParaRPr>
          </a:p>
        </p:txBody>
      </p:sp>
      <p:sp>
        <p:nvSpPr>
          <p:cNvPr id="71" name="TextBox 70"/>
          <p:cNvSpPr txBox="1"/>
          <p:nvPr/>
        </p:nvSpPr>
        <p:spPr>
          <a:xfrm>
            <a:off x="6415553" y="5363385"/>
            <a:ext cx="594847"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2</a:t>
            </a:r>
            <a:endParaRPr lang="vi-VN" sz="4000" b="1" dirty="0" err="1" smtClean="0">
              <a:latin typeface="Arial" panose="020B0604020202020204" pitchFamily="34" charset="0"/>
              <a:cs typeface="Arial" panose="020B0604020202020204" pitchFamily="34" charset="0"/>
            </a:endParaRPr>
          </a:p>
        </p:txBody>
      </p:sp>
      <p:sp>
        <p:nvSpPr>
          <p:cNvPr id="72" name="TextBox 71"/>
          <p:cNvSpPr txBox="1"/>
          <p:nvPr/>
        </p:nvSpPr>
        <p:spPr>
          <a:xfrm>
            <a:off x="6237174" y="6120520"/>
            <a:ext cx="751085" cy="707886"/>
          </a:xfrm>
          <a:prstGeom prst="rect">
            <a:avLst/>
          </a:prstGeom>
          <a:noFill/>
        </p:spPr>
        <p:txBody>
          <a:bodyPr wrap="square" rtlCol="0">
            <a:spAutoFit/>
          </a:bodyPr>
          <a:lstStyle/>
          <a:p>
            <a:r>
              <a:rPr lang="en-US" sz="4000" b="1" smtClean="0">
                <a:latin typeface="Arial" panose="020B0604020202020204" pitchFamily="34" charset="0"/>
                <a:cs typeface="Arial" panose="020B0604020202020204" pitchFamily="34" charset="0"/>
              </a:rPr>
              <a:t>13</a:t>
            </a:r>
            <a:endParaRPr lang="vi-VN" sz="4000" b="1" dirty="0" err="1" smtClean="0">
              <a:latin typeface="Arial" panose="020B0604020202020204" pitchFamily="34" charset="0"/>
              <a:cs typeface="Arial" panose="020B0604020202020204" pitchFamily="34" charset="0"/>
            </a:endParaRPr>
          </a:p>
        </p:txBody>
      </p:sp>
      <p:sp>
        <p:nvSpPr>
          <p:cNvPr id="73" name="TextBox 72"/>
          <p:cNvSpPr txBox="1"/>
          <p:nvPr/>
        </p:nvSpPr>
        <p:spPr>
          <a:xfrm>
            <a:off x="5068175" y="6089928"/>
            <a:ext cx="791837"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13</a:t>
            </a:r>
            <a:endParaRPr lang="vi-VN" sz="4000" dirty="0" err="1" smtClean="0">
              <a:latin typeface="Arial" panose="020B0604020202020204" pitchFamily="34" charset="0"/>
              <a:cs typeface="Arial" panose="020B0604020202020204" pitchFamily="34" charset="0"/>
            </a:endParaRPr>
          </a:p>
        </p:txBody>
      </p:sp>
      <p:sp>
        <p:nvSpPr>
          <p:cNvPr id="74" name="TextBox 73"/>
          <p:cNvSpPr txBox="1"/>
          <p:nvPr/>
        </p:nvSpPr>
        <p:spPr>
          <a:xfrm>
            <a:off x="5416412" y="6797814"/>
            <a:ext cx="48335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vi-VN" sz="4000" dirty="0" err="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8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500"/>
                            </p:stCondLst>
                            <p:childTnLst>
                              <p:par>
                                <p:cTn id="24" presetID="2" presetClass="entr" presetSubtype="1"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1+#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1+#ppt_w/2"/>
                                          </p:val>
                                        </p:tav>
                                        <p:tav tm="100000">
                                          <p:val>
                                            <p:strVal val="#ppt_x"/>
                                          </p:val>
                                        </p:tav>
                                      </p:tavLst>
                                    </p:anim>
                                    <p:anim calcmode="lin" valueType="num">
                                      <p:cBhvr additive="base">
                                        <p:cTn id="48" dur="500" fill="hold"/>
                                        <p:tgtEl>
                                          <p:spTgt spid="39"/>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childTnLst>
                          </p:cTn>
                        </p:par>
                        <p:par>
                          <p:cTn id="62" fill="hold">
                            <p:stCondLst>
                              <p:cond delay="500"/>
                            </p:stCondLst>
                            <p:childTnLst>
                              <p:par>
                                <p:cTn id="63" presetID="2" presetClass="entr" presetSubtype="1" fill="hold" nodeType="afterEffect">
                                  <p:stCondLst>
                                    <p:cond delay="0"/>
                                  </p:stCondLst>
                                  <p:childTnLst>
                                    <p:set>
                                      <p:cBhvr>
                                        <p:cTn id="64" dur="1" fill="hold">
                                          <p:stCondLst>
                                            <p:cond delay="0"/>
                                          </p:stCondLst>
                                        </p:cTn>
                                        <p:tgtEl>
                                          <p:spTgt spid="68"/>
                                        </p:tgtEl>
                                        <p:attrNameLst>
                                          <p:attrName>style.visibility</p:attrName>
                                        </p:attrNameLst>
                                      </p:cBhvr>
                                      <p:to>
                                        <p:strVal val="visible"/>
                                      </p:to>
                                    </p:set>
                                    <p:anim calcmode="lin" valueType="num">
                                      <p:cBhvr additive="base">
                                        <p:cTn id="65" dur="500" fill="hold"/>
                                        <p:tgtEl>
                                          <p:spTgt spid="68"/>
                                        </p:tgtEl>
                                        <p:attrNameLst>
                                          <p:attrName>ppt_x</p:attrName>
                                        </p:attrNameLst>
                                      </p:cBhvr>
                                      <p:tavLst>
                                        <p:tav tm="0">
                                          <p:val>
                                            <p:strVal val="#ppt_x"/>
                                          </p:val>
                                        </p:tav>
                                        <p:tav tm="100000">
                                          <p:val>
                                            <p:strVal val="#ppt_x"/>
                                          </p:val>
                                        </p:tav>
                                      </p:tavLst>
                                    </p:anim>
                                    <p:anim calcmode="lin" valueType="num">
                                      <p:cBhvr additive="base">
                                        <p:cTn id="66" dur="500" fill="hold"/>
                                        <p:tgtEl>
                                          <p:spTgt spid="68"/>
                                        </p:tgtEl>
                                        <p:attrNameLst>
                                          <p:attrName>ppt_y</p:attrName>
                                        </p:attrNameLst>
                                      </p:cBhvr>
                                      <p:tavLst>
                                        <p:tav tm="0">
                                          <p:val>
                                            <p:strVal val="0-#ppt_h/2"/>
                                          </p:val>
                                        </p:tav>
                                        <p:tav tm="100000">
                                          <p:val>
                                            <p:strVal val="#ppt_y"/>
                                          </p:val>
                                        </p:tav>
                                      </p:tavLst>
                                    </p:anim>
                                  </p:childTnLst>
                                </p:cTn>
                              </p:par>
                            </p:childTnLst>
                          </p:cTn>
                        </p:par>
                        <p:par>
                          <p:cTn id="67" fill="hold">
                            <p:stCondLst>
                              <p:cond delay="1000"/>
                            </p:stCondLst>
                            <p:childTnLst>
                              <p:par>
                                <p:cTn id="68" presetID="2" presetClass="entr" presetSubtype="2" fill="hold" grpId="0" nodeType="after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additive="base">
                                        <p:cTn id="70" dur="500" fill="hold"/>
                                        <p:tgtEl>
                                          <p:spTgt spid="69"/>
                                        </p:tgtEl>
                                        <p:attrNameLst>
                                          <p:attrName>ppt_x</p:attrName>
                                        </p:attrNameLst>
                                      </p:cBhvr>
                                      <p:tavLst>
                                        <p:tav tm="0">
                                          <p:val>
                                            <p:strVal val="1+#ppt_w/2"/>
                                          </p:val>
                                        </p:tav>
                                        <p:tav tm="100000">
                                          <p:val>
                                            <p:strVal val="#ppt_x"/>
                                          </p:val>
                                        </p:tav>
                                      </p:tavLst>
                                    </p:anim>
                                    <p:anim calcmode="lin" valueType="num">
                                      <p:cBhvr additive="base">
                                        <p:cTn id="71" dur="500" fill="hold"/>
                                        <p:tgtEl>
                                          <p:spTgt spid="69"/>
                                        </p:tgtEl>
                                        <p:attrNameLst>
                                          <p:attrName>ppt_y</p:attrName>
                                        </p:attrNameLst>
                                      </p:cBhvr>
                                      <p:tavLst>
                                        <p:tav tm="0">
                                          <p:val>
                                            <p:strVal val="#ppt_y"/>
                                          </p:val>
                                        </p:tav>
                                        <p:tav tm="100000">
                                          <p:val>
                                            <p:strVal val="#ppt_y"/>
                                          </p:val>
                                        </p:tav>
                                      </p:tavLst>
                                    </p:anim>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500"/>
                                        <p:tgtEl>
                                          <p:spTgt spid="7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 calcmode="lin" valueType="num">
                                      <p:cBhvr additive="base">
                                        <p:cTn id="80" dur="500" fill="hold"/>
                                        <p:tgtEl>
                                          <p:spTgt spid="71"/>
                                        </p:tgtEl>
                                        <p:attrNameLst>
                                          <p:attrName>ppt_x</p:attrName>
                                        </p:attrNameLst>
                                      </p:cBhvr>
                                      <p:tavLst>
                                        <p:tav tm="0">
                                          <p:val>
                                            <p:strVal val="1+#ppt_w/2"/>
                                          </p:val>
                                        </p:tav>
                                        <p:tav tm="100000">
                                          <p:val>
                                            <p:strVal val="#ppt_x"/>
                                          </p:val>
                                        </p:tav>
                                      </p:tavLst>
                                    </p:anim>
                                    <p:anim calcmode="lin" valueType="num">
                                      <p:cBhvr additive="base">
                                        <p:cTn id="81"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72"/>
                                        </p:tgtEl>
                                        <p:attrNameLst>
                                          <p:attrName>style.visibility</p:attrName>
                                        </p:attrNameLst>
                                      </p:cBhvr>
                                      <p:to>
                                        <p:strVal val="visible"/>
                                      </p:to>
                                    </p:set>
                                    <p:anim calcmode="lin" valueType="num">
                                      <p:cBhvr additive="base">
                                        <p:cTn id="86" dur="500" fill="hold"/>
                                        <p:tgtEl>
                                          <p:spTgt spid="72"/>
                                        </p:tgtEl>
                                        <p:attrNameLst>
                                          <p:attrName>ppt_x</p:attrName>
                                        </p:attrNameLst>
                                      </p:cBhvr>
                                      <p:tavLst>
                                        <p:tav tm="0">
                                          <p:val>
                                            <p:strVal val="1+#ppt_w/2"/>
                                          </p:val>
                                        </p:tav>
                                        <p:tav tm="100000">
                                          <p:val>
                                            <p:strVal val="#ppt_x"/>
                                          </p:val>
                                        </p:tav>
                                      </p:tavLst>
                                    </p:anim>
                                    <p:anim calcmode="lin" valueType="num">
                                      <p:cBhvr additive="base">
                                        <p:cTn id="87" dur="500" fill="hold"/>
                                        <p:tgtEl>
                                          <p:spTgt spid="72"/>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fade">
                                      <p:cBhvr>
                                        <p:cTn id="91" dur="500"/>
                                        <p:tgtEl>
                                          <p:spTgt spid="73"/>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childTnLst>
                          </p:cTn>
                        </p:par>
                        <p:par>
                          <p:cTn id="101" fill="hold">
                            <p:stCondLst>
                              <p:cond delay="500"/>
                            </p:stCondLst>
                            <p:childTnLst>
                              <p:par>
                                <p:cTn id="102" presetID="2" presetClass="entr" presetSubtype="1" fill="hold" nodeType="afterEffect">
                                  <p:stCondLst>
                                    <p:cond delay="0"/>
                                  </p:stCondLst>
                                  <p:childTnLst>
                                    <p:set>
                                      <p:cBhvr>
                                        <p:cTn id="103" dur="1" fill="hold">
                                          <p:stCondLst>
                                            <p:cond delay="0"/>
                                          </p:stCondLst>
                                        </p:cTn>
                                        <p:tgtEl>
                                          <p:spTgt spid="44"/>
                                        </p:tgtEl>
                                        <p:attrNameLst>
                                          <p:attrName>style.visibility</p:attrName>
                                        </p:attrNameLst>
                                      </p:cBhvr>
                                      <p:to>
                                        <p:strVal val="visible"/>
                                      </p:to>
                                    </p:set>
                                    <p:anim calcmode="lin" valueType="num">
                                      <p:cBhvr additive="base">
                                        <p:cTn id="104" dur="500" fill="hold"/>
                                        <p:tgtEl>
                                          <p:spTgt spid="44"/>
                                        </p:tgtEl>
                                        <p:attrNameLst>
                                          <p:attrName>ppt_x</p:attrName>
                                        </p:attrNameLst>
                                      </p:cBhvr>
                                      <p:tavLst>
                                        <p:tav tm="0">
                                          <p:val>
                                            <p:strVal val="#ppt_x"/>
                                          </p:val>
                                        </p:tav>
                                        <p:tav tm="100000">
                                          <p:val>
                                            <p:strVal val="#ppt_x"/>
                                          </p:val>
                                        </p:tav>
                                      </p:tavLst>
                                    </p:anim>
                                    <p:anim calcmode="lin" valueType="num">
                                      <p:cBhvr additive="base">
                                        <p:cTn id="105" dur="500" fill="hold"/>
                                        <p:tgtEl>
                                          <p:spTgt spid="44"/>
                                        </p:tgtEl>
                                        <p:attrNameLst>
                                          <p:attrName>ppt_y</p:attrName>
                                        </p:attrNameLst>
                                      </p:cBhvr>
                                      <p:tavLst>
                                        <p:tav tm="0">
                                          <p:val>
                                            <p:strVal val="0-#ppt_h/2"/>
                                          </p:val>
                                        </p:tav>
                                        <p:tav tm="100000">
                                          <p:val>
                                            <p:strVal val="#ppt_y"/>
                                          </p:val>
                                        </p:tav>
                                      </p:tavLst>
                                    </p:anim>
                                  </p:childTnLst>
                                </p:cTn>
                              </p:par>
                            </p:childTnLst>
                          </p:cTn>
                        </p:par>
                        <p:par>
                          <p:cTn id="106" fill="hold">
                            <p:stCondLst>
                              <p:cond delay="1000"/>
                            </p:stCondLst>
                            <p:childTnLst>
                              <p:par>
                                <p:cTn id="107" presetID="2" presetClass="entr" presetSubtype="2"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1+#ppt_w/2"/>
                                          </p:val>
                                        </p:tav>
                                        <p:tav tm="100000">
                                          <p:val>
                                            <p:strVal val="#ppt_x"/>
                                          </p:val>
                                        </p:tav>
                                      </p:tavLst>
                                    </p:anim>
                                    <p:anim calcmode="lin" valueType="num">
                                      <p:cBhvr additive="base">
                                        <p:cTn id="110" dur="500" fill="hold"/>
                                        <p:tgtEl>
                                          <p:spTgt spid="45"/>
                                        </p:tgtEl>
                                        <p:attrNameLst>
                                          <p:attrName>ppt_y</p:attrName>
                                        </p:attrNameLst>
                                      </p:cBhvr>
                                      <p:tavLst>
                                        <p:tav tm="0">
                                          <p:val>
                                            <p:strVal val="#ppt_y"/>
                                          </p:val>
                                        </p:tav>
                                        <p:tav tm="100000">
                                          <p:val>
                                            <p:strVal val="#ppt_y"/>
                                          </p:val>
                                        </p:tav>
                                      </p:tavLst>
                                    </p:anim>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2" fill="hold" grpId="0" nodeType="clickEffect">
                                  <p:stCondLst>
                                    <p:cond delay="0"/>
                                  </p:stCondLst>
                                  <p:childTnLst>
                                    <p:set>
                                      <p:cBhvr>
                                        <p:cTn id="118" dur="1" fill="hold">
                                          <p:stCondLst>
                                            <p:cond delay="0"/>
                                          </p:stCondLst>
                                        </p:cTn>
                                        <p:tgtEl>
                                          <p:spTgt spid="47"/>
                                        </p:tgtEl>
                                        <p:attrNameLst>
                                          <p:attrName>style.visibility</p:attrName>
                                        </p:attrNameLst>
                                      </p:cBhvr>
                                      <p:to>
                                        <p:strVal val="visible"/>
                                      </p:to>
                                    </p:set>
                                    <p:anim calcmode="lin" valueType="num">
                                      <p:cBhvr additive="base">
                                        <p:cTn id="119" dur="500" fill="hold"/>
                                        <p:tgtEl>
                                          <p:spTgt spid="47"/>
                                        </p:tgtEl>
                                        <p:attrNameLst>
                                          <p:attrName>ppt_x</p:attrName>
                                        </p:attrNameLst>
                                      </p:cBhvr>
                                      <p:tavLst>
                                        <p:tav tm="0">
                                          <p:val>
                                            <p:strVal val="1+#ppt_w/2"/>
                                          </p:val>
                                        </p:tav>
                                        <p:tav tm="100000">
                                          <p:val>
                                            <p:strVal val="#ppt_x"/>
                                          </p:val>
                                        </p:tav>
                                      </p:tavLst>
                                    </p:anim>
                                    <p:anim calcmode="lin" valueType="num">
                                      <p:cBhvr additive="base">
                                        <p:cTn id="120" dur="500" fill="hold"/>
                                        <p:tgtEl>
                                          <p:spTgt spid="47"/>
                                        </p:tgtEl>
                                        <p:attrNameLst>
                                          <p:attrName>ppt_y</p:attrName>
                                        </p:attrNameLst>
                                      </p:cBhvr>
                                      <p:tavLst>
                                        <p:tav tm="0">
                                          <p:val>
                                            <p:strVal val="#ppt_y"/>
                                          </p:val>
                                        </p:tav>
                                        <p:tav tm="100000">
                                          <p:val>
                                            <p:strVal val="#ppt_y"/>
                                          </p:val>
                                        </p:tav>
                                      </p:tavLst>
                                    </p:anim>
                                  </p:childTnLst>
                                </p:cTn>
                              </p:par>
                            </p:childTnLst>
                          </p:cTn>
                        </p:par>
                        <p:par>
                          <p:cTn id="121" fill="hold">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ntr" presetSubtype="2"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 calcmode="lin" valueType="num">
                                      <p:cBhvr additive="base">
                                        <p:cTn id="129" dur="500" fill="hold"/>
                                        <p:tgtEl>
                                          <p:spTgt spid="49"/>
                                        </p:tgtEl>
                                        <p:attrNameLst>
                                          <p:attrName>ppt_x</p:attrName>
                                        </p:attrNameLst>
                                      </p:cBhvr>
                                      <p:tavLst>
                                        <p:tav tm="0">
                                          <p:val>
                                            <p:strVal val="1+#ppt_w/2"/>
                                          </p:val>
                                        </p:tav>
                                        <p:tav tm="100000">
                                          <p:val>
                                            <p:strVal val="#ppt_x"/>
                                          </p:val>
                                        </p:tav>
                                      </p:tavLst>
                                    </p:anim>
                                    <p:anim calcmode="lin" valueType="num">
                                      <p:cBhvr additive="base">
                                        <p:cTn id="130" dur="500" fill="hold"/>
                                        <p:tgtEl>
                                          <p:spTgt spid="49"/>
                                        </p:tgtEl>
                                        <p:attrNameLst>
                                          <p:attrName>ppt_y</p:attrName>
                                        </p:attrNameLst>
                                      </p:cBhvr>
                                      <p:tavLst>
                                        <p:tav tm="0">
                                          <p:val>
                                            <p:strVal val="#ppt_y"/>
                                          </p:val>
                                        </p:tav>
                                        <p:tav tm="100000">
                                          <p:val>
                                            <p:strVal val="#ppt_y"/>
                                          </p:val>
                                        </p:tav>
                                      </p:tavLst>
                                    </p:anim>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fade">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grpId="0" nodeType="clickEffect">
                                  <p:stCondLst>
                                    <p:cond delay="0"/>
                                  </p:stCondLst>
                                  <p:childTnLst>
                                    <p:set>
                                      <p:cBhvr>
                                        <p:cTn id="138" dur="1" fill="hold">
                                          <p:stCondLst>
                                            <p:cond delay="0"/>
                                          </p:stCondLst>
                                        </p:cTn>
                                        <p:tgtEl>
                                          <p:spTgt spid="51"/>
                                        </p:tgtEl>
                                        <p:attrNameLst>
                                          <p:attrName>style.visibility</p:attrName>
                                        </p:attrNameLst>
                                      </p:cBhvr>
                                      <p:to>
                                        <p:strVal val="visible"/>
                                      </p:to>
                                    </p:set>
                                    <p:anim calcmode="lin" valueType="num">
                                      <p:cBhvr additive="base">
                                        <p:cTn id="139" dur="500" fill="hold"/>
                                        <p:tgtEl>
                                          <p:spTgt spid="51"/>
                                        </p:tgtEl>
                                        <p:attrNameLst>
                                          <p:attrName>ppt_x</p:attrName>
                                        </p:attrNameLst>
                                      </p:cBhvr>
                                      <p:tavLst>
                                        <p:tav tm="0">
                                          <p:val>
                                            <p:strVal val="1+#ppt_w/2"/>
                                          </p:val>
                                        </p:tav>
                                        <p:tav tm="100000">
                                          <p:val>
                                            <p:strVal val="#ppt_x"/>
                                          </p:val>
                                        </p:tav>
                                      </p:tavLst>
                                    </p:anim>
                                    <p:anim calcmode="lin" valueType="num">
                                      <p:cBhvr additive="base">
                                        <p:cTn id="140" dur="500" fill="hold"/>
                                        <p:tgtEl>
                                          <p:spTgt spid="51"/>
                                        </p:tgtEl>
                                        <p:attrNameLst>
                                          <p:attrName>ppt_y</p:attrName>
                                        </p:attrNameLst>
                                      </p:cBhvr>
                                      <p:tavLst>
                                        <p:tav tm="0">
                                          <p:val>
                                            <p:strVal val="#ppt_y"/>
                                          </p:val>
                                        </p:tav>
                                        <p:tav tm="100000">
                                          <p:val>
                                            <p:strVal val="#ppt_y"/>
                                          </p:val>
                                        </p:tav>
                                      </p:tavLst>
                                    </p:anim>
                                  </p:childTnLst>
                                </p:cTn>
                              </p:par>
                            </p:childTnLst>
                          </p:cTn>
                        </p:par>
                        <p:par>
                          <p:cTn id="141" fill="hold">
                            <p:stCondLst>
                              <p:cond delay="500"/>
                            </p:stCondLst>
                            <p:childTnLst>
                              <p:par>
                                <p:cTn id="142" presetID="10" presetClass="entr" presetSubtype="0" fill="hold" grpId="0" nodeType="afterEffect">
                                  <p:stCondLst>
                                    <p:cond delay="0"/>
                                  </p:stCondLst>
                                  <p:childTnLst>
                                    <p:set>
                                      <p:cBhvr>
                                        <p:cTn id="143" dur="1" fill="hold">
                                          <p:stCondLst>
                                            <p:cond delay="0"/>
                                          </p:stCondLst>
                                        </p:cTn>
                                        <p:tgtEl>
                                          <p:spTgt spid="52"/>
                                        </p:tgtEl>
                                        <p:attrNameLst>
                                          <p:attrName>style.visibility</p:attrName>
                                        </p:attrNameLst>
                                      </p:cBhvr>
                                      <p:to>
                                        <p:strVal val="visible"/>
                                      </p:to>
                                    </p:set>
                                    <p:animEffect transition="in" filter="fade">
                                      <p:cBhvr>
                                        <p:cTn id="144" dur="500"/>
                                        <p:tgtEl>
                                          <p:spTgt spid="52"/>
                                        </p:tgtEl>
                                      </p:cBhvr>
                                    </p:animEffect>
                                  </p:childTnLst>
                                </p:cTn>
                              </p:par>
                            </p:childTnLst>
                          </p:cTn>
                        </p:par>
                      </p:childTnLst>
                    </p:cTn>
                  </p:par>
                  <p:par>
                    <p:cTn id="145" fill="hold">
                      <p:stCondLst>
                        <p:cond delay="indefinite"/>
                      </p:stCondLst>
                      <p:childTnLst>
                        <p:par>
                          <p:cTn id="146" fill="hold">
                            <p:stCondLst>
                              <p:cond delay="0"/>
                            </p:stCondLst>
                            <p:childTnLst>
                              <p:par>
                                <p:cTn id="147" presetID="2" presetClass="entr" presetSubtype="2" fill="hold" grpId="0" nodeType="clickEffect">
                                  <p:stCondLst>
                                    <p:cond delay="0"/>
                                  </p:stCondLst>
                                  <p:childTnLst>
                                    <p:set>
                                      <p:cBhvr>
                                        <p:cTn id="148" dur="1" fill="hold">
                                          <p:stCondLst>
                                            <p:cond delay="0"/>
                                          </p:stCondLst>
                                        </p:cTn>
                                        <p:tgtEl>
                                          <p:spTgt spid="53"/>
                                        </p:tgtEl>
                                        <p:attrNameLst>
                                          <p:attrName>style.visibility</p:attrName>
                                        </p:attrNameLst>
                                      </p:cBhvr>
                                      <p:to>
                                        <p:strVal val="visible"/>
                                      </p:to>
                                    </p:set>
                                    <p:anim calcmode="lin" valueType="num">
                                      <p:cBhvr additive="base">
                                        <p:cTn id="149" dur="500" fill="hold"/>
                                        <p:tgtEl>
                                          <p:spTgt spid="53"/>
                                        </p:tgtEl>
                                        <p:attrNameLst>
                                          <p:attrName>ppt_x</p:attrName>
                                        </p:attrNameLst>
                                      </p:cBhvr>
                                      <p:tavLst>
                                        <p:tav tm="0">
                                          <p:val>
                                            <p:strVal val="1+#ppt_w/2"/>
                                          </p:val>
                                        </p:tav>
                                        <p:tav tm="100000">
                                          <p:val>
                                            <p:strVal val="#ppt_x"/>
                                          </p:val>
                                        </p:tav>
                                      </p:tavLst>
                                    </p:anim>
                                    <p:anim calcmode="lin" valueType="num">
                                      <p:cBhvr additive="base">
                                        <p:cTn id="150" dur="500" fill="hold"/>
                                        <p:tgtEl>
                                          <p:spTgt spid="53"/>
                                        </p:tgtEl>
                                        <p:attrNameLst>
                                          <p:attrName>ppt_y</p:attrName>
                                        </p:attrNameLst>
                                      </p:cBhvr>
                                      <p:tavLst>
                                        <p:tav tm="0">
                                          <p:val>
                                            <p:strVal val="#ppt_y"/>
                                          </p:val>
                                        </p:tav>
                                        <p:tav tm="100000">
                                          <p:val>
                                            <p:strVal val="#ppt_y"/>
                                          </p:val>
                                        </p:tav>
                                      </p:tavLst>
                                    </p:anim>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54"/>
                                        </p:tgtEl>
                                        <p:attrNameLst>
                                          <p:attrName>style.visibility</p:attrName>
                                        </p:attrNameLst>
                                      </p:cBhvr>
                                      <p:to>
                                        <p:strVal val="visible"/>
                                      </p:to>
                                    </p:set>
                                    <p:animEffect transition="in" filter="fade">
                                      <p:cBhvr>
                                        <p:cTn id="154" dur="500"/>
                                        <p:tgtEl>
                                          <p:spTgt spid="54"/>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55"/>
                                        </p:tgtEl>
                                        <p:attrNameLst>
                                          <p:attrName>style.visibility</p:attrName>
                                        </p:attrNameLst>
                                      </p:cBhvr>
                                      <p:to>
                                        <p:strVal val="visible"/>
                                      </p:to>
                                    </p:set>
                                    <p:animEffect transition="in" filter="fade">
                                      <p:cBhvr>
                                        <p:cTn id="159" dur="500"/>
                                        <p:tgtEl>
                                          <p:spTgt spid="55"/>
                                        </p:tgtEl>
                                      </p:cBhvr>
                                    </p:animEffect>
                                  </p:childTnLst>
                                </p:cTn>
                              </p:par>
                            </p:childTnLst>
                          </p:cTn>
                        </p:par>
                        <p:par>
                          <p:cTn id="160" fill="hold">
                            <p:stCondLst>
                              <p:cond delay="500"/>
                            </p:stCondLst>
                            <p:childTnLst>
                              <p:par>
                                <p:cTn id="161" presetID="2" presetClass="entr" presetSubtype="1" fill="hold" nodeType="afterEffect">
                                  <p:stCondLst>
                                    <p:cond delay="0"/>
                                  </p:stCondLst>
                                  <p:childTnLst>
                                    <p:set>
                                      <p:cBhvr>
                                        <p:cTn id="162" dur="1" fill="hold">
                                          <p:stCondLst>
                                            <p:cond delay="0"/>
                                          </p:stCondLst>
                                        </p:cTn>
                                        <p:tgtEl>
                                          <p:spTgt spid="56"/>
                                        </p:tgtEl>
                                        <p:attrNameLst>
                                          <p:attrName>style.visibility</p:attrName>
                                        </p:attrNameLst>
                                      </p:cBhvr>
                                      <p:to>
                                        <p:strVal val="visible"/>
                                      </p:to>
                                    </p:set>
                                    <p:anim calcmode="lin" valueType="num">
                                      <p:cBhvr additive="base">
                                        <p:cTn id="163" dur="500" fill="hold"/>
                                        <p:tgtEl>
                                          <p:spTgt spid="56"/>
                                        </p:tgtEl>
                                        <p:attrNameLst>
                                          <p:attrName>ppt_x</p:attrName>
                                        </p:attrNameLst>
                                      </p:cBhvr>
                                      <p:tavLst>
                                        <p:tav tm="0">
                                          <p:val>
                                            <p:strVal val="#ppt_x"/>
                                          </p:val>
                                        </p:tav>
                                        <p:tav tm="100000">
                                          <p:val>
                                            <p:strVal val="#ppt_x"/>
                                          </p:val>
                                        </p:tav>
                                      </p:tavLst>
                                    </p:anim>
                                    <p:anim calcmode="lin" valueType="num">
                                      <p:cBhvr additive="base">
                                        <p:cTn id="164" dur="500" fill="hold"/>
                                        <p:tgtEl>
                                          <p:spTgt spid="56"/>
                                        </p:tgtEl>
                                        <p:attrNameLst>
                                          <p:attrName>ppt_y</p:attrName>
                                        </p:attrNameLst>
                                      </p:cBhvr>
                                      <p:tavLst>
                                        <p:tav tm="0">
                                          <p:val>
                                            <p:strVal val="0-#ppt_h/2"/>
                                          </p:val>
                                        </p:tav>
                                        <p:tav tm="100000">
                                          <p:val>
                                            <p:strVal val="#ppt_y"/>
                                          </p:val>
                                        </p:tav>
                                      </p:tavLst>
                                    </p:anim>
                                  </p:childTnLst>
                                </p:cTn>
                              </p:par>
                            </p:childTnLst>
                          </p:cTn>
                        </p:par>
                        <p:par>
                          <p:cTn id="165" fill="hold">
                            <p:stCondLst>
                              <p:cond delay="1000"/>
                            </p:stCondLst>
                            <p:childTnLst>
                              <p:par>
                                <p:cTn id="166" presetID="2" presetClass="entr" presetSubtype="2" fill="hold" grpId="0" nodeType="afterEffect">
                                  <p:stCondLst>
                                    <p:cond delay="0"/>
                                  </p:stCondLst>
                                  <p:childTnLst>
                                    <p:set>
                                      <p:cBhvr>
                                        <p:cTn id="167" dur="1" fill="hold">
                                          <p:stCondLst>
                                            <p:cond delay="0"/>
                                          </p:stCondLst>
                                        </p:cTn>
                                        <p:tgtEl>
                                          <p:spTgt spid="57"/>
                                        </p:tgtEl>
                                        <p:attrNameLst>
                                          <p:attrName>style.visibility</p:attrName>
                                        </p:attrNameLst>
                                      </p:cBhvr>
                                      <p:to>
                                        <p:strVal val="visible"/>
                                      </p:to>
                                    </p:set>
                                    <p:anim calcmode="lin" valueType="num">
                                      <p:cBhvr additive="base">
                                        <p:cTn id="168" dur="500" fill="hold"/>
                                        <p:tgtEl>
                                          <p:spTgt spid="57"/>
                                        </p:tgtEl>
                                        <p:attrNameLst>
                                          <p:attrName>ppt_x</p:attrName>
                                        </p:attrNameLst>
                                      </p:cBhvr>
                                      <p:tavLst>
                                        <p:tav tm="0">
                                          <p:val>
                                            <p:strVal val="1+#ppt_w/2"/>
                                          </p:val>
                                        </p:tav>
                                        <p:tav tm="100000">
                                          <p:val>
                                            <p:strVal val="#ppt_x"/>
                                          </p:val>
                                        </p:tav>
                                      </p:tavLst>
                                    </p:anim>
                                    <p:anim calcmode="lin" valueType="num">
                                      <p:cBhvr additive="base">
                                        <p:cTn id="169" dur="500" fill="hold"/>
                                        <p:tgtEl>
                                          <p:spTgt spid="57"/>
                                        </p:tgtEl>
                                        <p:attrNameLst>
                                          <p:attrName>ppt_y</p:attrName>
                                        </p:attrNameLst>
                                      </p:cBhvr>
                                      <p:tavLst>
                                        <p:tav tm="0">
                                          <p:val>
                                            <p:strVal val="#ppt_y"/>
                                          </p:val>
                                        </p:tav>
                                        <p:tav tm="100000">
                                          <p:val>
                                            <p:strVal val="#ppt_y"/>
                                          </p:val>
                                        </p:tav>
                                      </p:tavLst>
                                    </p:anim>
                                  </p:childTnLst>
                                </p:cTn>
                              </p:par>
                            </p:childTnLst>
                          </p:cTn>
                        </p:par>
                        <p:par>
                          <p:cTn id="170" fill="hold">
                            <p:stCondLst>
                              <p:cond delay="1500"/>
                            </p:stCondLst>
                            <p:childTnLst>
                              <p:par>
                                <p:cTn id="171" presetID="10" presetClass="entr" presetSubtype="0" fill="hold" grpId="0" nodeType="afterEffect">
                                  <p:stCondLst>
                                    <p:cond delay="0"/>
                                  </p:stCondLst>
                                  <p:childTnLst>
                                    <p:set>
                                      <p:cBhvr>
                                        <p:cTn id="172" dur="1" fill="hold">
                                          <p:stCondLst>
                                            <p:cond delay="0"/>
                                          </p:stCondLst>
                                        </p:cTn>
                                        <p:tgtEl>
                                          <p:spTgt spid="58"/>
                                        </p:tgtEl>
                                        <p:attrNameLst>
                                          <p:attrName>style.visibility</p:attrName>
                                        </p:attrNameLst>
                                      </p:cBhvr>
                                      <p:to>
                                        <p:strVal val="visible"/>
                                      </p:to>
                                    </p:set>
                                    <p:animEffect transition="in" filter="fade">
                                      <p:cBhvr>
                                        <p:cTn id="173" dur="500"/>
                                        <p:tgtEl>
                                          <p:spTgt spid="58"/>
                                        </p:tgtEl>
                                      </p:cBhvr>
                                    </p:animEffect>
                                  </p:childTnLst>
                                </p:cTn>
                              </p:par>
                            </p:childTnLst>
                          </p:cTn>
                        </p:par>
                      </p:childTnLst>
                    </p:cTn>
                  </p:par>
                  <p:par>
                    <p:cTn id="174" fill="hold">
                      <p:stCondLst>
                        <p:cond delay="indefinite"/>
                      </p:stCondLst>
                      <p:childTnLst>
                        <p:par>
                          <p:cTn id="175" fill="hold">
                            <p:stCondLst>
                              <p:cond delay="0"/>
                            </p:stCondLst>
                            <p:childTnLst>
                              <p:par>
                                <p:cTn id="176" presetID="2" presetClass="entr" presetSubtype="2" fill="hold" grpId="0" nodeType="clickEffect">
                                  <p:stCondLst>
                                    <p:cond delay="0"/>
                                  </p:stCondLst>
                                  <p:childTnLst>
                                    <p:set>
                                      <p:cBhvr>
                                        <p:cTn id="177" dur="1" fill="hold">
                                          <p:stCondLst>
                                            <p:cond delay="0"/>
                                          </p:stCondLst>
                                        </p:cTn>
                                        <p:tgtEl>
                                          <p:spTgt spid="59"/>
                                        </p:tgtEl>
                                        <p:attrNameLst>
                                          <p:attrName>style.visibility</p:attrName>
                                        </p:attrNameLst>
                                      </p:cBhvr>
                                      <p:to>
                                        <p:strVal val="visible"/>
                                      </p:to>
                                    </p:set>
                                    <p:anim calcmode="lin" valueType="num">
                                      <p:cBhvr additive="base">
                                        <p:cTn id="178" dur="500" fill="hold"/>
                                        <p:tgtEl>
                                          <p:spTgt spid="59"/>
                                        </p:tgtEl>
                                        <p:attrNameLst>
                                          <p:attrName>ppt_x</p:attrName>
                                        </p:attrNameLst>
                                      </p:cBhvr>
                                      <p:tavLst>
                                        <p:tav tm="0">
                                          <p:val>
                                            <p:strVal val="1+#ppt_w/2"/>
                                          </p:val>
                                        </p:tav>
                                        <p:tav tm="100000">
                                          <p:val>
                                            <p:strVal val="#ppt_x"/>
                                          </p:val>
                                        </p:tav>
                                      </p:tavLst>
                                    </p:anim>
                                    <p:anim calcmode="lin" valueType="num">
                                      <p:cBhvr additive="base">
                                        <p:cTn id="179" dur="500" fill="hold"/>
                                        <p:tgtEl>
                                          <p:spTgt spid="59"/>
                                        </p:tgtEl>
                                        <p:attrNameLst>
                                          <p:attrName>ppt_y</p:attrName>
                                        </p:attrNameLst>
                                      </p:cBhvr>
                                      <p:tavLst>
                                        <p:tav tm="0">
                                          <p:val>
                                            <p:strVal val="#ppt_y"/>
                                          </p:val>
                                        </p:tav>
                                        <p:tav tm="100000">
                                          <p:val>
                                            <p:strVal val="#ppt_y"/>
                                          </p:val>
                                        </p:tav>
                                      </p:tavLst>
                                    </p:anim>
                                  </p:childTnLst>
                                </p:cTn>
                              </p:par>
                            </p:childTnLst>
                          </p:cTn>
                        </p:par>
                        <p:par>
                          <p:cTn id="180" fill="hold">
                            <p:stCondLst>
                              <p:cond delay="500"/>
                            </p:stCondLst>
                            <p:childTnLst>
                              <p:par>
                                <p:cTn id="181" presetID="10" presetClass="entr" presetSubtype="0" fill="hold" grpId="0" nodeType="afterEffect">
                                  <p:stCondLst>
                                    <p:cond delay="0"/>
                                  </p:stCondLst>
                                  <p:childTnLst>
                                    <p:set>
                                      <p:cBhvr>
                                        <p:cTn id="182" dur="1" fill="hold">
                                          <p:stCondLst>
                                            <p:cond delay="0"/>
                                          </p:stCondLst>
                                        </p:cTn>
                                        <p:tgtEl>
                                          <p:spTgt spid="66"/>
                                        </p:tgtEl>
                                        <p:attrNameLst>
                                          <p:attrName>style.visibility</p:attrName>
                                        </p:attrNameLst>
                                      </p:cBhvr>
                                      <p:to>
                                        <p:strVal val="visible"/>
                                      </p:to>
                                    </p:set>
                                    <p:animEffect transition="in" filter="fade">
                                      <p:cBhvr>
                                        <p:cTn id="18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23" grpId="0"/>
      <p:bldP spid="26" grpId="0"/>
      <p:bldP spid="34" grpId="0"/>
      <p:bldP spid="35" grpId="0"/>
      <p:bldP spid="39" grpId="0"/>
      <p:bldP spid="40" grpId="0"/>
      <p:bldP spid="42" grpId="0"/>
      <p:bldP spid="43" grpId="0"/>
      <p:bldP spid="45" grpId="0"/>
      <p:bldP spid="46" grpId="0"/>
      <p:bldP spid="47" grpId="0"/>
      <p:bldP spid="48" grpId="0"/>
      <p:bldP spid="49" grpId="0"/>
      <p:bldP spid="50" grpId="0"/>
      <p:bldP spid="51" grpId="0"/>
      <p:bldP spid="52" grpId="0"/>
      <p:bldP spid="53" grpId="0"/>
      <p:bldP spid="54" grpId="0"/>
      <p:bldP spid="55" grpId="0"/>
      <p:bldP spid="57" grpId="0"/>
      <p:bldP spid="58" grpId="0"/>
      <p:bldP spid="59" grpId="0"/>
      <p:bldP spid="66" grpId="0"/>
      <p:bldP spid="67" grpId="0"/>
      <p:bldP spid="69" grpId="0"/>
      <p:bldP spid="70" grpId="0"/>
      <p:bldP spid="71" grpId="0"/>
      <p:bldP spid="72" grpId="0"/>
      <p:bldP spid="73" grpId="0"/>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106" t="868" r="28177"/>
          <a:stretch>
            <a:fillRect/>
          </a:stretch>
        </p:blipFill>
        <p:spPr>
          <a:xfrm rot="5400000">
            <a:off x="4192050" y="-3646751"/>
            <a:ext cx="9226818" cy="1803990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18580" y="-1492697"/>
            <a:ext cx="1831436" cy="261633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448055" y="-1469387"/>
            <a:ext cx="1831436" cy="2616337"/>
          </a:xfrm>
          <a:prstGeom prst="rect">
            <a:avLst/>
          </a:prstGeom>
        </p:spPr>
      </p:pic>
      <p:grpSp>
        <p:nvGrpSpPr>
          <p:cNvPr id="11" name="Group 11"/>
          <p:cNvGrpSpPr/>
          <p:nvPr/>
        </p:nvGrpSpPr>
        <p:grpSpPr>
          <a:xfrm>
            <a:off x="81430" y="441271"/>
            <a:ext cx="18278512" cy="9905099"/>
            <a:chOff x="-13997781" y="-2547112"/>
            <a:chExt cx="24371351" cy="13206799"/>
          </a:xfrm>
        </p:grpSpPr>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720541">
              <a:off x="7467929" y="-2547112"/>
              <a:ext cx="2338859" cy="285226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8603601" y="-2145675"/>
              <a:ext cx="1403033" cy="3399417"/>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8490322">
              <a:off x="8293622" y="7875456"/>
              <a:ext cx="905353" cy="3254542"/>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35862">
              <a:off x="-13997781" y="7092550"/>
              <a:ext cx="1653855" cy="3567137"/>
            </a:xfrm>
            <a:prstGeom prst="rect">
              <a:avLst/>
            </a:prstGeom>
          </p:spPr>
        </p:pic>
      </p:grpSp>
      <p:sp>
        <p:nvSpPr>
          <p:cNvPr id="5" name="TextBox 4"/>
          <p:cNvSpPr txBox="1"/>
          <p:nvPr/>
        </p:nvSpPr>
        <p:spPr>
          <a:xfrm>
            <a:off x="1860998" y="1785236"/>
            <a:ext cx="5722125" cy="646331"/>
          </a:xfrm>
          <a:prstGeom prst="rect">
            <a:avLst/>
          </a:prstGeom>
          <a:noFill/>
        </p:spPr>
        <p:txBody>
          <a:bodyPr wrap="square" rtlCol="0">
            <a:spAutoFit/>
          </a:bodyPr>
          <a:lstStyle/>
          <a:p>
            <a:r>
              <a:rPr lang="en-US" sz="3600" b="1" dirty="0" smtClean="0">
                <a:solidFill>
                  <a:srgbClr val="002060"/>
                </a:solidFill>
                <a:latin typeface="Arial" panose="020B0604020202020204" pitchFamily="34" charset="0"/>
                <a:cs typeface="Arial" panose="020B0604020202020204" pitchFamily="34" charset="0"/>
              </a:rPr>
              <a:t>2. </a:t>
            </a:r>
            <a:endParaRPr lang="vi-VN" sz="3600" dirty="0" err="1" smtClean="0">
              <a:latin typeface="Arial" panose="020B0604020202020204" pitchFamily="34" charset="0"/>
              <a:cs typeface="Arial" panose="020B0604020202020204" pitchFamily="34" charset="0"/>
            </a:endParaRPr>
          </a:p>
        </p:txBody>
      </p:sp>
      <p:sp>
        <p:nvSpPr>
          <p:cNvPr id="6" name="Rectangle 5"/>
          <p:cNvSpPr/>
          <p:nvPr/>
        </p:nvSpPr>
        <p:spPr>
          <a:xfrm>
            <a:off x="1995569" y="2546934"/>
            <a:ext cx="13981713" cy="646331"/>
          </a:xfrm>
          <a:prstGeom prst="rect">
            <a:avLst/>
          </a:prstGeom>
        </p:spPr>
        <p:txBody>
          <a:bodyPr wrap="none">
            <a:spAutoFit/>
          </a:bodyPr>
          <a:lstStyle/>
          <a:p>
            <a:r>
              <a:rPr lang="en-US" sz="3600" dirty="0">
                <a:latin typeface="Arial" panose="020B0604020202020204" pitchFamily="34" charset="0"/>
                <a:cs typeface="Arial" panose="020B0604020202020204" pitchFamily="34" charset="0"/>
              </a:rPr>
              <a:t>a)</a:t>
            </a:r>
            <a:r>
              <a:rPr lang="en-US" sz="3600" b="1" dirty="0">
                <a:solidFill>
                  <a:srgbClr val="002060"/>
                </a:solidFill>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400 = 2</a:t>
            </a:r>
            <a:r>
              <a:rPr lang="en-US" sz="3600" baseline="30000" dirty="0">
                <a:latin typeface="Arial" panose="020B0604020202020204" pitchFamily="34" charset="0"/>
                <a:cs typeface="Arial" panose="020B0604020202020204" pitchFamily="34" charset="0"/>
              </a:rPr>
              <a:t>4</a:t>
            </a:r>
            <a:r>
              <a:rPr lang="en-US" sz="3600" dirty="0">
                <a:latin typeface="Arial" panose="020B0604020202020204" pitchFamily="34" charset="0"/>
                <a:cs typeface="Arial" panose="020B0604020202020204" pitchFamily="34" charset="0"/>
              </a:rPr>
              <a:t> . 5</a:t>
            </a:r>
            <a:r>
              <a:rPr lang="en-US" sz="3600" baseline="30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viết</a:t>
            </a:r>
            <a:r>
              <a:rPr lang="en-US" sz="3600" dirty="0">
                <a:latin typeface="Arial" panose="020B0604020202020204" pitchFamily="34" charset="0"/>
                <a:cs typeface="Arial" panose="020B0604020202020204" pitchFamily="34" charset="0"/>
              </a:rPr>
              <a:t> 800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endParaRPr lang="vi-VN" sz="3600" dirty="0" err="1">
              <a:cs typeface="Arial" panose="020B0604020202020204" pitchFamily="34" charset="0"/>
            </a:endParaRPr>
          </a:p>
        </p:txBody>
      </p:sp>
      <p:sp>
        <p:nvSpPr>
          <p:cNvPr id="19" name="Rectangle 18"/>
          <p:cNvSpPr/>
          <p:nvPr/>
        </p:nvSpPr>
        <p:spPr>
          <a:xfrm>
            <a:off x="1995569" y="3544561"/>
            <a:ext cx="14194912" cy="646331"/>
          </a:xfrm>
          <a:prstGeom prst="rect">
            <a:avLst/>
          </a:prstGeom>
        </p:spPr>
        <p:txBody>
          <a:bodyPr wrap="none">
            <a:spAutoFit/>
          </a:bodyPr>
          <a:lstStyle/>
          <a:p>
            <a:r>
              <a:rPr lang="en-US" sz="3600" dirty="0" smtClean="0">
                <a:latin typeface="Arial" panose="020B0604020202020204" pitchFamily="34" charset="0"/>
                <a:cs typeface="Arial" panose="020B0604020202020204" pitchFamily="34" charset="0"/>
              </a:rPr>
              <a:t>b)</a:t>
            </a:r>
            <a:r>
              <a:rPr lang="en-US" sz="3600" b="1" dirty="0" smtClean="0">
                <a:solidFill>
                  <a:srgbClr val="002060"/>
                </a:solidFill>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320 </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2</a:t>
            </a:r>
            <a:r>
              <a:rPr lang="en-US" sz="3600" baseline="30000" dirty="0" smtClean="0">
                <a:latin typeface="Arial" panose="020B0604020202020204" pitchFamily="34" charset="0"/>
                <a:cs typeface="Arial" panose="020B0604020202020204" pitchFamily="34" charset="0"/>
              </a:rPr>
              <a:t>6</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5.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viết</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3 200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endParaRPr lang="vi-VN" sz="3600" dirty="0" err="1">
              <a:cs typeface="Arial" panose="020B0604020202020204" pitchFamily="34" charset="0"/>
            </a:endParaRPr>
          </a:p>
        </p:txBody>
      </p:sp>
      <p:sp>
        <p:nvSpPr>
          <p:cNvPr id="7" name="TextBox 6"/>
          <p:cNvSpPr txBox="1"/>
          <p:nvPr/>
        </p:nvSpPr>
        <p:spPr>
          <a:xfrm>
            <a:off x="7315200" y="4542188"/>
            <a:ext cx="2438400" cy="646331"/>
          </a:xfrm>
          <a:prstGeom prst="rect">
            <a:avLst/>
          </a:prstGeom>
          <a:noFill/>
        </p:spPr>
        <p:txBody>
          <a:bodyPr wrap="square" rtlCol="0">
            <a:spAutoFit/>
          </a:bodyPr>
          <a:lstStyle/>
          <a:p>
            <a:pPr algn="ctr"/>
            <a:r>
              <a:rPr lang="en-US" sz="3600" b="1" i="1" u="sng" dirty="0" err="1" smtClean="0">
                <a:latin typeface="Arial" panose="020B0604020202020204" pitchFamily="34" charset="0"/>
                <a:cs typeface="Arial" panose="020B0604020202020204" pitchFamily="34" charset="0"/>
              </a:rPr>
              <a:t>Giải</a:t>
            </a:r>
            <a:endParaRPr lang="vi-VN" sz="3600" b="1" i="1" u="sng" dirty="0" err="1" smtClean="0">
              <a:latin typeface="Arial" panose="020B0604020202020204" pitchFamily="34" charset="0"/>
              <a:cs typeface="Arial" panose="020B0604020202020204" pitchFamily="34" charset="0"/>
            </a:endParaRPr>
          </a:p>
        </p:txBody>
      </p:sp>
      <p:sp>
        <p:nvSpPr>
          <p:cNvPr id="18" name="TextBox 17"/>
          <p:cNvSpPr txBox="1"/>
          <p:nvPr/>
        </p:nvSpPr>
        <p:spPr>
          <a:xfrm>
            <a:off x="2133600" y="5676900"/>
            <a:ext cx="3581400"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a) </a:t>
            </a:r>
            <a:r>
              <a:rPr lang="vi-VN" sz="3600" dirty="0">
                <a:latin typeface="Arial" panose="020B0604020202020204" pitchFamily="34" charset="0"/>
                <a:cs typeface="Arial" panose="020B0604020202020204" pitchFamily="34" charset="0"/>
              </a:rPr>
              <a:t>800 = </a:t>
            </a:r>
            <a:r>
              <a:rPr lang="vi-VN" sz="3600" dirty="0" smtClean="0">
                <a:latin typeface="Arial" panose="020B0604020202020204" pitchFamily="34" charset="0"/>
                <a:cs typeface="Arial" panose="020B0604020202020204" pitchFamily="34" charset="0"/>
              </a:rPr>
              <a:t>400.2</a:t>
            </a:r>
          </a:p>
        </p:txBody>
      </p:sp>
      <p:sp>
        <p:nvSpPr>
          <p:cNvPr id="24" name="Rectangle 23"/>
          <p:cNvSpPr/>
          <p:nvPr/>
        </p:nvSpPr>
        <p:spPr>
          <a:xfrm>
            <a:off x="5303903" y="5513147"/>
            <a:ext cx="1951175" cy="833883"/>
          </a:xfrm>
          <a:prstGeom prst="rect">
            <a:avLst/>
          </a:prstGeom>
        </p:spPr>
        <p:txBody>
          <a:bodyPr wrap="none">
            <a:spAutoFit/>
          </a:bodyPr>
          <a:lstStyle/>
          <a:p>
            <a:pPr algn="just">
              <a:lnSpc>
                <a:spcPct val="150000"/>
              </a:lnSpc>
            </a:pPr>
            <a:r>
              <a:rPr lang="vi-VN" sz="3600" dirty="0">
                <a:solidFill>
                  <a:srgbClr val="000000"/>
                </a:solidFill>
                <a:ea typeface="Calibri" panose="020F0502020204030204" pitchFamily="34" charset="0"/>
              </a:rPr>
              <a:t>= </a:t>
            </a:r>
            <a:r>
              <a:rPr lang="vi-VN" sz="3600" dirty="0" smtClean="0">
                <a:solidFill>
                  <a:srgbClr val="000000"/>
                </a:solidFill>
                <a:ea typeface="Calibri" panose="020F0502020204030204" pitchFamily="34" charset="0"/>
              </a:rPr>
              <a:t>2</a:t>
            </a:r>
            <a:r>
              <a:rPr lang="vi-VN" sz="3600" baseline="30000" dirty="0" smtClean="0">
                <a:solidFill>
                  <a:srgbClr val="000000"/>
                </a:solidFill>
                <a:ea typeface="Calibri" panose="020F0502020204030204" pitchFamily="34" charset="0"/>
              </a:rPr>
              <a:t>4</a:t>
            </a:r>
            <a:r>
              <a:rPr lang="vi-VN" sz="3600" dirty="0" smtClean="0">
                <a:solidFill>
                  <a:srgbClr val="000000"/>
                </a:solidFill>
                <a:ea typeface="Calibri" panose="020F0502020204030204" pitchFamily="34" charset="0"/>
              </a:rPr>
              <a:t>.5</a:t>
            </a:r>
            <a:r>
              <a:rPr lang="vi-VN" sz="3600" baseline="30000" dirty="0" smtClean="0">
                <a:solidFill>
                  <a:srgbClr val="000000"/>
                </a:solidFill>
                <a:ea typeface="Calibri" panose="020F0502020204030204" pitchFamily="34" charset="0"/>
              </a:rPr>
              <a:t>2</a:t>
            </a:r>
            <a:r>
              <a:rPr lang="vi-VN" sz="3600" dirty="0" smtClean="0">
                <a:solidFill>
                  <a:srgbClr val="000000"/>
                </a:solidFill>
                <a:ea typeface="Calibri" panose="020F0502020204030204" pitchFamily="34" charset="0"/>
              </a:rPr>
              <a:t>.2</a:t>
            </a:r>
            <a:endParaRPr lang="en-US" sz="3600" dirty="0">
              <a:solidFill>
                <a:srgbClr val="000000"/>
              </a:solidFill>
              <a:ea typeface="Calibri" panose="020F0502020204030204" pitchFamily="34" charset="0"/>
            </a:endParaRPr>
          </a:p>
        </p:txBody>
      </p:sp>
      <p:sp>
        <p:nvSpPr>
          <p:cNvPr id="25" name="Rectangle 24"/>
          <p:cNvSpPr/>
          <p:nvPr/>
        </p:nvSpPr>
        <p:spPr>
          <a:xfrm>
            <a:off x="7318849" y="5531464"/>
            <a:ext cx="1566454" cy="833883"/>
          </a:xfrm>
          <a:prstGeom prst="rect">
            <a:avLst/>
          </a:prstGeom>
        </p:spPr>
        <p:txBody>
          <a:bodyPr wrap="none">
            <a:spAutoFit/>
          </a:bodyPr>
          <a:lstStyle/>
          <a:p>
            <a:pPr algn="just">
              <a:lnSpc>
                <a:spcPct val="150000"/>
              </a:lnSpc>
            </a:pPr>
            <a:r>
              <a:rPr lang="vi-VN" sz="3600" dirty="0">
                <a:solidFill>
                  <a:srgbClr val="000000"/>
                </a:solidFill>
                <a:ea typeface="Calibri" panose="020F0502020204030204" pitchFamily="34" charset="0"/>
              </a:rPr>
              <a:t>= </a:t>
            </a:r>
            <a:r>
              <a:rPr lang="vi-VN" sz="3600" b="1" dirty="0">
                <a:solidFill>
                  <a:srgbClr val="000000"/>
                </a:solidFill>
                <a:ea typeface="Calibri" panose="020F0502020204030204" pitchFamily="34" charset="0"/>
              </a:rPr>
              <a:t>2</a:t>
            </a:r>
            <a:r>
              <a:rPr lang="vi-VN" sz="3600" b="1" baseline="30000" dirty="0">
                <a:solidFill>
                  <a:srgbClr val="000000"/>
                </a:solidFill>
                <a:ea typeface="Calibri" panose="020F0502020204030204" pitchFamily="34" charset="0"/>
              </a:rPr>
              <a:t>5</a:t>
            </a:r>
            <a:r>
              <a:rPr lang="vi-VN" sz="3600" b="1" dirty="0">
                <a:solidFill>
                  <a:srgbClr val="000000"/>
                </a:solidFill>
                <a:ea typeface="Calibri" panose="020F0502020204030204" pitchFamily="34" charset="0"/>
              </a:rPr>
              <a:t>.5</a:t>
            </a:r>
            <a:r>
              <a:rPr lang="vi-VN" sz="3600" b="1" baseline="30000" dirty="0">
                <a:solidFill>
                  <a:srgbClr val="000000"/>
                </a:solidFill>
                <a:ea typeface="Calibri" panose="020F0502020204030204" pitchFamily="34" charset="0"/>
              </a:rPr>
              <a:t>2</a:t>
            </a:r>
            <a:endParaRPr lang="en-US" sz="3600" b="1" dirty="0">
              <a:solidFill>
                <a:srgbClr val="000000"/>
              </a:solidFill>
              <a:ea typeface="Calibri" panose="020F0502020204030204" pitchFamily="34" charset="0"/>
            </a:endParaRPr>
          </a:p>
        </p:txBody>
      </p:sp>
      <p:sp>
        <p:nvSpPr>
          <p:cNvPr id="26" name="TextBox 25"/>
          <p:cNvSpPr txBox="1"/>
          <p:nvPr/>
        </p:nvSpPr>
        <p:spPr>
          <a:xfrm>
            <a:off x="2133600" y="6889958"/>
            <a:ext cx="3581400"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b) 32</a:t>
            </a:r>
            <a:r>
              <a:rPr lang="vi-VN" sz="3600" dirty="0" smtClean="0">
                <a:latin typeface="Arial" panose="020B0604020202020204" pitchFamily="34" charset="0"/>
                <a:cs typeface="Arial" panose="020B0604020202020204" pitchFamily="34" charset="0"/>
              </a:rPr>
              <a:t>00 </a:t>
            </a:r>
            <a:r>
              <a:rPr lang="vi-VN"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320 </a:t>
            </a:r>
            <a:r>
              <a:rPr lang="vi-VN" sz="3600" dirty="0" smtClean="0">
                <a:latin typeface="Arial" panose="020B0604020202020204" pitchFamily="34" charset="0"/>
                <a:cs typeface="Arial" panose="020B0604020202020204" pitchFamily="34" charset="0"/>
              </a:rPr>
              <a:t>.2</a:t>
            </a:r>
          </a:p>
        </p:txBody>
      </p:sp>
      <p:sp>
        <p:nvSpPr>
          <p:cNvPr id="27" name="Rectangle 26"/>
          <p:cNvSpPr/>
          <p:nvPr/>
        </p:nvSpPr>
        <p:spPr>
          <a:xfrm>
            <a:off x="5602898" y="6726205"/>
            <a:ext cx="2420856" cy="820674"/>
          </a:xfrm>
          <a:prstGeom prst="rect">
            <a:avLst/>
          </a:prstGeom>
        </p:spPr>
        <p:txBody>
          <a:bodyPr wrap="none">
            <a:spAutoFit/>
          </a:bodyPr>
          <a:lstStyle/>
          <a:p>
            <a:pPr algn="just">
              <a:lnSpc>
                <a:spcPct val="150000"/>
              </a:lnSpc>
            </a:pP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a:t>
            </a:r>
            <a:r>
              <a:rPr lang="vi-VN" sz="3600" baseline="30000" dirty="0">
                <a:latin typeface="Arial" panose="020B0604020202020204" pitchFamily="34" charset="0"/>
                <a:cs typeface="Arial" panose="020B0604020202020204" pitchFamily="34" charset="0"/>
              </a:rPr>
              <a:t>6</a:t>
            </a:r>
            <a:r>
              <a:rPr lang="vi-VN" sz="3600" dirty="0">
                <a:latin typeface="Arial" panose="020B0604020202020204" pitchFamily="34" charset="0"/>
                <a:cs typeface="Arial" panose="020B0604020202020204" pitchFamily="34" charset="0"/>
              </a:rPr>
              <a:t>.5.2.5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8023754" y="6702406"/>
            <a:ext cx="1550424" cy="833883"/>
          </a:xfrm>
          <a:prstGeom prst="rect">
            <a:avLst/>
          </a:prstGeom>
        </p:spPr>
        <p:txBody>
          <a:bodyPr wrap="none">
            <a:spAutoFit/>
          </a:bodyPr>
          <a:lstStyle/>
          <a:p>
            <a:pPr algn="just">
              <a:lnSpc>
                <a:spcPct val="150000"/>
              </a:lnSpc>
            </a:pPr>
            <a:r>
              <a:rPr lang="vi-VN" sz="3600" dirty="0">
                <a:solidFill>
                  <a:srgbClr val="000000"/>
                </a:solidFill>
                <a:ea typeface="Calibri" panose="020F0502020204030204" pitchFamily="34" charset="0"/>
              </a:rPr>
              <a:t>= </a:t>
            </a:r>
            <a:r>
              <a:rPr lang="vi-VN" sz="3600" b="1" dirty="0" smtClean="0">
                <a:solidFill>
                  <a:srgbClr val="000000"/>
                </a:solidFill>
                <a:ea typeface="Calibri" panose="020F0502020204030204" pitchFamily="34" charset="0"/>
              </a:rPr>
              <a:t>2</a:t>
            </a:r>
            <a:r>
              <a:rPr lang="en-US" sz="3600" b="1" baseline="30000" dirty="0" smtClean="0">
                <a:solidFill>
                  <a:srgbClr val="000000"/>
                </a:solidFill>
                <a:ea typeface="Calibri" panose="020F0502020204030204" pitchFamily="34" charset="0"/>
              </a:rPr>
              <a:t>7</a:t>
            </a:r>
            <a:r>
              <a:rPr lang="vi-VN" sz="3600" b="1" dirty="0" smtClean="0">
                <a:solidFill>
                  <a:srgbClr val="000000"/>
                </a:solidFill>
                <a:ea typeface="Calibri" panose="020F0502020204030204" pitchFamily="34" charset="0"/>
              </a:rPr>
              <a:t>.5</a:t>
            </a:r>
            <a:r>
              <a:rPr lang="vi-VN" sz="3600" b="1" baseline="30000" dirty="0" smtClean="0">
                <a:solidFill>
                  <a:srgbClr val="000000"/>
                </a:solidFill>
                <a:ea typeface="Calibri" panose="020F0502020204030204" pitchFamily="34" charset="0"/>
              </a:rPr>
              <a:t>2</a:t>
            </a:r>
            <a:endParaRPr lang="en-US" sz="3600" b="1" dirty="0">
              <a:solidFill>
                <a:srgbClr val="000000"/>
              </a:solidFill>
              <a:ea typeface="Calibri" panose="020F0502020204030204" pitchFamily="34" charset="0"/>
            </a:endParaRPr>
          </a:p>
        </p:txBody>
      </p:sp>
    </p:spTree>
    <p:extLst>
      <p:ext uri="{BB962C8B-B14F-4D97-AF65-F5344CB8AC3E}">
        <p14:creationId xmlns:p14="http://schemas.microsoft.com/office/powerpoint/2010/main" val="1870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1+#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1+#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1+#ppt_w/2"/>
                                          </p:val>
                                        </p:tav>
                                        <p:tav tm="100000">
                                          <p:val>
                                            <p:strVal val="#ppt_x"/>
                                          </p:val>
                                        </p:tav>
                                      </p:tavLst>
                                    </p:anim>
                                    <p:anim calcmode="lin" valueType="num">
                                      <p:cBhvr additive="base">
                                        <p:cTn id="51"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1+#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9" grpId="0"/>
      <p:bldP spid="7" grpId="0"/>
      <p:bldP spid="18" grpId="0"/>
      <p:bldP spid="24" grpId="0"/>
      <p:bldP spid="25"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1075"/>
          <a:stretch>
            <a:fillRect/>
          </a:stretch>
        </p:blipFill>
        <p:spPr>
          <a:xfrm flipH="1">
            <a:off x="4495800" y="9747"/>
            <a:ext cx="9259532" cy="1905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82000" y="-2244855"/>
            <a:ext cx="1831436" cy="261633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048000" y="-1791664"/>
            <a:ext cx="531124" cy="560688"/>
          </a:xfrm>
          <a:prstGeom prst="rect">
            <a:avLst/>
          </a:prstGeom>
        </p:spPr>
      </p:pic>
      <p:pic>
        <p:nvPicPr>
          <p:cNvPr id="30" name="Picture 3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9"/>
              </a:ext>
            </a:extLst>
          </a:blip>
          <a:srcRect/>
          <a:stretch>
            <a:fillRect/>
          </a:stretch>
        </p:blipFill>
        <p:spPr>
          <a:xfrm>
            <a:off x="3888446" y="-1230976"/>
            <a:ext cx="607354" cy="588581"/>
          </a:xfrm>
          <a:prstGeom prst="rect">
            <a:avLst/>
          </a:prstGeom>
        </p:spPr>
      </p:pic>
      <p:sp>
        <p:nvSpPr>
          <p:cNvPr id="37" name="TextBox 36"/>
          <p:cNvSpPr txBox="1"/>
          <p:nvPr/>
        </p:nvSpPr>
        <p:spPr>
          <a:xfrm>
            <a:off x="7010400" y="454415"/>
            <a:ext cx="503941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VẬN</a:t>
            </a:r>
            <a:r>
              <a:rPr kumimoji="0" lang="en-US" sz="6000" b="1" i="1" u="none" strike="noStrike" kern="1200" cap="none" spc="0" normalizeH="0" noProof="0" dirty="0" smtClean="0">
                <a:ln>
                  <a:noFill/>
                </a:ln>
                <a:solidFill>
                  <a:srgbClr val="C00000"/>
                </a:solidFill>
                <a:effectLst/>
                <a:uLnTx/>
                <a:uFillTx/>
                <a:latin typeface="Arial" panose="020B0604020202020204" pitchFamily="34" charset="0"/>
                <a:ea typeface="+mn-ea"/>
                <a:cs typeface="Arial" panose="020B0604020202020204" pitchFamily="34" charset="0"/>
              </a:rPr>
              <a:t> DỤNG</a:t>
            </a:r>
            <a:endParaRPr kumimoji="0" lang="vi-VN" sz="6000" b="1" i="1"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1409700" y="2243723"/>
            <a:ext cx="13944600" cy="646331"/>
          </a:xfrm>
          <a:prstGeom prst="rect">
            <a:avLst/>
          </a:prstGeom>
          <a:noFill/>
        </p:spPr>
        <p:txBody>
          <a:bodyPr wrap="square" rtlCol="0">
            <a:spAutoFit/>
          </a:bodyPr>
          <a:lstStyle/>
          <a:p>
            <a:pPr algn="ctr"/>
            <a:r>
              <a:rPr lang="en-US" sz="3600" b="1" dirty="0" smtClean="0">
                <a:solidFill>
                  <a:srgbClr val="002060"/>
                </a:solidFill>
                <a:latin typeface="Arial" panose="020B0604020202020204" pitchFamily="34" charset="0"/>
                <a:cs typeface="Arial" panose="020B0604020202020204" pitchFamily="34" charset="0"/>
              </a:rPr>
              <a:t>4.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tự</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a:t>
            </a:r>
            <a:endParaRPr lang="vi-VN" sz="3600" dirty="0" err="1" smtClean="0">
              <a:latin typeface="Arial" panose="020B0604020202020204" pitchFamily="34" charset="0"/>
              <a:cs typeface="Arial" panose="020B0604020202020204" pitchFamily="34" charset="0"/>
            </a:endParaRPr>
          </a:p>
        </p:txBody>
      </p:sp>
      <p:sp>
        <p:nvSpPr>
          <p:cNvPr id="39" name="TextBox 38"/>
          <p:cNvSpPr txBox="1"/>
          <p:nvPr/>
        </p:nvSpPr>
        <p:spPr>
          <a:xfrm>
            <a:off x="8610600" y="3161357"/>
            <a:ext cx="1371600" cy="646331"/>
          </a:xfrm>
          <a:prstGeom prst="rect">
            <a:avLst/>
          </a:prstGeom>
          <a:noFill/>
        </p:spPr>
        <p:txBody>
          <a:bodyPr wrap="square" rtlCol="0">
            <a:spAutoFit/>
          </a:bodyPr>
          <a:lstStyle/>
          <a:p>
            <a:r>
              <a:rPr lang="en-US" sz="3600" b="1" i="1" u="sng" dirty="0" err="1" smtClean="0">
                <a:latin typeface="Arial" panose="020B0604020202020204" pitchFamily="34" charset="0"/>
                <a:cs typeface="Arial" panose="020B0604020202020204" pitchFamily="34" charset="0"/>
              </a:rPr>
              <a:t>Giải</a:t>
            </a:r>
            <a:r>
              <a:rPr lang="en-US" sz="3600" b="1" i="1" u="sng" dirty="0" smtClean="0">
                <a:latin typeface="Arial" panose="020B0604020202020204" pitchFamily="34" charset="0"/>
                <a:cs typeface="Arial" panose="020B0604020202020204" pitchFamily="34" charset="0"/>
              </a:rPr>
              <a:t>:</a:t>
            </a:r>
            <a:endParaRPr lang="vi-VN" sz="3600" b="1" i="1" u="sng" dirty="0" err="1" smtClean="0">
              <a:latin typeface="Arial" panose="020B0604020202020204" pitchFamily="34" charset="0"/>
              <a:cs typeface="Arial" panose="020B0604020202020204" pitchFamily="34" charset="0"/>
            </a:endParaRPr>
          </a:p>
        </p:txBody>
      </p:sp>
      <p:sp>
        <p:nvSpPr>
          <p:cNvPr id="40" name="Rectangle 39"/>
          <p:cNvSpPr/>
          <p:nvPr/>
        </p:nvSpPr>
        <p:spPr>
          <a:xfrm>
            <a:off x="1681508" y="3898058"/>
            <a:ext cx="15697200" cy="916276"/>
          </a:xfrm>
          <a:prstGeom prst="rect">
            <a:avLst/>
          </a:prstGeom>
        </p:spPr>
        <p:txBody>
          <a:bodyPr wrap="square">
            <a:spAutoFit/>
          </a:bodyPr>
          <a:lstStyle/>
          <a:p>
            <a:pPr algn="just">
              <a:lnSpc>
                <a:spcPct val="150000"/>
              </a:lnSpc>
            </a:pPr>
            <a:r>
              <a:rPr lang="vi-VN" sz="4000" dirty="0">
                <a:solidFill>
                  <a:srgbClr val="000000"/>
                </a:solidFill>
                <a:ea typeface="Calibri" panose="020F0502020204030204" pitchFamily="34" charset="0"/>
              </a:rPr>
              <a:t>2 số tự nhiên mà mỗi số đó có đúng 3 ước nguyên tố là: </a:t>
            </a:r>
            <a:endParaRPr lang="en-US" sz="4000" dirty="0">
              <a:solidFill>
                <a:srgbClr val="000000"/>
              </a:solidFill>
              <a:ea typeface="Calibri" panose="020F0502020204030204" pitchFamily="34" charset="0"/>
            </a:endParaRPr>
          </a:p>
        </p:txBody>
      </p:sp>
      <p:sp>
        <p:nvSpPr>
          <p:cNvPr id="41" name="Rectangle 40"/>
          <p:cNvSpPr/>
          <p:nvPr/>
        </p:nvSpPr>
        <p:spPr>
          <a:xfrm>
            <a:off x="1943100" y="4981105"/>
            <a:ext cx="12877800" cy="916276"/>
          </a:xfrm>
          <a:prstGeom prst="rect">
            <a:avLst/>
          </a:prstGeom>
        </p:spPr>
        <p:txBody>
          <a:bodyPr wrap="square">
            <a:spAutoFit/>
          </a:bodyPr>
          <a:lstStyle/>
          <a:p>
            <a:pPr algn="just">
              <a:lnSpc>
                <a:spcPct val="150000"/>
              </a:lnSpc>
            </a:pPr>
            <a:r>
              <a:rPr lang="vi-VN" sz="4000" dirty="0">
                <a:solidFill>
                  <a:srgbClr val="000000"/>
                </a:solidFill>
                <a:ea typeface="Calibri" panose="020F0502020204030204" pitchFamily="34" charset="0"/>
              </a:rPr>
              <a:t>+ 30 có đúng 3 ước nguyên tố là: 2; 3; 5</a:t>
            </a:r>
            <a:r>
              <a:rPr lang="vi-VN" sz="4000" dirty="0" smtClean="0">
                <a:solidFill>
                  <a:srgbClr val="000000"/>
                </a:solidFill>
                <a:ea typeface="Calibri" panose="020F0502020204030204" pitchFamily="34" charset="0"/>
              </a:rPr>
              <a:t>.</a:t>
            </a:r>
            <a:endParaRPr lang="en-US" sz="4000" dirty="0">
              <a:solidFill>
                <a:srgbClr val="000000"/>
              </a:solidFill>
              <a:ea typeface="Calibri" panose="020F0502020204030204" pitchFamily="34" charset="0"/>
            </a:endParaRPr>
          </a:p>
        </p:txBody>
      </p:sp>
      <p:sp>
        <p:nvSpPr>
          <p:cNvPr id="43" name="Rectangle 42"/>
          <p:cNvSpPr/>
          <p:nvPr/>
        </p:nvSpPr>
        <p:spPr>
          <a:xfrm>
            <a:off x="1951960" y="6077879"/>
            <a:ext cx="12877800" cy="916276"/>
          </a:xfrm>
          <a:prstGeom prst="rect">
            <a:avLst/>
          </a:prstGeom>
        </p:spPr>
        <p:txBody>
          <a:bodyPr wrap="square">
            <a:spAutoFit/>
          </a:bodyPr>
          <a:lstStyle/>
          <a:p>
            <a:pPr algn="just">
              <a:lnSpc>
                <a:spcPct val="150000"/>
              </a:lnSpc>
            </a:pPr>
            <a:r>
              <a:rPr lang="vi-VN" sz="4000" dirty="0">
                <a:solidFill>
                  <a:srgbClr val="000000"/>
                </a:solidFill>
                <a:ea typeface="Calibri" panose="020F0502020204030204" pitchFamily="34" charset="0"/>
              </a:rPr>
              <a:t>+ 385 có đúng 3 ước nguyên tố là: 5, 7, </a:t>
            </a:r>
            <a:r>
              <a:rPr lang="vi-VN" sz="4000" dirty="0" smtClean="0">
                <a:solidFill>
                  <a:srgbClr val="000000"/>
                </a:solidFill>
                <a:ea typeface="Calibri" panose="020F0502020204030204" pitchFamily="34" charset="0"/>
              </a:rPr>
              <a:t>11.</a:t>
            </a:r>
            <a:endParaRPr lang="en-US" sz="4000" dirty="0">
              <a:solidFill>
                <a:srgbClr val="000000"/>
              </a:solidFill>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0-#ppt_w/2"/>
                                          </p:val>
                                        </p:tav>
                                        <p:tav tm="100000">
                                          <p:val>
                                            <p:strVal val="#ppt_x"/>
                                          </p:val>
                                        </p:tav>
                                      </p:tavLst>
                                    </p:anim>
                                    <p:anim calcmode="lin" valueType="num">
                                      <p:cBhvr additive="base">
                                        <p:cTn id="29"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5676900" y="441281"/>
            <a:ext cx="7962900" cy="124649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defTabSz="1371600"/>
            <a:r>
              <a:rPr lang="en-US" sz="7500" b="1" dirty="0">
                <a:solidFill>
                  <a:prstClr val="white"/>
                </a:solidFill>
                <a:latin typeface="Arial" panose="020B0604020202020204" pitchFamily="34" charset="0"/>
                <a:cs typeface="Arial" panose="020B0604020202020204" pitchFamily="34" charset="0"/>
              </a:rPr>
              <a:t>HỘP QUÀ BÍ ẨN</a:t>
            </a:r>
          </a:p>
        </p:txBody>
      </p:sp>
      <p:sp>
        <p:nvSpPr>
          <p:cNvPr id="4" name="Oval 3"/>
          <p:cNvSpPr/>
          <p:nvPr/>
        </p:nvSpPr>
        <p:spPr>
          <a:xfrm>
            <a:off x="4572000" y="2171700"/>
            <a:ext cx="9715500" cy="5486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5" name="TextBox 4"/>
          <p:cNvSpPr txBox="1"/>
          <p:nvPr/>
        </p:nvSpPr>
        <p:spPr>
          <a:xfrm>
            <a:off x="5586412" y="3268295"/>
            <a:ext cx="7824788" cy="3293209"/>
          </a:xfrm>
          <a:prstGeom prst="rect">
            <a:avLst/>
          </a:prstGeom>
          <a:noFill/>
        </p:spPr>
        <p:txBody>
          <a:bodyPr wrap="square" rtlCol="0">
            <a:spAutoFit/>
          </a:bodyPr>
          <a:lstStyle/>
          <a:p>
            <a:pPr algn="just" defTabSz="1371600">
              <a:lnSpc>
                <a:spcPct val="130000"/>
              </a:lnSpc>
            </a:pPr>
            <a:r>
              <a:rPr lang="en-US" sz="4000" dirty="0" err="1">
                <a:solidFill>
                  <a:prstClr val="black"/>
                </a:solidFill>
                <a:latin typeface="Arial" panose="020B0604020202020204" pitchFamily="34" charset="0"/>
                <a:cs typeface="Arial" panose="020B0604020202020204" pitchFamily="34" charset="0"/>
              </a:rPr>
              <a:t>Trong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mỗi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hộp</a:t>
            </a:r>
            <a:r>
              <a:rPr lang="en-US" sz="4000" dirty="0">
                <a:solidFill>
                  <a:prstClr val="black"/>
                </a:solidFill>
                <a:latin typeface="Arial" panose="020B0604020202020204" pitchFamily="34" charset="0"/>
                <a:cs typeface="Arial" panose="020B0604020202020204" pitchFamily="34" charset="0"/>
              </a:rPr>
              <a:t> quà </a:t>
            </a:r>
            <a:r>
              <a:rPr lang="en-US" sz="4000" dirty="0" err="1">
                <a:solidFill>
                  <a:prstClr val="black"/>
                </a:solidFill>
                <a:latin typeface="Arial" panose="020B0604020202020204" pitchFamily="34" charset="0"/>
                <a:cs typeface="Arial" panose="020B0604020202020204" pitchFamily="34" charset="0"/>
              </a:rPr>
              <a:t>ẩn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chứng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một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sô</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điểm</a:t>
            </a:r>
            <a:r>
              <a:rPr lang="en-US" sz="4000" dirty="0">
                <a:solidFill>
                  <a:prstClr val="black"/>
                </a:solidFill>
                <a:latin typeface="Arial" panose="020B0604020202020204" pitchFamily="34" charset="0"/>
                <a:cs typeface="Arial" panose="020B0604020202020204" pitchFamily="34" charset="0"/>
              </a:rPr>
              <a:t> bí </a:t>
            </a:r>
            <a:r>
              <a:rPr lang="en-US" sz="4000" dirty="0" err="1">
                <a:solidFill>
                  <a:prstClr val="black"/>
                </a:solidFill>
                <a:latin typeface="Arial" panose="020B0604020202020204" pitchFamily="34" charset="0"/>
                <a:cs typeface="Arial" panose="020B0604020202020204" pitchFamily="34" charset="0"/>
              </a:rPr>
              <a:t>ấn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Các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hãy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đúng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các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đê</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nhận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vê</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phần</a:t>
            </a:r>
            <a:r>
              <a:rPr lang="en-US" sz="4000" dirty="0">
                <a:solidFill>
                  <a:prstClr val="black"/>
                </a:solidFill>
                <a:latin typeface="Arial" panose="020B0604020202020204" pitchFamily="34" charset="0"/>
                <a:cs typeface="Arial" panose="020B0604020202020204" pitchFamily="34" charset="0"/>
              </a:rPr>
              <a:t> quà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mình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nhe</a:t>
            </a:r>
            <a:r>
              <a:rPr lang="en-US" sz="4000" dirty="0">
                <a:solidFill>
                  <a:prstClr val="black"/>
                </a:solidFill>
                <a:latin typeface="Arial" panose="020B0604020202020204" pitchFamily="34" charset="0"/>
                <a:cs typeface="Arial" panose="020B0604020202020204" pitchFamily="34" charset="0"/>
              </a:rPr>
              <a:t>́.</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7589" y="212681"/>
            <a:ext cx="457200" cy="457200"/>
          </a:xfrm>
          <a:prstGeom prst="rect">
            <a:avLst/>
          </a:prstGeom>
        </p:spPr>
      </p:pic>
    </p:spTree>
    <p:extLst>
      <p:ext uri="{BB962C8B-B14F-4D97-AF65-F5344CB8AC3E}">
        <p14:creationId xmlns:p14="http://schemas.microsoft.com/office/powerpoint/2010/main" val="131808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12007">
            <a:off x="-1253070" y="6222228"/>
            <a:ext cx="2506139" cy="607214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6868972" y="5820126"/>
            <a:ext cx="2838056" cy="687634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458571" y="-515383"/>
            <a:ext cx="3601458" cy="312626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2029" y="-515383"/>
            <a:ext cx="3601458" cy="3126266"/>
          </a:xfrm>
          <a:prstGeom prst="rect">
            <a:avLst/>
          </a:prstGeom>
        </p:spPr>
      </p:pic>
      <p:pic>
        <p:nvPicPr>
          <p:cNvPr id="12" name="Picture 11"/>
          <p:cNvPicPr>
            <a:picLocks noChangeAspect="1"/>
          </p:cNvPicPr>
          <p:nvPr/>
        </p:nvPicPr>
        <p:blipFill>
          <a:blip r:embed="rId16">
            <a:clrChange>
              <a:clrFrom>
                <a:srgbClr val="FFFFFF"/>
              </a:clrFrom>
              <a:clrTo>
                <a:srgbClr val="FFFFFF">
                  <a:alpha val="0"/>
                </a:srgbClr>
              </a:clrTo>
            </a:clrChange>
          </a:blip>
          <a:stretch>
            <a:fillRect/>
          </a:stretch>
        </p:blipFill>
        <p:spPr>
          <a:xfrm>
            <a:off x="11614075" y="1767628"/>
            <a:ext cx="6029325" cy="5353050"/>
          </a:xfrm>
          <a:prstGeom prst="rect">
            <a:avLst/>
          </a:prstGeom>
        </p:spPr>
      </p:pic>
      <p:sp>
        <p:nvSpPr>
          <p:cNvPr id="15" name="Sun 14"/>
          <p:cNvSpPr/>
          <p:nvPr/>
        </p:nvSpPr>
        <p:spPr>
          <a:xfrm>
            <a:off x="-47675" y="0"/>
            <a:ext cx="1573275" cy="152400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Cloud Callout 15"/>
          <p:cNvSpPr/>
          <p:nvPr/>
        </p:nvSpPr>
        <p:spPr>
          <a:xfrm>
            <a:off x="1225241" y="1145827"/>
            <a:ext cx="8289710" cy="3581400"/>
          </a:xfrm>
          <a:prstGeom prst="cloudCallout">
            <a:avLst>
              <a:gd name="adj1" fmla="val 42528"/>
              <a:gd name="adj2" fmla="val 8565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i="1" dirty="0" err="1" smtClean="0">
                <a:solidFill>
                  <a:srgbClr val="002060"/>
                </a:solidFill>
                <a:latin typeface="Arial" panose="020B0604020202020204" pitchFamily="34" charset="0"/>
                <a:cs typeface="Arial" panose="020B0604020202020204" pitchFamily="34" charset="0"/>
              </a:rPr>
              <a:t>Làm</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thế</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nào</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để</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viết</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số</a:t>
            </a:r>
            <a:r>
              <a:rPr lang="en-US" sz="3200" b="1" i="1" dirty="0" smtClean="0">
                <a:solidFill>
                  <a:srgbClr val="002060"/>
                </a:solidFill>
                <a:latin typeface="Arial" panose="020B0604020202020204" pitchFamily="34" charset="0"/>
                <a:cs typeface="Arial" panose="020B0604020202020204" pitchFamily="34" charset="0"/>
              </a:rPr>
              <a:t> 120 </a:t>
            </a:r>
            <a:r>
              <a:rPr lang="en-US" sz="3200" b="1" i="1" dirty="0" err="1" smtClean="0">
                <a:solidFill>
                  <a:srgbClr val="002060"/>
                </a:solidFill>
                <a:latin typeface="Arial" panose="020B0604020202020204" pitchFamily="34" charset="0"/>
                <a:cs typeface="Arial" panose="020B0604020202020204" pitchFamily="34" charset="0"/>
              </a:rPr>
              <a:t>thành</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tích</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của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các</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thừa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số</a:t>
            </a:r>
            <a:r>
              <a:rPr lang="en-US" sz="3200" b="1" i="1" dirty="0" smtClean="0">
                <a:solidFill>
                  <a:srgbClr val="002060"/>
                </a:solidFill>
                <a:latin typeface="Arial" panose="020B0604020202020204" pitchFamily="34" charset="0"/>
                <a:cs typeface="Arial" panose="020B0604020202020204" pitchFamily="34" charset="0"/>
              </a:rPr>
              <a:t> 120 </a:t>
            </a:r>
            <a:r>
              <a:rPr lang="en-US" sz="3200" b="1" i="1" dirty="0" err="1" smtClean="0">
                <a:solidFill>
                  <a:srgbClr val="002060"/>
                </a:solidFill>
                <a:latin typeface="Arial" panose="020B0604020202020204" pitchFamily="34" charset="0"/>
                <a:cs typeface="Arial" panose="020B0604020202020204" pitchFamily="34" charset="0"/>
              </a:rPr>
              <a:t>thành</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tích</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của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các</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thừa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số</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nguyên</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tố</a:t>
            </a:r>
            <a:r>
              <a:rPr lang="en-US" sz="3200" b="1" i="1" dirty="0" smtClean="0">
                <a:solidFill>
                  <a:srgbClr val="002060"/>
                </a:solidFill>
                <a:latin typeface="Arial" panose="020B0604020202020204" pitchFamily="34" charset="0"/>
                <a:cs typeface="Arial" panose="020B0604020202020204" pitchFamily="34" charset="0"/>
              </a:rPr>
              <a:t>?</a:t>
            </a:r>
            <a:endParaRPr lang="vi-VN" sz="3200" b="1" i="1" dirty="0">
              <a:solidFill>
                <a:srgbClr val="002060"/>
              </a:solidFill>
              <a:latin typeface="Arial" panose="020B0604020202020204" pitchFamily="34" charset="0"/>
              <a:cs typeface="Arial" panose="020B0604020202020204" pitchFamily="34" charset="0"/>
            </a:endParaRPr>
          </a:p>
        </p:txBody>
      </p:sp>
      <p:grpSp>
        <p:nvGrpSpPr>
          <p:cNvPr id="19" name="Group 18"/>
          <p:cNvGrpSpPr/>
          <p:nvPr/>
        </p:nvGrpSpPr>
        <p:grpSpPr>
          <a:xfrm>
            <a:off x="8315575" y="5350073"/>
            <a:ext cx="3145536" cy="5287589"/>
            <a:chOff x="8315575" y="5350073"/>
            <a:chExt cx="3145536" cy="5287589"/>
          </a:xfrm>
        </p:grpSpPr>
        <p:pic>
          <p:nvPicPr>
            <p:cNvPr id="13" name="Picture 12"/>
            <p:cNvPicPr>
              <a:picLocks noChangeAspect="1"/>
            </p:cNvPicPr>
            <p:nvPr/>
          </p:nvPicPr>
          <p:blipFill>
            <a:blip r:embed="rId17">
              <a:clrChange>
                <a:clrFrom>
                  <a:srgbClr val="FFFFFF"/>
                </a:clrFrom>
                <a:clrTo>
                  <a:srgbClr val="FFFFFF">
                    <a:alpha val="0"/>
                  </a:srgbClr>
                </a:clrTo>
              </a:clrChange>
            </a:blip>
            <a:stretch>
              <a:fillRect/>
            </a:stretch>
          </p:blipFill>
          <p:spPr>
            <a:xfrm flipH="1">
              <a:off x="8315575" y="5675717"/>
              <a:ext cx="3145536" cy="4961945"/>
            </a:xfrm>
            <a:prstGeom prst="rect">
              <a:avLst/>
            </a:prstGeom>
          </p:spPr>
        </p:pic>
        <p:pic>
          <p:nvPicPr>
            <p:cNvPr id="18" name="Picture 17"/>
            <p:cNvPicPr>
              <a:picLocks noChangeAspect="1"/>
            </p:cNvPicPr>
            <p:nvPr/>
          </p:nvPicPr>
          <p:blipFill>
            <a:blip r:embed="rId18">
              <a:clrChange>
                <a:clrFrom>
                  <a:srgbClr val="FFFFFF"/>
                </a:clrFrom>
                <a:clrTo>
                  <a:srgbClr val="FFFFFF">
                    <a:alpha val="0"/>
                  </a:srgbClr>
                </a:clrTo>
              </a:clrChange>
            </a:blip>
            <a:stretch>
              <a:fillRect/>
            </a:stretch>
          </p:blipFill>
          <p:spPr>
            <a:xfrm>
              <a:off x="9272958" y="5350073"/>
              <a:ext cx="621797" cy="85351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25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2519968" y="1215737"/>
            <a:ext cx="2976824" cy="27432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270299" y="1189427"/>
            <a:ext cx="3002670" cy="2826327"/>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2069042" y="1226127"/>
            <a:ext cx="2857500" cy="2920512"/>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621192" y="5439646"/>
            <a:ext cx="2774373" cy="2748566"/>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5364" y="5270877"/>
            <a:ext cx="3086100" cy="3086100"/>
          </a:xfrm>
          <a:prstGeom prst="rect">
            <a:avLst/>
          </a:prstGeom>
        </p:spPr>
      </p:pic>
      <p:pic>
        <p:nvPicPr>
          <p:cNvPr id="9" name="q6">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12069042" y="5247587"/>
            <a:ext cx="2779167" cy="3089618"/>
          </a:xfrm>
          <a:prstGeom prst="rect">
            <a:avLst/>
          </a:prstGeom>
        </p:spPr>
      </p:pic>
      <p:sp>
        <p:nvSpPr>
          <p:cNvPr id="10" name="Oval 9"/>
          <p:cNvSpPr/>
          <p:nvPr/>
        </p:nvSpPr>
        <p:spPr>
          <a:xfrm>
            <a:off x="2621192" y="1844386"/>
            <a:ext cx="2541917" cy="16989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3600">
              <a:solidFill>
                <a:prstClr val="black"/>
              </a:solidFill>
              <a:latin typeface="Arial" panose="020B0604020202020204" pitchFamily="34" charset="0"/>
              <a:cs typeface="Arial" panose="020B0604020202020204" pitchFamily="34" charset="0"/>
            </a:endParaRPr>
          </a:p>
        </p:txBody>
      </p:sp>
      <p:sp>
        <p:nvSpPr>
          <p:cNvPr id="11" name="Oval 10"/>
          <p:cNvSpPr/>
          <p:nvPr/>
        </p:nvSpPr>
        <p:spPr>
          <a:xfrm>
            <a:off x="12219308" y="6070976"/>
            <a:ext cx="2433215" cy="180667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371600"/>
            <a:endParaRPr lang="en-US" sz="3600">
              <a:solidFill>
                <a:prstClr val="black"/>
              </a:solidFill>
              <a:latin typeface="Arial" panose="020B0604020202020204" pitchFamily="34" charset="0"/>
              <a:cs typeface="Arial" panose="020B0604020202020204" pitchFamily="34" charset="0"/>
            </a:endParaRPr>
          </a:p>
        </p:txBody>
      </p:sp>
      <p:sp>
        <p:nvSpPr>
          <p:cNvPr id="12" name="Oval 11"/>
          <p:cNvSpPr/>
          <p:nvPr/>
        </p:nvSpPr>
        <p:spPr>
          <a:xfrm>
            <a:off x="7860935" y="6176228"/>
            <a:ext cx="2412033" cy="170142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371600"/>
            <a:endParaRPr lang="en-US" sz="3600">
              <a:solidFill>
                <a:prstClr val="black"/>
              </a:solidFill>
              <a:latin typeface="Arial" panose="020B0604020202020204" pitchFamily="34" charset="0"/>
              <a:cs typeface="Arial" panose="020B0604020202020204" pitchFamily="34" charset="0"/>
            </a:endParaRPr>
          </a:p>
        </p:txBody>
      </p:sp>
      <p:sp>
        <p:nvSpPr>
          <p:cNvPr id="13" name="Oval 12"/>
          <p:cNvSpPr/>
          <p:nvPr/>
        </p:nvSpPr>
        <p:spPr>
          <a:xfrm>
            <a:off x="2853646" y="6070977"/>
            <a:ext cx="2541920" cy="181572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3600">
              <a:solidFill>
                <a:prstClr val="black"/>
              </a:solidFill>
              <a:latin typeface="Arial" panose="020B0604020202020204" pitchFamily="34" charset="0"/>
              <a:cs typeface="Arial" panose="020B0604020202020204" pitchFamily="34" charset="0"/>
            </a:endParaRPr>
          </a:p>
        </p:txBody>
      </p:sp>
      <p:sp>
        <p:nvSpPr>
          <p:cNvPr id="14" name="Oval 13"/>
          <p:cNvSpPr/>
          <p:nvPr/>
        </p:nvSpPr>
        <p:spPr>
          <a:xfrm>
            <a:off x="12219308" y="1810613"/>
            <a:ext cx="2583483" cy="189634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3600">
              <a:solidFill>
                <a:prstClr val="black"/>
              </a:solidFill>
              <a:latin typeface="Arial" panose="020B0604020202020204" pitchFamily="34" charset="0"/>
              <a:cs typeface="Arial" panose="020B0604020202020204" pitchFamily="34" charset="0"/>
            </a:endParaRPr>
          </a:p>
        </p:txBody>
      </p:sp>
      <p:sp>
        <p:nvSpPr>
          <p:cNvPr id="15" name="Oval 14"/>
          <p:cNvSpPr/>
          <p:nvPr/>
        </p:nvSpPr>
        <p:spPr>
          <a:xfrm>
            <a:off x="7270297" y="1810612"/>
            <a:ext cx="2816678" cy="162617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371600"/>
            <a:endParaRPr lang="en-US" sz="360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2984285" y="2305280"/>
            <a:ext cx="1848411" cy="646331"/>
          </a:xfrm>
          <a:prstGeom prst="rect">
            <a:avLst/>
          </a:prstGeom>
          <a:noFill/>
        </p:spPr>
        <p:txBody>
          <a:bodyPr wrap="square" rtlCol="0">
            <a:spAutoFit/>
          </a:bodyPr>
          <a:lstStyle/>
          <a:p>
            <a:pPr defTabSz="1371600"/>
            <a:r>
              <a:rPr lang="en-US" sz="3600" dirty="0">
                <a:solidFill>
                  <a:prstClr val="black"/>
                </a:solidFill>
                <a:latin typeface="Arial" panose="020B0604020202020204" pitchFamily="34" charset="0"/>
                <a:cs typeface="Arial" panose="020B0604020202020204" pitchFamily="34" charset="0"/>
              </a:rPr>
              <a:t>50 </a:t>
            </a:r>
            <a:r>
              <a:rPr lang="en-US" sz="3600" dirty="0" err="1">
                <a:solidFill>
                  <a:prstClr val="black"/>
                </a:solidFill>
                <a:latin typeface="Arial" panose="020B0604020202020204" pitchFamily="34" charset="0"/>
                <a:cs typeface="Arial" panose="020B0604020202020204" pitchFamily="34" charset="0"/>
              </a:rPr>
              <a:t>điểm</a:t>
            </a:r>
            <a:endParaRPr lang="en-US" sz="36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12444782" y="6683201"/>
            <a:ext cx="2132534" cy="646331"/>
          </a:xfrm>
          <a:prstGeom prst="rect">
            <a:avLst/>
          </a:prstGeom>
          <a:noFill/>
        </p:spPr>
        <p:txBody>
          <a:bodyPr wrap="square" rtlCol="0">
            <a:spAutoFit/>
          </a:bodyPr>
          <a:lstStyle/>
          <a:p>
            <a:pPr defTabSz="1371600"/>
            <a:r>
              <a:rPr lang="en-US" sz="3600">
                <a:solidFill>
                  <a:prstClr val="black"/>
                </a:solidFill>
                <a:latin typeface="Arial" panose="020B0604020202020204" pitchFamily="34" charset="0"/>
                <a:cs typeface="Arial" panose="020B0604020202020204" pitchFamily="34" charset="0"/>
              </a:rPr>
              <a:t>70 điểm</a:t>
            </a:r>
          </a:p>
        </p:txBody>
      </p:sp>
      <p:sp>
        <p:nvSpPr>
          <p:cNvPr id="18" name="TextBox 17"/>
          <p:cNvSpPr txBox="1"/>
          <p:nvPr/>
        </p:nvSpPr>
        <p:spPr>
          <a:xfrm>
            <a:off x="8086724" y="6683201"/>
            <a:ext cx="2000252" cy="646331"/>
          </a:xfrm>
          <a:prstGeom prst="rect">
            <a:avLst/>
          </a:prstGeom>
          <a:noFill/>
        </p:spPr>
        <p:txBody>
          <a:bodyPr wrap="square" rtlCol="0">
            <a:spAutoFit/>
          </a:bodyPr>
          <a:lstStyle/>
          <a:p>
            <a:pPr defTabSz="1371600"/>
            <a:r>
              <a:rPr lang="en-US" sz="3600">
                <a:solidFill>
                  <a:prstClr val="black"/>
                </a:solidFill>
                <a:latin typeface="Arial" panose="020B0604020202020204" pitchFamily="34" charset="0"/>
                <a:cs typeface="Arial" panose="020B0604020202020204" pitchFamily="34" charset="0"/>
              </a:rPr>
              <a:t>90 điểm</a:t>
            </a:r>
          </a:p>
        </p:txBody>
      </p:sp>
      <p:sp>
        <p:nvSpPr>
          <p:cNvPr id="19" name="TextBox 18"/>
          <p:cNvSpPr txBox="1"/>
          <p:nvPr/>
        </p:nvSpPr>
        <p:spPr>
          <a:xfrm>
            <a:off x="3164789" y="6680692"/>
            <a:ext cx="2083379" cy="646331"/>
          </a:xfrm>
          <a:prstGeom prst="rect">
            <a:avLst/>
          </a:prstGeom>
          <a:noFill/>
        </p:spPr>
        <p:txBody>
          <a:bodyPr wrap="square" rtlCol="0">
            <a:spAutoFit/>
          </a:bodyPr>
          <a:lstStyle/>
          <a:p>
            <a:pPr defTabSz="1371600"/>
            <a:r>
              <a:rPr lang="en-US" sz="3600">
                <a:solidFill>
                  <a:prstClr val="black"/>
                </a:solidFill>
                <a:latin typeface="Arial" panose="020B0604020202020204" pitchFamily="34" charset="0"/>
                <a:cs typeface="Arial" panose="020B0604020202020204" pitchFamily="34" charset="0"/>
              </a:rPr>
              <a:t>40 điểm</a:t>
            </a:r>
          </a:p>
        </p:txBody>
      </p:sp>
      <p:sp>
        <p:nvSpPr>
          <p:cNvPr id="20" name="TextBox 19"/>
          <p:cNvSpPr txBox="1"/>
          <p:nvPr/>
        </p:nvSpPr>
        <p:spPr>
          <a:xfrm>
            <a:off x="12670256" y="2446307"/>
            <a:ext cx="2132535" cy="646331"/>
          </a:xfrm>
          <a:prstGeom prst="rect">
            <a:avLst/>
          </a:prstGeom>
          <a:noFill/>
        </p:spPr>
        <p:txBody>
          <a:bodyPr wrap="square" rtlCol="0">
            <a:spAutoFit/>
          </a:bodyPr>
          <a:lstStyle/>
          <a:p>
            <a:pPr defTabSz="1371600"/>
            <a:r>
              <a:rPr lang="en-US" sz="3600">
                <a:solidFill>
                  <a:prstClr val="black"/>
                </a:solidFill>
                <a:latin typeface="Arial" panose="020B0604020202020204" pitchFamily="34" charset="0"/>
                <a:cs typeface="Arial" panose="020B0604020202020204" pitchFamily="34" charset="0"/>
              </a:rPr>
              <a:t>90 điểm</a:t>
            </a:r>
          </a:p>
        </p:txBody>
      </p:sp>
      <p:sp>
        <p:nvSpPr>
          <p:cNvPr id="21" name="TextBox 20"/>
          <p:cNvSpPr txBox="1"/>
          <p:nvPr/>
        </p:nvSpPr>
        <p:spPr>
          <a:xfrm>
            <a:off x="7770101" y="2172247"/>
            <a:ext cx="1817067" cy="646331"/>
          </a:xfrm>
          <a:prstGeom prst="rect">
            <a:avLst/>
          </a:prstGeom>
          <a:noFill/>
        </p:spPr>
        <p:txBody>
          <a:bodyPr wrap="square" rtlCol="0">
            <a:spAutoFit/>
          </a:bodyPr>
          <a:lstStyle/>
          <a:p>
            <a:pPr defTabSz="1371600"/>
            <a:r>
              <a:rPr lang="en-US" sz="3600">
                <a:solidFill>
                  <a:prstClr val="black"/>
                </a:solidFill>
                <a:latin typeface="Arial" panose="020B0604020202020204" pitchFamily="34" charset="0"/>
                <a:cs typeface="Arial" panose="020B0604020202020204" pitchFamily="34" charset="0"/>
              </a:rPr>
              <a:t>60 điểm</a:t>
            </a:r>
          </a:p>
        </p:txBody>
      </p:sp>
      <p:sp>
        <p:nvSpPr>
          <p:cNvPr id="22" name="Rounded Rectangle 21">
            <a:hlinkClick r:id="rId19" action="ppaction://hlinksldjump"/>
          </p:cNvPr>
          <p:cNvSpPr/>
          <p:nvPr/>
        </p:nvSpPr>
        <p:spPr>
          <a:xfrm>
            <a:off x="16059150" y="0"/>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371600"/>
            <a:r>
              <a:rPr lang="en-US" sz="3600" dirty="0">
                <a:solidFill>
                  <a:srgbClr val="FF0000"/>
                </a:soli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82476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anim calcmode="lin" valueType="num">
                                      <p:cBhvr>
                                        <p:cTn id="96" dur="1000" fill="hold"/>
                                        <p:tgtEl>
                                          <p:spTgt spid="11"/>
                                        </p:tgtEl>
                                        <p:attrNameLst>
                                          <p:attrName>ppt_x</p:attrName>
                                        </p:attrNameLst>
                                      </p:cBhvr>
                                      <p:tavLst>
                                        <p:tav tm="0">
                                          <p:val>
                                            <p:strVal val="#ppt_x"/>
                                          </p:val>
                                        </p:tav>
                                        <p:tav tm="100000">
                                          <p:val>
                                            <p:strVal val="#ppt_x"/>
                                          </p:val>
                                        </p:tav>
                                      </p:tavLst>
                                    </p:anim>
                                    <p:anim calcmode="lin" valueType="num">
                                      <p:cBhvr>
                                        <p:cTn id="9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4000499" y="457200"/>
            <a:ext cx="8223887" cy="20853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371600"/>
            <a:endParaRPr lang="en-US" sz="440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3979719" y="1057869"/>
            <a:ext cx="8115300" cy="769441"/>
          </a:xfrm>
          <a:prstGeom prst="rect">
            <a:avLst/>
          </a:prstGeom>
          <a:noFill/>
        </p:spPr>
        <p:txBody>
          <a:bodyPr wrap="square" rtlCol="0">
            <a:spAutoFit/>
          </a:bodyPr>
          <a:lstStyle/>
          <a:p>
            <a:pPr algn="ctr" defTabSz="1371600"/>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nào</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sau</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đây</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là</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nguyên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tố</a:t>
            </a:r>
            <a:endParaRPr lang="en-US" sz="4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2971800" y="3683600"/>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149</a:t>
            </a:r>
            <a:endParaRPr lang="en-US" sz="4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971800" y="7886700"/>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D: </a:t>
            </a:r>
            <a:r>
              <a:rPr lang="en-US" sz="4400" dirty="0" smtClean="0">
                <a:solidFill>
                  <a:prstClr val="black"/>
                </a:solidFill>
                <a:latin typeface="Arial" panose="020B0604020202020204" pitchFamily="34" charset="0"/>
                <a:cs typeface="Arial" panose="020B0604020202020204" pitchFamily="34" charset="0"/>
              </a:rPr>
              <a:t>171</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971800" y="6400800"/>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C: </a:t>
            </a:r>
            <a:r>
              <a:rPr lang="en-US" sz="4400" dirty="0" smtClean="0">
                <a:solidFill>
                  <a:prstClr val="black"/>
                </a:solidFill>
                <a:latin typeface="Arial" panose="020B0604020202020204" pitchFamily="34" charset="0"/>
                <a:cs typeface="Arial" panose="020B0604020202020204" pitchFamily="34" charset="0"/>
              </a:rPr>
              <a:t>357</a:t>
            </a:r>
            <a:endParaRPr lang="en-US" sz="4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971800" y="5106263"/>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B: </a:t>
            </a:r>
            <a:r>
              <a:rPr lang="en-US" sz="4400" dirty="0" smtClean="0">
                <a:solidFill>
                  <a:prstClr val="black"/>
                </a:solidFill>
                <a:latin typeface="Arial" panose="020B0604020202020204" pitchFamily="34" charset="0"/>
                <a:cs typeface="Arial" panose="020B0604020202020204" pitchFamily="34" charset="0"/>
              </a:rPr>
              <a:t>169</a:t>
            </a:r>
            <a:endParaRPr lang="en-US" sz="4400" dirty="0">
              <a:solidFill>
                <a:prstClr val="black"/>
              </a:solidFill>
              <a:latin typeface="Arial" panose="020B0604020202020204" pitchFamily="34" charset="0"/>
              <a:cs typeface="Arial" panose="020B0604020202020204" pitchFamily="34" charset="0"/>
            </a:endParaRP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4401801" y="8445560"/>
            <a:ext cx="1833824" cy="1689903"/>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433472" y="176645"/>
            <a:ext cx="914400" cy="9144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433472" y="1981631"/>
            <a:ext cx="914400" cy="9144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573081" y="5544843"/>
            <a:ext cx="914400" cy="9144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438495" y="3518702"/>
            <a:ext cx="914400" cy="914400"/>
          </a:xfrm>
          <a:prstGeom prst="rect">
            <a:avLst/>
          </a:prstGeom>
        </p:spPr>
      </p:pic>
      <p:sp>
        <p:nvSpPr>
          <p:cNvPr id="16" name="Cloud 15"/>
          <p:cNvSpPr/>
          <p:nvPr/>
        </p:nvSpPr>
        <p:spPr>
          <a:xfrm>
            <a:off x="6837219" y="3274673"/>
            <a:ext cx="5257800" cy="3296081"/>
          </a:xfrm>
          <a:prstGeom prst="cloud">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defTabSz="1371600"/>
            <a:endParaRPr lang="en-US" sz="440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7683530" y="4453041"/>
            <a:ext cx="4398818" cy="769441"/>
          </a:xfrm>
          <a:prstGeom prst="rect">
            <a:avLst/>
          </a:prstGeom>
          <a:noFill/>
        </p:spPr>
        <p:txBody>
          <a:bodyPr wrap="square" rtlCol="0">
            <a:spAutoFit/>
          </a:bodyPr>
          <a:lstStyle/>
          <a:p>
            <a:pPr defTabSz="1371600"/>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CHÚC MỪNG</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91097" y="5975161"/>
            <a:ext cx="1849583" cy="1884102"/>
          </a:xfrm>
          <a:prstGeom prst="rect">
            <a:avLst/>
          </a:prstGeom>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91097" y="7503509"/>
            <a:ext cx="1849583" cy="1884102"/>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91097" y="4441386"/>
            <a:ext cx="1849583" cy="1884102"/>
          </a:xfrm>
          <a:prstGeom prst="rect">
            <a:avLst/>
          </a:prstGeom>
        </p:spPr>
      </p:pic>
      <p:grpSp>
        <p:nvGrpSpPr>
          <p:cNvPr id="21" name="times up"/>
          <p:cNvGrpSpPr/>
          <p:nvPr/>
        </p:nvGrpSpPr>
        <p:grpSpPr>
          <a:xfrm>
            <a:off x="14212110" y="2663945"/>
            <a:ext cx="1808436" cy="543657"/>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endParaRPr lang="en-GB" sz="20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r>
                <a:rPr lang="en-GB" sz="2000" kern="0" dirty="0" err="1">
                  <a:solidFill>
                    <a:sysClr val="window" lastClr="FFFFFF"/>
                  </a:solidFill>
                  <a:latin typeface="Arial" panose="020B0604020202020204" pitchFamily="34" charset="0"/>
                  <a:cs typeface="Arial" panose="020B0604020202020204" pitchFamily="34" charset="0"/>
                </a:rPr>
                <a:t>Hết</a:t>
              </a:r>
              <a:r>
                <a:rPr lang="en-GB" sz="2000" kern="0" dirty="0">
                  <a:solidFill>
                    <a:sysClr val="window" lastClr="FFFFFF"/>
                  </a:solidFill>
                  <a:latin typeface="Arial" panose="020B0604020202020204" pitchFamily="34" charset="0"/>
                  <a:cs typeface="Arial" panose="020B0604020202020204" pitchFamily="34" charset="0"/>
                </a:rPr>
                <a:t> </a:t>
              </a:r>
              <a:r>
                <a:rPr lang="en-GB" sz="2000" kern="0" dirty="0" err="1">
                  <a:solidFill>
                    <a:sysClr val="window" lastClr="FFFFFF"/>
                  </a:solidFill>
                  <a:latin typeface="Arial" panose="020B0604020202020204" pitchFamily="34" charset="0"/>
                  <a:cs typeface="Arial" panose="020B0604020202020204" pitchFamily="34" charset="0"/>
                </a:rPr>
                <a:t>Giờ</a:t>
              </a:r>
              <a:endParaRPr lang="en-GB" sz="20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14684780" y="36530"/>
            <a:ext cx="959553" cy="445432"/>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1371600">
              <a:defRPr/>
            </a:pPr>
            <a:r>
              <a:rPr lang="en-US" kern="0" dirty="0">
                <a:solidFill>
                  <a:srgbClr val="FF0000"/>
                </a:solidFill>
                <a:latin typeface="Arial" panose="020B0604020202020204" pitchFamily="34" charset="0"/>
                <a:cs typeface="Arial" panose="020B0604020202020204" pitchFamily="34" charset="0"/>
              </a:rPr>
              <a:t>START</a:t>
            </a: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84381" y="493101"/>
            <a:ext cx="2056005" cy="2049483"/>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14718109" y="1359157"/>
            <a:ext cx="788552" cy="764156"/>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kern="0" dirty="0">
                <a:solidFill>
                  <a:sysClr val="windowText" lastClr="000000"/>
                </a:solidFill>
                <a:latin typeface="Arial" panose="020B0604020202020204" pitchFamily="34" charset="0"/>
                <a:cs typeface="Arial" panose="020B0604020202020204" pitchFamily="34" charset="0"/>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kern="0" dirty="0">
                <a:solidFill>
                  <a:sysClr val="windowText" lastClr="000000"/>
                </a:solidFill>
                <a:latin typeface="Arial" panose="020B0604020202020204" pitchFamily="34" charset="0"/>
                <a:cs typeface="Arial" panose="020B0604020202020204" pitchFamily="34" charset="0"/>
              </a:endParaRPr>
            </a:p>
          </p:txBody>
        </p:sp>
      </p:grpSp>
      <p:sp>
        <p:nvSpPr>
          <p:cNvPr id="29" name="TextBox 28"/>
          <p:cNvSpPr txBox="1"/>
          <p:nvPr/>
        </p:nvSpPr>
        <p:spPr>
          <a:xfrm>
            <a:off x="15348536" y="1427201"/>
            <a:ext cx="421548"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3</a:t>
            </a:r>
          </a:p>
        </p:txBody>
      </p:sp>
      <p:sp>
        <p:nvSpPr>
          <p:cNvPr id="30" name="TextBox 29"/>
          <p:cNvSpPr txBox="1"/>
          <p:nvPr/>
        </p:nvSpPr>
        <p:spPr>
          <a:xfrm>
            <a:off x="14969656" y="1807672"/>
            <a:ext cx="511631"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6</a:t>
            </a:r>
          </a:p>
        </p:txBody>
      </p:sp>
      <p:sp>
        <p:nvSpPr>
          <p:cNvPr id="31" name="TextBox 30"/>
          <p:cNvSpPr txBox="1"/>
          <p:nvPr/>
        </p:nvSpPr>
        <p:spPr>
          <a:xfrm>
            <a:off x="14451068" y="1483556"/>
            <a:ext cx="462683"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9</a:t>
            </a:r>
          </a:p>
        </p:txBody>
      </p:sp>
      <p:sp>
        <p:nvSpPr>
          <p:cNvPr id="32" name="TextBox 31"/>
          <p:cNvSpPr txBox="1"/>
          <p:nvPr/>
        </p:nvSpPr>
        <p:spPr>
          <a:xfrm>
            <a:off x="14876915" y="1057869"/>
            <a:ext cx="557109"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9946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85"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8"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8"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4000500" y="457200"/>
            <a:ext cx="7772400" cy="21717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00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018586" y="673698"/>
            <a:ext cx="7504707" cy="1852815"/>
          </a:xfrm>
          <a:prstGeom prst="rect">
            <a:avLst/>
          </a:prstGeom>
          <a:noFill/>
        </p:spPr>
        <p:txBody>
          <a:bodyPr wrap="square" rtlCol="0">
            <a:spAutoFit/>
          </a:bodyPr>
          <a:lstStyle/>
          <a:p>
            <a:pPr algn="just" defTabSz="1371600">
              <a:lnSpc>
                <a:spcPct val="130000"/>
              </a:lnSpc>
            </a:pPr>
            <a:r>
              <a:rPr lang="en-US" sz="4400" dirty="0" err="1" smtClean="0">
                <a:solidFill>
                  <a:prstClr val="black"/>
                </a:solidFill>
                <a:latin typeface="Arial" panose="020B0604020202020204" pitchFamily="34" charset="0"/>
                <a:cs typeface="Arial" panose="020B0604020202020204" pitchFamily="34" charset="0"/>
              </a:rPr>
              <a:t>Chọn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phân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tích</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thành</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thừa</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nguyên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đúng</a:t>
            </a:r>
            <a:r>
              <a:rPr lang="en-US" sz="4400" dirty="0" smtClean="0">
                <a:solidFill>
                  <a:prstClr val="black"/>
                </a:solidFill>
                <a:latin typeface="Arial" panose="020B0604020202020204" pitchFamily="34" charset="0"/>
                <a:cs typeface="Arial" panose="020B0604020202020204" pitchFamily="34" charset="0"/>
              </a:rPr>
              <a:t>.</a:t>
            </a:r>
            <a:endParaRPr lang="en-US" sz="4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2971799" y="4922712"/>
            <a:ext cx="4707081"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B: </a:t>
            </a:r>
            <a:r>
              <a:rPr lang="en-US" sz="4400" dirty="0" smtClean="0">
                <a:solidFill>
                  <a:prstClr val="black"/>
                </a:solidFill>
                <a:latin typeface="Arial" panose="020B0604020202020204" pitchFamily="34" charset="0"/>
                <a:cs typeface="Arial" panose="020B0604020202020204" pitchFamily="34" charset="0"/>
              </a:rPr>
              <a:t>145 = 5 . 29</a:t>
            </a:r>
            <a:endParaRPr lang="en-US" sz="4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971800" y="7886700"/>
            <a:ext cx="53340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D: </a:t>
            </a:r>
            <a:r>
              <a:rPr lang="en-US" sz="4400" dirty="0" smtClean="0">
                <a:solidFill>
                  <a:prstClr val="black"/>
                </a:solidFill>
                <a:latin typeface="Arial" panose="020B0604020202020204" pitchFamily="34" charset="0"/>
                <a:cs typeface="Arial" panose="020B0604020202020204" pitchFamily="34" charset="0"/>
              </a:rPr>
              <a:t>99 = 9 . 11</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971800" y="6400800"/>
            <a:ext cx="48768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C: </a:t>
            </a:r>
            <a:r>
              <a:rPr lang="en-US" sz="4400" dirty="0" smtClean="0">
                <a:solidFill>
                  <a:prstClr val="black"/>
                </a:solidFill>
                <a:latin typeface="Arial" panose="020B0604020202020204" pitchFamily="34" charset="0"/>
                <a:cs typeface="Arial" panose="020B0604020202020204" pitchFamily="34" charset="0"/>
              </a:rPr>
              <a:t>225 = 15 . 15</a:t>
            </a:r>
            <a:endParaRPr lang="en-US" sz="4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971800" y="3639536"/>
            <a:ext cx="4707080" cy="79356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98 =  2 . 49</a:t>
            </a:r>
            <a:endParaRPr lang="en-US" sz="4400" dirty="0">
              <a:solidFill>
                <a:prstClr val="black"/>
              </a:solidFill>
              <a:latin typeface="Arial" panose="020B0604020202020204" pitchFamily="34" charset="0"/>
              <a:cs typeface="Arial" panose="020B0604020202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33472" y="176645"/>
            <a:ext cx="914400" cy="9144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3472" y="1981631"/>
            <a:ext cx="914400" cy="9144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73081" y="5544843"/>
            <a:ext cx="914400" cy="9144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8495" y="3518702"/>
            <a:ext cx="914400" cy="914400"/>
          </a:xfrm>
          <a:prstGeom prst="rect">
            <a:avLst/>
          </a:prstGeom>
        </p:spPr>
      </p:pic>
      <p:sp>
        <p:nvSpPr>
          <p:cNvPr id="16" name="Cloud 15"/>
          <p:cNvSpPr/>
          <p:nvPr/>
        </p:nvSpPr>
        <p:spPr>
          <a:xfrm>
            <a:off x="9059267" y="3301687"/>
            <a:ext cx="5257800" cy="3296081"/>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371600"/>
            <a:endParaRPr lang="en-US" sz="400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9925601" y="4488358"/>
            <a:ext cx="4024779" cy="769441"/>
          </a:xfrm>
          <a:prstGeom prst="rect">
            <a:avLst/>
          </a:prstGeom>
          <a:noFill/>
        </p:spPr>
        <p:txBody>
          <a:bodyPr wrap="square" rtlCol="0">
            <a:spAutoFit/>
          </a:bodyPr>
          <a:lstStyle/>
          <a:p>
            <a:pPr algn="just" defTabSz="1371600"/>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CHÚC MỪNG</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22217" y="5771756"/>
            <a:ext cx="1849583" cy="188410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22217" y="7342851"/>
            <a:ext cx="1849583" cy="1884102"/>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10185" y="2980686"/>
            <a:ext cx="1849583" cy="1884102"/>
          </a:xfrm>
          <a:prstGeom prst="rect">
            <a:avLst/>
          </a:prstGeom>
        </p:spPr>
      </p:pic>
      <p:pic>
        <p:nvPicPr>
          <p:cNvPr id="21" name="q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4114273" y="8395299"/>
            <a:ext cx="1939682" cy="1825767"/>
          </a:xfrm>
          <a:prstGeom prst="rect">
            <a:avLst/>
          </a:prstGeom>
        </p:spPr>
      </p:pic>
      <p:grpSp>
        <p:nvGrpSpPr>
          <p:cNvPr id="22" name="times up"/>
          <p:cNvGrpSpPr/>
          <p:nvPr/>
        </p:nvGrpSpPr>
        <p:grpSpPr>
          <a:xfrm>
            <a:off x="14078109" y="2708858"/>
            <a:ext cx="1808436" cy="543657"/>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endParaRPr lang="en-GB"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r>
                <a:rPr lang="en-GB" kern="0" dirty="0" err="1">
                  <a:solidFill>
                    <a:sysClr val="window" lastClr="FFFFFF"/>
                  </a:solidFill>
                  <a:latin typeface="Arial" panose="020B0604020202020204" pitchFamily="34" charset="0"/>
                  <a:cs typeface="Arial" panose="020B0604020202020204" pitchFamily="34" charset="0"/>
                </a:rPr>
                <a:t>Hết</a:t>
              </a:r>
              <a:r>
                <a:rPr lang="en-GB" kern="0" dirty="0">
                  <a:solidFill>
                    <a:sysClr val="window" lastClr="FFFFFF"/>
                  </a:solidFill>
                  <a:latin typeface="Arial" panose="020B0604020202020204" pitchFamily="34" charset="0"/>
                  <a:cs typeface="Arial" panose="020B0604020202020204" pitchFamily="34" charset="0"/>
                </a:rPr>
                <a:t> </a:t>
              </a:r>
              <a:r>
                <a:rPr lang="en-GB" kern="0" dirty="0" err="1">
                  <a:solidFill>
                    <a:sysClr val="window" lastClr="FFFFFF"/>
                  </a:solidFill>
                  <a:latin typeface="Arial" panose="020B0604020202020204" pitchFamily="34" charset="0"/>
                  <a:cs typeface="Arial" panose="020B0604020202020204" pitchFamily="34" charset="0"/>
                </a:rPr>
                <a:t>Giờ</a:t>
              </a:r>
              <a:endParaRPr lang="en-GB"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4550779" y="81442"/>
            <a:ext cx="1085303" cy="50305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1371600">
              <a:defRPr/>
            </a:pPr>
            <a:r>
              <a:rPr lang="en-US" kern="0" dirty="0">
                <a:solidFill>
                  <a:srgbClr val="FF0000"/>
                </a:solidFill>
                <a:latin typeface="Arial" panose="020B0604020202020204" pitchFamily="34" charset="0"/>
                <a:cs typeface="Arial" panose="020B0604020202020204" pitchFamily="34" charset="0"/>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950380" y="538014"/>
            <a:ext cx="2056005" cy="2049483"/>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14584108" y="1404070"/>
            <a:ext cx="788552" cy="764156"/>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kern="0" dirty="0">
                <a:solidFill>
                  <a:sysClr val="windowText" lastClr="000000"/>
                </a:solidFill>
                <a:latin typeface="Arial" panose="020B0604020202020204" pitchFamily="34" charset="0"/>
                <a:cs typeface="Arial" panose="020B0604020202020204" pitchFamily="34" charset="0"/>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kern="0" dirty="0">
                <a:solidFill>
                  <a:sysClr val="windowText" lastClr="000000"/>
                </a:solidFill>
                <a:latin typeface="Arial" panose="020B0604020202020204" pitchFamily="34" charset="0"/>
                <a:cs typeface="Arial" panose="020B0604020202020204" pitchFamily="34" charset="0"/>
              </a:endParaRPr>
            </a:p>
          </p:txBody>
        </p:sp>
      </p:grpSp>
      <p:sp>
        <p:nvSpPr>
          <p:cNvPr id="30" name="TextBox 29"/>
          <p:cNvSpPr txBox="1"/>
          <p:nvPr/>
        </p:nvSpPr>
        <p:spPr>
          <a:xfrm>
            <a:off x="15214535" y="1472114"/>
            <a:ext cx="421548"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3</a:t>
            </a:r>
          </a:p>
        </p:txBody>
      </p:sp>
      <p:sp>
        <p:nvSpPr>
          <p:cNvPr id="31" name="TextBox 30"/>
          <p:cNvSpPr txBox="1"/>
          <p:nvPr/>
        </p:nvSpPr>
        <p:spPr>
          <a:xfrm>
            <a:off x="14835655" y="1852585"/>
            <a:ext cx="511631"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6</a:t>
            </a:r>
          </a:p>
        </p:txBody>
      </p:sp>
      <p:sp>
        <p:nvSpPr>
          <p:cNvPr id="32" name="TextBox 31"/>
          <p:cNvSpPr txBox="1"/>
          <p:nvPr/>
        </p:nvSpPr>
        <p:spPr>
          <a:xfrm>
            <a:off x="14317067" y="1528469"/>
            <a:ext cx="462683"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9</a:t>
            </a:r>
          </a:p>
        </p:txBody>
      </p:sp>
      <p:sp>
        <p:nvSpPr>
          <p:cNvPr id="33" name="TextBox 32"/>
          <p:cNvSpPr txBox="1"/>
          <p:nvPr/>
        </p:nvSpPr>
        <p:spPr>
          <a:xfrm>
            <a:off x="14742914" y="1102782"/>
            <a:ext cx="557109"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7086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8798" y="482101"/>
            <a:ext cx="9876888" cy="209752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440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229099" y="1102237"/>
            <a:ext cx="10509429" cy="769441"/>
          </a:xfrm>
          <a:prstGeom prst="rect">
            <a:avLst/>
          </a:prstGeom>
          <a:noFill/>
        </p:spPr>
        <p:txBody>
          <a:bodyPr wrap="square" rtlCol="0">
            <a:spAutoFit/>
          </a:bodyPr>
          <a:lstStyle/>
          <a:p>
            <a:pPr defTabSz="1371600"/>
            <a:r>
              <a:rPr lang="en-US" sz="4400" dirty="0" err="1" smtClean="0">
                <a:solidFill>
                  <a:prstClr val="black"/>
                </a:solidFill>
                <a:latin typeface="Arial" panose="020B0604020202020204" pitchFamily="34" charset="0"/>
                <a:cs typeface="Arial" panose="020B0604020202020204" pitchFamily="34" charset="0"/>
              </a:rPr>
              <a:t>Phân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tích</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18 </a:t>
            </a:r>
            <a:r>
              <a:rPr lang="en-US" sz="4400" dirty="0" err="1" smtClean="0">
                <a:solidFill>
                  <a:prstClr val="black"/>
                </a:solidFill>
                <a:latin typeface="Arial" panose="020B0604020202020204" pitchFamily="34" charset="0"/>
                <a:cs typeface="Arial" panose="020B0604020202020204" pitchFamily="34" charset="0"/>
              </a:rPr>
              <a:t>ra</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thừa</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nguyên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tố</a:t>
            </a:r>
            <a:endParaRPr lang="en-US" sz="4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2659483" y="6570754"/>
            <a:ext cx="3817517"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C: </a:t>
            </a:r>
            <a:r>
              <a:rPr lang="en-US" sz="4400" dirty="0" smtClean="0">
                <a:solidFill>
                  <a:prstClr val="black"/>
                </a:solidFill>
                <a:latin typeface="Arial" panose="020B0604020202020204" pitchFamily="34" charset="0"/>
                <a:cs typeface="Arial" panose="020B0604020202020204" pitchFamily="34" charset="0"/>
              </a:rPr>
              <a:t>18 = 2 . 3</a:t>
            </a:r>
            <a:r>
              <a:rPr lang="en-US" sz="4400" baseline="30000" dirty="0" smtClean="0">
                <a:solidFill>
                  <a:prstClr val="black"/>
                </a:solidFill>
                <a:latin typeface="Arial" panose="020B0604020202020204" pitchFamily="34" charset="0"/>
                <a:cs typeface="Arial" panose="020B0604020202020204" pitchFamily="34" charset="0"/>
              </a:rPr>
              <a:t>2</a:t>
            </a:r>
            <a:endParaRPr lang="en-US" sz="4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671515" y="8106459"/>
            <a:ext cx="3865419"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D: </a:t>
            </a:r>
            <a:r>
              <a:rPr lang="en-US" sz="4400" dirty="0" smtClean="0">
                <a:solidFill>
                  <a:prstClr val="black"/>
                </a:solidFill>
                <a:latin typeface="Arial" panose="020B0604020202020204" pitchFamily="34" charset="0"/>
                <a:cs typeface="Arial" panose="020B0604020202020204" pitchFamily="34" charset="0"/>
              </a:rPr>
              <a:t>18 = 3 . 6 </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659483" y="3316232"/>
            <a:ext cx="3817517"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18 = 18 .1</a:t>
            </a:r>
            <a:endParaRPr lang="en-US" sz="4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661022" y="4911644"/>
            <a:ext cx="3934327"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B: </a:t>
            </a:r>
            <a:r>
              <a:rPr lang="en-US" sz="4400" dirty="0" smtClean="0">
                <a:solidFill>
                  <a:prstClr val="black"/>
                </a:solidFill>
                <a:latin typeface="Arial" panose="020B0604020202020204" pitchFamily="34" charset="0"/>
                <a:cs typeface="Arial" panose="020B0604020202020204" pitchFamily="34" charset="0"/>
              </a:rPr>
              <a:t>18 = 10 + 8</a:t>
            </a:r>
            <a:endParaRPr lang="en-US" sz="4400" dirty="0">
              <a:solidFill>
                <a:prstClr val="black"/>
              </a:solidFill>
              <a:latin typeface="Arial" panose="020B0604020202020204" pitchFamily="34" charset="0"/>
              <a:cs typeface="Arial" panose="020B0604020202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33472" y="176645"/>
            <a:ext cx="914400" cy="9144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3472" y="1981631"/>
            <a:ext cx="914400" cy="9144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73081" y="5544843"/>
            <a:ext cx="914400" cy="9144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8495" y="3518702"/>
            <a:ext cx="914400" cy="914400"/>
          </a:xfrm>
          <a:prstGeom prst="rect">
            <a:avLst/>
          </a:prstGeom>
        </p:spPr>
      </p:pic>
      <p:sp>
        <p:nvSpPr>
          <p:cNvPr id="16" name="Cloud 15"/>
          <p:cNvSpPr/>
          <p:nvPr/>
        </p:nvSpPr>
        <p:spPr>
          <a:xfrm>
            <a:off x="7326414" y="3554503"/>
            <a:ext cx="5627585" cy="2870652"/>
          </a:xfrm>
          <a:prstGeom prst="cloud">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440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8258650" y="4342802"/>
            <a:ext cx="4199098" cy="769441"/>
          </a:xfrm>
          <a:prstGeom prst="rect">
            <a:avLst/>
          </a:prstGeom>
          <a:noFill/>
        </p:spPr>
        <p:txBody>
          <a:bodyPr wrap="square" rtlCol="0">
            <a:spAutoFit/>
          </a:bodyPr>
          <a:lstStyle/>
          <a:p>
            <a:pPr algn="just" defTabSz="1371600"/>
            <a:r>
              <a:rPr lang="en-US" sz="4400" b="1" dirty="0" smtClean="0">
                <a:solidFill>
                  <a:schemeClr val="bg1"/>
                </a:solidFill>
                <a:latin typeface="Arial" panose="020B0604020202020204" pitchFamily="34" charset="0"/>
                <a:cs typeface="Arial" panose="020B0604020202020204" pitchFamily="34" charset="0"/>
              </a:rPr>
              <a:t>CHÚC MỪNG</a:t>
            </a:r>
            <a:endParaRPr lang="en-US" sz="4400" b="1"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14052" y="2843421"/>
            <a:ext cx="1849583" cy="188410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09900" y="7549128"/>
            <a:ext cx="1849583" cy="1884102"/>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14053" y="4541052"/>
            <a:ext cx="1849583" cy="1884102"/>
          </a:xfrm>
          <a:prstGeom prst="rect">
            <a:avLst/>
          </a:prstGeom>
        </p:spPr>
      </p:pic>
      <p:pic>
        <p:nvPicPr>
          <p:cNvPr id="21" name="q3">
            <a:hlinkClick r:id="rId12" action="ppaction://hlinksldjump"/>
          </p:cNvPr>
          <p:cNvPicPr>
            <a:picLocks noChangeAspect="1"/>
          </p:cNvPicPr>
          <p:nvPr/>
        </p:nvPicPr>
        <p:blipFill rotWithShape="1">
          <a:blip r:embed="rId13"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4144130" y="8325281"/>
            <a:ext cx="1857870" cy="1898838"/>
          </a:xfrm>
          <a:prstGeom prst="rect">
            <a:avLst/>
          </a:prstGeom>
        </p:spPr>
      </p:pic>
      <p:grpSp>
        <p:nvGrpSpPr>
          <p:cNvPr id="22" name="times up"/>
          <p:cNvGrpSpPr/>
          <p:nvPr/>
        </p:nvGrpSpPr>
        <p:grpSpPr>
          <a:xfrm>
            <a:off x="14073725" y="2674532"/>
            <a:ext cx="1808436" cy="543657"/>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endParaRPr lang="en-GB" sz="24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r>
                <a:rPr lang="en-GB" sz="2400" kern="0" dirty="0" err="1">
                  <a:solidFill>
                    <a:sysClr val="window" lastClr="FFFFFF"/>
                  </a:solidFill>
                  <a:latin typeface="Arial" panose="020B0604020202020204" pitchFamily="34" charset="0"/>
                  <a:cs typeface="Arial" panose="020B0604020202020204" pitchFamily="34" charset="0"/>
                </a:rPr>
                <a:t>Hết</a:t>
              </a:r>
              <a:r>
                <a:rPr lang="en-GB" sz="2400" kern="0" dirty="0">
                  <a:solidFill>
                    <a:sysClr val="window" lastClr="FFFFFF"/>
                  </a:solidFill>
                  <a:latin typeface="Arial" panose="020B0604020202020204" pitchFamily="34" charset="0"/>
                  <a:cs typeface="Arial" panose="020B0604020202020204" pitchFamily="34" charset="0"/>
                </a:rPr>
                <a:t> </a:t>
              </a:r>
              <a:r>
                <a:rPr lang="en-GB" sz="2400" kern="0" dirty="0" err="1">
                  <a:solidFill>
                    <a:sysClr val="window" lastClr="FFFFFF"/>
                  </a:solidFill>
                  <a:latin typeface="Arial" panose="020B0604020202020204" pitchFamily="34" charset="0"/>
                  <a:cs typeface="Arial" panose="020B0604020202020204" pitchFamily="34" charset="0"/>
                </a:rPr>
                <a:t>Giờ</a:t>
              </a:r>
              <a:endParaRPr lang="en-GB" sz="2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4546396" y="47117"/>
            <a:ext cx="1085302" cy="487592"/>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1371600">
              <a:defRPr/>
            </a:pPr>
            <a:r>
              <a:rPr lang="en-US" kern="0" dirty="0">
                <a:solidFill>
                  <a:srgbClr val="FF0000"/>
                </a:solidFill>
                <a:latin typeface="Arial" panose="020B0604020202020204" pitchFamily="34" charset="0"/>
                <a:cs typeface="Arial" panose="020B0604020202020204" pitchFamily="34" charset="0"/>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45995" y="503688"/>
            <a:ext cx="2056005" cy="2049483"/>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14579723" y="1369744"/>
            <a:ext cx="788552" cy="764156"/>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kern="0" dirty="0">
                <a:solidFill>
                  <a:sysClr val="windowText" lastClr="000000"/>
                </a:solidFill>
                <a:latin typeface="Arial" panose="020B0604020202020204" pitchFamily="34" charset="0"/>
                <a:cs typeface="Arial" panose="020B0604020202020204" pitchFamily="34" charset="0"/>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kern="0" dirty="0">
                <a:solidFill>
                  <a:sysClr val="windowText" lastClr="000000"/>
                </a:solidFill>
                <a:latin typeface="Arial" panose="020B0604020202020204" pitchFamily="34" charset="0"/>
                <a:cs typeface="Arial" panose="020B0604020202020204" pitchFamily="34" charset="0"/>
              </a:endParaRPr>
            </a:p>
          </p:txBody>
        </p:sp>
      </p:grpSp>
      <p:sp>
        <p:nvSpPr>
          <p:cNvPr id="30" name="TextBox 29"/>
          <p:cNvSpPr txBox="1"/>
          <p:nvPr/>
        </p:nvSpPr>
        <p:spPr>
          <a:xfrm>
            <a:off x="15210150" y="1437788"/>
            <a:ext cx="421548"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3</a:t>
            </a:r>
          </a:p>
        </p:txBody>
      </p:sp>
      <p:sp>
        <p:nvSpPr>
          <p:cNvPr id="31" name="TextBox 30"/>
          <p:cNvSpPr txBox="1"/>
          <p:nvPr/>
        </p:nvSpPr>
        <p:spPr>
          <a:xfrm>
            <a:off x="14831270" y="1818259"/>
            <a:ext cx="511631"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6</a:t>
            </a:r>
          </a:p>
        </p:txBody>
      </p:sp>
      <p:sp>
        <p:nvSpPr>
          <p:cNvPr id="32" name="TextBox 31"/>
          <p:cNvSpPr txBox="1"/>
          <p:nvPr/>
        </p:nvSpPr>
        <p:spPr>
          <a:xfrm>
            <a:off x="14312683" y="1494143"/>
            <a:ext cx="462683"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9</a:t>
            </a:r>
          </a:p>
        </p:txBody>
      </p:sp>
      <p:sp>
        <p:nvSpPr>
          <p:cNvPr id="33" name="TextBox 32"/>
          <p:cNvSpPr txBox="1"/>
          <p:nvPr/>
        </p:nvSpPr>
        <p:spPr>
          <a:xfrm>
            <a:off x="14738529" y="1068456"/>
            <a:ext cx="557109" cy="369332"/>
          </a:xfrm>
          <a:prstGeom prst="rect">
            <a:avLst/>
          </a:prstGeom>
          <a:noFill/>
        </p:spPr>
        <p:txBody>
          <a:bodyPr wrap="square" rtlCol="0">
            <a:spAutoFit/>
          </a:bodyPr>
          <a:lstStyle/>
          <a:p>
            <a:pPr defTabSz="1371600">
              <a:defRPr/>
            </a:pPr>
            <a:r>
              <a:rPr lang="en-US" b="1" kern="0" dirty="0">
                <a:solidFill>
                  <a:srgbClr val="99B2C8"/>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2968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000499" y="457200"/>
            <a:ext cx="9662653" cy="20239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371600"/>
            <a:endParaRPr lang="en-US" sz="440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620969" y="521247"/>
            <a:ext cx="9061092" cy="1852815"/>
          </a:xfrm>
          <a:prstGeom prst="rect">
            <a:avLst/>
          </a:prstGeom>
          <a:noFill/>
        </p:spPr>
        <p:txBody>
          <a:bodyPr wrap="square" rtlCol="0">
            <a:spAutoFit/>
          </a:bodyPr>
          <a:lstStyle/>
          <a:p>
            <a:pPr defTabSz="1371600">
              <a:lnSpc>
                <a:spcPct val="130000"/>
              </a:lnSpc>
            </a:pPr>
            <a:r>
              <a:rPr lang="en-US" sz="4400" dirty="0" smtClean="0">
                <a:solidFill>
                  <a:prstClr val="black"/>
                </a:solidFill>
                <a:latin typeface="Arial" panose="020B0604020202020204" pitchFamily="34" charset="0"/>
                <a:cs typeface="Arial" panose="020B0604020202020204" pitchFamily="34" charset="0"/>
              </a:rPr>
              <a:t>Cho a = 2</a:t>
            </a:r>
            <a:r>
              <a:rPr lang="en-US" sz="4400" baseline="30000" dirty="0" smtClean="0">
                <a:solidFill>
                  <a:prstClr val="black"/>
                </a:solidFill>
                <a:latin typeface="Arial" panose="020B0604020202020204" pitchFamily="34" charset="0"/>
                <a:cs typeface="Arial" panose="020B0604020202020204" pitchFamily="34" charset="0"/>
              </a:rPr>
              <a:t>2</a:t>
            </a:r>
            <a:r>
              <a:rPr lang="en-US" sz="4400" dirty="0" smtClean="0">
                <a:solidFill>
                  <a:prstClr val="black"/>
                </a:solidFill>
                <a:latin typeface="Arial" panose="020B0604020202020204" pitchFamily="34" charset="0"/>
                <a:cs typeface="Arial" panose="020B0604020202020204" pitchFamily="34" charset="0"/>
              </a:rPr>
              <a:t> . 7, </a:t>
            </a:r>
            <a:r>
              <a:rPr lang="en-US" sz="4400" dirty="0" err="1" smtClean="0">
                <a:solidFill>
                  <a:prstClr val="black"/>
                </a:solidFill>
                <a:latin typeface="Arial" panose="020B0604020202020204" pitchFamily="34" charset="0"/>
                <a:cs typeface="Arial" panose="020B0604020202020204" pitchFamily="34" charset="0"/>
              </a:rPr>
              <a:t>hãy</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viết</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tập</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hợp</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tất</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cả</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các</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ước</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của</a:t>
            </a:r>
            <a:r>
              <a:rPr lang="en-US" sz="4400" dirty="0" smtClean="0">
                <a:solidFill>
                  <a:prstClr val="black"/>
                </a:solidFill>
                <a:latin typeface="Arial" panose="020B0604020202020204" pitchFamily="34" charset="0"/>
                <a:cs typeface="Arial" panose="020B0604020202020204" pitchFamily="34" charset="0"/>
              </a:rPr>
              <a:t> a.</a:t>
            </a:r>
            <a:endParaRPr lang="en-US" sz="4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2010731" y="3654648"/>
            <a:ext cx="753830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Ư(a) = {1; 2; 4; 7; 14; 28}</a:t>
            </a:r>
            <a:endParaRPr lang="en-US" sz="4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010730" y="8358623"/>
            <a:ext cx="753830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D: </a:t>
            </a:r>
            <a:r>
              <a:rPr lang="en-US" sz="4400" dirty="0" smtClean="0">
                <a:solidFill>
                  <a:prstClr val="black"/>
                </a:solidFill>
                <a:latin typeface="Arial" panose="020B0604020202020204" pitchFamily="34" charset="0"/>
                <a:cs typeface="Arial" panose="020B0604020202020204" pitchFamily="34" charset="0"/>
              </a:rPr>
              <a:t>Ư(a) = {2; 7}</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010730" y="6732443"/>
            <a:ext cx="753831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C: </a:t>
            </a:r>
            <a:r>
              <a:rPr lang="en-US" sz="4400" dirty="0" smtClean="0">
                <a:solidFill>
                  <a:prstClr val="black"/>
                </a:solidFill>
                <a:latin typeface="Arial" panose="020B0604020202020204" pitchFamily="34" charset="0"/>
                <a:cs typeface="Arial" panose="020B0604020202020204" pitchFamily="34" charset="0"/>
              </a:rPr>
              <a:t>Ư(a) = { 1; 4; 7}</a:t>
            </a:r>
            <a:endParaRPr lang="en-US" sz="4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010731" y="5106264"/>
            <a:ext cx="753830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B: </a:t>
            </a:r>
            <a:r>
              <a:rPr lang="en-US" sz="4400" dirty="0" smtClean="0">
                <a:solidFill>
                  <a:prstClr val="black"/>
                </a:solidFill>
                <a:latin typeface="Arial" panose="020B0604020202020204" pitchFamily="34" charset="0"/>
                <a:cs typeface="Arial" panose="020B0604020202020204" pitchFamily="34" charset="0"/>
              </a:rPr>
              <a:t>Ư(a) = {1; 2; 4; 7; 28}</a:t>
            </a:r>
            <a:endParaRPr lang="en-US" sz="4400" dirty="0">
              <a:solidFill>
                <a:prstClr val="black"/>
              </a:solidFill>
              <a:latin typeface="Arial" panose="020B0604020202020204" pitchFamily="34" charset="0"/>
              <a:cs typeface="Arial" panose="020B0604020202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33472" y="176645"/>
            <a:ext cx="914400" cy="9144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3472" y="1981631"/>
            <a:ext cx="914400" cy="9144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73081" y="5544843"/>
            <a:ext cx="914400" cy="9144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8495" y="3518702"/>
            <a:ext cx="914400" cy="914400"/>
          </a:xfrm>
          <a:prstGeom prst="rect">
            <a:avLst/>
          </a:prstGeom>
        </p:spPr>
      </p:pic>
      <p:sp>
        <p:nvSpPr>
          <p:cNvPr id="16" name="Cloud 15"/>
          <p:cNvSpPr/>
          <p:nvPr/>
        </p:nvSpPr>
        <p:spPr>
          <a:xfrm>
            <a:off x="10028853" y="2882762"/>
            <a:ext cx="5257800" cy="3296081"/>
          </a:xfrm>
          <a:prstGeom prst="cloud">
            <a:avLst/>
          </a:prstGeom>
          <a:solidFill>
            <a:srgbClr val="C00000"/>
          </a:solidFill>
        </p:spPr>
        <p:style>
          <a:lnRef idx="3">
            <a:schemeClr val="lt1"/>
          </a:lnRef>
          <a:fillRef idx="1">
            <a:schemeClr val="accent6"/>
          </a:fillRef>
          <a:effectRef idx="1">
            <a:schemeClr val="accent6"/>
          </a:effectRef>
          <a:fontRef idx="minor">
            <a:schemeClr val="lt1"/>
          </a:fontRef>
        </p:style>
        <p:txBody>
          <a:bodyPr rtlCol="0" anchor="ctr"/>
          <a:lstStyle/>
          <a:p>
            <a:pPr algn="ctr" defTabSz="1371600"/>
            <a:endParaRPr lang="en-US" sz="440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10754019" y="3935109"/>
            <a:ext cx="4178253" cy="769441"/>
          </a:xfrm>
          <a:prstGeom prst="rect">
            <a:avLst/>
          </a:prstGeom>
          <a:noFill/>
        </p:spPr>
        <p:txBody>
          <a:bodyPr wrap="square" rtlCol="0">
            <a:spAutoFit/>
          </a:bodyPr>
          <a:lstStyle/>
          <a:p>
            <a:pPr algn="just" defTabSz="1371600"/>
            <a:r>
              <a:rPr lang="en-US" sz="4400" b="1" dirty="0">
                <a:solidFill>
                  <a:schemeClr val="bg1"/>
                </a:solidFill>
                <a:latin typeface="Arial" panose="020B0604020202020204" pitchFamily="34" charset="0"/>
                <a:cs typeface="Arial" panose="020B0604020202020204" pitchFamily="34"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 y="6217452"/>
            <a:ext cx="1849583" cy="188410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8408" y="8012741"/>
            <a:ext cx="1849583" cy="1884102"/>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2817" y="4433102"/>
            <a:ext cx="1849583" cy="1884102"/>
          </a:xfrm>
          <a:prstGeom prst="rect">
            <a:avLst/>
          </a:prstGeom>
        </p:spPr>
      </p:pic>
      <p:pic>
        <p:nvPicPr>
          <p:cNvPr id="21"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3957453" y="8115300"/>
            <a:ext cx="2044547" cy="2025528"/>
          </a:xfrm>
          <a:prstGeom prst="rect">
            <a:avLst/>
          </a:prstGeom>
        </p:spPr>
      </p:pic>
      <p:grpSp>
        <p:nvGrpSpPr>
          <p:cNvPr id="22" name="times up"/>
          <p:cNvGrpSpPr/>
          <p:nvPr/>
        </p:nvGrpSpPr>
        <p:grpSpPr>
          <a:xfrm>
            <a:off x="13958030" y="2628044"/>
            <a:ext cx="1808436" cy="543657"/>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endParaRPr lang="en-GB" sz="20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r>
                <a:rPr lang="en-GB" sz="2000" kern="0" dirty="0" err="1">
                  <a:solidFill>
                    <a:sysClr val="window" lastClr="FFFFFF"/>
                  </a:solidFill>
                  <a:latin typeface="Arial" panose="020B0604020202020204" pitchFamily="34" charset="0"/>
                  <a:cs typeface="Arial" panose="020B0604020202020204" pitchFamily="34" charset="0"/>
                </a:rPr>
                <a:t>Hết</a:t>
              </a:r>
              <a:r>
                <a:rPr lang="en-GB" sz="2000" kern="0" dirty="0">
                  <a:solidFill>
                    <a:sysClr val="window" lastClr="FFFFFF"/>
                  </a:solidFill>
                  <a:latin typeface="Arial" panose="020B0604020202020204" pitchFamily="34" charset="0"/>
                  <a:cs typeface="Arial" panose="020B0604020202020204" pitchFamily="34" charset="0"/>
                </a:rPr>
                <a:t> </a:t>
              </a:r>
              <a:r>
                <a:rPr lang="en-GB" sz="2000" kern="0" dirty="0" err="1">
                  <a:solidFill>
                    <a:sysClr val="window" lastClr="FFFFFF"/>
                  </a:solidFill>
                  <a:latin typeface="Arial" panose="020B0604020202020204" pitchFamily="34" charset="0"/>
                  <a:cs typeface="Arial" panose="020B0604020202020204" pitchFamily="34" charset="0"/>
                </a:rPr>
                <a:t>Giờ</a:t>
              </a:r>
              <a:endParaRPr lang="en-GB" sz="20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4267168" y="45840"/>
            <a:ext cx="1085302" cy="579998"/>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1371600">
              <a:defRPr/>
            </a:pPr>
            <a:r>
              <a:rPr lang="en-US" sz="2000" kern="0" dirty="0">
                <a:solidFill>
                  <a:srgbClr val="FF0000"/>
                </a:solidFill>
                <a:latin typeface="Arial" panose="020B0604020202020204" pitchFamily="34" charset="0"/>
                <a:cs typeface="Arial" panose="020B0604020202020204" pitchFamily="34" charset="0"/>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830300" y="457200"/>
            <a:ext cx="2056005" cy="2049483"/>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14464028" y="1323256"/>
            <a:ext cx="788552" cy="764156"/>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sz="2000" kern="0" dirty="0">
                <a:solidFill>
                  <a:sysClr val="windowText" lastClr="000000"/>
                </a:solidFill>
                <a:latin typeface="Arial" panose="020B0604020202020204" pitchFamily="34" charset="0"/>
                <a:cs typeface="Arial" panose="020B0604020202020204" pitchFamily="34" charset="0"/>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sz="2000" kern="0" dirty="0">
                <a:solidFill>
                  <a:sysClr val="windowText" lastClr="000000"/>
                </a:solidFill>
                <a:latin typeface="Arial" panose="020B0604020202020204" pitchFamily="34" charset="0"/>
                <a:cs typeface="Arial" panose="020B0604020202020204" pitchFamily="34" charset="0"/>
              </a:endParaRPr>
            </a:p>
          </p:txBody>
        </p:sp>
      </p:grpSp>
      <p:sp>
        <p:nvSpPr>
          <p:cNvPr id="30" name="TextBox 29"/>
          <p:cNvSpPr txBox="1"/>
          <p:nvPr/>
        </p:nvSpPr>
        <p:spPr>
          <a:xfrm>
            <a:off x="15094455" y="1391300"/>
            <a:ext cx="421548" cy="400110"/>
          </a:xfrm>
          <a:prstGeom prst="rect">
            <a:avLst/>
          </a:prstGeom>
          <a:noFill/>
        </p:spPr>
        <p:txBody>
          <a:bodyPr wrap="square" rtlCol="0">
            <a:spAutoFit/>
          </a:bodyPr>
          <a:lstStyle/>
          <a:p>
            <a:pPr defTabSz="1371600">
              <a:defRPr/>
            </a:pPr>
            <a:r>
              <a:rPr lang="en-US" sz="2000" b="1" kern="0" dirty="0">
                <a:solidFill>
                  <a:srgbClr val="99B2C8"/>
                </a:solidFill>
                <a:latin typeface="Arial" panose="020B0604020202020204" pitchFamily="34" charset="0"/>
                <a:cs typeface="Arial" panose="020B0604020202020204" pitchFamily="34" charset="0"/>
              </a:rPr>
              <a:t>3</a:t>
            </a:r>
          </a:p>
        </p:txBody>
      </p:sp>
      <p:sp>
        <p:nvSpPr>
          <p:cNvPr id="31" name="TextBox 30"/>
          <p:cNvSpPr txBox="1"/>
          <p:nvPr/>
        </p:nvSpPr>
        <p:spPr>
          <a:xfrm>
            <a:off x="14715575" y="1771771"/>
            <a:ext cx="511631" cy="400110"/>
          </a:xfrm>
          <a:prstGeom prst="rect">
            <a:avLst/>
          </a:prstGeom>
          <a:noFill/>
        </p:spPr>
        <p:txBody>
          <a:bodyPr wrap="square" rtlCol="0">
            <a:spAutoFit/>
          </a:bodyPr>
          <a:lstStyle/>
          <a:p>
            <a:pPr defTabSz="1371600">
              <a:defRPr/>
            </a:pPr>
            <a:r>
              <a:rPr lang="en-US" sz="2000" b="1" kern="0" dirty="0">
                <a:solidFill>
                  <a:srgbClr val="99B2C8"/>
                </a:solidFill>
                <a:latin typeface="Arial" panose="020B0604020202020204" pitchFamily="34" charset="0"/>
                <a:cs typeface="Arial" panose="020B0604020202020204" pitchFamily="34" charset="0"/>
              </a:rPr>
              <a:t>6</a:t>
            </a:r>
          </a:p>
        </p:txBody>
      </p:sp>
      <p:sp>
        <p:nvSpPr>
          <p:cNvPr id="32" name="TextBox 31"/>
          <p:cNvSpPr txBox="1"/>
          <p:nvPr/>
        </p:nvSpPr>
        <p:spPr>
          <a:xfrm>
            <a:off x="14196988" y="1447655"/>
            <a:ext cx="462683" cy="400110"/>
          </a:xfrm>
          <a:prstGeom prst="rect">
            <a:avLst/>
          </a:prstGeom>
          <a:noFill/>
        </p:spPr>
        <p:txBody>
          <a:bodyPr wrap="square" rtlCol="0">
            <a:spAutoFit/>
          </a:bodyPr>
          <a:lstStyle/>
          <a:p>
            <a:pPr defTabSz="1371600">
              <a:defRPr/>
            </a:pPr>
            <a:r>
              <a:rPr lang="en-US" sz="2000" b="1" kern="0" dirty="0">
                <a:solidFill>
                  <a:srgbClr val="99B2C8"/>
                </a:solidFill>
                <a:latin typeface="Arial" panose="020B0604020202020204" pitchFamily="34" charset="0"/>
                <a:cs typeface="Arial" panose="020B0604020202020204" pitchFamily="34" charset="0"/>
              </a:rPr>
              <a:t>9</a:t>
            </a:r>
          </a:p>
        </p:txBody>
      </p:sp>
      <p:sp>
        <p:nvSpPr>
          <p:cNvPr id="33" name="TextBox 32"/>
          <p:cNvSpPr txBox="1"/>
          <p:nvPr/>
        </p:nvSpPr>
        <p:spPr>
          <a:xfrm>
            <a:off x="14622834" y="1021968"/>
            <a:ext cx="557109" cy="400110"/>
          </a:xfrm>
          <a:prstGeom prst="rect">
            <a:avLst/>
          </a:prstGeom>
          <a:noFill/>
        </p:spPr>
        <p:txBody>
          <a:bodyPr wrap="square" rtlCol="0">
            <a:spAutoFit/>
          </a:bodyPr>
          <a:lstStyle/>
          <a:p>
            <a:pPr defTabSz="1371600">
              <a:defRPr/>
            </a:pPr>
            <a:r>
              <a:rPr lang="en-US" sz="2000" b="1" kern="0" dirty="0">
                <a:solidFill>
                  <a:srgbClr val="99B2C8"/>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78861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0"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4000499" y="457200"/>
            <a:ext cx="10116241" cy="19485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371600"/>
            <a:endParaRPr lang="en-US" sz="440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092815" y="793602"/>
            <a:ext cx="10141407" cy="1446550"/>
          </a:xfrm>
          <a:prstGeom prst="rect">
            <a:avLst/>
          </a:prstGeom>
          <a:noFill/>
        </p:spPr>
        <p:txBody>
          <a:bodyPr wrap="square" rtlCol="0">
            <a:spAutoFit/>
          </a:bodyPr>
          <a:lstStyle/>
          <a:p>
            <a:pPr algn="ctr" defTabSz="1371600"/>
            <a:r>
              <a:rPr lang="en-US" sz="4400" dirty="0" smtClean="0">
                <a:solidFill>
                  <a:prstClr val="black"/>
                </a:solidFill>
                <a:latin typeface="Arial" panose="020B0604020202020204" pitchFamily="34" charset="0"/>
                <a:cs typeface="Arial" panose="020B0604020202020204" pitchFamily="34" charset="0"/>
              </a:rPr>
              <a:t>Cho </a:t>
            </a:r>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a:t>
            </a:r>
            <a:r>
              <a:rPr lang="en-US" sz="4400" dirty="0" smtClean="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 2. </a:t>
            </a:r>
            <a:r>
              <a:rPr lang="en-US" sz="4400" dirty="0" smtClean="0">
                <a:solidFill>
                  <a:prstClr val="black"/>
                </a:solidFill>
                <a:latin typeface="Arial" panose="020B0604020202020204" pitchFamily="34" charset="0"/>
                <a:cs typeface="Arial" panose="020B0604020202020204" pitchFamily="34" charset="0"/>
              </a:rPr>
              <a:t>3</a:t>
            </a:r>
            <a:r>
              <a:rPr lang="en-US" sz="4400" baseline="30000" dirty="0" smtClean="0">
                <a:solidFill>
                  <a:prstClr val="black"/>
                </a:solidFill>
                <a:latin typeface="Arial" panose="020B0604020202020204" pitchFamily="34" charset="0"/>
                <a:cs typeface="Arial" panose="020B0604020202020204" pitchFamily="34" charset="0"/>
              </a:rPr>
              <a:t>2</a:t>
            </a:r>
            <a:endParaRPr lang="en-US" sz="4400" dirty="0" smtClean="0">
              <a:solidFill>
                <a:prstClr val="black"/>
              </a:solidFill>
              <a:latin typeface="Arial" panose="020B0604020202020204" pitchFamily="34" charset="0"/>
              <a:cs typeface="Arial" panose="020B0604020202020204" pitchFamily="34" charset="0"/>
            </a:endParaRPr>
          </a:p>
          <a:p>
            <a:pPr algn="ctr" defTabSz="1371600"/>
            <a:r>
              <a:rPr lang="en-US" sz="4400" dirty="0" smtClean="0">
                <a:solidFill>
                  <a:prstClr val="black"/>
                </a:solidFill>
                <a:latin typeface="Arial" panose="020B0604020202020204" pitchFamily="34" charset="0"/>
                <a:cs typeface="Arial" panose="020B0604020202020204" pitchFamily="34" charset="0"/>
              </a:rPr>
              <a:t> a =?</a:t>
            </a:r>
            <a:endParaRPr lang="en-US" sz="4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2971800" y="7979663"/>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D: </a:t>
            </a:r>
            <a:r>
              <a:rPr lang="en-US" sz="4400" dirty="0" smtClean="0">
                <a:solidFill>
                  <a:prstClr val="black"/>
                </a:solidFill>
                <a:latin typeface="Arial" panose="020B0604020202020204" pitchFamily="34" charset="0"/>
                <a:cs typeface="Arial" panose="020B0604020202020204" pitchFamily="34" charset="0"/>
              </a:rPr>
              <a:t>12</a:t>
            </a:r>
            <a:endParaRPr lang="en-US" sz="4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888673" y="3545549"/>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6</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949016" y="6618880"/>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C: 8</a:t>
            </a:r>
          </a:p>
        </p:txBody>
      </p:sp>
      <p:sp>
        <p:nvSpPr>
          <p:cNvPr id="8" name="TextBox 7"/>
          <p:cNvSpPr txBox="1"/>
          <p:nvPr/>
        </p:nvSpPr>
        <p:spPr>
          <a:xfrm>
            <a:off x="2971800" y="5106263"/>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B: </a:t>
            </a:r>
            <a:r>
              <a:rPr lang="en-US" sz="4400" dirty="0" smtClean="0">
                <a:solidFill>
                  <a:prstClr val="black"/>
                </a:solidFill>
                <a:latin typeface="Arial" panose="020B0604020202020204" pitchFamily="34" charset="0"/>
                <a:cs typeface="Arial" panose="020B0604020202020204" pitchFamily="34" charset="0"/>
              </a:rPr>
              <a:t>7</a:t>
            </a:r>
            <a:endParaRPr lang="en-US" sz="4400" dirty="0">
              <a:solidFill>
                <a:prstClr val="black"/>
              </a:solidFill>
              <a:latin typeface="Arial" panose="020B0604020202020204" pitchFamily="34" charset="0"/>
              <a:cs typeface="Arial" panose="020B0604020202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33472" y="176645"/>
            <a:ext cx="914400" cy="9144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3472" y="1981631"/>
            <a:ext cx="914400" cy="9144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73081" y="5544843"/>
            <a:ext cx="914400" cy="9144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8495" y="3518702"/>
            <a:ext cx="914400" cy="914400"/>
          </a:xfrm>
          <a:prstGeom prst="rect">
            <a:avLst/>
          </a:prstGeom>
        </p:spPr>
      </p:pic>
      <p:sp>
        <p:nvSpPr>
          <p:cNvPr id="16" name="Cloud 15"/>
          <p:cNvSpPr/>
          <p:nvPr/>
        </p:nvSpPr>
        <p:spPr>
          <a:xfrm>
            <a:off x="6951843" y="3545549"/>
            <a:ext cx="4941405" cy="2947572"/>
          </a:xfrm>
          <a:prstGeom prst="cloud">
            <a:avLst/>
          </a:prstGeom>
          <a:solidFill>
            <a:srgbClr val="C00000"/>
          </a:solidFill>
        </p:spPr>
        <p:style>
          <a:lnRef idx="3">
            <a:schemeClr val="lt1"/>
          </a:lnRef>
          <a:fillRef idx="1">
            <a:schemeClr val="accent6"/>
          </a:fillRef>
          <a:effectRef idx="1">
            <a:schemeClr val="accent6"/>
          </a:effectRef>
          <a:fontRef idx="minor">
            <a:schemeClr val="lt1"/>
          </a:fontRef>
        </p:style>
        <p:txBody>
          <a:bodyPr rtlCol="0" anchor="ctr"/>
          <a:lstStyle/>
          <a:p>
            <a:pPr algn="ctr" defTabSz="1371600"/>
            <a:endParaRPr lang="en-US" sz="440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7608406" y="4423273"/>
            <a:ext cx="4284842" cy="769441"/>
          </a:xfrm>
          <a:prstGeom prst="rect">
            <a:avLst/>
          </a:prstGeom>
          <a:noFill/>
        </p:spPr>
        <p:txBody>
          <a:bodyPr wrap="square" rtlCol="0">
            <a:spAutoFit/>
          </a:bodyPr>
          <a:lstStyle/>
          <a:p>
            <a:pPr algn="just" defTabSz="1371600"/>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051121" y="6446270"/>
            <a:ext cx="1849583" cy="188410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37833" y="2960979"/>
            <a:ext cx="1849583" cy="1884102"/>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63666" y="4443419"/>
            <a:ext cx="1849583" cy="1884102"/>
          </a:xfrm>
          <a:prstGeom prst="rect">
            <a:avLst/>
          </a:prstGeom>
        </p:spPr>
      </p:pic>
      <p:pic>
        <p:nvPicPr>
          <p:cNvPr id="21" name="q5">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45295" y="8115299"/>
            <a:ext cx="2248763" cy="2248763"/>
          </a:xfrm>
          <a:prstGeom prst="rect">
            <a:avLst/>
          </a:prstGeom>
        </p:spPr>
      </p:pic>
      <p:grpSp>
        <p:nvGrpSpPr>
          <p:cNvPr id="22" name="times up"/>
          <p:cNvGrpSpPr/>
          <p:nvPr/>
        </p:nvGrpSpPr>
        <p:grpSpPr>
          <a:xfrm>
            <a:off x="14046237" y="2689151"/>
            <a:ext cx="1808436" cy="543657"/>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endParaRPr lang="en-GB" sz="24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r>
                <a:rPr lang="en-GB" sz="2400" kern="0" dirty="0" err="1">
                  <a:solidFill>
                    <a:sysClr val="window" lastClr="FFFFFF"/>
                  </a:solidFill>
                  <a:latin typeface="Arial" panose="020B0604020202020204" pitchFamily="34" charset="0"/>
                  <a:cs typeface="Arial" panose="020B0604020202020204" pitchFamily="34" charset="0"/>
                </a:rPr>
                <a:t>Hết</a:t>
              </a:r>
              <a:r>
                <a:rPr lang="en-GB" sz="2400" kern="0" dirty="0">
                  <a:solidFill>
                    <a:sysClr val="window" lastClr="FFFFFF"/>
                  </a:solidFill>
                  <a:latin typeface="Arial" panose="020B0604020202020204" pitchFamily="34" charset="0"/>
                  <a:cs typeface="Arial" panose="020B0604020202020204" pitchFamily="34" charset="0"/>
                </a:rPr>
                <a:t> </a:t>
              </a:r>
              <a:r>
                <a:rPr lang="en-GB" sz="2400" kern="0" dirty="0" err="1">
                  <a:solidFill>
                    <a:sysClr val="window" lastClr="FFFFFF"/>
                  </a:solidFill>
                  <a:latin typeface="Arial" panose="020B0604020202020204" pitchFamily="34" charset="0"/>
                  <a:cs typeface="Arial" panose="020B0604020202020204" pitchFamily="34" charset="0"/>
                </a:rPr>
                <a:t>Giờ</a:t>
              </a:r>
              <a:endParaRPr lang="en-GB" sz="2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4248314" y="256157"/>
            <a:ext cx="1335765" cy="523570"/>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1371600">
              <a:defRPr/>
            </a:pPr>
            <a:r>
              <a:rPr lang="en-US" sz="2400" kern="0" dirty="0">
                <a:solidFill>
                  <a:srgbClr val="FF0000"/>
                </a:solidFill>
                <a:latin typeface="Arial" panose="020B0604020202020204" pitchFamily="34" charset="0"/>
                <a:cs typeface="Arial" panose="020B0604020202020204" pitchFamily="34" charset="0"/>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18508" y="518307"/>
            <a:ext cx="2056005" cy="2049483"/>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14552236" y="1384363"/>
            <a:ext cx="788552" cy="764156"/>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sz="2400" kern="0" dirty="0">
                <a:solidFill>
                  <a:sysClr val="windowText" lastClr="000000"/>
                </a:solidFill>
                <a:latin typeface="Arial" panose="020B0604020202020204" pitchFamily="34" charset="0"/>
                <a:cs typeface="Arial" panose="020B0604020202020204" pitchFamily="34" charset="0"/>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sz="2400" kern="0" dirty="0">
                <a:solidFill>
                  <a:sysClr val="windowText" lastClr="000000"/>
                </a:solidFill>
                <a:latin typeface="Arial" panose="020B0604020202020204" pitchFamily="34" charset="0"/>
                <a:cs typeface="Arial" panose="020B0604020202020204" pitchFamily="34" charset="0"/>
              </a:endParaRPr>
            </a:p>
          </p:txBody>
        </p:sp>
      </p:grpSp>
      <p:sp>
        <p:nvSpPr>
          <p:cNvPr id="30" name="TextBox 29"/>
          <p:cNvSpPr txBox="1"/>
          <p:nvPr/>
        </p:nvSpPr>
        <p:spPr>
          <a:xfrm>
            <a:off x="15182663" y="1452407"/>
            <a:ext cx="421548"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3</a:t>
            </a:r>
          </a:p>
        </p:txBody>
      </p:sp>
      <p:sp>
        <p:nvSpPr>
          <p:cNvPr id="31" name="TextBox 30"/>
          <p:cNvSpPr txBox="1"/>
          <p:nvPr/>
        </p:nvSpPr>
        <p:spPr>
          <a:xfrm>
            <a:off x="14803783" y="1832878"/>
            <a:ext cx="511631"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6</a:t>
            </a:r>
          </a:p>
        </p:txBody>
      </p:sp>
      <p:sp>
        <p:nvSpPr>
          <p:cNvPr id="32" name="TextBox 31"/>
          <p:cNvSpPr txBox="1"/>
          <p:nvPr/>
        </p:nvSpPr>
        <p:spPr>
          <a:xfrm>
            <a:off x="14285195" y="1508762"/>
            <a:ext cx="462683"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9</a:t>
            </a:r>
          </a:p>
        </p:txBody>
      </p:sp>
      <p:sp>
        <p:nvSpPr>
          <p:cNvPr id="33" name="TextBox 32"/>
          <p:cNvSpPr txBox="1"/>
          <p:nvPr/>
        </p:nvSpPr>
        <p:spPr>
          <a:xfrm>
            <a:off x="14711042" y="1083075"/>
            <a:ext cx="557109"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16014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85"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76645"/>
            <a:ext cx="10879029" cy="331793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371600"/>
            <a:endParaRPr lang="en-US" sz="440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3733800" y="368448"/>
            <a:ext cx="9716142" cy="2733056"/>
          </a:xfrm>
          <a:prstGeom prst="rect">
            <a:avLst/>
          </a:prstGeom>
          <a:noFill/>
        </p:spPr>
        <p:txBody>
          <a:bodyPr wrap="square" rtlCol="0">
            <a:spAutoFit/>
          </a:bodyPr>
          <a:lstStyle/>
          <a:p>
            <a:pPr algn="just" defTabSz="1371600">
              <a:lnSpc>
                <a:spcPct val="130000"/>
              </a:lnSpc>
            </a:pPr>
            <a:r>
              <a:rPr lang="en-US" sz="4400" dirty="0" smtClean="0">
                <a:solidFill>
                  <a:prstClr val="black"/>
                </a:solidFill>
                <a:latin typeface="Arial" panose="020B0604020202020204" pitchFamily="34" charset="0"/>
                <a:cs typeface="Arial" panose="020B0604020202020204" pitchFamily="34" charset="0"/>
              </a:rPr>
              <a:t>Cho 140 = a</a:t>
            </a:r>
            <a:r>
              <a:rPr lang="en-US" sz="4400" baseline="30000" dirty="0" smtClean="0">
                <a:solidFill>
                  <a:prstClr val="black"/>
                </a:solidFill>
                <a:latin typeface="Arial" panose="020B0604020202020204" pitchFamily="34" charset="0"/>
                <a:cs typeface="Arial" panose="020B0604020202020204" pitchFamily="34" charset="0"/>
              </a:rPr>
              <a:t>2</a:t>
            </a:r>
            <a:r>
              <a:rPr lang="en-US" sz="4400" dirty="0" smtClean="0">
                <a:solidFill>
                  <a:prstClr val="black"/>
                </a:solidFill>
                <a:latin typeface="Arial" panose="020B0604020202020204" pitchFamily="34" charset="0"/>
                <a:cs typeface="Arial" panose="020B0604020202020204" pitchFamily="34" charset="0"/>
              </a:rPr>
              <a:t>. b. 7, </a:t>
            </a:r>
            <a:r>
              <a:rPr lang="en-US" sz="4400" dirty="0" err="1" smtClean="0">
                <a:solidFill>
                  <a:prstClr val="black"/>
                </a:solidFill>
                <a:latin typeface="Arial" panose="020B0604020202020204" pitchFamily="34" charset="0"/>
                <a:cs typeface="Arial" panose="020B0604020202020204" pitchFamily="34" charset="0"/>
              </a:rPr>
              <a:t>với</a:t>
            </a:r>
            <a:r>
              <a:rPr lang="en-US" sz="4400" dirty="0" smtClean="0">
                <a:solidFill>
                  <a:prstClr val="black"/>
                </a:solidFill>
                <a:latin typeface="Arial" panose="020B0604020202020204" pitchFamily="34" charset="0"/>
                <a:cs typeface="Arial" panose="020B0604020202020204" pitchFamily="34" charset="0"/>
              </a:rPr>
              <a:t> a, b </a:t>
            </a:r>
            <a:r>
              <a:rPr lang="en-US" sz="4400" dirty="0" err="1" smtClean="0">
                <a:solidFill>
                  <a:prstClr val="black"/>
                </a:solidFill>
                <a:latin typeface="Arial" panose="020B0604020202020204" pitchFamily="34" charset="0"/>
                <a:cs typeface="Arial" panose="020B0604020202020204" pitchFamily="34" charset="0"/>
              </a:rPr>
              <a:t>là</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các</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số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nguyên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tố</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vậy</a:t>
            </a:r>
            <a:r>
              <a:rPr lang="en-US" sz="4400" dirty="0" smtClean="0">
                <a:solidFill>
                  <a:prstClr val="black"/>
                </a:solidFill>
                <a:latin typeface="Arial" panose="020B0604020202020204" pitchFamily="34" charset="0"/>
                <a:cs typeface="Arial" panose="020B0604020202020204" pitchFamily="34" charset="0"/>
              </a:rPr>
              <a:t> a </a:t>
            </a:r>
            <a:r>
              <a:rPr lang="en-US" sz="4400" dirty="0" err="1" smtClean="0">
                <a:solidFill>
                  <a:prstClr val="black"/>
                </a:solidFill>
                <a:latin typeface="Arial" panose="020B0604020202020204" pitchFamily="34" charset="0"/>
                <a:cs typeface="Arial" panose="020B0604020202020204" pitchFamily="34" charset="0"/>
              </a:rPr>
              <a:t>có</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giá</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trị</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bằng</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bao</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nhiêu</a:t>
            </a:r>
            <a:endParaRPr lang="en-US" sz="4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2886162" y="3878503"/>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A: </a:t>
            </a:r>
            <a:r>
              <a:rPr lang="en-US" sz="4400" dirty="0" smtClean="0">
                <a:solidFill>
                  <a:prstClr val="black"/>
                </a:solidFill>
                <a:latin typeface="Arial" panose="020B0604020202020204" pitchFamily="34" charset="0"/>
                <a:cs typeface="Arial" panose="020B0604020202020204" pitchFamily="34" charset="0"/>
              </a:rPr>
              <a:t>2 </a:t>
            </a:r>
            <a:endParaRPr lang="en-US" sz="4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2971800" y="7886700"/>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D: </a:t>
            </a:r>
            <a:r>
              <a:rPr lang="en-US" sz="4400" dirty="0" smtClean="0">
                <a:solidFill>
                  <a:prstClr val="black"/>
                </a:solidFill>
                <a:latin typeface="Arial" panose="020B0604020202020204" pitchFamily="34" charset="0"/>
                <a:cs typeface="Arial" panose="020B0604020202020204" pitchFamily="34" charset="0"/>
              </a:rPr>
              <a:t>3</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971800" y="6400800"/>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C: </a:t>
            </a:r>
            <a:r>
              <a:rPr lang="en-US" sz="4400" dirty="0" smtClean="0">
                <a:solidFill>
                  <a:prstClr val="black"/>
                </a:solidFill>
                <a:latin typeface="Arial" panose="020B0604020202020204" pitchFamily="34" charset="0"/>
                <a:cs typeface="Arial" panose="020B0604020202020204" pitchFamily="34" charset="0"/>
              </a:rPr>
              <a:t>7</a:t>
            </a:r>
            <a:endParaRPr lang="en-US" sz="4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971800" y="5106263"/>
            <a:ext cx="25146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r>
              <a:rPr lang="en-US" sz="4400" dirty="0">
                <a:solidFill>
                  <a:prstClr val="black"/>
                </a:solidFill>
                <a:latin typeface="Arial" panose="020B0604020202020204" pitchFamily="34" charset="0"/>
                <a:cs typeface="Arial" panose="020B0604020202020204" pitchFamily="34" charset="0"/>
              </a:rPr>
              <a:t>B: </a:t>
            </a:r>
            <a:r>
              <a:rPr lang="en-US" sz="4400" dirty="0" smtClean="0">
                <a:solidFill>
                  <a:prstClr val="black"/>
                </a:solidFill>
                <a:latin typeface="Arial" panose="020B0604020202020204" pitchFamily="34" charset="0"/>
                <a:cs typeface="Arial" panose="020B0604020202020204" pitchFamily="34" charset="0"/>
              </a:rPr>
              <a:t>5</a:t>
            </a:r>
            <a:endParaRPr lang="en-US" sz="4400" dirty="0">
              <a:solidFill>
                <a:prstClr val="black"/>
              </a:solidFill>
              <a:latin typeface="Arial" panose="020B0604020202020204" pitchFamily="34" charset="0"/>
              <a:cs typeface="Arial" panose="020B0604020202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33472" y="176645"/>
            <a:ext cx="914400" cy="9144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3472" y="1981631"/>
            <a:ext cx="914400" cy="9144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73081" y="5544843"/>
            <a:ext cx="914400" cy="9144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438495" y="3518702"/>
            <a:ext cx="914400" cy="914400"/>
          </a:xfrm>
          <a:prstGeom prst="rect">
            <a:avLst/>
          </a:prstGeom>
        </p:spPr>
      </p:pic>
      <p:sp>
        <p:nvSpPr>
          <p:cNvPr id="16" name="Cloud 15"/>
          <p:cNvSpPr/>
          <p:nvPr/>
        </p:nvSpPr>
        <p:spPr>
          <a:xfrm>
            <a:off x="6553201" y="3878503"/>
            <a:ext cx="6019800" cy="252229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371600"/>
            <a:endParaRPr lang="en-US" sz="440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7772400" y="4747751"/>
            <a:ext cx="4038600" cy="769441"/>
          </a:xfrm>
          <a:prstGeom prst="rect">
            <a:avLst/>
          </a:prstGeom>
          <a:noFill/>
        </p:spPr>
        <p:txBody>
          <a:bodyPr wrap="square" rtlCol="0">
            <a:spAutoFit/>
          </a:bodyPr>
          <a:lstStyle/>
          <a:p>
            <a:pPr algn="just" defTabSz="1371600"/>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07407" y="5925417"/>
            <a:ext cx="1849583" cy="188410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88738" y="7403117"/>
            <a:ext cx="1849583" cy="1884102"/>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26076" y="4575141"/>
            <a:ext cx="1849583" cy="1884102"/>
          </a:xfrm>
          <a:prstGeom prst="rect">
            <a:avLst/>
          </a:prstGeom>
        </p:spPr>
      </p:pic>
      <p:pic>
        <p:nvPicPr>
          <p:cNvPr id="21" name="q6">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14173039" y="8334314"/>
            <a:ext cx="1828961" cy="2033267"/>
          </a:xfrm>
          <a:prstGeom prst="rect">
            <a:avLst/>
          </a:prstGeom>
        </p:spPr>
      </p:pic>
      <p:grpSp>
        <p:nvGrpSpPr>
          <p:cNvPr id="22" name="times up"/>
          <p:cNvGrpSpPr/>
          <p:nvPr/>
        </p:nvGrpSpPr>
        <p:grpSpPr>
          <a:xfrm>
            <a:off x="14073723" y="2689151"/>
            <a:ext cx="1808436" cy="543657"/>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endParaRPr lang="en-GB" sz="24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371600">
                <a:defRPr/>
              </a:pPr>
              <a:r>
                <a:rPr lang="en-GB" sz="2400" kern="0" dirty="0" err="1">
                  <a:solidFill>
                    <a:sysClr val="window" lastClr="FFFFFF"/>
                  </a:solidFill>
                  <a:latin typeface="Arial" panose="020B0604020202020204" pitchFamily="34" charset="0"/>
                  <a:cs typeface="Arial" panose="020B0604020202020204" pitchFamily="34" charset="0"/>
                </a:rPr>
                <a:t>Hết</a:t>
              </a:r>
              <a:r>
                <a:rPr lang="en-GB" sz="2400" kern="0" dirty="0">
                  <a:solidFill>
                    <a:sysClr val="window" lastClr="FFFFFF"/>
                  </a:solidFill>
                  <a:latin typeface="Arial" panose="020B0604020202020204" pitchFamily="34" charset="0"/>
                  <a:cs typeface="Arial" panose="020B0604020202020204" pitchFamily="34" charset="0"/>
                </a:rPr>
                <a:t> </a:t>
              </a:r>
              <a:r>
                <a:rPr lang="en-GB" sz="2400" kern="0" dirty="0" err="1">
                  <a:solidFill>
                    <a:sysClr val="window" lastClr="FFFFFF"/>
                  </a:solidFill>
                  <a:latin typeface="Arial" panose="020B0604020202020204" pitchFamily="34" charset="0"/>
                  <a:cs typeface="Arial" panose="020B0604020202020204" pitchFamily="34" charset="0"/>
                </a:rPr>
                <a:t>Giờ</a:t>
              </a:r>
              <a:endParaRPr lang="en-GB" sz="2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4442049" y="61735"/>
            <a:ext cx="1189647" cy="64155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1371600">
              <a:defRPr/>
            </a:pPr>
            <a:r>
              <a:rPr lang="en-US" sz="2400" kern="0" dirty="0">
                <a:solidFill>
                  <a:srgbClr val="FF0000"/>
                </a:solidFill>
                <a:latin typeface="Arial" panose="020B0604020202020204" pitchFamily="34" charset="0"/>
                <a:cs typeface="Arial" panose="020B0604020202020204" pitchFamily="34" charset="0"/>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945994" y="518307"/>
            <a:ext cx="2056005" cy="2049483"/>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14579722" y="1384363"/>
            <a:ext cx="788552" cy="764156"/>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sz="2400" kern="0" dirty="0">
                <a:solidFill>
                  <a:sysClr val="windowText" lastClr="000000"/>
                </a:solidFill>
                <a:latin typeface="Arial" panose="020B0604020202020204" pitchFamily="34" charset="0"/>
                <a:cs typeface="Arial" panose="020B0604020202020204" pitchFamily="34" charset="0"/>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GB" sz="2400" kern="0" dirty="0">
                <a:solidFill>
                  <a:sysClr val="windowText" lastClr="000000"/>
                </a:solidFill>
                <a:latin typeface="Arial" panose="020B0604020202020204" pitchFamily="34" charset="0"/>
                <a:cs typeface="Arial" panose="020B0604020202020204" pitchFamily="34" charset="0"/>
              </a:endParaRPr>
            </a:p>
          </p:txBody>
        </p:sp>
      </p:grpSp>
      <p:sp>
        <p:nvSpPr>
          <p:cNvPr id="30" name="TextBox 29"/>
          <p:cNvSpPr txBox="1"/>
          <p:nvPr/>
        </p:nvSpPr>
        <p:spPr>
          <a:xfrm>
            <a:off x="15210149" y="1452407"/>
            <a:ext cx="421548"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3</a:t>
            </a:r>
          </a:p>
        </p:txBody>
      </p:sp>
      <p:sp>
        <p:nvSpPr>
          <p:cNvPr id="31" name="TextBox 30"/>
          <p:cNvSpPr txBox="1"/>
          <p:nvPr/>
        </p:nvSpPr>
        <p:spPr>
          <a:xfrm>
            <a:off x="14831269" y="1832878"/>
            <a:ext cx="511631"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6</a:t>
            </a:r>
          </a:p>
        </p:txBody>
      </p:sp>
      <p:sp>
        <p:nvSpPr>
          <p:cNvPr id="32" name="TextBox 31"/>
          <p:cNvSpPr txBox="1"/>
          <p:nvPr/>
        </p:nvSpPr>
        <p:spPr>
          <a:xfrm>
            <a:off x="14312681" y="1508762"/>
            <a:ext cx="462683"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9</a:t>
            </a:r>
          </a:p>
        </p:txBody>
      </p:sp>
      <p:sp>
        <p:nvSpPr>
          <p:cNvPr id="33" name="TextBox 32"/>
          <p:cNvSpPr txBox="1"/>
          <p:nvPr/>
        </p:nvSpPr>
        <p:spPr>
          <a:xfrm>
            <a:off x="14738528" y="1083075"/>
            <a:ext cx="557109" cy="461665"/>
          </a:xfrm>
          <a:prstGeom prst="rect">
            <a:avLst/>
          </a:prstGeom>
          <a:noFill/>
        </p:spPr>
        <p:txBody>
          <a:bodyPr wrap="square" rtlCol="0">
            <a:spAutoFit/>
          </a:bodyPr>
          <a:lstStyle/>
          <a:p>
            <a:pPr defTabSz="1371600">
              <a:defRPr/>
            </a:pPr>
            <a:r>
              <a:rPr lang="en-US" sz="2400" b="1" kern="0" dirty="0">
                <a:solidFill>
                  <a:srgbClr val="99B2C8"/>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09392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1075"/>
          <a:stretch>
            <a:fillRect/>
          </a:stretch>
        </p:blipFill>
        <p:spPr>
          <a:xfrm flipH="1">
            <a:off x="609599" y="832838"/>
            <a:ext cx="17252021" cy="873026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6878" y="7937088"/>
            <a:ext cx="1785043" cy="162601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164983" y="8016925"/>
            <a:ext cx="753878" cy="1626012"/>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502422" y="7937088"/>
            <a:ext cx="1031779" cy="1626012"/>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262303" y="610172"/>
            <a:ext cx="1735687" cy="1704129"/>
          </a:xfrm>
          <a:prstGeom prst="rect">
            <a:avLst/>
          </a:prstGeom>
        </p:spPr>
      </p:pic>
      <p:pic>
        <p:nvPicPr>
          <p:cNvPr id="18" name="Picture 18"/>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366211" y="1054131"/>
            <a:ext cx="1755610" cy="166623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9145129" flipH="1">
            <a:off x="718051" y="13622"/>
            <a:ext cx="767560" cy="1859726"/>
          </a:xfrm>
          <a:prstGeom prst="rect">
            <a:avLst/>
          </a:prstGeom>
        </p:spPr>
      </p:pic>
      <p:sp>
        <p:nvSpPr>
          <p:cNvPr id="21" name="Rectangle 20"/>
          <p:cNvSpPr/>
          <p:nvPr/>
        </p:nvSpPr>
        <p:spPr>
          <a:xfrm>
            <a:off x="4876800" y="815794"/>
            <a:ext cx="9067800" cy="190457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atin typeface="Arial" panose="020B0604020202020204" pitchFamily="34" charset="0"/>
                <a:cs typeface="Arial" panose="020B0604020202020204" pitchFamily="34" charset="0"/>
              </a:rPr>
              <a:t>HƯỚNG DẪN VỀ NHÀ</a:t>
            </a:r>
            <a:endParaRPr lang="vi-VN" sz="6000" b="1" dirty="0">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49779" y="-1308169"/>
            <a:ext cx="1831436" cy="2616337"/>
          </a:xfrm>
          <a:prstGeom prst="rect">
            <a:avLst/>
          </a:prstGeom>
        </p:spPr>
      </p:pic>
      <p:sp>
        <p:nvSpPr>
          <p:cNvPr id="22" name="Rectangle 21"/>
          <p:cNvSpPr/>
          <p:nvPr/>
        </p:nvSpPr>
        <p:spPr>
          <a:xfrm>
            <a:off x="3307211" y="3295278"/>
            <a:ext cx="13952089" cy="1107996"/>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en-US"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Ôn </a:t>
            </a: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lại nội dung kiến thức đã học</a:t>
            </a:r>
            <a:r>
              <a:rPr lang="vi-VN"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3343306" y="4640464"/>
            <a:ext cx="13952089" cy="998671"/>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en-US" sz="4400" dirty="0" smtClean="0">
                <a:solidFill>
                  <a:srgbClr val="000000"/>
                </a:solidFill>
                <a:ea typeface="Calibri" panose="020F0502020204030204" pitchFamily="34" charset="0"/>
                <a:cs typeface="Arial" panose="020B0604020202020204" pitchFamily="34" charset="0"/>
              </a:rPr>
              <a:t> </a:t>
            </a:r>
            <a:r>
              <a:rPr lang="vi-VN" sz="4400" dirty="0" smtClean="0">
                <a:solidFill>
                  <a:srgbClr val="000000"/>
                </a:solidFill>
                <a:ea typeface="Calibri" panose="020F0502020204030204" pitchFamily="34" charset="0"/>
                <a:cs typeface="Arial" panose="020B0604020202020204" pitchFamily="34" charset="0"/>
              </a:rPr>
              <a:t>Hoàn </a:t>
            </a:r>
            <a:r>
              <a:rPr lang="vi-VN" sz="4400" dirty="0">
                <a:solidFill>
                  <a:srgbClr val="000000"/>
                </a:solidFill>
                <a:ea typeface="Calibri" panose="020F0502020204030204" pitchFamily="34" charset="0"/>
                <a:cs typeface="Arial" panose="020B0604020202020204" pitchFamily="34" charset="0"/>
              </a:rPr>
              <a:t>thành nốt các bài tập và làm thêm bài tập SBT</a:t>
            </a:r>
            <a:r>
              <a:rPr lang="vi-VN" sz="4400" dirty="0" smtClean="0">
                <a:solidFill>
                  <a:srgbClr val="000000"/>
                </a:solidFill>
                <a:ea typeface="Calibri" panose="020F0502020204030204" pitchFamily="34" charset="0"/>
                <a:cs typeface="Arial" panose="020B0604020202020204" pitchFamily="34" charset="0"/>
              </a:rPr>
              <a:t>.</a:t>
            </a:r>
            <a:endParaRPr lang="en-US" sz="4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3274222" y="6197424"/>
            <a:ext cx="13536964" cy="1998176"/>
          </a:xfrm>
          <a:prstGeom prst="rect">
            <a:avLst/>
          </a:prstGeom>
        </p:spPr>
        <p:txBody>
          <a:bodyPr wrap="square">
            <a:spAutoFit/>
          </a:bodyPr>
          <a:lstStyle/>
          <a:p>
            <a:pPr marL="571500" indent="-571500" algn="just">
              <a:lnSpc>
                <a:spcPct val="150000"/>
              </a:lnSpc>
              <a:spcAft>
                <a:spcPts val="800"/>
              </a:spcAft>
              <a:buFont typeface="Wingdings" panose="05000000000000000000" pitchFamily="2" charset="2"/>
              <a:buChar char="q"/>
            </a:pPr>
            <a:r>
              <a:rPr lang="en-US" sz="4400" dirty="0" smtClean="0">
                <a:solidFill>
                  <a:srgbClr val="000000"/>
                </a:solidFill>
                <a:ea typeface="Calibri" panose="020F0502020204030204" pitchFamily="34" charset="0"/>
                <a:cs typeface="Arial" panose="020B0604020202020204" pitchFamily="34" charset="0"/>
              </a:rPr>
              <a:t> </a:t>
            </a:r>
            <a:r>
              <a:rPr lang="vi-VN" sz="4400" dirty="0" smtClean="0">
                <a:solidFill>
                  <a:srgbClr val="000000"/>
                </a:solidFill>
                <a:ea typeface="Calibri" panose="020F0502020204030204" pitchFamily="34" charset="0"/>
                <a:cs typeface="Arial" panose="020B0604020202020204" pitchFamily="34" charset="0"/>
              </a:rPr>
              <a:t>Chuẩn </a:t>
            </a:r>
            <a:r>
              <a:rPr lang="vi-VN" sz="4400" dirty="0">
                <a:solidFill>
                  <a:srgbClr val="000000"/>
                </a:solidFill>
                <a:ea typeface="Calibri" panose="020F0502020204030204" pitchFamily="34" charset="0"/>
                <a:cs typeface="Arial" panose="020B0604020202020204" pitchFamily="34" charset="0"/>
              </a:rPr>
              <a:t>bị và xem trước bài  “</a:t>
            </a:r>
            <a:r>
              <a:rPr lang="vi-VN" sz="4400" b="1" dirty="0">
                <a:solidFill>
                  <a:srgbClr val="000000"/>
                </a:solidFill>
                <a:ea typeface="Calibri" panose="020F0502020204030204" pitchFamily="34" charset="0"/>
                <a:cs typeface="Arial" panose="020B0604020202020204" pitchFamily="34" charset="0"/>
              </a:rPr>
              <a:t>Ước chung và ước chung lớn nhất”.</a:t>
            </a:r>
            <a:endParaRPr lang="en-US" sz="4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33400" y="9258300"/>
            <a:ext cx="19051250" cy="15489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04441" y="0"/>
            <a:ext cx="2583559" cy="25365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4161">
            <a:off x="7916172" y="3409797"/>
            <a:ext cx="7979387" cy="346740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028042" y="8221290"/>
            <a:ext cx="4114800" cy="141250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62144" y="3834966"/>
            <a:ext cx="5610378" cy="603856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129852" y="6507360"/>
            <a:ext cx="2341983" cy="3126434"/>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0"/>
            <a:ext cx="3208526" cy="2545565"/>
          </a:xfrm>
          <a:prstGeom prst="rect">
            <a:avLst/>
          </a:prstGeom>
        </p:spPr>
      </p:pic>
      <p:sp>
        <p:nvSpPr>
          <p:cNvPr id="9" name="TextBox 9"/>
          <p:cNvSpPr txBox="1"/>
          <p:nvPr/>
        </p:nvSpPr>
        <p:spPr>
          <a:xfrm>
            <a:off x="8512720" y="3942902"/>
            <a:ext cx="6849403" cy="2308324"/>
          </a:xfrm>
          <a:prstGeom prst="rect">
            <a:avLst/>
          </a:prstGeom>
        </p:spPr>
        <p:txBody>
          <a:bodyPr lIns="0" tIns="0" rIns="0" bIns="0" rtlCol="0" anchor="t">
            <a:spAutoFit/>
          </a:bodyPr>
          <a:lstStyle/>
          <a:p>
            <a:pPr algn="ctr">
              <a:lnSpc>
                <a:spcPts val="8960"/>
              </a:lnSpc>
              <a:spcBef>
                <a:spcPct val="0"/>
              </a:spcBef>
            </a:pPr>
            <a:r>
              <a:rPr lang="en-US" sz="6000" dirty="0" err="1" smtClean="0">
                <a:solidFill>
                  <a:srgbClr val="2C2C2E"/>
                </a:solidFill>
                <a:latin typeface="Arial" panose="020B0604020202020204" pitchFamily="34" charset="0"/>
                <a:cs typeface="Arial" panose="020B0604020202020204" pitchFamily="34" charset="0"/>
              </a:rPr>
              <a:t>Cảm</a:t>
            </a:r>
            <a:r>
              <a:rPr lang="en-US" sz="6000" dirty="0" smtClean="0">
                <a:solidFill>
                  <a:srgbClr val="2C2C2E"/>
                </a:solidFill>
                <a:latin typeface="Arial" panose="020B0604020202020204" pitchFamily="34" charset="0"/>
                <a:cs typeface="Arial" panose="020B0604020202020204" pitchFamily="34" charset="0"/>
              </a:rPr>
              <a:t> </a:t>
            </a:r>
            <a:r>
              <a:rPr lang="en-US" sz="6000" dirty="0" err="1" smtClean="0">
                <a:solidFill>
                  <a:srgbClr val="2C2C2E"/>
                </a:solidFill>
                <a:latin typeface="Arial" panose="020B0604020202020204" pitchFamily="34" charset="0"/>
                <a:cs typeface="Arial" panose="020B0604020202020204" pitchFamily="34" charset="0"/>
              </a:rPr>
              <a:t>ơn</a:t>
            </a:r>
            <a:r>
              <a:rPr lang="en-US" sz="6000" dirty="0" smtClean="0">
                <a:solidFill>
                  <a:srgbClr val="2C2C2E"/>
                </a:solidFill>
                <a:latin typeface="Arial" panose="020B0604020202020204" pitchFamily="34" charset="0"/>
                <a:cs typeface="Arial" panose="020B0604020202020204" pitchFamily="34" charset="0"/>
              </a:rPr>
              <a:t> </a:t>
            </a:r>
            <a:r>
              <a:rPr lang="en-US" sz="6000" dirty="0" err="1" smtClean="0">
                <a:solidFill>
                  <a:srgbClr val="2C2C2E"/>
                </a:solidFill>
                <a:latin typeface="Arial" panose="020B0604020202020204" pitchFamily="34" charset="0"/>
                <a:cs typeface="Arial" panose="020B0604020202020204" pitchFamily="34" charset="0"/>
              </a:rPr>
              <a:t>các</a:t>
            </a:r>
            <a:r>
              <a:rPr lang="en-US" sz="6000" dirty="0" smtClean="0">
                <a:solidFill>
                  <a:srgbClr val="2C2C2E"/>
                </a:solidFill>
                <a:latin typeface="Arial" panose="020B0604020202020204" pitchFamily="34" charset="0"/>
                <a:cs typeface="Arial" panose="020B0604020202020204" pitchFamily="34" charset="0"/>
              </a:rPr>
              <a:t> </a:t>
            </a:r>
            <a:r>
              <a:rPr lang="en-US" sz="6000" dirty="0" err="1" smtClean="0">
                <a:solidFill>
                  <a:srgbClr val="2C2C2E"/>
                </a:solidFill>
                <a:latin typeface="Arial" panose="020B0604020202020204" pitchFamily="34" charset="0"/>
                <a:cs typeface="Arial" panose="020B0604020202020204" pitchFamily="34" charset="0"/>
              </a:rPr>
              <a:t>em</a:t>
            </a:r>
            <a:r>
              <a:rPr lang="en-US" sz="6000" dirty="0" smtClean="0">
                <a:solidFill>
                  <a:srgbClr val="2C2C2E"/>
                </a:solidFill>
                <a:latin typeface="Arial" panose="020B0604020202020204" pitchFamily="34" charset="0"/>
                <a:cs typeface="Arial" panose="020B0604020202020204" pitchFamily="34" charset="0"/>
              </a:rPr>
              <a:t> </a:t>
            </a:r>
            <a:r>
              <a:rPr lang="en-US" sz="6000" dirty="0" err="1" smtClean="0">
                <a:solidFill>
                  <a:srgbClr val="2C2C2E"/>
                </a:solidFill>
                <a:latin typeface="Arial" panose="020B0604020202020204" pitchFamily="34" charset="0"/>
                <a:cs typeface="Arial" panose="020B0604020202020204" pitchFamily="34" charset="0"/>
              </a:rPr>
              <a:t>đã</a:t>
            </a:r>
            <a:r>
              <a:rPr lang="en-US" sz="6000" dirty="0" smtClean="0">
                <a:solidFill>
                  <a:srgbClr val="2C2C2E"/>
                </a:solidFill>
                <a:latin typeface="Arial" panose="020B0604020202020204" pitchFamily="34" charset="0"/>
                <a:cs typeface="Arial" panose="020B0604020202020204" pitchFamily="34" charset="0"/>
              </a:rPr>
              <a:t> </a:t>
            </a:r>
            <a:r>
              <a:rPr lang="en-US" sz="6000" dirty="0" err="1" smtClean="0">
                <a:solidFill>
                  <a:srgbClr val="2C2C2E"/>
                </a:solidFill>
                <a:latin typeface="Arial" panose="020B0604020202020204" pitchFamily="34" charset="0"/>
                <a:cs typeface="Arial" panose="020B0604020202020204" pitchFamily="34" charset="0"/>
              </a:rPr>
              <a:t>chú</a:t>
            </a:r>
            <a:r>
              <a:rPr lang="en-US" sz="6000" dirty="0" smtClean="0">
                <a:solidFill>
                  <a:srgbClr val="2C2C2E"/>
                </a:solidFill>
                <a:latin typeface="Arial" panose="020B0604020202020204" pitchFamily="34" charset="0"/>
                <a:cs typeface="Arial" panose="020B0604020202020204" pitchFamily="34" charset="0"/>
              </a:rPr>
              <a:t> ý </a:t>
            </a:r>
            <a:r>
              <a:rPr lang="en-US" sz="6000" dirty="0" err="1" smtClean="0">
                <a:solidFill>
                  <a:srgbClr val="2C2C2E"/>
                </a:solidFill>
                <a:latin typeface="Arial" panose="020B0604020202020204" pitchFamily="34" charset="0"/>
                <a:cs typeface="Arial" panose="020B0604020202020204" pitchFamily="34" charset="0"/>
              </a:rPr>
              <a:t>bài</a:t>
            </a:r>
            <a:r>
              <a:rPr lang="en-US" sz="6000" dirty="0" smtClean="0">
                <a:solidFill>
                  <a:srgbClr val="2C2C2E"/>
                </a:solidFill>
                <a:latin typeface="Arial" panose="020B0604020202020204" pitchFamily="34" charset="0"/>
                <a:cs typeface="Arial" panose="020B0604020202020204" pitchFamily="34" charset="0"/>
              </a:rPr>
              <a:t> </a:t>
            </a:r>
            <a:r>
              <a:rPr lang="en-US" sz="6000" dirty="0" err="1" smtClean="0">
                <a:solidFill>
                  <a:srgbClr val="2C2C2E"/>
                </a:solidFill>
                <a:latin typeface="Arial" panose="020B0604020202020204" pitchFamily="34" charset="0"/>
                <a:cs typeface="Arial" panose="020B0604020202020204" pitchFamily="34" charset="0"/>
              </a:rPr>
              <a:t>giảng</a:t>
            </a:r>
            <a:r>
              <a:rPr lang="en-US" sz="6000" dirty="0" smtClean="0">
                <a:solidFill>
                  <a:srgbClr val="2C2C2E"/>
                </a:solidFill>
                <a:latin typeface="Arial" panose="020B0604020202020204" pitchFamily="34" charset="0"/>
                <a:cs typeface="Arial" panose="020B0604020202020204" pitchFamily="34" charset="0"/>
              </a:rPr>
              <a:t>!</a:t>
            </a:r>
            <a:endParaRPr lang="en-US" sz="6000" dirty="0">
              <a:solidFill>
                <a:srgbClr val="2C2C2E"/>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783"/>
          <a:stretch>
            <a:fillRect/>
          </a:stretch>
        </p:blipFill>
        <p:spPr>
          <a:xfrm rot="5400000">
            <a:off x="5727412" y="-135490"/>
            <a:ext cx="6642675" cy="111993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2294" y="588942"/>
            <a:ext cx="1583412" cy="2262017"/>
          </a:xfrm>
          <a:prstGeom prst="rect">
            <a:avLst/>
          </a:prstGeom>
        </p:spPr>
      </p:pic>
      <p:sp>
        <p:nvSpPr>
          <p:cNvPr id="6" name="TextBox 6"/>
          <p:cNvSpPr txBox="1"/>
          <p:nvPr/>
        </p:nvSpPr>
        <p:spPr>
          <a:xfrm>
            <a:off x="4344131" y="3435121"/>
            <a:ext cx="10016030" cy="3476080"/>
          </a:xfrm>
          <a:prstGeom prst="rect">
            <a:avLst/>
          </a:prstGeom>
        </p:spPr>
        <p:txBody>
          <a:bodyPr lIns="0" tIns="0" rIns="0" bIns="0" rtlCol="0" anchor="t">
            <a:spAutoFit/>
          </a:bodyPr>
          <a:lstStyle/>
          <a:p>
            <a:pPr algn="ctr">
              <a:lnSpc>
                <a:spcPct val="130000"/>
              </a:lnSpc>
            </a:pPr>
            <a:r>
              <a:rPr lang="en-US" sz="6000" b="1" dirty="0" smtClean="0">
                <a:solidFill>
                  <a:srgbClr val="002060"/>
                </a:solidFill>
                <a:latin typeface="Arial" panose="020B0604020202020204" pitchFamily="34" charset="0"/>
                <a:cs typeface="Arial" panose="020B0604020202020204" pitchFamily="34" charset="0"/>
              </a:rPr>
              <a:t>BÀI 11:</a:t>
            </a:r>
          </a:p>
          <a:p>
            <a:pPr algn="ctr">
              <a:lnSpc>
                <a:spcPct val="130000"/>
              </a:lnSpc>
            </a:pPr>
            <a:r>
              <a:rPr lang="en-US" sz="6000" b="1" dirty="0" smtClean="0">
                <a:solidFill>
                  <a:srgbClr val="002060"/>
                </a:solidFill>
                <a:latin typeface="Arial" panose="020B0604020202020204" pitchFamily="34" charset="0"/>
                <a:cs typeface="Arial" panose="020B0604020202020204" pitchFamily="34" charset="0"/>
              </a:rPr>
              <a:t>PHÂN TÍCH MỘT SỐ RA THỪA SỐ NGUYÊN TỐ</a:t>
            </a:r>
            <a:endParaRPr lang="en-US" sz="6000" b="1" dirty="0">
              <a:solidFill>
                <a:srgbClr val="00206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0626">
            <a:off x="7169903" y="7056114"/>
            <a:ext cx="4435774" cy="33066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65178">
            <a:off x="16868972" y="6490419"/>
            <a:ext cx="2838056" cy="687634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895837" y="3784935"/>
            <a:ext cx="3601458" cy="3126266"/>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38463">
            <a:off x="-484764" y="-3529373"/>
            <a:ext cx="969528" cy="6583212"/>
          </a:xfrm>
          <a:prstGeom prst="rect">
            <a:avLst/>
          </a:prstGeom>
        </p:spPr>
      </p:pic>
      <p:sp>
        <p:nvSpPr>
          <p:cNvPr id="14" name="TextBox 13"/>
          <p:cNvSpPr txBox="1"/>
          <p:nvPr/>
        </p:nvSpPr>
        <p:spPr>
          <a:xfrm>
            <a:off x="7485246" y="7449211"/>
            <a:ext cx="3733800" cy="1015663"/>
          </a:xfrm>
          <a:prstGeom prst="rect">
            <a:avLst/>
          </a:prstGeom>
          <a:noFill/>
        </p:spPr>
        <p:txBody>
          <a:bodyPr wrap="square" rtlCol="0">
            <a:spAutoFit/>
          </a:bodyPr>
          <a:lstStyle/>
          <a:p>
            <a:pPr algn="ctr"/>
            <a:r>
              <a:rPr lang="en-US" sz="6000" dirty="0" smtClean="0">
                <a:solidFill>
                  <a:srgbClr val="002060"/>
                </a:solidFill>
                <a:latin typeface="Arial" panose="020B0604020202020204" pitchFamily="34" charset="0"/>
                <a:cs typeface="Arial" panose="020B0604020202020204" pitchFamily="34" charset="0"/>
              </a:rPr>
              <a:t>( 2 </a:t>
            </a:r>
            <a:r>
              <a:rPr lang="en-US" sz="6000" dirty="0" err="1" smtClean="0">
                <a:solidFill>
                  <a:srgbClr val="002060"/>
                </a:solidFill>
                <a:latin typeface="Arial" panose="020B0604020202020204" pitchFamily="34" charset="0"/>
                <a:cs typeface="Arial" panose="020B0604020202020204" pitchFamily="34" charset="0"/>
              </a:rPr>
              <a:t>tiết</a:t>
            </a:r>
            <a:r>
              <a:rPr lang="en-US" sz="6000" dirty="0" smtClean="0">
                <a:solidFill>
                  <a:srgbClr val="002060"/>
                </a:solidFill>
                <a:latin typeface="Arial" panose="020B0604020202020204" pitchFamily="34" charset="0"/>
                <a:cs typeface="Arial" panose="020B0604020202020204" pitchFamily="34" charset="0"/>
              </a:rPr>
              <a:t>) </a:t>
            </a:r>
            <a:endParaRPr lang="vi-VN" sz="600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389">
            <a:off x="2940112" y="4068300"/>
            <a:ext cx="12125579" cy="573209"/>
          </a:xfrm>
          <a:prstGeom prst="rect">
            <a:avLst/>
          </a:prstGeom>
        </p:spPr>
      </p:pic>
      <p:pic>
        <p:nvPicPr>
          <p:cNvPr id="5" name="Picture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8595">
            <a:off x="3408241" y="5207358"/>
            <a:ext cx="10371797" cy="1176919"/>
          </a:xfrm>
          <a:prstGeom prst="rect">
            <a:avLst/>
          </a:prstGeom>
        </p:spPr>
      </p:pic>
      <p:sp>
        <p:nvSpPr>
          <p:cNvPr id="9" name="TextBox 9"/>
          <p:cNvSpPr txBox="1"/>
          <p:nvPr/>
        </p:nvSpPr>
        <p:spPr>
          <a:xfrm>
            <a:off x="2684530" y="5229068"/>
            <a:ext cx="12387435" cy="645241"/>
          </a:xfrm>
          <a:prstGeom prst="rect">
            <a:avLst/>
          </a:prstGeom>
        </p:spPr>
        <p:txBody>
          <a:bodyPr wrap="square" lIns="0" tIns="0" rIns="0" bIns="0" rtlCol="0" anchor="t">
            <a:spAutoFit/>
          </a:bodyPr>
          <a:lstStyle/>
          <a:p>
            <a:pPr algn="ctr">
              <a:lnSpc>
                <a:spcPct val="130000"/>
              </a:lnSpc>
              <a:spcBef>
                <a:spcPct val="0"/>
              </a:spcBef>
            </a:pPr>
            <a:r>
              <a:rPr lang="en-US" sz="3600" b="1" dirty="0" smtClean="0">
                <a:solidFill>
                  <a:srgbClr val="00B050"/>
                </a:solidFill>
                <a:latin typeface="Arial" panose="020B0604020202020204" pitchFamily="34" charset="0"/>
                <a:cs typeface="Arial" panose="020B0604020202020204" pitchFamily="34" charset="0"/>
              </a:rPr>
              <a:t>I. CÁCH TÌM MỘT ƯỚC NGUYÊN TỐ CỦA MỘT SỐ</a:t>
            </a:r>
            <a:endParaRPr lang="en-US" sz="3600" b="1" dirty="0">
              <a:solidFill>
                <a:srgbClr val="00B050"/>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39912" y="-1731023"/>
            <a:ext cx="2423432" cy="3462045"/>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859211" y="-1731023"/>
            <a:ext cx="2423432" cy="346204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03508" flipH="1" flipV="1">
            <a:off x="-327530" y="7103447"/>
            <a:ext cx="1463286" cy="5260180"/>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365178">
            <a:off x="17242618" y="6295363"/>
            <a:ext cx="2838056" cy="6876348"/>
          </a:xfrm>
          <a:prstGeom prst="rect">
            <a:avLst/>
          </a:prstGeom>
        </p:spPr>
      </p:pic>
      <p:sp>
        <p:nvSpPr>
          <p:cNvPr id="21" name="Rectangle 20"/>
          <p:cNvSpPr/>
          <p:nvPr/>
        </p:nvSpPr>
        <p:spPr>
          <a:xfrm>
            <a:off x="5343915" y="2936391"/>
            <a:ext cx="7494360" cy="10156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NỘI DUNG BÀI HỌC</a:t>
            </a:r>
            <a:endParaRPr lang="en-US" sz="6000" b="1" cap="none" spc="0" dirty="0">
              <a:ln w="22225">
                <a:solidFill>
                  <a:schemeClr val="accent2"/>
                </a:solidFill>
                <a:prstDash val="solid"/>
              </a:ln>
              <a:solidFill>
                <a:srgbClr val="C00000"/>
              </a:solidFill>
              <a:effectLst/>
              <a:latin typeface="Arial" panose="020B0604020202020204" pitchFamily="34" charset="0"/>
              <a:cs typeface="Arial" panose="020B0604020202020204" pitchFamily="34" charset="0"/>
            </a:endParaRPr>
          </a:p>
        </p:txBody>
      </p:sp>
      <p:pic>
        <p:nvPicPr>
          <p:cNvPr id="22" name="Picture 5"/>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8595">
            <a:off x="3286299" y="7162498"/>
            <a:ext cx="10371797" cy="1176919"/>
          </a:xfrm>
          <a:prstGeom prst="rect">
            <a:avLst/>
          </a:prstGeom>
        </p:spPr>
      </p:pic>
      <p:sp>
        <p:nvSpPr>
          <p:cNvPr id="23" name="TextBox 9"/>
          <p:cNvSpPr txBox="1"/>
          <p:nvPr/>
        </p:nvSpPr>
        <p:spPr>
          <a:xfrm>
            <a:off x="2563643" y="7315984"/>
            <a:ext cx="12387435" cy="645241"/>
          </a:xfrm>
          <a:prstGeom prst="rect">
            <a:avLst/>
          </a:prstGeom>
        </p:spPr>
        <p:txBody>
          <a:bodyPr wrap="square" lIns="0" tIns="0" rIns="0" bIns="0" rtlCol="0" anchor="t">
            <a:spAutoFit/>
          </a:bodyPr>
          <a:lstStyle/>
          <a:p>
            <a:pPr algn="ctr">
              <a:lnSpc>
                <a:spcPct val="130000"/>
              </a:lnSpc>
              <a:spcBef>
                <a:spcPct val="0"/>
              </a:spcBef>
            </a:pPr>
            <a:r>
              <a:rPr lang="en-US" sz="3600" b="1" dirty="0" smtClean="0">
                <a:solidFill>
                  <a:srgbClr val="7030A0"/>
                </a:solidFill>
                <a:latin typeface="Arial" panose="020B0604020202020204" pitchFamily="34" charset="0"/>
                <a:cs typeface="Arial" panose="020B0604020202020204" pitchFamily="34" charset="0"/>
              </a:rPr>
              <a:t>II. PHÂN TÍCH MỘT SỐ RA THỪA SỐ NGUYÊN TỐ</a:t>
            </a:r>
            <a:endParaRPr lang="en-US" sz="3600" b="1" dirty="0">
              <a:solidFill>
                <a:srgbClr val="7030A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1+#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1+#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82056" y="-2907184"/>
            <a:ext cx="8305628" cy="1623883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430022" y="-1360332"/>
            <a:ext cx="4107789" cy="3565789"/>
          </a:xfrm>
          <a:prstGeom prst="rect">
            <a:avLst/>
          </a:prstGeom>
        </p:spPr>
      </p:pic>
      <p:sp>
        <p:nvSpPr>
          <p:cNvPr id="13" name="TextBox 12"/>
          <p:cNvSpPr txBox="1"/>
          <p:nvPr/>
        </p:nvSpPr>
        <p:spPr>
          <a:xfrm>
            <a:off x="3129425" y="1197793"/>
            <a:ext cx="13824860" cy="707886"/>
          </a:xfrm>
          <a:prstGeom prst="rect">
            <a:avLst/>
          </a:prstGeom>
          <a:noFill/>
        </p:spPr>
        <p:txBody>
          <a:bodyPr wrap="square" rtlCol="0">
            <a:spAutoFit/>
          </a:bodyPr>
          <a:lstStyle/>
          <a:p>
            <a:r>
              <a:rPr lang="en-US" sz="4000" b="1" dirty="0" smtClean="0">
                <a:solidFill>
                  <a:srgbClr val="7030A0"/>
                </a:solidFill>
                <a:latin typeface="Arial" panose="020B0604020202020204" pitchFamily="34" charset="0"/>
                <a:cs typeface="Arial" panose="020B0604020202020204" pitchFamily="34" charset="0"/>
              </a:rPr>
              <a:t>I. CÁCH TÌM MỘT ƯỚC NGUYÊN TỐ CỦA MỘT SỐ</a:t>
            </a:r>
            <a:endParaRPr lang="vi-VN" sz="4000" b="1" dirty="0">
              <a:solidFill>
                <a:srgbClr val="7030A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1649148" y="1979831"/>
            <a:ext cx="1244648" cy="574771"/>
          </a:xfrm>
          <a:prstGeom prst="rect">
            <a:avLst/>
          </a:prstGeom>
        </p:spPr>
      </p:pic>
      <p:sp>
        <p:nvSpPr>
          <p:cNvPr id="15" name="TextBox 14"/>
          <p:cNvSpPr txBox="1"/>
          <p:nvPr/>
        </p:nvSpPr>
        <p:spPr>
          <a:xfrm>
            <a:off x="1649148" y="3062335"/>
            <a:ext cx="9677400"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a)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30.</a:t>
            </a:r>
            <a:endParaRPr lang="vi-VN" sz="3600" dirty="0">
              <a:latin typeface="Arial" panose="020B0604020202020204" pitchFamily="34" charset="0"/>
              <a:cs typeface="Arial" panose="020B0604020202020204" pitchFamily="34" charset="0"/>
            </a:endParaRPr>
          </a:p>
        </p:txBody>
      </p:sp>
      <p:sp>
        <p:nvSpPr>
          <p:cNvPr id="16" name="TextBox 15"/>
          <p:cNvSpPr txBox="1"/>
          <p:nvPr/>
        </p:nvSpPr>
        <p:spPr>
          <a:xfrm>
            <a:off x="1649148" y="4066896"/>
            <a:ext cx="9677400"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91.</a:t>
            </a:r>
            <a:endParaRPr lang="vi-VN" sz="3600" dirty="0">
              <a:latin typeface="Arial" panose="020B0604020202020204" pitchFamily="34" charset="0"/>
              <a:cs typeface="Arial" panose="020B0604020202020204" pitchFamily="34" charset="0"/>
            </a:endParaRPr>
          </a:p>
        </p:txBody>
      </p:sp>
      <p:sp>
        <p:nvSpPr>
          <p:cNvPr id="17" name="TextBox 16"/>
          <p:cNvSpPr txBox="1"/>
          <p:nvPr/>
        </p:nvSpPr>
        <p:spPr>
          <a:xfrm>
            <a:off x="8599241" y="4748289"/>
            <a:ext cx="1524000" cy="646331"/>
          </a:xfrm>
          <a:prstGeom prst="rect">
            <a:avLst/>
          </a:prstGeom>
          <a:noFill/>
        </p:spPr>
        <p:txBody>
          <a:bodyPr wrap="square" rtlCol="0">
            <a:spAutoFit/>
          </a:bodyPr>
          <a:lstStyle/>
          <a:p>
            <a:pPr algn="just"/>
            <a:r>
              <a:rPr lang="en-US" sz="3600" b="1" i="1" u="sng" dirty="0" err="1" smtClean="0">
                <a:latin typeface="Arial" panose="020B0604020202020204" pitchFamily="34" charset="0"/>
                <a:cs typeface="Arial" panose="020B0604020202020204" pitchFamily="34" charset="0"/>
              </a:rPr>
              <a:t>Giải</a:t>
            </a:r>
            <a:r>
              <a:rPr lang="en-US" sz="3600" b="1" i="1" u="sng" dirty="0" smtClean="0">
                <a:latin typeface="Arial" panose="020B0604020202020204" pitchFamily="34" charset="0"/>
                <a:cs typeface="Arial" panose="020B0604020202020204" pitchFamily="34" charset="0"/>
              </a:rPr>
              <a:t>:</a:t>
            </a:r>
            <a:endParaRPr lang="vi-VN" sz="3600" b="1" i="1" u="sng" dirty="0">
              <a:latin typeface="Arial" panose="020B0604020202020204" pitchFamily="34" charset="0"/>
              <a:cs typeface="Arial" panose="020B0604020202020204" pitchFamily="34" charset="0"/>
            </a:endParaRPr>
          </a:p>
        </p:txBody>
      </p:sp>
      <p:sp>
        <p:nvSpPr>
          <p:cNvPr id="18" name="TextBox 17"/>
          <p:cNvSpPr txBox="1"/>
          <p:nvPr/>
        </p:nvSpPr>
        <p:spPr>
          <a:xfrm>
            <a:off x="1675155" y="5729207"/>
            <a:ext cx="11410890" cy="646331"/>
          </a:xfrm>
          <a:prstGeom prst="rect">
            <a:avLst/>
          </a:prstGeom>
          <a:noFill/>
        </p:spPr>
        <p:txBody>
          <a:bodyPr wrap="square" rtlCol="0">
            <a:spAutoFit/>
          </a:bodyPr>
          <a:lstStyle/>
          <a:p>
            <a:pPr algn="just"/>
            <a:r>
              <a:rPr lang="en-US" sz="3600" dirty="0" smtClean="0">
                <a:latin typeface="Arial" panose="020B0604020202020204" pitchFamily="34" charset="0"/>
                <a:cs typeface="Arial" panose="020B0604020202020204" pitchFamily="34" charset="0"/>
              </a:rPr>
              <a:t>a)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30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endParaRPr lang="vi-VN" sz="3600" dirty="0">
              <a:latin typeface="Arial" panose="020B0604020202020204" pitchFamily="34" charset="0"/>
              <a:cs typeface="Arial" panose="020B0604020202020204" pitchFamily="34" charset="0"/>
            </a:endParaRPr>
          </a:p>
        </p:txBody>
      </p:sp>
      <p:sp>
        <p:nvSpPr>
          <p:cNvPr id="19" name="TextBox 18"/>
          <p:cNvSpPr txBox="1"/>
          <p:nvPr/>
        </p:nvSpPr>
        <p:spPr>
          <a:xfrm>
            <a:off x="2893796" y="6852720"/>
            <a:ext cx="1141089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2; 3; 5; 7; </a:t>
            </a:r>
            <a:r>
              <a:rPr lang="en-US" sz="3600" b="1" dirty="0" smtClean="0">
                <a:latin typeface="Arial" panose="020B0604020202020204" pitchFamily="34" charset="0"/>
                <a:cs typeface="Arial" panose="020B0604020202020204" pitchFamily="34" charset="0"/>
              </a:rPr>
              <a:t>11</a:t>
            </a:r>
            <a:r>
              <a:rPr lang="en-US" sz="3600" b="1" dirty="0" smtClean="0">
                <a:latin typeface="Arial" panose="020B0604020202020204" pitchFamily="34" charset="0"/>
                <a:cs typeface="Arial" panose="020B0604020202020204" pitchFamily="34" charset="0"/>
              </a:rPr>
              <a:t>; 13; 17; 19;  23; 29.</a:t>
            </a:r>
            <a:endParaRPr lang="vi-VN" sz="3600" b="1" dirty="0">
              <a:latin typeface="Arial" panose="020B0604020202020204" pitchFamily="34" charset="0"/>
              <a:cs typeface="Arial" panose="020B0604020202020204" pitchFamily="34" charset="0"/>
            </a:endParaRPr>
          </a:p>
        </p:txBody>
      </p:sp>
      <p:sp>
        <p:nvSpPr>
          <p:cNvPr id="20" name="TextBox 19"/>
          <p:cNvSpPr txBox="1"/>
          <p:nvPr/>
        </p:nvSpPr>
        <p:spPr>
          <a:xfrm>
            <a:off x="1649148" y="7889439"/>
            <a:ext cx="11410890" cy="646331"/>
          </a:xfrm>
          <a:prstGeom prst="rect">
            <a:avLst/>
          </a:prstGeom>
          <a:noFill/>
        </p:spPr>
        <p:txBody>
          <a:bodyPr wrap="square" rtlCol="0">
            <a:spAutoFit/>
          </a:bodyPr>
          <a:lstStyle/>
          <a:p>
            <a:pPr algn="just"/>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91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7</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D348FCE3-A1BB-40F8-BB8D-6C45123282AC}"/>
              </a:ext>
            </a:extLst>
          </p:cNvPr>
          <p:cNvPicPr>
            <a:picLocks noChangeAspect="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3767073" y="7181087"/>
            <a:ext cx="3214921" cy="2077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106" t="868" r="28177"/>
          <a:stretch>
            <a:fillRect/>
          </a:stretch>
        </p:blipFill>
        <p:spPr>
          <a:xfrm rot="5400000">
            <a:off x="4652645" y="-2907182"/>
            <a:ext cx="8305628" cy="1623883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a:off x="-112275" y="6877687"/>
            <a:ext cx="1463286" cy="5260180"/>
          </a:xfrm>
          <a:prstGeom prst="rect">
            <a:avLst/>
          </a:prstGeom>
        </p:spPr>
      </p:pic>
      <p:sp>
        <p:nvSpPr>
          <p:cNvPr id="13" name="Cloud Callout 12"/>
          <p:cNvSpPr/>
          <p:nvPr/>
        </p:nvSpPr>
        <p:spPr>
          <a:xfrm>
            <a:off x="6096000" y="1257300"/>
            <a:ext cx="10828874" cy="4384952"/>
          </a:xfrm>
          <a:prstGeom prst="cloudCallout">
            <a:avLst>
              <a:gd name="adj1" fmla="val -42372"/>
              <a:gd name="adj2" fmla="val 8950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i="1" dirty="0" err="1">
                <a:solidFill>
                  <a:schemeClr val="bg1"/>
                </a:solidFill>
                <a:latin typeface="Arial" panose="020B0604020202020204" pitchFamily="34" charset="0"/>
                <a:cs typeface="Arial" panose="020B0604020202020204" pitchFamily="34" charset="0"/>
              </a:rPr>
              <a:t>Vậy</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làm</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thế</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nào</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để</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tìm</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ước</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nguyên</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tố</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của</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một</a:t>
            </a:r>
            <a:r>
              <a:rPr lang="en-US" sz="4400" b="1" i="1" dirty="0">
                <a:solidFill>
                  <a:schemeClr val="bg1"/>
                </a:solidFill>
                <a:latin typeface="Arial" panose="020B0604020202020204" pitchFamily="34" charset="0"/>
                <a:cs typeface="Arial" panose="020B0604020202020204" pitchFamily="34" charset="0"/>
              </a:rPr>
              <a:t> </a:t>
            </a:r>
            <a:r>
              <a:rPr lang="en-US" sz="4400" b="1" i="1" dirty="0" err="1">
                <a:solidFill>
                  <a:schemeClr val="bg1"/>
                </a:solidFill>
                <a:latin typeface="Arial" panose="020B0604020202020204" pitchFamily="34" charset="0"/>
                <a:cs typeface="Arial" panose="020B0604020202020204" pitchFamily="34" charset="0"/>
              </a:rPr>
              <a:t>số</a:t>
            </a:r>
            <a:r>
              <a:rPr lang="en-US" sz="4400" b="1" i="1" dirty="0" smtClean="0">
                <a:solidFill>
                  <a:schemeClr val="bg1"/>
                </a:solidFill>
                <a:latin typeface="Arial" panose="020B0604020202020204" pitchFamily="34" charset="0"/>
                <a:cs typeface="Arial" panose="020B0604020202020204" pitchFamily="34" charset="0"/>
              </a:rPr>
              <a:t>?</a:t>
            </a:r>
            <a:endParaRPr lang="en-US" sz="4400" b="1" i="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a:clrChange>
              <a:clrFrom>
                <a:srgbClr val="FFFAE6"/>
              </a:clrFrom>
              <a:clrTo>
                <a:srgbClr val="FFFAE6">
                  <a:alpha val="0"/>
                </a:srgbClr>
              </a:clrTo>
            </a:clrChange>
            <a:extLst>
              <a:ext uri="{BEBA8EAE-BF5A-486C-A8C5-ECC9F3942E4B}">
                <a14:imgProps xmlns:a14="http://schemas.microsoft.com/office/drawing/2010/main">
                  <a14:imgLayer r:embed="rId13">
                    <a14:imgEffect>
                      <a14:colorTemperature colorTemp="8800"/>
                    </a14:imgEffect>
                  </a14:imgLayer>
                </a14:imgProps>
              </a:ext>
            </a:extLst>
          </a:blip>
          <a:stretch>
            <a:fillRect/>
          </a:stretch>
        </p:blipFill>
        <p:spPr>
          <a:xfrm>
            <a:off x="2695909" y="5397145"/>
            <a:ext cx="3362325" cy="3886200"/>
          </a:xfrm>
          <a:prstGeom prst="flowChartPreparation">
            <a:avLst/>
          </a:prstGeom>
        </p:spPr>
      </p:pic>
      <p:pic>
        <p:nvPicPr>
          <p:cNvPr id="1026" name="Picture 2" descr="Ba loại câu hỏi người học tiếng Anh cần biết - VnExpress"/>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20740" y="7007060"/>
            <a:ext cx="3592286" cy="209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192050" y="-3646751"/>
            <a:ext cx="9226818" cy="1803990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18580" y="-1492697"/>
            <a:ext cx="1831436" cy="26163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448055" y="-1469387"/>
            <a:ext cx="1831436" cy="2616337"/>
          </a:xfrm>
          <a:prstGeom prst="rect">
            <a:avLst/>
          </a:prstGeom>
        </p:spPr>
      </p:pic>
      <p:grpSp>
        <p:nvGrpSpPr>
          <p:cNvPr id="11" name="Group 11"/>
          <p:cNvGrpSpPr/>
          <p:nvPr/>
        </p:nvGrpSpPr>
        <p:grpSpPr>
          <a:xfrm>
            <a:off x="81430" y="441271"/>
            <a:ext cx="18278512" cy="9905099"/>
            <a:chOff x="-13997781" y="-2547112"/>
            <a:chExt cx="24371351" cy="13206799"/>
          </a:xfrm>
        </p:grpSpPr>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720541">
              <a:off x="7467929" y="-2547112"/>
              <a:ext cx="2338859" cy="285226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76546" flipH="1">
              <a:off x="8603601" y="-2145675"/>
              <a:ext cx="1403033" cy="3399417"/>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8490322">
              <a:off x="8293622" y="7875456"/>
              <a:ext cx="905353" cy="3254542"/>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35862">
              <a:off x="-13997781" y="7092550"/>
              <a:ext cx="1653855" cy="3567137"/>
            </a:xfrm>
            <a:prstGeom prst="rect">
              <a:avLst/>
            </a:prstGeom>
          </p:spPr>
        </p:pic>
      </p:grpSp>
      <p:grpSp>
        <p:nvGrpSpPr>
          <p:cNvPr id="21" name="Group 20"/>
          <p:cNvGrpSpPr/>
          <p:nvPr/>
        </p:nvGrpSpPr>
        <p:grpSpPr>
          <a:xfrm>
            <a:off x="1076324" y="2321525"/>
            <a:ext cx="15420136" cy="6135949"/>
            <a:chOff x="1076324" y="2321525"/>
            <a:chExt cx="15420136" cy="6135949"/>
          </a:xfrm>
        </p:grpSpPr>
        <p:pic>
          <p:nvPicPr>
            <p:cNvPr id="3" name="Picture 3"/>
            <p:cNvPicPr>
              <a:picLocks noChangeAspect="1"/>
            </p:cNvPicPr>
            <p:nvPr/>
          </p:nvPicPr>
          <p:blipFill>
            <a:blip r:embed="rId1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444" r="24646" b="38806"/>
            <a:stretch>
              <a:fillRect/>
            </a:stretch>
          </p:blipFill>
          <p:spPr>
            <a:xfrm rot="5400000">
              <a:off x="5739534" y="-2299452"/>
              <a:ext cx="6093716" cy="15420136"/>
            </a:xfrm>
            <a:prstGeom prst="rect">
              <a:avLst/>
            </a:prstGeom>
          </p:spPr>
        </p:pic>
        <p:pic>
          <p:nvPicPr>
            <p:cNvPr id="8" name="Picture 8"/>
            <p:cNvPicPr>
              <a:picLocks noChangeAspect="1"/>
            </p:cNvPicPr>
            <p:nvPr/>
          </p:nvPicPr>
          <p:blipFill>
            <a:blip r:embed="rId1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6961" b="2089"/>
            <a:stretch>
              <a:fillRect/>
            </a:stretch>
          </p:blipFill>
          <p:spPr>
            <a:xfrm rot="-118389">
              <a:off x="1871742" y="2621860"/>
              <a:ext cx="13704415" cy="868459"/>
            </a:xfrm>
            <a:prstGeom prst="rect">
              <a:avLst/>
            </a:prstGeom>
          </p:spPr>
        </p:pic>
        <p:pic>
          <p:nvPicPr>
            <p:cNvPr id="17" name="Picture 16"/>
            <p:cNvPicPr>
              <a:picLocks noChangeAspect="1"/>
            </p:cNvPicPr>
            <p:nvPr/>
          </p:nvPicPr>
          <p:blipFill>
            <a:blip r:embed="rId20">
              <a:clrChange>
                <a:clrFrom>
                  <a:srgbClr val="F26123"/>
                </a:clrFrom>
                <a:clrTo>
                  <a:srgbClr val="F26123">
                    <a:alpha val="0"/>
                  </a:srgbClr>
                </a:clrTo>
              </a:clrChange>
            </a:blip>
            <a:stretch>
              <a:fillRect/>
            </a:stretch>
          </p:blipFill>
          <p:spPr>
            <a:xfrm>
              <a:off x="1120700" y="2783921"/>
              <a:ext cx="971550" cy="923925"/>
            </a:xfrm>
            <a:prstGeom prst="roundRect">
              <a:avLst/>
            </a:prstGeom>
          </p:spPr>
        </p:pic>
        <p:pic>
          <p:nvPicPr>
            <p:cNvPr id="4" name="Picture 4"/>
            <p:cNvPicPr>
              <a:picLocks noChangeAspect="1"/>
            </p:cNvPicPr>
            <p:nvPr/>
          </p:nvPicPr>
          <p:blipFill>
            <a:blip r:embed="rId1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8389">
              <a:off x="1656899" y="2321525"/>
              <a:ext cx="14231277" cy="672751"/>
            </a:xfrm>
            <a:prstGeom prst="rect">
              <a:avLst/>
            </a:prstGeom>
          </p:spPr>
        </p:pic>
      </p:grpSp>
      <p:sp>
        <p:nvSpPr>
          <p:cNvPr id="6" name="TextBox 6"/>
          <p:cNvSpPr txBox="1"/>
          <p:nvPr/>
        </p:nvSpPr>
        <p:spPr>
          <a:xfrm>
            <a:off x="2418713" y="2846384"/>
            <a:ext cx="14077747" cy="741550"/>
          </a:xfrm>
          <a:prstGeom prst="rect">
            <a:avLst/>
          </a:prstGeom>
        </p:spPr>
        <p:txBody>
          <a:bodyPr wrap="square" lIns="0" tIns="0" rIns="0" bIns="0" rtlCol="0" anchor="t">
            <a:spAutoFit/>
          </a:bodyPr>
          <a:lstStyle/>
          <a:p>
            <a:pPr>
              <a:lnSpc>
                <a:spcPct val="150000"/>
              </a:lnSpc>
            </a:pPr>
            <a:r>
              <a:rPr lang="vi-VN" sz="3600" dirty="0"/>
              <a:t>Để tìm một ước nguyên tố của số a ta có thể làm như sau</a:t>
            </a:r>
            <a:r>
              <a:rPr lang="vi-VN" sz="3600" dirty="0" smtClean="0"/>
              <a:t>:</a:t>
            </a:r>
            <a:endParaRPr lang="en-US" sz="3600" dirty="0"/>
          </a:p>
        </p:txBody>
      </p:sp>
      <p:sp>
        <p:nvSpPr>
          <p:cNvPr id="22" name="Rectangle 21"/>
          <p:cNvSpPr/>
          <p:nvPr/>
        </p:nvSpPr>
        <p:spPr>
          <a:xfrm>
            <a:off x="2352138" y="3939939"/>
            <a:ext cx="13586462" cy="1664879"/>
          </a:xfrm>
          <a:prstGeom prst="rect">
            <a:avLst/>
          </a:prstGeom>
        </p:spPr>
        <p:txBody>
          <a:bodyPr wrap="square">
            <a:spAutoFit/>
          </a:bodyPr>
          <a:lstStyle/>
          <a:p>
            <a:pPr algn="just">
              <a:lnSpc>
                <a:spcPct val="150000"/>
              </a:lnSpc>
            </a:pPr>
            <a:r>
              <a:rPr lang="vi-VN" sz="3600" b="1" dirty="0"/>
              <a:t>Lần lượt thực hiện phép chia a cho các số nguyên tố theo thứ tự tăng dần 2, 3, 5, 7, 11,13</a:t>
            </a:r>
            <a:r>
              <a:rPr lang="vi-VN" sz="3600" b="1" dirty="0" smtClean="0"/>
              <a:t>,…</a:t>
            </a:r>
            <a:endParaRPr lang="en-US" sz="3600" b="1" dirty="0"/>
          </a:p>
        </p:txBody>
      </p:sp>
      <p:sp>
        <p:nvSpPr>
          <p:cNvPr id="23" name="Rectangle 22"/>
          <p:cNvSpPr/>
          <p:nvPr/>
        </p:nvSpPr>
        <p:spPr>
          <a:xfrm>
            <a:off x="2280064" y="5891852"/>
            <a:ext cx="13690130" cy="1754326"/>
          </a:xfrm>
          <a:prstGeom prst="rect">
            <a:avLst/>
          </a:prstGeom>
        </p:spPr>
        <p:txBody>
          <a:bodyPr wrap="square">
            <a:spAutoFit/>
          </a:bodyPr>
          <a:lstStyle/>
          <a:p>
            <a:pPr>
              <a:lnSpc>
                <a:spcPct val="150000"/>
              </a:lnSpc>
            </a:pPr>
            <a:r>
              <a:rPr lang="vi-VN" sz="3600" dirty="0"/>
              <a:t>Khi đó, phép chia hết đầu tiên cho ta số chia là một ước nguyên tố của a.</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grpSp>
        <p:nvGrpSpPr>
          <p:cNvPr id="2" name="Group 2"/>
          <p:cNvGrpSpPr/>
          <p:nvPr/>
        </p:nvGrpSpPr>
        <p:grpSpPr>
          <a:xfrm>
            <a:off x="1085994" y="639969"/>
            <a:ext cx="12970400" cy="2144097"/>
            <a:chOff x="25592" y="-95251"/>
            <a:chExt cx="17293865" cy="2858795"/>
          </a:xfrm>
        </p:grpSpPr>
        <p:sp>
          <p:nvSpPr>
            <p:cNvPr id="3" name="TextBox 3"/>
            <p:cNvSpPr txBox="1"/>
            <p:nvPr/>
          </p:nvSpPr>
          <p:spPr>
            <a:xfrm>
              <a:off x="25592" y="-95251"/>
              <a:ext cx="11452631" cy="991981"/>
            </a:xfrm>
            <a:prstGeom prst="rect">
              <a:avLst/>
            </a:prstGeom>
          </p:spPr>
          <p:txBody>
            <a:bodyPr lIns="0" tIns="0" rIns="0" bIns="0" rtlCol="0" anchor="t">
              <a:spAutoFit/>
            </a:bodyPr>
            <a:lstStyle/>
            <a:p>
              <a:pPr>
                <a:lnSpc>
                  <a:spcPts val="6440"/>
                </a:lnSpc>
                <a:spcBef>
                  <a:spcPct val="0"/>
                </a:spcBef>
              </a:pPr>
              <a:r>
                <a:rPr lang="en-US" sz="4400" b="1" i="1" dirty="0" err="1" smtClean="0">
                  <a:solidFill>
                    <a:srgbClr val="2C2C2E"/>
                  </a:solidFill>
                  <a:latin typeface="Arial" panose="020B0604020202020204" pitchFamily="34" charset="0"/>
                  <a:cs typeface="Arial" panose="020B0604020202020204" pitchFamily="34" charset="0"/>
                </a:rPr>
                <a:t>Luyện</a:t>
              </a:r>
              <a:r>
                <a:rPr lang="en-US" sz="4400" b="1" i="1" dirty="0" smtClean="0">
                  <a:solidFill>
                    <a:srgbClr val="2C2C2E"/>
                  </a:solidFill>
                  <a:latin typeface="Arial" panose="020B0604020202020204" pitchFamily="34" charset="0"/>
                  <a:cs typeface="Arial" panose="020B0604020202020204" pitchFamily="34" charset="0"/>
                </a:rPr>
                <a:t> </a:t>
              </a:r>
              <a:r>
                <a:rPr lang="en-US" sz="4400" b="1" i="1" dirty="0" err="1" smtClean="0">
                  <a:solidFill>
                    <a:srgbClr val="2C2C2E"/>
                  </a:solidFill>
                  <a:latin typeface="Arial" panose="020B0604020202020204" pitchFamily="34" charset="0"/>
                  <a:cs typeface="Arial" panose="020B0604020202020204" pitchFamily="34" charset="0"/>
                </a:rPr>
                <a:t>tập</a:t>
              </a:r>
              <a:r>
                <a:rPr lang="en-US" sz="4400" b="1" i="1" dirty="0" smtClean="0">
                  <a:solidFill>
                    <a:srgbClr val="2C2C2E"/>
                  </a:solidFill>
                  <a:latin typeface="Arial" panose="020B0604020202020204" pitchFamily="34" charset="0"/>
                  <a:cs typeface="Arial" panose="020B0604020202020204" pitchFamily="34" charset="0"/>
                </a:rPr>
                <a:t> 1</a:t>
              </a:r>
              <a:endParaRPr lang="en-US" sz="4400" b="1" i="1" dirty="0">
                <a:solidFill>
                  <a:srgbClr val="2C2C2E"/>
                </a:solidFill>
                <a:latin typeface="Arial" panose="020B0604020202020204" pitchFamily="34" charset="0"/>
                <a:cs typeface="Arial" panose="020B0604020202020204" pitchFamily="34" charset="0"/>
              </a:endParaRPr>
            </a:p>
          </p:txBody>
        </p:sp>
        <p:sp>
          <p:nvSpPr>
            <p:cNvPr id="4" name="TextBox 4"/>
            <p:cNvSpPr txBox="1"/>
            <p:nvPr/>
          </p:nvSpPr>
          <p:spPr>
            <a:xfrm>
              <a:off x="1165059" y="1590487"/>
              <a:ext cx="16154398" cy="1173057"/>
            </a:xfrm>
            <a:prstGeom prst="rect">
              <a:avLst/>
            </a:prstGeom>
          </p:spPr>
          <p:txBody>
            <a:bodyPr wrap="square" lIns="0" tIns="0" rIns="0" bIns="0" rtlCol="0" anchor="t">
              <a:spAutoFit/>
            </a:bodyPr>
            <a:lstStyle/>
            <a:p>
              <a:pPr algn="ctr">
                <a:lnSpc>
                  <a:spcPts val="3359"/>
                </a:lnSpc>
              </a:pPr>
              <a:r>
                <a:rPr lang="en-US" sz="4000" dirty="0" err="1">
                  <a:solidFill>
                    <a:srgbClr val="2C2C2E"/>
                  </a:solidFill>
                  <a:latin typeface="Arial" panose="020B0604020202020204" pitchFamily="34" charset="0"/>
                  <a:cs typeface="Arial" panose="020B0604020202020204" pitchFamily="34" charset="0"/>
                </a:rPr>
                <a:t>Hãy</a:t>
              </a:r>
              <a:r>
                <a:rPr lang="en-US" sz="4000" dirty="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tìm</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một</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ước</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nguyên</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tố</a:t>
              </a:r>
              <a:r>
                <a:rPr lang="en-US" sz="4000" dirty="0" smtClean="0">
                  <a:solidFill>
                    <a:srgbClr val="2C2C2E"/>
                  </a:solidFill>
                  <a:latin typeface="Arial" panose="020B0604020202020204" pitchFamily="34" charset="0"/>
                  <a:cs typeface="Arial" panose="020B0604020202020204" pitchFamily="34" charset="0"/>
                </a:rPr>
                <a:t> </a:t>
              </a:r>
              <a:r>
                <a:rPr lang="en-US" sz="4000" dirty="0" err="1" smtClean="0">
                  <a:solidFill>
                    <a:srgbClr val="2C2C2E"/>
                  </a:solidFill>
                  <a:latin typeface="Arial" panose="020B0604020202020204" pitchFamily="34" charset="0"/>
                  <a:cs typeface="Arial" panose="020B0604020202020204" pitchFamily="34" charset="0"/>
                </a:rPr>
                <a:t>của</a:t>
              </a:r>
              <a:r>
                <a:rPr lang="en-US" sz="4000" dirty="0" smtClean="0">
                  <a:solidFill>
                    <a:srgbClr val="2C2C2E"/>
                  </a:solidFill>
                  <a:latin typeface="Arial" panose="020B0604020202020204" pitchFamily="34" charset="0"/>
                  <a:cs typeface="Arial" panose="020B0604020202020204" pitchFamily="34" charset="0"/>
                </a:rPr>
                <a:t> 187</a:t>
              </a:r>
            </a:p>
            <a:p>
              <a:pPr algn="ctr">
                <a:lnSpc>
                  <a:spcPts val="3359"/>
                </a:lnSpc>
              </a:pPr>
              <a:endParaRPr lang="en-US" sz="4000" dirty="0">
                <a:solidFill>
                  <a:srgbClr val="2C2C2E"/>
                </a:solidFill>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660">
            <a:off x="538131" y="1329255"/>
            <a:ext cx="8767397" cy="41445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233" b="84121"/>
          <a:stretch>
            <a:fillRect/>
          </a:stretch>
        </p:blipFill>
        <p:spPr>
          <a:xfrm>
            <a:off x="-578054" y="9258300"/>
            <a:ext cx="19095904" cy="1548908"/>
          </a:xfrm>
          <a:prstGeom prst="rect">
            <a:avLst/>
          </a:prstGeom>
        </p:spPr>
      </p:pic>
      <p:pic>
        <p:nvPicPr>
          <p:cNvPr id="11" name="Picture 10"/>
          <p:cNvPicPr>
            <a:picLocks noChangeAspect="1"/>
          </p:cNvPicPr>
          <p:nvPr/>
        </p:nvPicPr>
        <p:blipFill>
          <a:blip r:embed="rId7"/>
          <a:stretch>
            <a:fillRect/>
          </a:stretch>
        </p:blipFill>
        <p:spPr>
          <a:xfrm>
            <a:off x="14554551" y="6078764"/>
            <a:ext cx="3696235" cy="3124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40000" y="-551171"/>
            <a:ext cx="3601458" cy="3126266"/>
          </a:xfrm>
          <a:prstGeom prst="rect">
            <a:avLst/>
          </a:prstGeom>
        </p:spPr>
      </p:pic>
      <p:sp>
        <p:nvSpPr>
          <p:cNvPr id="13" name="TextBox 12"/>
          <p:cNvSpPr txBox="1"/>
          <p:nvPr/>
        </p:nvSpPr>
        <p:spPr>
          <a:xfrm>
            <a:off x="8333432" y="2784066"/>
            <a:ext cx="1524000" cy="646331"/>
          </a:xfrm>
          <a:prstGeom prst="rect">
            <a:avLst/>
          </a:prstGeom>
          <a:noFill/>
        </p:spPr>
        <p:txBody>
          <a:bodyPr wrap="square" rtlCol="0">
            <a:spAutoFit/>
          </a:bodyPr>
          <a:lstStyle/>
          <a:p>
            <a:pPr algn="just"/>
            <a:r>
              <a:rPr lang="en-US" sz="3600" b="1" i="1" u="sng" dirty="0" err="1" smtClean="0">
                <a:latin typeface="Arial" panose="020B0604020202020204" pitchFamily="34" charset="0"/>
                <a:cs typeface="Arial" panose="020B0604020202020204" pitchFamily="34" charset="0"/>
              </a:rPr>
              <a:t>Giải</a:t>
            </a:r>
            <a:r>
              <a:rPr lang="en-US" sz="3600" b="1" i="1" u="sng" dirty="0" smtClean="0">
                <a:latin typeface="Arial" panose="020B0604020202020204" pitchFamily="34" charset="0"/>
                <a:cs typeface="Arial" panose="020B0604020202020204" pitchFamily="34" charset="0"/>
              </a:rPr>
              <a:t>:</a:t>
            </a:r>
            <a:endParaRPr lang="vi-VN" sz="3600" b="1" i="1" u="sng" dirty="0">
              <a:latin typeface="Arial" panose="020B0604020202020204" pitchFamily="34" charset="0"/>
              <a:cs typeface="Arial" panose="020B0604020202020204" pitchFamily="34" charset="0"/>
            </a:endParaRPr>
          </a:p>
        </p:txBody>
      </p:sp>
      <p:sp>
        <p:nvSpPr>
          <p:cNvPr id="14" name="TextBox 13"/>
          <p:cNvSpPr txBox="1"/>
          <p:nvPr/>
        </p:nvSpPr>
        <p:spPr>
          <a:xfrm>
            <a:off x="1447800" y="3774686"/>
            <a:ext cx="12794428" cy="1692771"/>
          </a:xfrm>
          <a:prstGeom prst="rect">
            <a:avLst/>
          </a:prstGeom>
          <a:noFill/>
        </p:spPr>
        <p:txBody>
          <a:bodyPr wrap="square" rtlCol="0">
            <a:spAutoFit/>
          </a:bodyPr>
          <a:lstStyle/>
          <a:p>
            <a:pPr algn="just">
              <a:lnSpc>
                <a:spcPct val="130000"/>
              </a:lnSpc>
            </a:pPr>
            <a:r>
              <a:rPr lang="en-US" sz="4000" dirty="0" smtClean="0">
                <a:latin typeface="Arial" panose="020B0604020202020204" pitchFamily="34" charset="0"/>
                <a:cs typeface="Arial" panose="020B0604020202020204" pitchFamily="34" charset="0"/>
              </a:rPr>
              <a:t>a) </a:t>
            </a:r>
            <a:r>
              <a:rPr lang="vi-VN" sz="4000" dirty="0">
                <a:latin typeface="Arial" panose="020B0604020202020204" pitchFamily="34" charset="0"/>
                <a:cs typeface="Arial" panose="020B0604020202020204" pitchFamily="34" charset="0"/>
              </a:rPr>
              <a:t>Theo dấu hiệu chia hết, số 187 không chia hết cho các số nguyên tố 2, 3, 5. </a:t>
            </a:r>
            <a:endParaRPr lang="en-US" sz="4000" dirty="0">
              <a:latin typeface="Arial" panose="020B0604020202020204" pitchFamily="34" charset="0"/>
              <a:cs typeface="Arial" panose="020B0604020202020204" pitchFamily="34" charset="0"/>
            </a:endParaRPr>
          </a:p>
        </p:txBody>
      </p:sp>
      <p:sp>
        <p:nvSpPr>
          <p:cNvPr id="15" name="TextBox 14"/>
          <p:cNvSpPr txBox="1"/>
          <p:nvPr/>
        </p:nvSpPr>
        <p:spPr>
          <a:xfrm>
            <a:off x="-1548142" y="6068589"/>
            <a:ext cx="1141089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=&gt; </a:t>
            </a:r>
            <a:r>
              <a:rPr lang="vi-VN" sz="3600" dirty="0">
                <a:cs typeface="Arial" panose="020B0604020202020204" pitchFamily="34" charset="0"/>
              </a:rPr>
              <a:t>Ta có: </a:t>
            </a:r>
            <a:r>
              <a:rPr lang="vi-VN" sz="3600" b="1" dirty="0">
                <a:cs typeface="Arial" panose="020B0604020202020204" pitchFamily="34" charset="0"/>
              </a:rPr>
              <a:t>187 = 11 . </a:t>
            </a:r>
            <a:r>
              <a:rPr lang="vi-VN" sz="3600" b="1" dirty="0" smtClean="0">
                <a:cs typeface="Arial" panose="020B0604020202020204" pitchFamily="34" charset="0"/>
              </a:rPr>
              <a:t>17</a:t>
            </a:r>
            <a:endParaRPr lang="en-US" sz="3600" b="1" dirty="0">
              <a:latin typeface="Arial" panose="020B0604020202020204" pitchFamily="34" charset="0"/>
              <a:cs typeface="Arial" panose="020B0604020202020204" pitchFamily="34" charset="0"/>
            </a:endParaRPr>
          </a:p>
        </p:txBody>
      </p:sp>
      <p:sp>
        <p:nvSpPr>
          <p:cNvPr id="16" name="TextBox 15"/>
          <p:cNvSpPr txBox="1"/>
          <p:nvPr/>
        </p:nvSpPr>
        <p:spPr>
          <a:xfrm>
            <a:off x="0" y="7347270"/>
            <a:ext cx="1141089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=&gt;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ước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187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11</a:t>
            </a:r>
            <a:endParaRPr lang="en-US" sz="3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985610" y="-3240150"/>
            <a:ext cx="9002824" cy="176019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389">
            <a:off x="3092155" y="1846619"/>
            <a:ext cx="12133212" cy="573570"/>
          </a:xfrm>
          <a:prstGeom prst="rect">
            <a:avLst/>
          </a:prstGeom>
        </p:spPr>
      </p:pic>
      <p:sp>
        <p:nvSpPr>
          <p:cNvPr id="4" name="TextBox 4"/>
          <p:cNvSpPr txBox="1"/>
          <p:nvPr/>
        </p:nvSpPr>
        <p:spPr>
          <a:xfrm>
            <a:off x="2387088" y="1217734"/>
            <a:ext cx="13513824" cy="743986"/>
          </a:xfrm>
          <a:prstGeom prst="rect">
            <a:avLst/>
          </a:prstGeom>
        </p:spPr>
        <p:txBody>
          <a:bodyPr lIns="0" tIns="0" rIns="0" bIns="0" rtlCol="0" anchor="t">
            <a:spAutoFit/>
          </a:bodyPr>
          <a:lstStyle/>
          <a:p>
            <a:pPr marL="0" marR="0" lvl="0" indent="0" algn="ctr" defTabSz="914400" rtl="0" eaLnBrk="1" fontAlgn="auto" latinLnBrk="0" hangingPunct="1">
              <a:lnSpc>
                <a:spcPts val="6439"/>
              </a:lnSpc>
              <a:spcBef>
                <a:spcPct val="0"/>
              </a:spcBef>
              <a:spcAft>
                <a:spcPts val="0"/>
              </a:spcAft>
              <a:buClrTx/>
              <a:buSzTx/>
              <a:buFontTx/>
              <a:buNone/>
              <a:tabLst/>
              <a:defRPr/>
            </a:pPr>
            <a:r>
              <a:rPr lang="en-US" sz="4000" b="1" dirty="0" smtClean="0">
                <a:solidFill>
                  <a:srgbClr val="7030A0"/>
                </a:solidFill>
                <a:latin typeface="Arial" panose="020B0604020202020204" pitchFamily="34" charset="0"/>
                <a:cs typeface="Arial" panose="020B0604020202020204" pitchFamily="34" charset="0"/>
              </a:rPr>
              <a:t>II. PHÂN TÍCH MỘT SỐ RA THỪA SỐ NGUYÊN TỐ</a:t>
            </a:r>
            <a:endParaRPr kumimoji="0" lang="en-US" sz="4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86275" flipH="1">
            <a:off x="300581" y="8361812"/>
            <a:ext cx="637574" cy="2291930"/>
          </a:xfrm>
          <a:prstGeom prst="rect">
            <a:avLst/>
          </a:prstGeom>
        </p:spPr>
      </p:pic>
      <p:pic>
        <p:nvPicPr>
          <p:cNvPr id="13" name="Picture 12"/>
          <p:cNvPicPr>
            <a:picLocks noChangeAspect="1"/>
          </p:cNvPicPr>
          <p:nvPr/>
        </p:nvPicPr>
        <p:blipFill>
          <a:blip r:embed="rId12">
            <a:clrChange>
              <a:clrFrom>
                <a:srgbClr val="FFFFFF"/>
              </a:clrFrom>
              <a:clrTo>
                <a:srgbClr val="FFFFFF">
                  <a:alpha val="0"/>
                </a:srgbClr>
              </a:clrTo>
            </a:clrChange>
          </a:blip>
          <a:stretch>
            <a:fillRect/>
          </a:stretch>
        </p:blipFill>
        <p:spPr>
          <a:xfrm>
            <a:off x="1777687" y="2416341"/>
            <a:ext cx="1350739" cy="717580"/>
          </a:xfrm>
          <a:prstGeom prst="rect">
            <a:avLst/>
          </a:prstGeom>
        </p:spPr>
      </p:pic>
      <p:sp>
        <p:nvSpPr>
          <p:cNvPr id="14" name="TextBox 13"/>
          <p:cNvSpPr txBox="1"/>
          <p:nvPr/>
        </p:nvSpPr>
        <p:spPr>
          <a:xfrm>
            <a:off x="3410110" y="2482744"/>
            <a:ext cx="12548112" cy="584775"/>
          </a:xfrm>
          <a:prstGeom prst="rect">
            <a:avLst/>
          </a:prstGeom>
          <a:noFill/>
        </p:spPr>
        <p:txBody>
          <a:bodyPr wrap="square" rtlCol="0">
            <a:spAutoFit/>
          </a:bodyPr>
          <a:lstStyle/>
          <a:p>
            <a:r>
              <a:rPr lang="en-US" sz="3200" dirty="0" err="1" smtClean="0">
                <a:latin typeface="Arial" panose="020B0604020202020204" pitchFamily="34" charset="0"/>
                <a:cs typeface="Arial" panose="020B0604020202020204" pitchFamily="34" charset="0"/>
              </a:rPr>
              <a:t>Viết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12 </a:t>
            </a:r>
            <a:r>
              <a:rPr lang="en-US" sz="3200" dirty="0" err="1" smtClean="0">
                <a:latin typeface="Arial" panose="020B0604020202020204" pitchFamily="34" charset="0"/>
                <a:cs typeface="Arial" panose="020B0604020202020204" pitchFamily="34" charset="0"/>
              </a:rPr>
              <a:t>thành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tích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các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thừa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nguyên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tố</a:t>
            </a:r>
            <a:r>
              <a:rPr lang="en-US" sz="3200" dirty="0" smtClean="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
        <p:nvSpPr>
          <p:cNvPr id="15" name="TextBox 14"/>
          <p:cNvSpPr txBox="1"/>
          <p:nvPr/>
        </p:nvSpPr>
        <p:spPr>
          <a:xfrm>
            <a:off x="1725693" y="3396334"/>
            <a:ext cx="7423623" cy="584775"/>
          </a:xfrm>
          <a:prstGeom prst="rect">
            <a:avLst/>
          </a:prstGeom>
          <a:noFill/>
        </p:spPr>
        <p:txBody>
          <a:bodyPr wrap="square" rtlCol="0">
            <a:spAutoFit/>
          </a:bodyPr>
          <a:lstStyle/>
          <a:p>
            <a:r>
              <a:rPr lang="en-US" sz="3200" dirty="0" err="1" smtClean="0">
                <a:latin typeface="Arial" panose="020B0604020202020204" pitchFamily="34" charset="0"/>
                <a:cs typeface="Arial" panose="020B0604020202020204" pitchFamily="34" charset="0"/>
              </a:rPr>
              <a:t>Quan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sát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thực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lần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lượt</a:t>
            </a:r>
            <a:r>
              <a:rPr lang="en-US" sz="3200" dirty="0" smtClean="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
        <p:nvSpPr>
          <p:cNvPr id="16" name="TextBox 15"/>
          <p:cNvSpPr txBox="1"/>
          <p:nvPr/>
        </p:nvSpPr>
        <p:spPr>
          <a:xfrm>
            <a:off x="1725693" y="4177817"/>
            <a:ext cx="7423623" cy="584775"/>
          </a:xfrm>
          <a:prstGeom prst="rect">
            <a:avLst/>
          </a:prstGeom>
          <a:noFill/>
        </p:spPr>
        <p:txBody>
          <a:bodyPr wrap="square" rtlCol="0">
            <a:spAutoFit/>
          </a:bodyPr>
          <a:lstStyle/>
          <a:p>
            <a:pPr marL="457200" indent="-457200">
              <a:buFont typeface="Wingdings" panose="05000000000000000000" pitchFamily="2" charset="2"/>
              <a:buChar char="§"/>
            </a:pPr>
            <a:r>
              <a:rPr lang="en-US" sz="3200" dirty="0" err="1" smtClean="0">
                <a:latin typeface="Arial" panose="020B0604020202020204" pitchFamily="34" charset="0"/>
                <a:cs typeface="Arial" panose="020B0604020202020204" pitchFamily="34" charset="0"/>
              </a:rPr>
              <a:t>Tìm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một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ước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nguyên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12,</a:t>
            </a:r>
            <a:endParaRPr lang="vi-VN" sz="3200" dirty="0">
              <a:latin typeface="Arial" panose="020B0604020202020204" pitchFamily="34" charset="0"/>
              <a:cs typeface="Arial" panose="020B0604020202020204" pitchFamily="34" charset="0"/>
            </a:endParaRPr>
          </a:p>
        </p:txBody>
      </p:sp>
      <p:sp>
        <p:nvSpPr>
          <p:cNvPr id="17" name="TextBox 16"/>
          <p:cNvSpPr txBox="1"/>
          <p:nvPr/>
        </p:nvSpPr>
        <p:spPr>
          <a:xfrm>
            <a:off x="7975164" y="4184877"/>
            <a:ext cx="3302435" cy="584775"/>
          </a:xfrm>
          <a:prstGeom prst="rect">
            <a:avLst/>
          </a:prstGeom>
          <a:noFill/>
        </p:spPr>
        <p:txBody>
          <a:bodyPr wrap="square" rtlCol="0">
            <a:spAutoFit/>
          </a:bodyPr>
          <a:lstStyle/>
          <a:p>
            <a:r>
              <a:rPr lang="en-US" sz="3200" dirty="0" err="1" smtClean="0">
                <a:latin typeface="Arial" panose="020B0604020202020204" pitchFamily="34" charset="0"/>
                <a:cs typeface="Arial" panose="020B0604020202020204" pitchFamily="34" charset="0"/>
              </a:rPr>
              <a:t>chẳng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hạn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2.</a:t>
            </a:r>
            <a:endParaRPr lang="vi-VN" sz="3200" dirty="0">
              <a:latin typeface="Arial" panose="020B0604020202020204" pitchFamily="34" charset="0"/>
              <a:cs typeface="Arial" panose="020B0604020202020204" pitchFamily="34" charset="0"/>
            </a:endParaRPr>
          </a:p>
        </p:txBody>
      </p:sp>
      <p:sp>
        <p:nvSpPr>
          <p:cNvPr id="18" name="TextBox 17"/>
          <p:cNvSpPr txBox="1"/>
          <p:nvPr/>
        </p:nvSpPr>
        <p:spPr>
          <a:xfrm>
            <a:off x="1729819" y="4967991"/>
            <a:ext cx="10009107" cy="584775"/>
          </a:xfrm>
          <a:prstGeom prst="rect">
            <a:avLst/>
          </a:prstGeom>
          <a:noFill/>
        </p:spPr>
        <p:txBody>
          <a:bodyPr wrap="square" rtlCol="0">
            <a:spAutoFit/>
          </a:bodyPr>
          <a:lstStyle/>
          <a:p>
            <a:pPr marL="457200" indent="-457200">
              <a:buFont typeface="Wingdings" panose="05000000000000000000" pitchFamily="2" charset="2"/>
              <a:buChar char="§"/>
            </a:pPr>
            <a:r>
              <a:rPr lang="en-US" sz="3200" dirty="0" err="1" smtClean="0">
                <a:latin typeface="Arial" panose="020B0604020202020204" pitchFamily="34" charset="0"/>
                <a:cs typeface="Arial" panose="020B0604020202020204" pitchFamily="34" charset="0"/>
              </a:rPr>
              <a:t>Viết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12 </a:t>
            </a:r>
            <a:r>
              <a:rPr lang="en-US" sz="3200" dirty="0" err="1" smtClean="0">
                <a:latin typeface="Arial" panose="020B0604020202020204" pitchFamily="34" charset="0"/>
                <a:cs typeface="Arial" panose="020B0604020202020204" pitchFamily="34" charset="0"/>
              </a:rPr>
              <a:t>thành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tích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2 </a:t>
            </a:r>
            <a:r>
              <a:rPr lang="en-US" sz="3200" dirty="0" err="1" smtClean="0">
                <a:latin typeface="Arial" panose="020B0604020202020204" pitchFamily="34" charset="0"/>
                <a:cs typeface="Arial" panose="020B0604020202020204" pitchFamily="34" charset="0"/>
              </a:rPr>
              <a:t>với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một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thừa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khác</a:t>
            </a:r>
            <a:r>
              <a:rPr lang="en-US" sz="3200" dirty="0" smtClean="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
        <p:nvSpPr>
          <p:cNvPr id="19" name="TextBox 18"/>
          <p:cNvSpPr txBox="1"/>
          <p:nvPr/>
        </p:nvSpPr>
        <p:spPr>
          <a:xfrm>
            <a:off x="11127358" y="5023186"/>
            <a:ext cx="2364168"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12 = 2 . 6</a:t>
            </a:r>
            <a:endParaRPr lang="vi-VN" sz="3200" b="1" dirty="0">
              <a:latin typeface="Arial" panose="020B0604020202020204" pitchFamily="34" charset="0"/>
              <a:cs typeface="Arial" panose="020B0604020202020204" pitchFamily="34" charset="0"/>
            </a:endParaRPr>
          </a:p>
        </p:txBody>
      </p:sp>
      <p:sp>
        <p:nvSpPr>
          <p:cNvPr id="20" name="TextBox 19"/>
          <p:cNvSpPr txBox="1"/>
          <p:nvPr/>
        </p:nvSpPr>
        <p:spPr>
          <a:xfrm>
            <a:off x="14348267" y="4348771"/>
            <a:ext cx="1600200" cy="584775"/>
          </a:xfrm>
          <a:prstGeom prst="rect">
            <a:avLst/>
          </a:prstGeom>
          <a:noFill/>
        </p:spPr>
        <p:txBody>
          <a:bodyPr wrap="square" rtlCol="0">
            <a:spAutoFit/>
          </a:bodyPr>
          <a:lstStyle/>
          <a:p>
            <a:pPr algn="ctr"/>
            <a:r>
              <a:rPr lang="en-US" sz="3200" b="1" dirty="0" smtClean="0">
                <a:solidFill>
                  <a:srgbClr val="002060"/>
                </a:solidFill>
                <a:latin typeface="Arial" panose="020B0604020202020204" pitchFamily="34" charset="0"/>
                <a:cs typeface="Arial" panose="020B0604020202020204" pitchFamily="34" charset="0"/>
              </a:rPr>
              <a:t>12 </a:t>
            </a:r>
            <a:endParaRPr lang="vi-VN" sz="3200" b="1" dirty="0">
              <a:solidFill>
                <a:srgbClr val="002060"/>
              </a:solidFill>
              <a:latin typeface="Arial" panose="020B0604020202020204" pitchFamily="34" charset="0"/>
              <a:cs typeface="Arial" panose="020B0604020202020204" pitchFamily="34" charset="0"/>
            </a:endParaRPr>
          </a:p>
        </p:txBody>
      </p:sp>
      <p:cxnSp>
        <p:nvCxnSpPr>
          <p:cNvPr id="22" name="Straight Connector 21"/>
          <p:cNvCxnSpPr/>
          <p:nvPr/>
        </p:nvCxnSpPr>
        <p:spPr>
          <a:xfrm flipH="1">
            <a:off x="14045688" y="4945231"/>
            <a:ext cx="1118112" cy="6288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48367" y="4945231"/>
            <a:ext cx="954721" cy="6288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106400" y="5585805"/>
            <a:ext cx="1600200" cy="584775"/>
          </a:xfrm>
          <a:prstGeom prst="rect">
            <a:avLst/>
          </a:prstGeom>
          <a:noFill/>
        </p:spPr>
        <p:txBody>
          <a:bodyPr wrap="square" rtlCol="0">
            <a:spAutoFit/>
          </a:bodyPr>
          <a:lstStyle/>
          <a:p>
            <a:pPr algn="ctr"/>
            <a:r>
              <a:rPr lang="en-US" sz="3200" b="1" dirty="0" smtClean="0">
                <a:solidFill>
                  <a:srgbClr val="C00000"/>
                </a:solidFill>
                <a:latin typeface="Arial" panose="020B0604020202020204" pitchFamily="34" charset="0"/>
                <a:cs typeface="Arial" panose="020B0604020202020204" pitchFamily="34" charset="0"/>
              </a:rPr>
              <a:t>2</a:t>
            </a:r>
            <a:endParaRPr lang="vi-VN" sz="3200" b="1" dirty="0">
              <a:solidFill>
                <a:srgbClr val="C00000"/>
              </a:solidFill>
              <a:latin typeface="Arial" panose="020B0604020202020204" pitchFamily="34" charset="0"/>
              <a:cs typeface="Arial" panose="020B0604020202020204" pitchFamily="34" charset="0"/>
            </a:endParaRPr>
          </a:p>
        </p:txBody>
      </p:sp>
      <p:sp>
        <p:nvSpPr>
          <p:cNvPr id="29" name="TextBox 28"/>
          <p:cNvSpPr txBox="1"/>
          <p:nvPr/>
        </p:nvSpPr>
        <p:spPr>
          <a:xfrm>
            <a:off x="15475549" y="5611240"/>
            <a:ext cx="1600200" cy="584775"/>
          </a:xfrm>
          <a:prstGeom prst="rect">
            <a:avLst/>
          </a:prstGeom>
          <a:noFill/>
        </p:spPr>
        <p:txBody>
          <a:bodyPr wrap="square" rtlCol="0">
            <a:spAutoFit/>
          </a:bodyPr>
          <a:lstStyle/>
          <a:p>
            <a:pPr algn="ctr"/>
            <a:r>
              <a:rPr lang="en-US" sz="3200" b="1" dirty="0" smtClean="0">
                <a:solidFill>
                  <a:srgbClr val="C00000"/>
                </a:solidFill>
                <a:latin typeface="Arial" panose="020B0604020202020204" pitchFamily="34" charset="0"/>
                <a:cs typeface="Arial" panose="020B0604020202020204" pitchFamily="34" charset="0"/>
              </a:rPr>
              <a:t>6 </a:t>
            </a:r>
            <a:endParaRPr lang="vi-VN" sz="3200" b="1" dirty="0">
              <a:solidFill>
                <a:srgbClr val="C00000"/>
              </a:solidFill>
              <a:latin typeface="Arial" panose="020B0604020202020204" pitchFamily="34" charset="0"/>
              <a:cs typeface="Arial" panose="020B0604020202020204" pitchFamily="34" charset="0"/>
            </a:endParaRPr>
          </a:p>
        </p:txBody>
      </p:sp>
      <p:sp>
        <p:nvSpPr>
          <p:cNvPr id="30" name="TextBox 29"/>
          <p:cNvSpPr txBox="1"/>
          <p:nvPr/>
        </p:nvSpPr>
        <p:spPr>
          <a:xfrm>
            <a:off x="1679675" y="5764162"/>
            <a:ext cx="10009107" cy="584775"/>
          </a:xfrm>
          <a:prstGeom prst="rect">
            <a:avLst/>
          </a:prstGeom>
          <a:noFill/>
        </p:spPr>
        <p:txBody>
          <a:bodyPr wrap="square" rtlCol="0">
            <a:spAutoFit/>
          </a:bodyPr>
          <a:lstStyle/>
          <a:p>
            <a:pPr marL="457200" indent="-457200">
              <a:buFont typeface="Wingdings" panose="05000000000000000000" pitchFamily="2" charset="2"/>
              <a:buChar char="§"/>
            </a:pPr>
            <a:r>
              <a:rPr lang="en-US" sz="3200" dirty="0" err="1" smtClean="0">
                <a:latin typeface="Arial" panose="020B0604020202020204" pitchFamily="34" charset="0"/>
                <a:cs typeface="Arial" panose="020B0604020202020204" pitchFamily="34" charset="0"/>
              </a:rPr>
              <a:t>Viết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6 </a:t>
            </a:r>
            <a:r>
              <a:rPr lang="en-US" sz="3200" dirty="0" err="1" smtClean="0">
                <a:latin typeface="Arial" panose="020B0604020202020204" pitchFamily="34" charset="0"/>
                <a:cs typeface="Arial" panose="020B0604020202020204" pitchFamily="34" charset="0"/>
              </a:rPr>
              <a:t>thành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tích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2 </a:t>
            </a:r>
            <a:r>
              <a:rPr lang="en-US" sz="3200" dirty="0" err="1" smtClean="0">
                <a:latin typeface="Arial" panose="020B0604020202020204" pitchFamily="34" charset="0"/>
                <a:cs typeface="Arial" panose="020B0604020202020204" pitchFamily="34" charset="0"/>
              </a:rPr>
              <a:t>với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một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thừa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khác</a:t>
            </a:r>
            <a:r>
              <a:rPr lang="en-US" sz="3200" dirty="0" smtClean="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
        <p:nvSpPr>
          <p:cNvPr id="31" name="TextBox 30"/>
          <p:cNvSpPr txBox="1"/>
          <p:nvPr/>
        </p:nvSpPr>
        <p:spPr>
          <a:xfrm>
            <a:off x="10924814" y="5766401"/>
            <a:ext cx="236416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6</a:t>
            </a:r>
            <a:r>
              <a:rPr lang="en-US" sz="3200" b="1" dirty="0" smtClean="0">
                <a:latin typeface="Arial" panose="020B0604020202020204" pitchFamily="34" charset="0"/>
                <a:cs typeface="Arial" panose="020B0604020202020204" pitchFamily="34" charset="0"/>
              </a:rPr>
              <a:t> = 2 . 3</a:t>
            </a:r>
            <a:endParaRPr lang="vi-VN" sz="3200"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15261889" y="6250426"/>
            <a:ext cx="1118112" cy="6288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364568" y="6250426"/>
            <a:ext cx="954721" cy="6288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4706600" y="6885804"/>
            <a:ext cx="768949" cy="73717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extBox 38"/>
          <p:cNvSpPr txBox="1"/>
          <p:nvPr/>
        </p:nvSpPr>
        <p:spPr>
          <a:xfrm>
            <a:off x="14322601" y="6891000"/>
            <a:ext cx="1600200" cy="584775"/>
          </a:xfrm>
          <a:prstGeom prst="rect">
            <a:avLst/>
          </a:prstGeom>
          <a:noFill/>
        </p:spPr>
        <p:txBody>
          <a:bodyPr wrap="square" rtlCol="0">
            <a:spAutoFit/>
          </a:bodyPr>
          <a:lstStyle/>
          <a:p>
            <a:pPr algn="ctr"/>
            <a:r>
              <a:rPr lang="en-US" sz="3200" b="1" dirty="0" smtClean="0">
                <a:solidFill>
                  <a:srgbClr val="00B050"/>
                </a:solidFill>
                <a:latin typeface="Arial" panose="020B0604020202020204" pitchFamily="34" charset="0"/>
                <a:cs typeface="Arial" panose="020B0604020202020204" pitchFamily="34" charset="0"/>
              </a:rPr>
              <a:t>2</a:t>
            </a:r>
            <a:endParaRPr lang="vi-VN" sz="3200" b="1" dirty="0">
              <a:solidFill>
                <a:srgbClr val="00B050"/>
              </a:solidFill>
              <a:latin typeface="Arial" panose="020B0604020202020204" pitchFamily="34" charset="0"/>
              <a:cs typeface="Arial" panose="020B0604020202020204" pitchFamily="34" charset="0"/>
            </a:endParaRPr>
          </a:p>
        </p:txBody>
      </p:sp>
      <p:sp>
        <p:nvSpPr>
          <p:cNvPr id="42" name="Oval 41"/>
          <p:cNvSpPr/>
          <p:nvPr/>
        </p:nvSpPr>
        <p:spPr>
          <a:xfrm>
            <a:off x="17099635" y="6860049"/>
            <a:ext cx="768949" cy="73717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extBox 39"/>
          <p:cNvSpPr txBox="1"/>
          <p:nvPr/>
        </p:nvSpPr>
        <p:spPr>
          <a:xfrm>
            <a:off x="16691750" y="6916435"/>
            <a:ext cx="1600200" cy="584775"/>
          </a:xfrm>
          <a:prstGeom prst="rect">
            <a:avLst/>
          </a:prstGeom>
          <a:noFill/>
        </p:spPr>
        <p:txBody>
          <a:bodyPr wrap="square" rtlCol="0">
            <a:spAutoFit/>
          </a:bodyPr>
          <a:lstStyle/>
          <a:p>
            <a:pPr algn="ctr"/>
            <a:r>
              <a:rPr lang="en-US" sz="3200" b="1" dirty="0" smtClean="0">
                <a:solidFill>
                  <a:srgbClr val="00B050"/>
                </a:solidFill>
                <a:latin typeface="Arial" panose="020B0604020202020204" pitchFamily="34" charset="0"/>
                <a:cs typeface="Arial" panose="020B0604020202020204" pitchFamily="34" charset="0"/>
              </a:rPr>
              <a:t>3</a:t>
            </a:r>
            <a:r>
              <a:rPr lang="en-US" sz="3200" b="1" dirty="0" smtClean="0">
                <a:solidFill>
                  <a:srgbClr val="C00000"/>
                </a:solidFill>
                <a:latin typeface="Arial" panose="020B0604020202020204" pitchFamily="34" charset="0"/>
                <a:cs typeface="Arial" panose="020B0604020202020204" pitchFamily="34" charset="0"/>
              </a:rPr>
              <a:t> </a:t>
            </a:r>
            <a:endParaRPr lang="vi-VN" sz="3200" b="1" dirty="0">
              <a:solidFill>
                <a:srgbClr val="C00000"/>
              </a:solidFill>
              <a:latin typeface="Arial" panose="020B0604020202020204" pitchFamily="34" charset="0"/>
              <a:cs typeface="Arial" panose="020B0604020202020204" pitchFamily="34" charset="0"/>
            </a:endParaRPr>
          </a:p>
        </p:txBody>
      </p:sp>
      <p:sp>
        <p:nvSpPr>
          <p:cNvPr id="43" name="Rectangle 42"/>
          <p:cNvSpPr/>
          <p:nvPr/>
        </p:nvSpPr>
        <p:spPr>
          <a:xfrm>
            <a:off x="14706600" y="8300288"/>
            <a:ext cx="3581400" cy="99158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70C0"/>
                </a:solidFill>
                <a:latin typeface="Arial" panose="020B0604020202020204" pitchFamily="34" charset="0"/>
                <a:cs typeface="Arial" panose="020B0604020202020204" pitchFamily="34" charset="0"/>
              </a:rPr>
              <a:t>Số</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nguyên</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tố</a:t>
            </a:r>
            <a:endParaRPr lang="vi-VN" sz="4000" b="1" dirty="0">
              <a:solidFill>
                <a:srgbClr val="0070C0"/>
              </a:solidFill>
              <a:latin typeface="Arial" panose="020B0604020202020204" pitchFamily="34" charset="0"/>
              <a:cs typeface="Arial" panose="020B0604020202020204" pitchFamily="34" charset="0"/>
            </a:endParaRPr>
          </a:p>
        </p:txBody>
      </p:sp>
      <p:cxnSp>
        <p:nvCxnSpPr>
          <p:cNvPr id="45" name="Straight Arrow Connector 44"/>
          <p:cNvCxnSpPr/>
          <p:nvPr/>
        </p:nvCxnSpPr>
        <p:spPr>
          <a:xfrm>
            <a:off x="15091074" y="7622979"/>
            <a:ext cx="0" cy="4470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7526000" y="7587599"/>
            <a:ext cx="0" cy="4470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851629" y="6552705"/>
            <a:ext cx="11191717" cy="584775"/>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Lấy</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tích</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tất</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cả</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các</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thừa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ở </a:t>
            </a:r>
            <a:r>
              <a:rPr lang="en-US" sz="3200" b="1" dirty="0" err="1" smtClean="0">
                <a:latin typeface="Arial" panose="020B0604020202020204" pitchFamily="34" charset="0"/>
                <a:cs typeface="Arial" panose="020B0604020202020204" pitchFamily="34" charset="0"/>
              </a:rPr>
              <a:t>cuối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cùng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mỗi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nhánh</a:t>
            </a:r>
            <a:r>
              <a:rPr lang="en-US" sz="3200" b="1" dirty="0" smtClean="0">
                <a:latin typeface="Arial" panose="020B0604020202020204" pitchFamily="34" charset="0"/>
                <a:cs typeface="Arial" panose="020B0604020202020204" pitchFamily="34" charset="0"/>
              </a:rPr>
              <a:t>, ta </a:t>
            </a:r>
            <a:r>
              <a:rPr lang="en-US" sz="3200" b="1" dirty="0" err="1" smtClean="0">
                <a:latin typeface="Arial" panose="020B0604020202020204" pitchFamily="34" charset="0"/>
                <a:cs typeface="Arial" panose="020B0604020202020204" pitchFamily="34" charset="0"/>
              </a:rPr>
              <a:t>có</a:t>
            </a:r>
            <a:r>
              <a:rPr lang="en-US" sz="3200" b="1" dirty="0" smtClean="0">
                <a:latin typeface="Arial" panose="020B0604020202020204" pitchFamily="34" charset="0"/>
                <a:cs typeface="Arial" panose="020B0604020202020204" pitchFamily="34" charset="0"/>
              </a:rPr>
              <a:t>: </a:t>
            </a:r>
            <a:endParaRPr lang="vi-VN" sz="3200" b="1" dirty="0">
              <a:latin typeface="Arial" panose="020B0604020202020204" pitchFamily="34" charset="0"/>
              <a:cs typeface="Arial" panose="020B0604020202020204" pitchFamily="34" charset="0"/>
            </a:endParaRPr>
          </a:p>
        </p:txBody>
      </p:sp>
      <p:sp>
        <p:nvSpPr>
          <p:cNvPr id="49" name="TextBox 48"/>
          <p:cNvSpPr txBox="1"/>
          <p:nvPr/>
        </p:nvSpPr>
        <p:spPr>
          <a:xfrm>
            <a:off x="2938647" y="7324182"/>
            <a:ext cx="11191717"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12 =  2.2 . 3 = 2</a:t>
            </a:r>
            <a:r>
              <a:rPr lang="en-US" sz="3200" b="1" baseline="30000" dirty="0" smtClean="0">
                <a:solidFill>
                  <a:srgbClr val="FF0000"/>
                </a:solidFill>
                <a:latin typeface="Arial" panose="020B0604020202020204" pitchFamily="34" charset="0"/>
                <a:cs typeface="Arial" panose="020B0604020202020204" pitchFamily="34" charset="0"/>
              </a:rPr>
              <a:t>2</a:t>
            </a:r>
            <a:r>
              <a:rPr lang="en-US" sz="3200" b="1" dirty="0" smtClean="0">
                <a:solidFill>
                  <a:srgbClr val="FF0000"/>
                </a:solidFill>
                <a:latin typeface="Arial" panose="020B0604020202020204" pitchFamily="34" charset="0"/>
                <a:cs typeface="Arial" panose="020B0604020202020204" pitchFamily="34" charset="0"/>
              </a:rPr>
              <a:t> . 3</a:t>
            </a:r>
            <a:endParaRPr lang="vi-VN" sz="3200" b="1" dirty="0">
              <a:solidFill>
                <a:srgbClr val="FF0000"/>
              </a:solidFill>
              <a:latin typeface="Arial" panose="020B0604020202020204" pitchFamily="34" charset="0"/>
              <a:cs typeface="Arial" panose="020B0604020202020204" pitchFamily="34" charset="0"/>
            </a:endParaRPr>
          </a:p>
        </p:txBody>
      </p:sp>
      <p:sp>
        <p:nvSpPr>
          <p:cNvPr id="50" name="Rounded Rectangle 49"/>
          <p:cNvSpPr/>
          <p:nvPr/>
        </p:nvSpPr>
        <p:spPr>
          <a:xfrm>
            <a:off x="1496415" y="8034611"/>
            <a:ext cx="12867602" cy="17183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b="1" dirty="0" err="1" smtClean="0">
                <a:solidFill>
                  <a:schemeClr val="accent6">
                    <a:lumMod val="75000"/>
                  </a:schemeClr>
                </a:solidFill>
                <a:latin typeface="Arial" panose="020B0604020202020204" pitchFamily="34" charset="0"/>
                <a:cs typeface="Arial" panose="020B0604020202020204" pitchFamily="34" charset="0"/>
              </a:rPr>
              <a:t>Các</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thừa</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số</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trong</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tích</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cuối</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cùng</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đều</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là</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số</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nguyên</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tố</a:t>
            </a:r>
            <a:r>
              <a:rPr lang="en-US" sz="3600" b="1" dirty="0" smtClean="0">
                <a:solidFill>
                  <a:schemeClr val="accent6">
                    <a:lumMod val="75000"/>
                  </a:schemeClr>
                </a:solidFill>
                <a:latin typeface="Arial" panose="020B0604020202020204" pitchFamily="34" charset="0"/>
                <a:cs typeface="Arial" panose="020B0604020202020204" pitchFamily="34" charset="0"/>
              </a:rPr>
              <a:t>. Ta </a:t>
            </a:r>
            <a:r>
              <a:rPr lang="en-US" sz="3600" b="1" dirty="0" err="1" smtClean="0">
                <a:solidFill>
                  <a:schemeClr val="accent6">
                    <a:lumMod val="75000"/>
                  </a:schemeClr>
                </a:solidFill>
                <a:latin typeface="Arial" panose="020B0604020202020204" pitchFamily="34" charset="0"/>
                <a:cs typeface="Arial" panose="020B0604020202020204" pitchFamily="34" charset="0"/>
              </a:rPr>
              <a:t>nói</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số</a:t>
            </a:r>
            <a:r>
              <a:rPr lang="en-US" sz="3600" b="1" dirty="0" smtClean="0">
                <a:solidFill>
                  <a:schemeClr val="accent6">
                    <a:lumMod val="75000"/>
                  </a:schemeClr>
                </a:solidFill>
                <a:latin typeface="Arial" panose="020B0604020202020204" pitchFamily="34" charset="0"/>
                <a:cs typeface="Arial" panose="020B0604020202020204" pitchFamily="34" charset="0"/>
              </a:rPr>
              <a:t> 12 </a:t>
            </a:r>
            <a:r>
              <a:rPr lang="en-US" sz="3600" b="1" dirty="0" err="1" smtClean="0">
                <a:solidFill>
                  <a:schemeClr val="accent6">
                    <a:lumMod val="75000"/>
                  </a:schemeClr>
                </a:solidFill>
                <a:latin typeface="Arial" panose="020B0604020202020204" pitchFamily="34" charset="0"/>
                <a:cs typeface="Arial" panose="020B0604020202020204" pitchFamily="34" charset="0"/>
              </a:rPr>
              <a:t>đã</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được</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phân</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tích</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ra</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thừa</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số</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nguyên</a:t>
            </a:r>
            <a:r>
              <a:rPr lang="en-US" sz="3600" b="1" dirty="0" smtClean="0">
                <a:solidFill>
                  <a:schemeClr val="accent6">
                    <a:lumMod val="75000"/>
                  </a:schemeClr>
                </a:solidFill>
                <a:latin typeface="Arial" panose="020B0604020202020204" pitchFamily="34" charset="0"/>
                <a:cs typeface="Arial" panose="020B0604020202020204" pitchFamily="34" charset="0"/>
              </a:rPr>
              <a:t> </a:t>
            </a:r>
            <a:r>
              <a:rPr lang="en-US" sz="3600" b="1" dirty="0" err="1" smtClean="0">
                <a:solidFill>
                  <a:schemeClr val="accent6">
                    <a:lumMod val="75000"/>
                  </a:schemeClr>
                </a:solidFill>
                <a:latin typeface="Arial" panose="020B0604020202020204" pitchFamily="34" charset="0"/>
                <a:cs typeface="Arial" panose="020B0604020202020204" pitchFamily="34" charset="0"/>
              </a:rPr>
              <a:t>tố</a:t>
            </a:r>
            <a:r>
              <a:rPr lang="en-US" sz="3600" b="1" dirty="0" smtClean="0">
                <a:solidFill>
                  <a:schemeClr val="accent6">
                    <a:lumMod val="75000"/>
                  </a:schemeClr>
                </a:solidFill>
                <a:latin typeface="Arial" panose="020B0604020202020204" pitchFamily="34" charset="0"/>
                <a:cs typeface="Arial" panose="020B0604020202020204" pitchFamily="34" charset="0"/>
              </a:rPr>
              <a:t>.</a:t>
            </a:r>
            <a:endParaRPr lang="vi-VN" sz="3600" b="1" dirty="0">
              <a:solidFill>
                <a:schemeClr val="accent6">
                  <a:lumMod val="75000"/>
                </a:schemeClr>
              </a:solidFill>
              <a:latin typeface="Arial" panose="020B0604020202020204" pitchFamily="34" charset="0"/>
              <a:cs typeface="Arial" panose="020B0604020202020204" pitchFamily="34" charset="0"/>
            </a:endParaRPr>
          </a:p>
        </p:txBody>
      </p:sp>
      <p:sp>
        <p:nvSpPr>
          <p:cNvPr id="5" name="Down Arrow 4"/>
          <p:cNvSpPr/>
          <p:nvPr/>
        </p:nvSpPr>
        <p:spPr>
          <a:xfrm flipH="1" flipV="1">
            <a:off x="14930464" y="3752253"/>
            <a:ext cx="384474" cy="537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p:cNvSpPr/>
          <p:nvPr/>
        </p:nvSpPr>
        <p:spPr>
          <a:xfrm>
            <a:off x="12996138" y="2588930"/>
            <a:ext cx="4441489" cy="750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Arial" panose="020B0604020202020204" pitchFamily="34" charset="0"/>
                <a:cs typeface="Arial" panose="020B0604020202020204" pitchFamily="34" charset="0"/>
              </a:rPr>
              <a:t>Sơ</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đồ</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rẽ</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nhánh</a:t>
            </a:r>
            <a:endParaRPr lang="vi-VN"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3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0-#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 presetClass="entr" presetSubtype="1"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0-#ppt_h/2"/>
                                          </p:val>
                                        </p:tav>
                                        <p:tav tm="100000">
                                          <p:val>
                                            <p:strVal val="#ppt_y"/>
                                          </p:val>
                                        </p:tav>
                                      </p:tavLst>
                                    </p:anim>
                                  </p:childTnLst>
                                </p:cTn>
                              </p:par>
                            </p:childTnLst>
                          </p:cTn>
                        </p:par>
                        <p:par>
                          <p:cTn id="51" fill="hold">
                            <p:stCondLst>
                              <p:cond delay="1000"/>
                            </p:stCondLst>
                            <p:childTnLst>
                              <p:par>
                                <p:cTn id="52" presetID="2" presetClass="entr" presetSubtype="1"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1"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childTnLst>
                          </p:cTn>
                        </p:par>
                        <p:par>
                          <p:cTn id="61" fill="hold">
                            <p:stCondLst>
                              <p:cond delay="2000"/>
                            </p:stCondLst>
                            <p:childTnLst>
                              <p:par>
                                <p:cTn id="62" presetID="2" presetClass="entr" presetSubtype="1"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0-#ppt_h/2"/>
                                          </p:val>
                                        </p:tav>
                                        <p:tav tm="100000">
                                          <p:val>
                                            <p:strVal val="#ppt_y"/>
                                          </p:val>
                                        </p:tav>
                                      </p:tavLst>
                                    </p:anim>
                                  </p:childTnLst>
                                </p:cTn>
                              </p:par>
                            </p:childTnLst>
                          </p:cTn>
                        </p:par>
                        <p:par>
                          <p:cTn id="66" fill="hold">
                            <p:stCondLst>
                              <p:cond delay="2500"/>
                            </p:stCondLst>
                            <p:childTnLst>
                              <p:par>
                                <p:cTn id="67" presetID="2" presetClass="entr" presetSubtype="1"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0-#ppt_w/2"/>
                                          </p:val>
                                        </p:tav>
                                        <p:tav tm="100000">
                                          <p:val>
                                            <p:strVal val="#ppt_x"/>
                                          </p:val>
                                        </p:tav>
                                      </p:tavLst>
                                    </p:anim>
                                    <p:anim calcmode="lin" valueType="num">
                                      <p:cBhvr additive="base">
                                        <p:cTn id="81" dur="500" fill="hold"/>
                                        <p:tgtEl>
                                          <p:spTgt spid="31"/>
                                        </p:tgtEl>
                                        <p:attrNameLst>
                                          <p:attrName>ppt_y</p:attrName>
                                        </p:attrNameLst>
                                      </p:cBhvr>
                                      <p:tavLst>
                                        <p:tav tm="0">
                                          <p:val>
                                            <p:strVal val="#ppt_y"/>
                                          </p:val>
                                        </p:tav>
                                        <p:tav tm="100000">
                                          <p:val>
                                            <p:strVal val="#ppt_y"/>
                                          </p:val>
                                        </p:tav>
                                      </p:tavLst>
                                    </p:anim>
                                  </p:childTnLst>
                                </p:cTn>
                              </p:par>
                            </p:childTnLst>
                          </p:cTn>
                        </p:par>
                        <p:par>
                          <p:cTn id="82" fill="hold">
                            <p:stCondLst>
                              <p:cond delay="500"/>
                            </p:stCondLst>
                            <p:childTnLst>
                              <p:par>
                                <p:cTn id="83" presetID="2" presetClass="entr" presetSubtype="1"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additive="base">
                                        <p:cTn id="85" dur="500" fill="hold"/>
                                        <p:tgtEl>
                                          <p:spTgt spid="37"/>
                                        </p:tgtEl>
                                        <p:attrNameLst>
                                          <p:attrName>ppt_x</p:attrName>
                                        </p:attrNameLst>
                                      </p:cBhvr>
                                      <p:tavLst>
                                        <p:tav tm="0">
                                          <p:val>
                                            <p:strVal val="#ppt_x"/>
                                          </p:val>
                                        </p:tav>
                                        <p:tav tm="100000">
                                          <p:val>
                                            <p:strVal val="#ppt_x"/>
                                          </p:val>
                                        </p:tav>
                                      </p:tavLst>
                                    </p:anim>
                                    <p:anim calcmode="lin" valueType="num">
                                      <p:cBhvr additive="base">
                                        <p:cTn id="86" dur="500" fill="hold"/>
                                        <p:tgtEl>
                                          <p:spTgt spid="37"/>
                                        </p:tgtEl>
                                        <p:attrNameLst>
                                          <p:attrName>ppt_y</p:attrName>
                                        </p:attrNameLst>
                                      </p:cBhvr>
                                      <p:tavLst>
                                        <p:tav tm="0">
                                          <p:val>
                                            <p:strVal val="0-#ppt_h/2"/>
                                          </p:val>
                                        </p:tav>
                                        <p:tav tm="100000">
                                          <p:val>
                                            <p:strVal val="#ppt_y"/>
                                          </p:val>
                                        </p:tav>
                                      </p:tavLst>
                                    </p:anim>
                                  </p:childTnLst>
                                </p:cTn>
                              </p:par>
                            </p:childTnLst>
                          </p:cTn>
                        </p:par>
                        <p:par>
                          <p:cTn id="87" fill="hold">
                            <p:stCondLst>
                              <p:cond delay="1000"/>
                            </p:stCondLst>
                            <p:childTnLst>
                              <p:par>
                                <p:cTn id="88" presetID="2" presetClass="entr" presetSubtype="1" fill="hold" nodeType="after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0-#ppt_h/2"/>
                                          </p:val>
                                        </p:tav>
                                        <p:tav tm="100000">
                                          <p:val>
                                            <p:strVal val="#ppt_y"/>
                                          </p:val>
                                        </p:tav>
                                      </p:tavLst>
                                    </p:anim>
                                  </p:childTnLst>
                                </p:cTn>
                              </p:par>
                            </p:childTnLst>
                          </p:cTn>
                        </p:par>
                        <p:par>
                          <p:cTn id="92" fill="hold">
                            <p:stCondLst>
                              <p:cond delay="1500"/>
                            </p:stCondLst>
                            <p:childTnLst>
                              <p:par>
                                <p:cTn id="93" presetID="2" presetClass="entr" presetSubtype="1"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fill="hold"/>
                                        <p:tgtEl>
                                          <p:spTgt spid="39"/>
                                        </p:tgtEl>
                                        <p:attrNameLst>
                                          <p:attrName>ppt_x</p:attrName>
                                        </p:attrNameLst>
                                      </p:cBhvr>
                                      <p:tavLst>
                                        <p:tav tm="0">
                                          <p:val>
                                            <p:strVal val="#ppt_x"/>
                                          </p:val>
                                        </p:tav>
                                        <p:tav tm="100000">
                                          <p:val>
                                            <p:strVal val="#ppt_x"/>
                                          </p:val>
                                        </p:tav>
                                      </p:tavLst>
                                    </p:anim>
                                    <p:anim calcmode="lin" valueType="num">
                                      <p:cBhvr additive="base">
                                        <p:cTn id="96" dur="500" fill="hold"/>
                                        <p:tgtEl>
                                          <p:spTgt spid="39"/>
                                        </p:tgtEl>
                                        <p:attrNameLst>
                                          <p:attrName>ppt_y</p:attrName>
                                        </p:attrNameLst>
                                      </p:cBhvr>
                                      <p:tavLst>
                                        <p:tav tm="0">
                                          <p:val>
                                            <p:strVal val="0-#ppt_h/2"/>
                                          </p:val>
                                        </p:tav>
                                        <p:tav tm="100000">
                                          <p:val>
                                            <p:strVal val="#ppt_y"/>
                                          </p:val>
                                        </p:tav>
                                      </p:tavLst>
                                    </p:anim>
                                  </p:childTnLst>
                                </p:cTn>
                              </p:par>
                            </p:childTnLst>
                          </p:cTn>
                        </p:par>
                        <p:par>
                          <p:cTn id="97" fill="hold">
                            <p:stCondLst>
                              <p:cond delay="2000"/>
                            </p:stCondLst>
                            <p:childTnLst>
                              <p:par>
                                <p:cTn id="98" presetID="2" presetClass="entr" presetSubtype="1" fill="hold" grpId="0" nodeType="after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additive="base">
                                        <p:cTn id="100" dur="500" fill="hold"/>
                                        <p:tgtEl>
                                          <p:spTgt spid="40"/>
                                        </p:tgtEl>
                                        <p:attrNameLst>
                                          <p:attrName>ppt_x</p:attrName>
                                        </p:attrNameLst>
                                      </p:cBhvr>
                                      <p:tavLst>
                                        <p:tav tm="0">
                                          <p:val>
                                            <p:strVal val="#ppt_x"/>
                                          </p:val>
                                        </p:tav>
                                        <p:tav tm="100000">
                                          <p:val>
                                            <p:strVal val="#ppt_x"/>
                                          </p:val>
                                        </p:tav>
                                      </p:tavLst>
                                    </p:anim>
                                    <p:anim calcmode="lin" valueType="num">
                                      <p:cBhvr additive="base">
                                        <p:cTn id="101"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500"/>
                                        <p:tgtEl>
                                          <p:spTgt spid="42"/>
                                        </p:tgtEl>
                                      </p:cBhvr>
                                    </p:animEffect>
                                  </p:childTnLst>
                                </p:cTn>
                              </p:par>
                              <p:par>
                                <p:cTn id="110" presetID="10"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10" presetClass="entr" presetSubtype="0"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Effect transition="in" filter="fade">
                                      <p:cBhvr>
                                        <p:cTn id="115" dur="500"/>
                                        <p:tgtEl>
                                          <p:spTgt spid="45"/>
                                        </p:tgtEl>
                                      </p:cBhvr>
                                    </p:animEffect>
                                  </p:childTnLst>
                                </p:cTn>
                              </p:par>
                            </p:childTnLst>
                          </p:cTn>
                        </p:par>
                        <p:par>
                          <p:cTn id="116" fill="hold">
                            <p:stCondLst>
                              <p:cond delay="500"/>
                            </p:stCondLst>
                            <p:childTnLst>
                              <p:par>
                                <p:cTn id="117" presetID="1" presetClass="entr" presetSubtype="0" fill="hold" grpId="0" nodeType="after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500"/>
                                        <p:tgtEl>
                                          <p:spTgt spid="48"/>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additive="base">
                                        <p:cTn id="127" dur="500" fill="hold"/>
                                        <p:tgtEl>
                                          <p:spTgt spid="49"/>
                                        </p:tgtEl>
                                        <p:attrNameLst>
                                          <p:attrName>ppt_x</p:attrName>
                                        </p:attrNameLst>
                                      </p:cBhvr>
                                      <p:tavLst>
                                        <p:tav tm="0">
                                          <p:val>
                                            <p:strVal val="#ppt_x"/>
                                          </p:val>
                                        </p:tav>
                                        <p:tav tm="100000">
                                          <p:val>
                                            <p:strVal val="#ppt_x"/>
                                          </p:val>
                                        </p:tav>
                                      </p:tavLst>
                                    </p:anim>
                                    <p:anim calcmode="lin" valueType="num">
                                      <p:cBhvr additive="base">
                                        <p:cTn id="1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
                                        </p:tgtEl>
                                        <p:attrNameLst>
                                          <p:attrName>style.visibility</p:attrName>
                                        </p:attrNameLst>
                                      </p:cBhvr>
                                      <p:to>
                                        <p:strVal val="visible"/>
                                      </p:to>
                                    </p:set>
                                    <p:animEffect transition="in" filter="fade">
                                      <p:cBhvr>
                                        <p:cTn id="137" dur="500"/>
                                        <p:tgtEl>
                                          <p:spTgt spid="5"/>
                                        </p:tgtEl>
                                      </p:cBhvr>
                                    </p:animEffect>
                                  </p:childTnLst>
                                </p:cTn>
                              </p:par>
                            </p:childTnLst>
                          </p:cTn>
                        </p:par>
                        <p:par>
                          <p:cTn id="138" fill="hold">
                            <p:stCondLst>
                              <p:cond delay="500"/>
                            </p:stCondLst>
                            <p:childTnLst>
                              <p:par>
                                <p:cTn id="139" presetID="10" presetClass="entr" presetSubtype="0" fill="hold" grpId="0" nodeType="afterEffect">
                                  <p:stCondLst>
                                    <p:cond delay="0"/>
                                  </p:stCondLst>
                                  <p:childTnLst>
                                    <p:set>
                                      <p:cBhvr>
                                        <p:cTn id="140" dur="1" fill="hold">
                                          <p:stCondLst>
                                            <p:cond delay="0"/>
                                          </p:stCondLst>
                                        </p:cTn>
                                        <p:tgtEl>
                                          <p:spTgt spid="6"/>
                                        </p:tgtEl>
                                        <p:attrNameLst>
                                          <p:attrName>style.visibility</p:attrName>
                                        </p:attrNameLst>
                                      </p:cBhvr>
                                      <p:to>
                                        <p:strVal val="visible"/>
                                      </p:to>
                                    </p:set>
                                    <p:animEffect transition="in" filter="fade">
                                      <p:cBhvr>
                                        <p:cTn id="1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17" grpId="0"/>
      <p:bldP spid="18" grpId="0"/>
      <p:bldP spid="19" grpId="0"/>
      <p:bldP spid="20" grpId="0"/>
      <p:bldP spid="28" grpId="0"/>
      <p:bldP spid="29" grpId="0"/>
      <p:bldP spid="30" grpId="0"/>
      <p:bldP spid="31" grpId="0"/>
      <p:bldP spid="41" grpId="0" animBg="1"/>
      <p:bldP spid="39" grpId="0"/>
      <p:bldP spid="42" grpId="0" animBg="1"/>
      <p:bldP spid="40" grpId="0"/>
      <p:bldP spid="43" grpId="0" animBg="1"/>
      <p:bldP spid="48" grpId="0"/>
      <p:bldP spid="49" grpId="0"/>
      <p:bldP spid="50"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dirty="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TotalTime>
  <Words>1362</Words>
  <Application>Microsoft Office PowerPoint</Application>
  <PresentationFormat>Custom</PresentationFormat>
  <Paragraphs>259</Paragraphs>
  <Slides>28</Slides>
  <Notes>3</Notes>
  <HiddenSlides>0</HiddenSlides>
  <MMClips>25</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28</vt:i4>
      </vt:variant>
    </vt:vector>
  </HeadingPairs>
  <TitlesOfParts>
    <vt:vector size="39" baseType="lpstr">
      <vt:lpstr>Arial</vt:lpstr>
      <vt:lpstr>Calibri</vt:lpstr>
      <vt:lpstr>Wingdings</vt:lpstr>
      <vt:lpstr>Office Theme</vt:lpstr>
      <vt:lpstr>1_Office Theme</vt:lpstr>
      <vt:lpstr>2_Office Theme</vt:lpstr>
      <vt:lpstr>3_Office Theme</vt:lpstr>
      <vt:lpstr>5_Office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ntd</cp:lastModifiedBy>
  <cp:revision>62</cp:revision>
  <dcterms:created xsi:type="dcterms:W3CDTF">2006-08-16T00:00:00Z</dcterms:created>
  <dcterms:modified xsi:type="dcterms:W3CDTF">2021-11-15T01:55:51Z</dcterms:modified>
  <dc:identifier>DAEoZ132L3c</dc:identifier>
</cp:coreProperties>
</file>