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45" r:id="rId2"/>
    <p:sldId id="343" r:id="rId3"/>
    <p:sldId id="267" r:id="rId4"/>
    <p:sldId id="297" r:id="rId5"/>
    <p:sldId id="328" r:id="rId6"/>
    <p:sldId id="316" r:id="rId7"/>
    <p:sldId id="337" r:id="rId8"/>
    <p:sldId id="338" r:id="rId9"/>
    <p:sldId id="339" r:id="rId10"/>
    <p:sldId id="340" r:id="rId11"/>
    <p:sldId id="341" r:id="rId12"/>
    <p:sldId id="342" r:id="rId13"/>
    <p:sldId id="329" r:id="rId14"/>
    <p:sldId id="333" r:id="rId15"/>
    <p:sldId id="334" r:id="rId16"/>
    <p:sldId id="335" r:id="rId17"/>
    <p:sldId id="309" r:id="rId18"/>
    <p:sldId id="332" r:id="rId19"/>
    <p:sldId id="331" r:id="rId20"/>
    <p:sldId id="258" r:id="rId21"/>
    <p:sldId id="259" r:id="rId22"/>
    <p:sldId id="260" r:id="rId23"/>
    <p:sldId id="285" r:id="rId24"/>
    <p:sldId id="325" r:id="rId25"/>
    <p:sldId id="344" r:id="rId26"/>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3200" b="1" i="0" u="none" kern="1200" baseline="0">
        <a:solidFill>
          <a:srgbClr val="333399"/>
        </a:solidFill>
        <a:latin typeface="Times New Roman" panose="02020603050405020304"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sz="3200" b="1" i="0" u="none" kern="1200" baseline="0">
        <a:solidFill>
          <a:srgbClr val="333399"/>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3200" b="1" i="0" u="none" kern="1200" baseline="0">
        <a:solidFill>
          <a:srgbClr val="333399"/>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3200" b="1" i="0" u="none" kern="1200" baseline="0">
        <a:solidFill>
          <a:srgbClr val="333399"/>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3200" b="1" i="0" u="none" kern="1200" baseline="0">
        <a:solidFill>
          <a:srgbClr val="333399"/>
        </a:solidFill>
        <a:latin typeface="Times New Roman" panose="02020603050405020304"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sz="3200" b="1" i="0" u="none" kern="1200" baseline="0">
        <a:solidFill>
          <a:srgbClr val="333399"/>
        </a:solidFill>
        <a:latin typeface="Times New Roman" panose="02020603050405020304"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sz="3200" b="1" i="0" u="none" kern="1200" baseline="0">
        <a:solidFill>
          <a:srgbClr val="333399"/>
        </a:solidFill>
        <a:latin typeface="Times New Roman" panose="02020603050405020304"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sz="3200" b="1" i="0" u="none" kern="1200" baseline="0">
        <a:solidFill>
          <a:srgbClr val="333399"/>
        </a:solidFill>
        <a:latin typeface="Times New Roman" panose="02020603050405020304"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sz="3200" b="1" i="0" u="none" kern="1200" baseline="0">
        <a:solidFill>
          <a:srgbClr val="333399"/>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CC00CC"/>
    <a:srgbClr val="0000FF"/>
    <a:srgbClr val="FF3300"/>
    <a:srgbClr val="FF0000"/>
    <a:srgbClr val="FF0066"/>
    <a:srgbClr val="FF00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40"/>
    <p:restoredTop sz="94660"/>
  </p:normalViewPr>
  <p:slideViewPr>
    <p:cSldViewPr showGuides="1">
      <p:cViewPr varScale="1">
        <p:scale>
          <a:sx n="81" d="100"/>
          <a:sy n="81" d="100"/>
        </p:scale>
        <p:origin x="1555"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en-US" dirty="0"/>
              <a:t>Click to edit Master title style</a:t>
            </a:r>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3252"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spcBef>
                <a:spcPct val="0"/>
              </a:spcBef>
              <a:defRPr sz="1400" b="0">
                <a:solidFill>
                  <a:schemeClr val="tx1"/>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3253"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spcBef>
                <a:spcPct val="0"/>
              </a:spcBef>
              <a:defRPr sz="1400" b="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3254"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b="0">
                <a:solidFill>
                  <a:schemeClr val="tx1"/>
                </a:solidFill>
                <a:latin typeface="Arial" panose="020B0604020202020204" pitchFamily="34" charset="0"/>
              </a:defRPr>
            </a:lvl1pPr>
          </a:lstStyle>
          <a:p>
            <a:pPr lvl="0" eaLnBrk="1" hangingPunct="1">
              <a:spcBef>
                <a:spcPct val="0"/>
              </a:spcBef>
              <a:buNone/>
            </a:pPr>
            <a:fld id="{9A0DB2DC-4C9A-4742-B13C-FB6460FD3503}" type="slidenum">
              <a:rPr lang="ar-SA" altLang="en-US" dirty="0">
                <a:cs typeface="Arial" panose="020B0604020202020204" pitchFamily="34" charset="0"/>
              </a:rPr>
              <a:t>‹#›</a:t>
            </a:fld>
            <a:endParaRPr lang="ar-SA" altLang="en-US" dirty="0">
              <a:latin typeface="Times New Roman" panose="02020603050405020304" pitchFamily="18"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8" Type="http://schemas.openxmlformats.org/officeDocument/2006/relationships/image" Target="../media/image15.webp"/><Relationship Id="rId3" Type="http://schemas.openxmlformats.org/officeDocument/2006/relationships/hyperlink" Target="https://vi.wikipedia.org/wiki/Ian_Wilmut" TargetMode="External"/><Relationship Id="rId7" Type="http://schemas.openxmlformats.org/officeDocument/2006/relationships/hyperlink" Target="https://vi.wikipedia.org/wiki/Scotland" TargetMode="External"/><Relationship Id="rId2" Type="http://schemas.openxmlformats.org/officeDocument/2006/relationships/hyperlink" Target="https://vi.wikipedia.org/wiki/D%C3%B2ng_h%C3%B3a" TargetMode="External"/><Relationship Id="rId1" Type="http://schemas.openxmlformats.org/officeDocument/2006/relationships/slideLayout" Target="../slideLayouts/slideLayout6.xml"/><Relationship Id="rId6" Type="http://schemas.openxmlformats.org/officeDocument/2006/relationships/hyperlink" Target="https://vi.wikipedia.org/wiki/Edinburgh" TargetMode="External"/><Relationship Id="rId5" Type="http://schemas.openxmlformats.org/officeDocument/2006/relationships/hyperlink" Target="https://vi.wikipedia.org/w/index.php?title=Vi%E1%BB%87n_Roslin&amp;action=edit&amp;redlink=1" TargetMode="External"/><Relationship Id="rId4" Type="http://schemas.openxmlformats.org/officeDocument/2006/relationships/hyperlink" Target="https://vi.wikipedia.org/w/index.php?title=Keith_Campbell_(nh%C3%A0_sinh_v%E1%BA%ADt_h%E1%BB%8Dc)&amp;action=edit&amp;redlink=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uyên phân">
            <a:hlinkClick r:id="" action="ppaction://media"/>
            <a:extLst>
              <a:ext uri="{FF2B5EF4-FFF2-40B4-BE49-F238E27FC236}">
                <a16:creationId xmlns:a16="http://schemas.microsoft.com/office/drawing/2014/main" id="{4CA61775-4893-FD36-E9F3-44041E6C55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32" y="580103"/>
            <a:ext cx="9134168" cy="5137970"/>
          </a:xfrm>
          <a:prstGeom prst="rect">
            <a:avLst/>
          </a:prstGeom>
        </p:spPr>
      </p:pic>
    </p:spTree>
    <p:extLst>
      <p:ext uri="{BB962C8B-B14F-4D97-AF65-F5344CB8AC3E}">
        <p14:creationId xmlns:p14="http://schemas.microsoft.com/office/powerpoint/2010/main" val="187837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2" descr="Stationery"/>
          <p:cNvSpPr/>
          <p:nvPr/>
        </p:nvSpPr>
        <p:spPr>
          <a:xfrm>
            <a:off x="5453063" y="3935413"/>
            <a:ext cx="3611562" cy="1939925"/>
          </a:xfrm>
          <a:custGeom>
            <a:avLst/>
            <a:gdLst>
              <a:gd name="txL" fmla="*/ 0 w 2275"/>
              <a:gd name="txT" fmla="*/ 0 h 1222"/>
              <a:gd name="txR" fmla="*/ 2275 w 2275"/>
              <a:gd name="txB" fmla="*/ 1222 h 1222"/>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275" h="1222">
                <a:moveTo>
                  <a:pt x="1267" y="72"/>
                </a:moveTo>
                <a:cubicBezTo>
                  <a:pt x="1218" y="97"/>
                  <a:pt x="1185" y="199"/>
                  <a:pt x="1126" y="201"/>
                </a:cubicBezTo>
                <a:cubicBezTo>
                  <a:pt x="1067" y="203"/>
                  <a:pt x="1013" y="109"/>
                  <a:pt x="914" y="84"/>
                </a:cubicBezTo>
                <a:cubicBezTo>
                  <a:pt x="815" y="59"/>
                  <a:pt x="669" y="0"/>
                  <a:pt x="529" y="50"/>
                </a:cubicBezTo>
                <a:cubicBezTo>
                  <a:pt x="389" y="100"/>
                  <a:pt x="151" y="273"/>
                  <a:pt x="76" y="385"/>
                </a:cubicBezTo>
                <a:cubicBezTo>
                  <a:pt x="0" y="496"/>
                  <a:pt x="60" y="617"/>
                  <a:pt x="76" y="719"/>
                </a:cubicBezTo>
                <a:cubicBezTo>
                  <a:pt x="91" y="822"/>
                  <a:pt x="68" y="920"/>
                  <a:pt x="166" y="998"/>
                </a:cubicBezTo>
                <a:cubicBezTo>
                  <a:pt x="264" y="1076"/>
                  <a:pt x="548" y="1154"/>
                  <a:pt x="659" y="1188"/>
                </a:cubicBezTo>
                <a:cubicBezTo>
                  <a:pt x="770" y="1222"/>
                  <a:pt x="776" y="1204"/>
                  <a:pt x="832" y="1200"/>
                </a:cubicBezTo>
                <a:cubicBezTo>
                  <a:pt x="888" y="1196"/>
                  <a:pt x="940" y="1190"/>
                  <a:pt x="997" y="1165"/>
                </a:cubicBezTo>
                <a:cubicBezTo>
                  <a:pt x="1054" y="1140"/>
                  <a:pt x="1120" y="1052"/>
                  <a:pt x="1173" y="1048"/>
                </a:cubicBezTo>
                <a:cubicBezTo>
                  <a:pt x="1226" y="1044"/>
                  <a:pt x="1254" y="1119"/>
                  <a:pt x="1314" y="1142"/>
                </a:cubicBezTo>
                <a:cubicBezTo>
                  <a:pt x="1374" y="1165"/>
                  <a:pt x="1426" y="1204"/>
                  <a:pt x="1537" y="1189"/>
                </a:cubicBezTo>
                <a:cubicBezTo>
                  <a:pt x="1648" y="1174"/>
                  <a:pt x="1860" y="1141"/>
                  <a:pt x="1979" y="1054"/>
                </a:cubicBezTo>
                <a:cubicBezTo>
                  <a:pt x="2098" y="967"/>
                  <a:pt x="2226" y="789"/>
                  <a:pt x="2250" y="664"/>
                </a:cubicBezTo>
                <a:cubicBezTo>
                  <a:pt x="2275" y="538"/>
                  <a:pt x="2188" y="391"/>
                  <a:pt x="2128" y="298"/>
                </a:cubicBezTo>
                <a:cubicBezTo>
                  <a:pt x="2067" y="205"/>
                  <a:pt x="1975" y="151"/>
                  <a:pt x="1888" y="106"/>
                </a:cubicBezTo>
                <a:cubicBezTo>
                  <a:pt x="1801" y="61"/>
                  <a:pt x="1711" y="31"/>
                  <a:pt x="1608" y="25"/>
                </a:cubicBezTo>
                <a:cubicBezTo>
                  <a:pt x="1505" y="19"/>
                  <a:pt x="1338" y="62"/>
                  <a:pt x="1267" y="72"/>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1267" name="AutoShape 3"/>
          <p:cNvSpPr/>
          <p:nvPr/>
        </p:nvSpPr>
        <p:spPr>
          <a:xfrm>
            <a:off x="8566150" y="4760913"/>
            <a:ext cx="346075" cy="280987"/>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268" name="AutoShape 4"/>
          <p:cNvSpPr/>
          <p:nvPr/>
        </p:nvSpPr>
        <p:spPr>
          <a:xfrm>
            <a:off x="5589588" y="4772025"/>
            <a:ext cx="365125" cy="269875"/>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1269" name="Group 5"/>
          <p:cNvGrpSpPr/>
          <p:nvPr/>
        </p:nvGrpSpPr>
        <p:grpSpPr>
          <a:xfrm>
            <a:off x="6148388" y="4503738"/>
            <a:ext cx="373062" cy="749300"/>
            <a:chOff x="3802" y="2861"/>
            <a:chExt cx="193" cy="388"/>
          </a:xfrm>
        </p:grpSpPr>
        <p:grpSp>
          <p:nvGrpSpPr>
            <p:cNvPr id="11451" name="Group 6"/>
            <p:cNvGrpSpPr/>
            <p:nvPr/>
          </p:nvGrpSpPr>
          <p:grpSpPr>
            <a:xfrm>
              <a:off x="3920" y="3031"/>
              <a:ext cx="51" cy="193"/>
              <a:chOff x="2167" y="3082"/>
              <a:chExt cx="60" cy="336"/>
            </a:xfrm>
          </p:grpSpPr>
          <p:sp>
            <p:nvSpPr>
              <p:cNvPr id="11464" name="Oval 7"/>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65" name="Oval 8"/>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66" name="Oval 9"/>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452" name="Group 10"/>
            <p:cNvGrpSpPr/>
            <p:nvPr/>
          </p:nvGrpSpPr>
          <p:grpSpPr>
            <a:xfrm>
              <a:off x="3802" y="2921"/>
              <a:ext cx="59" cy="180"/>
              <a:chOff x="2479" y="3277"/>
              <a:chExt cx="59" cy="180"/>
            </a:xfrm>
          </p:grpSpPr>
          <p:sp>
            <p:nvSpPr>
              <p:cNvPr id="11461" name="Oval 11"/>
              <p:cNvSpPr/>
              <p:nvPr/>
            </p:nvSpPr>
            <p:spPr>
              <a:xfrm>
                <a:off x="2491" y="3348"/>
                <a:ext cx="47"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62" name="Oval 12"/>
              <p:cNvSpPr/>
              <p:nvPr/>
            </p:nvSpPr>
            <p:spPr>
              <a:xfrm rot="-770803">
                <a:off x="2482" y="3277"/>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63" name="Oval 13"/>
              <p:cNvSpPr/>
              <p:nvPr/>
            </p:nvSpPr>
            <p:spPr>
              <a:xfrm rot="770803" flipV="1">
                <a:off x="2479" y="3366"/>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453" name="Group 14"/>
            <p:cNvGrpSpPr/>
            <p:nvPr/>
          </p:nvGrpSpPr>
          <p:grpSpPr>
            <a:xfrm>
              <a:off x="3826" y="3091"/>
              <a:ext cx="53" cy="158"/>
              <a:chOff x="2167" y="3082"/>
              <a:chExt cx="60" cy="336"/>
            </a:xfrm>
          </p:grpSpPr>
          <p:sp>
            <p:nvSpPr>
              <p:cNvPr id="11458" name="Oval 15"/>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59" name="Oval 16"/>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60" name="Oval 17"/>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454" name="Group 18"/>
            <p:cNvGrpSpPr/>
            <p:nvPr/>
          </p:nvGrpSpPr>
          <p:grpSpPr>
            <a:xfrm>
              <a:off x="3953" y="2861"/>
              <a:ext cx="42" cy="178"/>
              <a:chOff x="2693" y="2780"/>
              <a:chExt cx="42" cy="178"/>
            </a:xfrm>
          </p:grpSpPr>
          <p:sp>
            <p:nvSpPr>
              <p:cNvPr id="11455" name="Oval 19"/>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56" name="Oval 20"/>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57" name="Oval 21"/>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1270" name="Group 22"/>
          <p:cNvGrpSpPr/>
          <p:nvPr/>
        </p:nvGrpSpPr>
        <p:grpSpPr>
          <a:xfrm>
            <a:off x="5895975" y="4389438"/>
            <a:ext cx="1133475" cy="1052512"/>
            <a:chOff x="2840" y="1720"/>
            <a:chExt cx="784" cy="728"/>
          </a:xfrm>
        </p:grpSpPr>
        <p:sp>
          <p:nvSpPr>
            <p:cNvPr id="11441" name="Freeform 23"/>
            <p:cNvSpPr/>
            <p:nvPr/>
          </p:nvSpPr>
          <p:spPr>
            <a:xfrm>
              <a:off x="2840" y="1720"/>
              <a:ext cx="784" cy="728"/>
            </a:xfrm>
            <a:custGeom>
              <a:avLst/>
              <a:gdLst>
                <a:gd name="txL" fmla="*/ 0 w 1205"/>
                <a:gd name="txT" fmla="*/ 0 h 1107"/>
                <a:gd name="txR" fmla="*/ 1205 w 1205"/>
                <a:gd name="txB" fmla="*/ 1107 h 1107"/>
              </a:gdLst>
              <a:ahLst/>
              <a:cxnLst>
                <a:cxn ang="0">
                  <a:pos x="77" y="2"/>
                </a:cxn>
                <a:cxn ang="0">
                  <a:pos x="33" y="8"/>
                </a:cxn>
                <a:cxn ang="0">
                  <a:pos x="5" y="43"/>
                </a:cxn>
                <a:cxn ang="0">
                  <a:pos x="5" y="79"/>
                </a:cxn>
                <a:cxn ang="0">
                  <a:pos x="10" y="109"/>
                </a:cxn>
                <a:cxn ang="0">
                  <a:pos x="40" y="128"/>
                </a:cxn>
                <a:cxn ang="0">
                  <a:pos x="83" y="134"/>
                </a:cxn>
                <a:cxn ang="0">
                  <a:pos x="122" y="114"/>
                </a:cxn>
                <a:cxn ang="0">
                  <a:pos x="139" y="72"/>
                </a:cxn>
                <a:cxn ang="0">
                  <a:pos x="131" y="34"/>
                </a:cxn>
                <a:cxn ang="0">
                  <a:pos x="117" y="14"/>
                </a:cxn>
                <a:cxn ang="0">
                  <a:pos x="88" y="2"/>
                </a:cxn>
                <a:cxn ang="0">
                  <a:pos x="77" y="2"/>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sz="4800"/>
            </a:p>
          </p:txBody>
        </p:sp>
        <p:sp>
          <p:nvSpPr>
            <p:cNvPr id="11442" name="Freeform 24"/>
            <p:cNvSpPr/>
            <p:nvPr/>
          </p:nvSpPr>
          <p:spPr>
            <a:xfrm>
              <a:off x="2912" y="1791"/>
              <a:ext cx="236" cy="468"/>
            </a:xfrm>
            <a:custGeom>
              <a:avLst/>
              <a:gdLst>
                <a:gd name="txL" fmla="*/ 0 w 208"/>
                <a:gd name="txT" fmla="*/ 0 h 412"/>
                <a:gd name="txR" fmla="*/ 208 w 208"/>
                <a:gd name="txB" fmla="*/ 412 h 412"/>
              </a:gdLst>
              <a:ahLst/>
              <a:cxnLst>
                <a:cxn ang="0">
                  <a:pos x="246" y="0"/>
                </a:cxn>
                <a:cxn ang="0">
                  <a:pos x="40" y="94"/>
                </a:cxn>
                <a:cxn ang="0">
                  <a:pos x="40" y="203"/>
                </a:cxn>
                <a:cxn ang="0">
                  <a:pos x="151" y="240"/>
                </a:cxn>
                <a:cxn ang="0">
                  <a:pos x="187" y="278"/>
                </a:cxn>
                <a:cxn ang="0">
                  <a:pos x="246" y="294"/>
                </a:cxn>
                <a:cxn ang="0">
                  <a:pos x="297" y="406"/>
                </a:cxn>
                <a:cxn ang="0">
                  <a:pos x="207" y="500"/>
                </a:cxn>
                <a:cxn ang="0">
                  <a:pos x="96" y="535"/>
                </a:cxn>
                <a:cxn ang="0">
                  <a:pos x="134" y="701"/>
                </a:cxn>
                <a:cxn ang="0">
                  <a:pos x="170" y="759"/>
                </a:cxn>
                <a:cxn ang="0">
                  <a:pos x="268" y="739"/>
                </a:cxn>
                <a:cxn ang="0">
                  <a:pos x="391" y="73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22225" cap="flat" cmpd="sng">
              <a:solidFill>
                <a:srgbClr val="FF0000">
                  <a:alpha val="100000"/>
                </a:srgbClr>
              </a:solidFill>
              <a:prstDash val="solid"/>
              <a:round/>
              <a:headEnd type="none" w="med" len="med"/>
              <a:tailEnd type="none" w="med" len="med"/>
            </a:ln>
          </p:spPr>
          <p:txBody>
            <a:bodyPr/>
            <a:lstStyle/>
            <a:p>
              <a:endParaRPr lang="en-US" sz="4800"/>
            </a:p>
          </p:txBody>
        </p:sp>
        <p:sp>
          <p:nvSpPr>
            <p:cNvPr id="11443" name="Freeform 25"/>
            <p:cNvSpPr/>
            <p:nvPr/>
          </p:nvSpPr>
          <p:spPr>
            <a:xfrm>
              <a:off x="3065" y="1781"/>
              <a:ext cx="449" cy="438"/>
            </a:xfrm>
            <a:custGeom>
              <a:avLst/>
              <a:gdLst>
                <a:gd name="txL" fmla="*/ 0 w 451"/>
                <a:gd name="txT" fmla="*/ 0 h 441"/>
                <a:gd name="txR" fmla="*/ 451 w 451"/>
                <a:gd name="txB" fmla="*/ 441 h 441"/>
              </a:gdLst>
              <a:ahLst/>
              <a:cxnLst>
                <a:cxn ang="0">
                  <a:pos x="368" y="426"/>
                </a:cxn>
                <a:cxn ang="0">
                  <a:pos x="441" y="219"/>
                </a:cxn>
                <a:cxn ang="0">
                  <a:pos x="403" y="178"/>
                </a:cxn>
                <a:cxn ang="0">
                  <a:pos x="336" y="208"/>
                </a:cxn>
                <a:cxn ang="0">
                  <a:pos x="310" y="208"/>
                </a:cxn>
                <a:cxn ang="0">
                  <a:pos x="276" y="219"/>
                </a:cxn>
                <a:cxn ang="0">
                  <a:pos x="211" y="200"/>
                </a:cxn>
                <a:cxn ang="0">
                  <a:pos x="224" y="123"/>
                </a:cxn>
                <a:cxn ang="0">
                  <a:pos x="265" y="68"/>
                </a:cxn>
                <a:cxn ang="0">
                  <a:pos x="189" y="13"/>
                </a:cxn>
                <a:cxn ang="0">
                  <a:pos x="153" y="5"/>
                </a:cxn>
                <a:cxn ang="0">
                  <a:pos x="89" y="36"/>
                </a:cxn>
                <a:cxn ang="0">
                  <a:pos x="0" y="8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22225" cap="flat" cmpd="sng">
              <a:solidFill>
                <a:srgbClr val="FF0000">
                  <a:alpha val="100000"/>
                </a:srgbClr>
              </a:solidFill>
              <a:prstDash val="solid"/>
              <a:round/>
              <a:headEnd type="none" w="med" len="med"/>
              <a:tailEnd type="none" w="med" len="med"/>
            </a:ln>
          </p:spPr>
          <p:txBody>
            <a:bodyPr/>
            <a:lstStyle/>
            <a:p>
              <a:endParaRPr lang="en-US" sz="4800"/>
            </a:p>
          </p:txBody>
        </p:sp>
        <p:sp>
          <p:nvSpPr>
            <p:cNvPr id="11444" name="Freeform 26"/>
            <p:cNvSpPr/>
            <p:nvPr/>
          </p:nvSpPr>
          <p:spPr>
            <a:xfrm>
              <a:off x="3120" y="1888"/>
              <a:ext cx="97" cy="496"/>
            </a:xfrm>
            <a:custGeom>
              <a:avLst/>
              <a:gdLst>
                <a:gd name="txL" fmla="*/ 0 w 236"/>
                <a:gd name="txT" fmla="*/ 0 h 478"/>
                <a:gd name="txR" fmla="*/ 236 w 236"/>
                <a:gd name="txB" fmla="*/ 478 h 478"/>
              </a:gdLst>
              <a:ahLst/>
              <a:cxnLst>
                <a:cxn ang="0">
                  <a:pos x="2" y="0"/>
                </a:cxn>
                <a:cxn ang="0">
                  <a:pos x="0" y="66"/>
                </a:cxn>
                <a:cxn ang="0">
                  <a:pos x="0" y="147"/>
                </a:cxn>
                <a:cxn ang="0">
                  <a:pos x="1" y="173"/>
                </a:cxn>
                <a:cxn ang="0">
                  <a:pos x="1" y="201"/>
                </a:cxn>
                <a:cxn ang="0">
                  <a:pos x="2" y="214"/>
                </a:cxn>
                <a:cxn ang="0">
                  <a:pos x="2" y="294"/>
                </a:cxn>
                <a:cxn ang="0">
                  <a:pos x="2" y="361"/>
                </a:cxn>
                <a:cxn ang="0">
                  <a:pos x="1" y="388"/>
                </a:cxn>
                <a:cxn ang="0">
                  <a:pos x="1" y="507"/>
                </a:cxn>
                <a:cxn ang="0">
                  <a:pos x="1" y="548"/>
                </a:cxn>
                <a:cxn ang="0">
                  <a:pos x="2" y="575"/>
                </a:cxn>
                <a:cxn ang="0">
                  <a:pos x="3" y="534"/>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22225" cap="flat" cmpd="sng">
              <a:solidFill>
                <a:srgbClr val="0000FF">
                  <a:alpha val="100000"/>
                </a:srgbClr>
              </a:solidFill>
              <a:prstDash val="solid"/>
              <a:round/>
              <a:headEnd type="none" w="med" len="med"/>
              <a:tailEnd type="none" w="med" len="med"/>
            </a:ln>
          </p:spPr>
          <p:txBody>
            <a:bodyPr/>
            <a:lstStyle/>
            <a:p>
              <a:endParaRPr lang="en-US" sz="4800"/>
            </a:p>
          </p:txBody>
        </p:sp>
        <p:sp>
          <p:nvSpPr>
            <p:cNvPr id="11445" name="Freeform 27"/>
            <p:cNvSpPr/>
            <p:nvPr/>
          </p:nvSpPr>
          <p:spPr>
            <a:xfrm rot="3920436">
              <a:off x="3079" y="1961"/>
              <a:ext cx="481" cy="201"/>
            </a:xfrm>
            <a:custGeom>
              <a:avLst/>
              <a:gdLst>
                <a:gd name="txL" fmla="*/ 0 w 451"/>
                <a:gd name="txT" fmla="*/ 0 h 441"/>
                <a:gd name="txR" fmla="*/ 451 w 451"/>
                <a:gd name="txB" fmla="*/ 441 h 441"/>
              </a:gdLst>
              <a:ahLst/>
              <a:cxnLst>
                <a:cxn ang="0">
                  <a:pos x="523" y="9"/>
                </a:cxn>
                <a:cxn ang="0">
                  <a:pos x="622" y="5"/>
                </a:cxn>
                <a:cxn ang="0">
                  <a:pos x="568" y="4"/>
                </a:cxn>
                <a:cxn ang="0">
                  <a:pos x="476" y="4"/>
                </a:cxn>
                <a:cxn ang="0">
                  <a:pos x="434" y="4"/>
                </a:cxn>
                <a:cxn ang="0">
                  <a:pos x="388" y="5"/>
                </a:cxn>
                <a:cxn ang="0">
                  <a:pos x="296" y="4"/>
                </a:cxn>
                <a:cxn ang="0">
                  <a:pos x="315" y="2"/>
                </a:cxn>
                <a:cxn ang="0">
                  <a:pos x="372" y="1"/>
                </a:cxn>
                <a:cxn ang="0">
                  <a:pos x="269" y="0"/>
                </a:cxn>
                <a:cxn ang="0">
                  <a:pos x="219" y="0"/>
                </a:cxn>
                <a:cxn ang="0">
                  <a:pos x="123" y="0"/>
                </a:cxn>
                <a:cxn ang="0">
                  <a:pos x="0" y="2"/>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22225" cap="flat" cmpd="sng">
              <a:solidFill>
                <a:srgbClr val="0000FF">
                  <a:alpha val="100000"/>
                </a:srgbClr>
              </a:solidFill>
              <a:prstDash val="solid"/>
              <a:round/>
              <a:headEnd type="none" w="med" len="med"/>
              <a:tailEnd type="none" w="med" len="med"/>
            </a:ln>
          </p:spPr>
          <p:txBody>
            <a:bodyPr/>
            <a:lstStyle/>
            <a:p>
              <a:endParaRPr lang="en-US" sz="4800"/>
            </a:p>
          </p:txBody>
        </p:sp>
        <p:sp>
          <p:nvSpPr>
            <p:cNvPr id="11446" name="Oval 28"/>
            <p:cNvSpPr/>
            <p:nvPr/>
          </p:nvSpPr>
          <p:spPr>
            <a:xfrm>
              <a:off x="3046" y="1986"/>
              <a:ext cx="54" cy="54"/>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47" name="Oval 29"/>
            <p:cNvSpPr/>
            <p:nvPr/>
          </p:nvSpPr>
          <p:spPr>
            <a:xfrm>
              <a:off x="3235" y="1930"/>
              <a:ext cx="54" cy="54"/>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48" name="Oval 30"/>
            <p:cNvSpPr/>
            <p:nvPr/>
          </p:nvSpPr>
          <p:spPr>
            <a:xfrm>
              <a:off x="3281" y="2033"/>
              <a:ext cx="54" cy="54"/>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49" name="Oval 31"/>
            <p:cNvSpPr/>
            <p:nvPr/>
          </p:nvSpPr>
          <p:spPr>
            <a:xfrm>
              <a:off x="3170" y="2092"/>
              <a:ext cx="54" cy="54"/>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50" name="Oval 32"/>
            <p:cNvSpPr/>
            <p:nvPr/>
          </p:nvSpPr>
          <p:spPr>
            <a:xfrm>
              <a:off x="3008" y="2211"/>
              <a:ext cx="109" cy="109"/>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271" name="Group 33"/>
          <p:cNvGrpSpPr/>
          <p:nvPr/>
        </p:nvGrpSpPr>
        <p:grpSpPr>
          <a:xfrm>
            <a:off x="7951788" y="4486275"/>
            <a:ext cx="401637" cy="806450"/>
            <a:chOff x="3802" y="2861"/>
            <a:chExt cx="193" cy="388"/>
          </a:xfrm>
        </p:grpSpPr>
        <p:grpSp>
          <p:nvGrpSpPr>
            <p:cNvPr id="11425" name="Group 34"/>
            <p:cNvGrpSpPr/>
            <p:nvPr/>
          </p:nvGrpSpPr>
          <p:grpSpPr>
            <a:xfrm>
              <a:off x="3920" y="3031"/>
              <a:ext cx="51" cy="193"/>
              <a:chOff x="2167" y="3082"/>
              <a:chExt cx="60" cy="336"/>
            </a:xfrm>
          </p:grpSpPr>
          <p:sp>
            <p:nvSpPr>
              <p:cNvPr id="11438" name="Oval 35"/>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39" name="Oval 36"/>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40" name="Oval 37"/>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426" name="Group 38"/>
            <p:cNvGrpSpPr/>
            <p:nvPr/>
          </p:nvGrpSpPr>
          <p:grpSpPr>
            <a:xfrm>
              <a:off x="3802" y="2921"/>
              <a:ext cx="59" cy="180"/>
              <a:chOff x="2479" y="3277"/>
              <a:chExt cx="59" cy="180"/>
            </a:xfrm>
          </p:grpSpPr>
          <p:sp>
            <p:nvSpPr>
              <p:cNvPr id="11435" name="Oval 39"/>
              <p:cNvSpPr/>
              <p:nvPr/>
            </p:nvSpPr>
            <p:spPr>
              <a:xfrm>
                <a:off x="2491" y="3348"/>
                <a:ext cx="47"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36" name="Oval 40"/>
              <p:cNvSpPr/>
              <p:nvPr/>
            </p:nvSpPr>
            <p:spPr>
              <a:xfrm rot="-770803">
                <a:off x="2482" y="3277"/>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37" name="Oval 41"/>
              <p:cNvSpPr/>
              <p:nvPr/>
            </p:nvSpPr>
            <p:spPr>
              <a:xfrm rot="770803" flipV="1">
                <a:off x="2479" y="3366"/>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427" name="Group 42"/>
            <p:cNvGrpSpPr/>
            <p:nvPr/>
          </p:nvGrpSpPr>
          <p:grpSpPr>
            <a:xfrm>
              <a:off x="3826" y="3091"/>
              <a:ext cx="53" cy="158"/>
              <a:chOff x="2167" y="3082"/>
              <a:chExt cx="60" cy="336"/>
            </a:xfrm>
          </p:grpSpPr>
          <p:sp>
            <p:nvSpPr>
              <p:cNvPr id="11432" name="Oval 43"/>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33" name="Oval 44"/>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34" name="Oval 45"/>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428" name="Group 46"/>
            <p:cNvGrpSpPr/>
            <p:nvPr/>
          </p:nvGrpSpPr>
          <p:grpSpPr>
            <a:xfrm>
              <a:off x="3953" y="2861"/>
              <a:ext cx="42" cy="178"/>
              <a:chOff x="2693" y="2780"/>
              <a:chExt cx="42" cy="178"/>
            </a:xfrm>
          </p:grpSpPr>
          <p:sp>
            <p:nvSpPr>
              <p:cNvPr id="11429" name="Oval 47"/>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30" name="Oval 48"/>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31" name="Oval 49"/>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1272" name="Group 50"/>
          <p:cNvGrpSpPr/>
          <p:nvPr/>
        </p:nvGrpSpPr>
        <p:grpSpPr>
          <a:xfrm>
            <a:off x="7491413" y="4408488"/>
            <a:ext cx="1133475" cy="1052512"/>
            <a:chOff x="2840" y="1720"/>
            <a:chExt cx="784" cy="728"/>
          </a:xfrm>
        </p:grpSpPr>
        <p:sp>
          <p:nvSpPr>
            <p:cNvPr id="11415" name="Freeform 51"/>
            <p:cNvSpPr/>
            <p:nvPr/>
          </p:nvSpPr>
          <p:spPr>
            <a:xfrm>
              <a:off x="2840" y="1720"/>
              <a:ext cx="784" cy="728"/>
            </a:xfrm>
            <a:custGeom>
              <a:avLst/>
              <a:gdLst>
                <a:gd name="txL" fmla="*/ 0 w 1205"/>
                <a:gd name="txT" fmla="*/ 0 h 1107"/>
                <a:gd name="txR" fmla="*/ 1205 w 1205"/>
                <a:gd name="txB" fmla="*/ 1107 h 1107"/>
              </a:gdLst>
              <a:ahLst/>
              <a:cxnLst>
                <a:cxn ang="0">
                  <a:pos x="77" y="2"/>
                </a:cxn>
                <a:cxn ang="0">
                  <a:pos x="33" y="8"/>
                </a:cxn>
                <a:cxn ang="0">
                  <a:pos x="5" y="43"/>
                </a:cxn>
                <a:cxn ang="0">
                  <a:pos x="5" y="79"/>
                </a:cxn>
                <a:cxn ang="0">
                  <a:pos x="10" y="109"/>
                </a:cxn>
                <a:cxn ang="0">
                  <a:pos x="40" y="128"/>
                </a:cxn>
                <a:cxn ang="0">
                  <a:pos x="83" y="134"/>
                </a:cxn>
                <a:cxn ang="0">
                  <a:pos x="122" y="114"/>
                </a:cxn>
                <a:cxn ang="0">
                  <a:pos x="139" y="72"/>
                </a:cxn>
                <a:cxn ang="0">
                  <a:pos x="131" y="34"/>
                </a:cxn>
                <a:cxn ang="0">
                  <a:pos x="117" y="14"/>
                </a:cxn>
                <a:cxn ang="0">
                  <a:pos x="88" y="2"/>
                </a:cxn>
                <a:cxn ang="0">
                  <a:pos x="77" y="2"/>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sz="4800"/>
            </a:p>
          </p:txBody>
        </p:sp>
        <p:sp>
          <p:nvSpPr>
            <p:cNvPr id="11416" name="Freeform 52"/>
            <p:cNvSpPr/>
            <p:nvPr/>
          </p:nvSpPr>
          <p:spPr>
            <a:xfrm>
              <a:off x="2912" y="1791"/>
              <a:ext cx="236" cy="468"/>
            </a:xfrm>
            <a:custGeom>
              <a:avLst/>
              <a:gdLst>
                <a:gd name="txL" fmla="*/ 0 w 208"/>
                <a:gd name="txT" fmla="*/ 0 h 412"/>
                <a:gd name="txR" fmla="*/ 208 w 208"/>
                <a:gd name="txB" fmla="*/ 412 h 412"/>
              </a:gdLst>
              <a:ahLst/>
              <a:cxnLst>
                <a:cxn ang="0">
                  <a:pos x="246" y="0"/>
                </a:cxn>
                <a:cxn ang="0">
                  <a:pos x="40" y="94"/>
                </a:cxn>
                <a:cxn ang="0">
                  <a:pos x="40" y="203"/>
                </a:cxn>
                <a:cxn ang="0">
                  <a:pos x="151" y="240"/>
                </a:cxn>
                <a:cxn ang="0">
                  <a:pos x="187" y="278"/>
                </a:cxn>
                <a:cxn ang="0">
                  <a:pos x="246" y="294"/>
                </a:cxn>
                <a:cxn ang="0">
                  <a:pos x="297" y="406"/>
                </a:cxn>
                <a:cxn ang="0">
                  <a:pos x="207" y="500"/>
                </a:cxn>
                <a:cxn ang="0">
                  <a:pos x="96" y="535"/>
                </a:cxn>
                <a:cxn ang="0">
                  <a:pos x="134" y="701"/>
                </a:cxn>
                <a:cxn ang="0">
                  <a:pos x="170" y="759"/>
                </a:cxn>
                <a:cxn ang="0">
                  <a:pos x="268" y="739"/>
                </a:cxn>
                <a:cxn ang="0">
                  <a:pos x="391" y="73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22225" cap="flat" cmpd="sng">
              <a:solidFill>
                <a:srgbClr val="FF0000">
                  <a:alpha val="100000"/>
                </a:srgbClr>
              </a:solidFill>
              <a:prstDash val="solid"/>
              <a:round/>
              <a:headEnd type="none" w="med" len="med"/>
              <a:tailEnd type="none" w="med" len="med"/>
            </a:ln>
          </p:spPr>
          <p:txBody>
            <a:bodyPr/>
            <a:lstStyle/>
            <a:p>
              <a:endParaRPr lang="en-US" sz="4800"/>
            </a:p>
          </p:txBody>
        </p:sp>
        <p:sp>
          <p:nvSpPr>
            <p:cNvPr id="11417" name="Freeform 53"/>
            <p:cNvSpPr/>
            <p:nvPr/>
          </p:nvSpPr>
          <p:spPr>
            <a:xfrm>
              <a:off x="3065" y="1781"/>
              <a:ext cx="449" cy="438"/>
            </a:xfrm>
            <a:custGeom>
              <a:avLst/>
              <a:gdLst>
                <a:gd name="txL" fmla="*/ 0 w 451"/>
                <a:gd name="txT" fmla="*/ 0 h 441"/>
                <a:gd name="txR" fmla="*/ 451 w 451"/>
                <a:gd name="txB" fmla="*/ 441 h 441"/>
              </a:gdLst>
              <a:ahLst/>
              <a:cxnLst>
                <a:cxn ang="0">
                  <a:pos x="368" y="426"/>
                </a:cxn>
                <a:cxn ang="0">
                  <a:pos x="441" y="219"/>
                </a:cxn>
                <a:cxn ang="0">
                  <a:pos x="403" y="178"/>
                </a:cxn>
                <a:cxn ang="0">
                  <a:pos x="336" y="208"/>
                </a:cxn>
                <a:cxn ang="0">
                  <a:pos x="310" y="208"/>
                </a:cxn>
                <a:cxn ang="0">
                  <a:pos x="276" y="219"/>
                </a:cxn>
                <a:cxn ang="0">
                  <a:pos x="211" y="200"/>
                </a:cxn>
                <a:cxn ang="0">
                  <a:pos x="224" y="123"/>
                </a:cxn>
                <a:cxn ang="0">
                  <a:pos x="265" y="68"/>
                </a:cxn>
                <a:cxn ang="0">
                  <a:pos x="189" y="13"/>
                </a:cxn>
                <a:cxn ang="0">
                  <a:pos x="153" y="5"/>
                </a:cxn>
                <a:cxn ang="0">
                  <a:pos x="89" y="36"/>
                </a:cxn>
                <a:cxn ang="0">
                  <a:pos x="0" y="8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22225" cap="flat" cmpd="sng">
              <a:solidFill>
                <a:srgbClr val="FF0000">
                  <a:alpha val="100000"/>
                </a:srgbClr>
              </a:solidFill>
              <a:prstDash val="solid"/>
              <a:round/>
              <a:headEnd type="none" w="med" len="med"/>
              <a:tailEnd type="none" w="med" len="med"/>
            </a:ln>
          </p:spPr>
          <p:txBody>
            <a:bodyPr/>
            <a:lstStyle/>
            <a:p>
              <a:endParaRPr lang="en-US" sz="4800"/>
            </a:p>
          </p:txBody>
        </p:sp>
        <p:sp>
          <p:nvSpPr>
            <p:cNvPr id="11418" name="Freeform 54"/>
            <p:cNvSpPr/>
            <p:nvPr/>
          </p:nvSpPr>
          <p:spPr>
            <a:xfrm>
              <a:off x="3120" y="1888"/>
              <a:ext cx="97" cy="496"/>
            </a:xfrm>
            <a:custGeom>
              <a:avLst/>
              <a:gdLst>
                <a:gd name="txL" fmla="*/ 0 w 236"/>
                <a:gd name="txT" fmla="*/ 0 h 478"/>
                <a:gd name="txR" fmla="*/ 236 w 236"/>
                <a:gd name="txB" fmla="*/ 478 h 478"/>
              </a:gdLst>
              <a:ahLst/>
              <a:cxnLst>
                <a:cxn ang="0">
                  <a:pos x="2" y="0"/>
                </a:cxn>
                <a:cxn ang="0">
                  <a:pos x="0" y="66"/>
                </a:cxn>
                <a:cxn ang="0">
                  <a:pos x="0" y="147"/>
                </a:cxn>
                <a:cxn ang="0">
                  <a:pos x="1" y="173"/>
                </a:cxn>
                <a:cxn ang="0">
                  <a:pos x="1" y="201"/>
                </a:cxn>
                <a:cxn ang="0">
                  <a:pos x="2" y="214"/>
                </a:cxn>
                <a:cxn ang="0">
                  <a:pos x="2" y="294"/>
                </a:cxn>
                <a:cxn ang="0">
                  <a:pos x="2" y="361"/>
                </a:cxn>
                <a:cxn ang="0">
                  <a:pos x="1" y="388"/>
                </a:cxn>
                <a:cxn ang="0">
                  <a:pos x="1" y="507"/>
                </a:cxn>
                <a:cxn ang="0">
                  <a:pos x="1" y="548"/>
                </a:cxn>
                <a:cxn ang="0">
                  <a:pos x="2" y="575"/>
                </a:cxn>
                <a:cxn ang="0">
                  <a:pos x="3" y="534"/>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22225" cap="flat" cmpd="sng">
              <a:solidFill>
                <a:srgbClr val="0000FF">
                  <a:alpha val="100000"/>
                </a:srgbClr>
              </a:solidFill>
              <a:prstDash val="solid"/>
              <a:round/>
              <a:headEnd type="none" w="med" len="med"/>
              <a:tailEnd type="none" w="med" len="med"/>
            </a:ln>
          </p:spPr>
          <p:txBody>
            <a:bodyPr/>
            <a:lstStyle/>
            <a:p>
              <a:endParaRPr lang="en-US" sz="4800"/>
            </a:p>
          </p:txBody>
        </p:sp>
        <p:sp>
          <p:nvSpPr>
            <p:cNvPr id="11419" name="Freeform 55"/>
            <p:cNvSpPr/>
            <p:nvPr/>
          </p:nvSpPr>
          <p:spPr>
            <a:xfrm rot="3920436">
              <a:off x="3079" y="1961"/>
              <a:ext cx="481" cy="201"/>
            </a:xfrm>
            <a:custGeom>
              <a:avLst/>
              <a:gdLst>
                <a:gd name="txL" fmla="*/ 0 w 451"/>
                <a:gd name="txT" fmla="*/ 0 h 441"/>
                <a:gd name="txR" fmla="*/ 451 w 451"/>
                <a:gd name="txB" fmla="*/ 441 h 441"/>
              </a:gdLst>
              <a:ahLst/>
              <a:cxnLst>
                <a:cxn ang="0">
                  <a:pos x="523" y="9"/>
                </a:cxn>
                <a:cxn ang="0">
                  <a:pos x="622" y="5"/>
                </a:cxn>
                <a:cxn ang="0">
                  <a:pos x="568" y="4"/>
                </a:cxn>
                <a:cxn ang="0">
                  <a:pos x="476" y="4"/>
                </a:cxn>
                <a:cxn ang="0">
                  <a:pos x="434" y="4"/>
                </a:cxn>
                <a:cxn ang="0">
                  <a:pos x="388" y="5"/>
                </a:cxn>
                <a:cxn ang="0">
                  <a:pos x="296" y="4"/>
                </a:cxn>
                <a:cxn ang="0">
                  <a:pos x="315" y="2"/>
                </a:cxn>
                <a:cxn ang="0">
                  <a:pos x="372" y="1"/>
                </a:cxn>
                <a:cxn ang="0">
                  <a:pos x="269" y="0"/>
                </a:cxn>
                <a:cxn ang="0">
                  <a:pos x="219" y="0"/>
                </a:cxn>
                <a:cxn ang="0">
                  <a:pos x="123" y="0"/>
                </a:cxn>
                <a:cxn ang="0">
                  <a:pos x="0" y="2"/>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22225" cap="flat" cmpd="sng">
              <a:solidFill>
                <a:srgbClr val="0000FF">
                  <a:alpha val="100000"/>
                </a:srgbClr>
              </a:solidFill>
              <a:prstDash val="solid"/>
              <a:round/>
              <a:headEnd type="none" w="med" len="med"/>
              <a:tailEnd type="none" w="med" len="med"/>
            </a:ln>
          </p:spPr>
          <p:txBody>
            <a:bodyPr/>
            <a:lstStyle/>
            <a:p>
              <a:endParaRPr lang="en-US" sz="4800"/>
            </a:p>
          </p:txBody>
        </p:sp>
        <p:sp>
          <p:nvSpPr>
            <p:cNvPr id="11420" name="Oval 56"/>
            <p:cNvSpPr/>
            <p:nvPr/>
          </p:nvSpPr>
          <p:spPr>
            <a:xfrm>
              <a:off x="3046" y="1986"/>
              <a:ext cx="54" cy="54"/>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21" name="Oval 57"/>
            <p:cNvSpPr/>
            <p:nvPr/>
          </p:nvSpPr>
          <p:spPr>
            <a:xfrm>
              <a:off x="3235" y="1930"/>
              <a:ext cx="54" cy="54"/>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22" name="Oval 58"/>
            <p:cNvSpPr/>
            <p:nvPr/>
          </p:nvSpPr>
          <p:spPr>
            <a:xfrm>
              <a:off x="3281" y="2033"/>
              <a:ext cx="54" cy="54"/>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23" name="Oval 59"/>
            <p:cNvSpPr/>
            <p:nvPr/>
          </p:nvSpPr>
          <p:spPr>
            <a:xfrm>
              <a:off x="3170" y="2092"/>
              <a:ext cx="54" cy="54"/>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24" name="Oval 60"/>
            <p:cNvSpPr/>
            <p:nvPr/>
          </p:nvSpPr>
          <p:spPr>
            <a:xfrm>
              <a:off x="3008" y="2211"/>
              <a:ext cx="109" cy="109"/>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sp>
        <p:nvSpPr>
          <p:cNvPr id="11273" name="Text Box 61"/>
          <p:cNvSpPr txBox="1"/>
          <p:nvPr/>
        </p:nvSpPr>
        <p:spPr>
          <a:xfrm>
            <a:off x="117475" y="2584450"/>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Tế bào mẹ</a:t>
            </a:r>
          </a:p>
        </p:txBody>
      </p:sp>
      <p:sp>
        <p:nvSpPr>
          <p:cNvPr id="11274" name="Text Box 62"/>
          <p:cNvSpPr txBox="1"/>
          <p:nvPr/>
        </p:nvSpPr>
        <p:spPr>
          <a:xfrm>
            <a:off x="3151188" y="2584450"/>
            <a:ext cx="2919412"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trung gian</a:t>
            </a:r>
          </a:p>
        </p:txBody>
      </p:sp>
      <p:sp>
        <p:nvSpPr>
          <p:cNvPr id="11275" name="Text Box 63"/>
          <p:cNvSpPr txBox="1"/>
          <p:nvPr/>
        </p:nvSpPr>
        <p:spPr>
          <a:xfrm>
            <a:off x="6261100" y="2584450"/>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đầu</a:t>
            </a:r>
          </a:p>
        </p:txBody>
      </p:sp>
      <p:sp>
        <p:nvSpPr>
          <p:cNvPr id="11276" name="Text Box 64"/>
          <p:cNvSpPr txBox="1"/>
          <p:nvPr/>
        </p:nvSpPr>
        <p:spPr>
          <a:xfrm>
            <a:off x="117475" y="6067425"/>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giữa</a:t>
            </a:r>
          </a:p>
        </p:txBody>
      </p:sp>
      <p:sp>
        <p:nvSpPr>
          <p:cNvPr id="11277" name="Text Box 65"/>
          <p:cNvSpPr txBox="1"/>
          <p:nvPr/>
        </p:nvSpPr>
        <p:spPr>
          <a:xfrm>
            <a:off x="2767013" y="6067425"/>
            <a:ext cx="2611437"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sau</a:t>
            </a:r>
          </a:p>
        </p:txBody>
      </p:sp>
      <p:sp>
        <p:nvSpPr>
          <p:cNvPr id="11278" name="Text Box 66"/>
          <p:cNvSpPr txBox="1"/>
          <p:nvPr/>
        </p:nvSpPr>
        <p:spPr>
          <a:xfrm>
            <a:off x="6070600" y="6078538"/>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cuối</a:t>
            </a:r>
          </a:p>
        </p:txBody>
      </p:sp>
      <p:sp>
        <p:nvSpPr>
          <p:cNvPr id="11279" name="Freeform 67" descr="Stationery"/>
          <p:cNvSpPr/>
          <p:nvPr/>
        </p:nvSpPr>
        <p:spPr>
          <a:xfrm rot="678700">
            <a:off x="6415088" y="414338"/>
            <a:ext cx="2151062" cy="1998662"/>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1280" name="AutoShape 68"/>
          <p:cNvSpPr/>
          <p:nvPr/>
        </p:nvSpPr>
        <p:spPr>
          <a:xfrm>
            <a:off x="8191500" y="128587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281" name="AutoShape 69"/>
          <p:cNvSpPr/>
          <p:nvPr/>
        </p:nvSpPr>
        <p:spPr>
          <a:xfrm>
            <a:off x="6530975" y="1296988"/>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1282" name="Group 70"/>
          <p:cNvGrpSpPr/>
          <p:nvPr/>
        </p:nvGrpSpPr>
        <p:grpSpPr>
          <a:xfrm>
            <a:off x="6683375" y="741363"/>
            <a:ext cx="1574800" cy="1381125"/>
            <a:chOff x="3824" y="2716"/>
            <a:chExt cx="1137" cy="968"/>
          </a:xfrm>
        </p:grpSpPr>
        <p:sp>
          <p:nvSpPr>
            <p:cNvPr id="11411" name="Oval 71"/>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12" name="Oval 72"/>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13" name="Oval 73"/>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14" name="Oval 74"/>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sp>
        <p:nvSpPr>
          <p:cNvPr id="11283" name="Freeform 75" descr="Stationery"/>
          <p:cNvSpPr/>
          <p:nvPr/>
        </p:nvSpPr>
        <p:spPr>
          <a:xfrm rot="678700">
            <a:off x="3355975" y="415925"/>
            <a:ext cx="2151063"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1284" name="Freeform 76"/>
          <p:cNvSpPr/>
          <p:nvPr/>
        </p:nvSpPr>
        <p:spPr>
          <a:xfrm>
            <a:off x="3738563" y="836613"/>
            <a:ext cx="1219200" cy="1131887"/>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sz="4800"/>
          </a:p>
        </p:txBody>
      </p:sp>
      <p:sp>
        <p:nvSpPr>
          <p:cNvPr id="11285" name="Freeform 77"/>
          <p:cNvSpPr/>
          <p:nvPr/>
        </p:nvSpPr>
        <p:spPr>
          <a:xfrm>
            <a:off x="3836988" y="949325"/>
            <a:ext cx="366712" cy="727075"/>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1286" name="Freeform 78"/>
          <p:cNvSpPr/>
          <p:nvPr/>
        </p:nvSpPr>
        <p:spPr>
          <a:xfrm>
            <a:off x="4095750" y="933450"/>
            <a:ext cx="696913" cy="6794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1287" name="Freeform 79"/>
          <p:cNvSpPr/>
          <p:nvPr/>
        </p:nvSpPr>
        <p:spPr>
          <a:xfrm>
            <a:off x="4183063" y="1103313"/>
            <a:ext cx="150812" cy="76835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1288" name="Freeform 80"/>
          <p:cNvSpPr/>
          <p:nvPr/>
        </p:nvSpPr>
        <p:spPr>
          <a:xfrm rot="3920436">
            <a:off x="4121150" y="1219200"/>
            <a:ext cx="746125" cy="3111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1289" name="Oval 81"/>
          <p:cNvSpPr/>
          <p:nvPr/>
        </p:nvSpPr>
        <p:spPr>
          <a:xfrm>
            <a:off x="4065588" y="1258888"/>
            <a:ext cx="84137"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290" name="Oval 82"/>
          <p:cNvSpPr/>
          <p:nvPr/>
        </p:nvSpPr>
        <p:spPr>
          <a:xfrm>
            <a:off x="4381500" y="1169988"/>
            <a:ext cx="84138"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291" name="Oval 83"/>
          <p:cNvSpPr/>
          <p:nvPr/>
        </p:nvSpPr>
        <p:spPr>
          <a:xfrm>
            <a:off x="4406900" y="1333500"/>
            <a:ext cx="84138" cy="84138"/>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292" name="Oval 84"/>
          <p:cNvSpPr/>
          <p:nvPr/>
        </p:nvSpPr>
        <p:spPr>
          <a:xfrm>
            <a:off x="4262438" y="1427163"/>
            <a:ext cx="84137" cy="84137"/>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293" name="Oval 85"/>
          <p:cNvSpPr/>
          <p:nvPr/>
        </p:nvSpPr>
        <p:spPr>
          <a:xfrm>
            <a:off x="4005263" y="1616075"/>
            <a:ext cx="171450" cy="171450"/>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1294" name="Group 86"/>
          <p:cNvGrpSpPr/>
          <p:nvPr/>
        </p:nvGrpSpPr>
        <p:grpSpPr>
          <a:xfrm>
            <a:off x="3910013" y="882650"/>
            <a:ext cx="944562" cy="1033463"/>
            <a:chOff x="2474" y="556"/>
            <a:chExt cx="536" cy="586"/>
          </a:xfrm>
        </p:grpSpPr>
        <p:sp>
          <p:nvSpPr>
            <p:cNvPr id="11407" name="Freeform 87"/>
            <p:cNvSpPr/>
            <p:nvPr/>
          </p:nvSpPr>
          <p:spPr>
            <a:xfrm>
              <a:off x="2474" y="576"/>
              <a:ext cx="134" cy="439"/>
            </a:xfrm>
            <a:custGeom>
              <a:avLst/>
              <a:gdLst>
                <a:gd name="txL" fmla="*/ 0 w 134"/>
                <a:gd name="txT" fmla="*/ 0 h 439"/>
                <a:gd name="txR" fmla="*/ 134 w 134"/>
                <a:gd name="txB" fmla="*/ 439 h 439"/>
              </a:gdLst>
              <a:ahLst/>
              <a:cxnLst>
                <a:cxn ang="0">
                  <a:pos x="113" y="0"/>
                </a:cxn>
                <a:cxn ang="0">
                  <a:pos x="15" y="68"/>
                </a:cxn>
                <a:cxn ang="0">
                  <a:pos x="6" y="98"/>
                </a:cxn>
                <a:cxn ang="0">
                  <a:pos x="94" y="146"/>
                </a:cxn>
                <a:cxn ang="0">
                  <a:pos x="103" y="303"/>
                </a:cxn>
                <a:cxn ang="0">
                  <a:pos x="74" y="312"/>
                </a:cxn>
                <a:cxn ang="0">
                  <a:pos x="15" y="332"/>
                </a:cxn>
                <a:cxn ang="0">
                  <a:pos x="35" y="361"/>
                </a:cxn>
                <a:cxn ang="0">
                  <a:pos x="64" y="381"/>
                </a:cxn>
                <a:cxn ang="0">
                  <a:pos x="74" y="420"/>
                </a:cxn>
                <a:cxn ang="0">
                  <a:pos x="113" y="439"/>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1408" name="Freeform 88"/>
            <p:cNvSpPr/>
            <p:nvPr/>
          </p:nvSpPr>
          <p:spPr>
            <a:xfrm>
              <a:off x="2661" y="722"/>
              <a:ext cx="83" cy="420"/>
            </a:xfrm>
            <a:custGeom>
              <a:avLst/>
              <a:gdLst>
                <a:gd name="txL" fmla="*/ 0 w 83"/>
                <a:gd name="txT" fmla="*/ 0 h 420"/>
                <a:gd name="txR" fmla="*/ 83 w 83"/>
                <a:gd name="txB" fmla="*/ 420 h 420"/>
              </a:gdLst>
              <a:ahLst/>
              <a:cxnLst>
                <a:cxn ang="0">
                  <a:pos x="34" y="0"/>
                </a:cxn>
                <a:cxn ang="0">
                  <a:pos x="63" y="127"/>
                </a:cxn>
                <a:cxn ang="0">
                  <a:pos x="24" y="313"/>
                </a:cxn>
                <a:cxn ang="0">
                  <a:pos x="34" y="362"/>
                </a:cxn>
                <a:cxn ang="0">
                  <a:pos x="73" y="401"/>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1409" name="Freeform 89"/>
            <p:cNvSpPr/>
            <p:nvPr/>
          </p:nvSpPr>
          <p:spPr>
            <a:xfrm>
              <a:off x="2743" y="655"/>
              <a:ext cx="113" cy="429"/>
            </a:xfrm>
            <a:custGeom>
              <a:avLst/>
              <a:gdLst>
                <a:gd name="txL" fmla="*/ 0 w 113"/>
                <a:gd name="txT" fmla="*/ 0 h 429"/>
                <a:gd name="txR" fmla="*/ 113 w 113"/>
                <a:gd name="txB" fmla="*/ 429 h 429"/>
              </a:gdLst>
              <a:ahLst/>
              <a:cxnLst>
                <a:cxn ang="0">
                  <a:pos x="0" y="9"/>
                </a:cxn>
                <a:cxn ang="0">
                  <a:pos x="39" y="48"/>
                </a:cxn>
                <a:cxn ang="0">
                  <a:pos x="69" y="67"/>
                </a:cxn>
                <a:cxn ang="0">
                  <a:pos x="49" y="175"/>
                </a:cxn>
                <a:cxn ang="0">
                  <a:pos x="39" y="204"/>
                </a:cxn>
                <a:cxn ang="0">
                  <a:pos x="108" y="351"/>
                </a:cxn>
                <a:cxn ang="0">
                  <a:pos x="98" y="380"/>
                </a:cxn>
                <a:cxn ang="0">
                  <a:pos x="49" y="429"/>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1410" name="Freeform 90"/>
            <p:cNvSpPr/>
            <p:nvPr/>
          </p:nvSpPr>
          <p:spPr>
            <a:xfrm>
              <a:off x="2616" y="556"/>
              <a:ext cx="394" cy="401"/>
            </a:xfrm>
            <a:custGeom>
              <a:avLst/>
              <a:gdLst>
                <a:gd name="txL" fmla="*/ 0 w 394"/>
                <a:gd name="txT" fmla="*/ 0 h 401"/>
                <a:gd name="txR" fmla="*/ 394 w 394"/>
                <a:gd name="txB" fmla="*/ 401 h 401"/>
              </a:gdLst>
              <a:ahLst/>
              <a:cxnLst>
                <a:cxn ang="0">
                  <a:pos x="0" y="10"/>
                </a:cxn>
                <a:cxn ang="0">
                  <a:pos x="157" y="0"/>
                </a:cxn>
                <a:cxn ang="0">
                  <a:pos x="196" y="10"/>
                </a:cxn>
                <a:cxn ang="0">
                  <a:pos x="235" y="98"/>
                </a:cxn>
                <a:cxn ang="0">
                  <a:pos x="196" y="137"/>
                </a:cxn>
                <a:cxn ang="0">
                  <a:pos x="176" y="166"/>
                </a:cxn>
                <a:cxn ang="0">
                  <a:pos x="254" y="186"/>
                </a:cxn>
                <a:cxn ang="0">
                  <a:pos x="313" y="166"/>
                </a:cxn>
                <a:cxn ang="0">
                  <a:pos x="381" y="176"/>
                </a:cxn>
                <a:cxn ang="0">
                  <a:pos x="391" y="225"/>
                </a:cxn>
                <a:cxn ang="0">
                  <a:pos x="362" y="362"/>
                </a:cxn>
                <a:cxn ang="0">
                  <a:pos x="352" y="401"/>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grpSp>
      <p:sp>
        <p:nvSpPr>
          <p:cNvPr id="11295" name="AutoShape 91"/>
          <p:cNvSpPr/>
          <p:nvPr/>
        </p:nvSpPr>
        <p:spPr>
          <a:xfrm>
            <a:off x="4552950" y="590550"/>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296" name="AutoShape 92"/>
          <p:cNvSpPr/>
          <p:nvPr/>
        </p:nvSpPr>
        <p:spPr>
          <a:xfrm>
            <a:off x="3938588" y="606425"/>
            <a:ext cx="220662"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297" name="Freeform 93" descr="Stationery"/>
          <p:cNvSpPr/>
          <p:nvPr/>
        </p:nvSpPr>
        <p:spPr>
          <a:xfrm rot="678700">
            <a:off x="342900" y="396875"/>
            <a:ext cx="2182813" cy="2028825"/>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1298" name="Freeform 94"/>
          <p:cNvSpPr/>
          <p:nvPr/>
        </p:nvSpPr>
        <p:spPr>
          <a:xfrm>
            <a:off x="730250" y="815975"/>
            <a:ext cx="1244600" cy="1155700"/>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sz="4800"/>
          </a:p>
        </p:txBody>
      </p:sp>
      <p:sp>
        <p:nvSpPr>
          <p:cNvPr id="11299" name="Freeform 95"/>
          <p:cNvSpPr/>
          <p:nvPr/>
        </p:nvSpPr>
        <p:spPr>
          <a:xfrm>
            <a:off x="844550" y="928688"/>
            <a:ext cx="374650" cy="742950"/>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sz="4800"/>
          </a:p>
        </p:txBody>
      </p:sp>
      <p:sp>
        <p:nvSpPr>
          <p:cNvPr id="11300" name="Freeform 96"/>
          <p:cNvSpPr/>
          <p:nvPr/>
        </p:nvSpPr>
        <p:spPr>
          <a:xfrm>
            <a:off x="1087438" y="912813"/>
            <a:ext cx="712787" cy="695325"/>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sz="4800"/>
          </a:p>
        </p:txBody>
      </p:sp>
      <p:sp>
        <p:nvSpPr>
          <p:cNvPr id="11301" name="Freeform 97"/>
          <p:cNvSpPr/>
          <p:nvPr/>
        </p:nvSpPr>
        <p:spPr>
          <a:xfrm>
            <a:off x="1174750" y="1082675"/>
            <a:ext cx="153988" cy="78740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sz="4800"/>
          </a:p>
        </p:txBody>
      </p:sp>
      <p:sp>
        <p:nvSpPr>
          <p:cNvPr id="11302" name="Freeform 98"/>
          <p:cNvSpPr/>
          <p:nvPr/>
        </p:nvSpPr>
        <p:spPr>
          <a:xfrm rot="3920436">
            <a:off x="1109663" y="1198563"/>
            <a:ext cx="763587" cy="319087"/>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sz="4800"/>
          </a:p>
        </p:txBody>
      </p:sp>
      <p:sp>
        <p:nvSpPr>
          <p:cNvPr id="11303" name="AutoShape 99"/>
          <p:cNvSpPr/>
          <p:nvPr/>
        </p:nvSpPr>
        <p:spPr>
          <a:xfrm>
            <a:off x="1557338" y="574675"/>
            <a:ext cx="220662" cy="280988"/>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04" name="Oval 100"/>
          <p:cNvSpPr/>
          <p:nvPr/>
        </p:nvSpPr>
        <p:spPr>
          <a:xfrm>
            <a:off x="1057275" y="12382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05" name="Oval 101"/>
          <p:cNvSpPr/>
          <p:nvPr/>
        </p:nvSpPr>
        <p:spPr>
          <a:xfrm>
            <a:off x="1357313" y="11493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06" name="Oval 102"/>
          <p:cNvSpPr/>
          <p:nvPr/>
        </p:nvSpPr>
        <p:spPr>
          <a:xfrm>
            <a:off x="1430338" y="1312863"/>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07" name="Oval 103"/>
          <p:cNvSpPr/>
          <p:nvPr/>
        </p:nvSpPr>
        <p:spPr>
          <a:xfrm>
            <a:off x="1254125" y="1406525"/>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08" name="Oval 104"/>
          <p:cNvSpPr/>
          <p:nvPr/>
        </p:nvSpPr>
        <p:spPr>
          <a:xfrm>
            <a:off x="996950" y="1595438"/>
            <a:ext cx="173038" cy="173037"/>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1309" name="Group 105"/>
          <p:cNvGrpSpPr/>
          <p:nvPr/>
        </p:nvGrpSpPr>
        <p:grpSpPr>
          <a:xfrm>
            <a:off x="6991350" y="1047750"/>
            <a:ext cx="862013" cy="769938"/>
            <a:chOff x="4956" y="2183"/>
            <a:chExt cx="543" cy="485"/>
          </a:xfrm>
        </p:grpSpPr>
        <p:sp>
          <p:nvSpPr>
            <p:cNvPr id="11395" name="Freeform 106"/>
            <p:cNvSpPr/>
            <p:nvPr/>
          </p:nvSpPr>
          <p:spPr>
            <a:xfrm>
              <a:off x="4956" y="2220"/>
              <a:ext cx="170" cy="289"/>
            </a:xfrm>
            <a:custGeom>
              <a:avLst/>
              <a:gdLst>
                <a:gd name="txL" fmla="*/ 0 w 208"/>
                <a:gd name="txT" fmla="*/ 0 h 412"/>
                <a:gd name="txR" fmla="*/ 208 w 208"/>
                <a:gd name="txB" fmla="*/ 412 h 412"/>
              </a:gdLst>
              <a:ahLst/>
              <a:cxnLst>
                <a:cxn ang="0">
                  <a:pos x="47" y="0"/>
                </a:cxn>
                <a:cxn ang="0">
                  <a:pos x="7" y="8"/>
                </a:cxn>
                <a:cxn ang="0">
                  <a:pos x="7" y="18"/>
                </a:cxn>
                <a:cxn ang="0">
                  <a:pos x="29" y="21"/>
                </a:cxn>
                <a:cxn ang="0">
                  <a:pos x="37" y="25"/>
                </a:cxn>
                <a:cxn ang="0">
                  <a:pos x="47" y="26"/>
                </a:cxn>
                <a:cxn ang="0">
                  <a:pos x="58" y="36"/>
                </a:cxn>
                <a:cxn ang="0">
                  <a:pos x="40" y="45"/>
                </a:cxn>
                <a:cxn ang="0">
                  <a:pos x="19" y="48"/>
                </a:cxn>
                <a:cxn ang="0">
                  <a:pos x="25" y="63"/>
                </a:cxn>
                <a:cxn ang="0">
                  <a:pos x="33" y="68"/>
                </a:cxn>
                <a:cxn ang="0">
                  <a:pos x="52" y="67"/>
                </a:cxn>
                <a:cxn ang="0">
                  <a:pos x="76" y="6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4800"/>
            </a:p>
          </p:txBody>
        </p:sp>
        <p:sp>
          <p:nvSpPr>
            <p:cNvPr id="11396" name="Freeform 107"/>
            <p:cNvSpPr/>
            <p:nvPr/>
          </p:nvSpPr>
          <p:spPr>
            <a:xfrm>
              <a:off x="5148" y="2203"/>
              <a:ext cx="322" cy="271"/>
            </a:xfrm>
            <a:custGeom>
              <a:avLst/>
              <a:gdLst>
                <a:gd name="txL" fmla="*/ 0 w 451"/>
                <a:gd name="txT" fmla="*/ 0 h 441"/>
                <a:gd name="txR" fmla="*/ 451 w 451"/>
                <a:gd name="txB" fmla="*/ 441 h 441"/>
              </a:gdLst>
              <a:ahLst/>
              <a:cxnLst>
                <a:cxn ang="0">
                  <a:pos x="71" y="39"/>
                </a:cxn>
                <a:cxn ang="0">
                  <a:pos x="84" y="20"/>
                </a:cxn>
                <a:cxn ang="0">
                  <a:pos x="77" y="16"/>
                </a:cxn>
                <a:cxn ang="0">
                  <a:pos x="64" y="19"/>
                </a:cxn>
                <a:cxn ang="0">
                  <a:pos x="59" y="19"/>
                </a:cxn>
                <a:cxn ang="0">
                  <a:pos x="53" y="20"/>
                </a:cxn>
                <a:cxn ang="0">
                  <a:pos x="40" y="18"/>
                </a:cxn>
                <a:cxn ang="0">
                  <a:pos x="42" y="11"/>
                </a:cxn>
                <a:cxn ang="0">
                  <a:pos x="51" y="6"/>
                </a:cxn>
                <a:cxn ang="0">
                  <a:pos x="36" y="1"/>
                </a:cxn>
                <a:cxn ang="0">
                  <a:pos x="29" y="1"/>
                </a:cxn>
                <a:cxn ang="0">
                  <a:pos x="17" y="4"/>
                </a:cxn>
                <a:cxn ang="0">
                  <a:pos x="0" y="7"/>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4800"/>
            </a:p>
          </p:txBody>
        </p:sp>
        <p:sp>
          <p:nvSpPr>
            <p:cNvPr id="11397" name="Freeform 108"/>
            <p:cNvSpPr/>
            <p:nvPr/>
          </p:nvSpPr>
          <p:spPr>
            <a:xfrm>
              <a:off x="5158" y="2354"/>
              <a:ext cx="70" cy="306"/>
            </a:xfrm>
            <a:custGeom>
              <a:avLst/>
              <a:gdLst>
                <a:gd name="txL" fmla="*/ 0 w 236"/>
                <a:gd name="txT" fmla="*/ 0 h 478"/>
                <a:gd name="txR" fmla="*/ 236 w 236"/>
                <a:gd name="txB" fmla="*/ 478 h 478"/>
              </a:gdLst>
              <a:ahLst/>
              <a:cxnLst>
                <a:cxn ang="0">
                  <a:pos x="0" y="0"/>
                </a:cxn>
                <a:cxn ang="0">
                  <a:pos x="0" y="6"/>
                </a:cxn>
                <a:cxn ang="0">
                  <a:pos x="0" y="13"/>
                </a:cxn>
                <a:cxn ang="0">
                  <a:pos x="0" y="15"/>
                </a:cxn>
                <a:cxn ang="0">
                  <a:pos x="0" y="18"/>
                </a:cxn>
                <a:cxn ang="0">
                  <a:pos x="0" y="19"/>
                </a:cxn>
                <a:cxn ang="0">
                  <a:pos x="0" y="26"/>
                </a:cxn>
                <a:cxn ang="0">
                  <a:pos x="0" y="33"/>
                </a:cxn>
                <a:cxn ang="0">
                  <a:pos x="0" y="35"/>
                </a:cxn>
                <a:cxn ang="0">
                  <a:pos x="0" y="45"/>
                </a:cxn>
                <a:cxn ang="0">
                  <a:pos x="0" y="49"/>
                </a:cxn>
                <a:cxn ang="0">
                  <a:pos x="0" y="51"/>
                </a:cxn>
                <a:cxn ang="0">
                  <a:pos x="1" y="48"/>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4800"/>
            </a:p>
          </p:txBody>
        </p:sp>
        <p:sp>
          <p:nvSpPr>
            <p:cNvPr id="11398" name="Freeform 109"/>
            <p:cNvSpPr/>
            <p:nvPr/>
          </p:nvSpPr>
          <p:spPr>
            <a:xfrm rot="3920436">
              <a:off x="5163" y="2347"/>
              <a:ext cx="298" cy="144"/>
            </a:xfrm>
            <a:custGeom>
              <a:avLst/>
              <a:gdLst>
                <a:gd name="txL" fmla="*/ 0 w 451"/>
                <a:gd name="txT" fmla="*/ 0 h 441"/>
                <a:gd name="txR" fmla="*/ 451 w 451"/>
                <a:gd name="txB" fmla="*/ 441 h 441"/>
              </a:gdLst>
              <a:ahLst/>
              <a:cxnLst>
                <a:cxn ang="0">
                  <a:pos x="48" y="2"/>
                </a:cxn>
                <a:cxn ang="0">
                  <a:pos x="57" y="1"/>
                </a:cxn>
                <a:cxn ang="0">
                  <a:pos x="52" y="1"/>
                </a:cxn>
                <a:cxn ang="0">
                  <a:pos x="44" y="1"/>
                </a:cxn>
                <a:cxn ang="0">
                  <a:pos x="40" y="1"/>
                </a:cxn>
                <a:cxn ang="0">
                  <a:pos x="36" y="1"/>
                </a:cxn>
                <a:cxn ang="0">
                  <a:pos x="27" y="1"/>
                </a:cxn>
                <a:cxn ang="0">
                  <a:pos x="29" y="1"/>
                </a:cxn>
                <a:cxn ang="0">
                  <a:pos x="34" y="0"/>
                </a:cxn>
                <a:cxn ang="0">
                  <a:pos x="24" y="0"/>
                </a:cxn>
                <a:cxn ang="0">
                  <a:pos x="20" y="0"/>
                </a:cxn>
                <a:cxn ang="0">
                  <a:pos x="11" y="0"/>
                </a:cxn>
                <a:cxn ang="0">
                  <a:pos x="0" y="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4800"/>
            </a:p>
          </p:txBody>
        </p:sp>
        <p:sp>
          <p:nvSpPr>
            <p:cNvPr id="11399" name="Oval 110"/>
            <p:cNvSpPr/>
            <p:nvPr/>
          </p:nvSpPr>
          <p:spPr>
            <a:xfrm>
              <a:off x="5074" y="2363"/>
              <a:ext cx="39" cy="34"/>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00" name="Oval 111"/>
            <p:cNvSpPr/>
            <p:nvPr/>
          </p:nvSpPr>
          <p:spPr>
            <a:xfrm>
              <a:off x="5320" y="2305"/>
              <a:ext cx="39" cy="33"/>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01" name="Oval 112"/>
            <p:cNvSpPr/>
            <p:nvPr/>
          </p:nvSpPr>
          <p:spPr>
            <a:xfrm>
              <a:off x="5302" y="2407"/>
              <a:ext cx="39" cy="33"/>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02" name="Oval 113"/>
            <p:cNvSpPr/>
            <p:nvPr/>
          </p:nvSpPr>
          <p:spPr>
            <a:xfrm>
              <a:off x="5205" y="2473"/>
              <a:ext cx="39" cy="34"/>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403" name="Freeform 114"/>
            <p:cNvSpPr/>
            <p:nvPr/>
          </p:nvSpPr>
          <p:spPr>
            <a:xfrm>
              <a:off x="5002" y="2207"/>
              <a:ext cx="109" cy="309"/>
            </a:xfrm>
            <a:custGeom>
              <a:avLst/>
              <a:gdLst>
                <a:gd name="txL" fmla="*/ 0 w 134"/>
                <a:gd name="txT" fmla="*/ 0 h 439"/>
                <a:gd name="txR" fmla="*/ 134 w 134"/>
                <a:gd name="txB" fmla="*/ 439 h 439"/>
              </a:gdLst>
              <a:ahLst/>
              <a:cxnLst>
                <a:cxn ang="0">
                  <a:pos x="41" y="0"/>
                </a:cxn>
                <a:cxn ang="0">
                  <a:pos x="6" y="12"/>
                </a:cxn>
                <a:cxn ang="0">
                  <a:pos x="2" y="17"/>
                </a:cxn>
                <a:cxn ang="0">
                  <a:pos x="33" y="25"/>
                </a:cxn>
                <a:cxn ang="0">
                  <a:pos x="37" y="53"/>
                </a:cxn>
                <a:cxn ang="0">
                  <a:pos x="27" y="54"/>
                </a:cxn>
                <a:cxn ang="0">
                  <a:pos x="6" y="58"/>
                </a:cxn>
                <a:cxn ang="0">
                  <a:pos x="12" y="63"/>
                </a:cxn>
                <a:cxn ang="0">
                  <a:pos x="23" y="66"/>
                </a:cxn>
                <a:cxn ang="0">
                  <a:pos x="27" y="72"/>
                </a:cxn>
                <a:cxn ang="0">
                  <a:pos x="41" y="76"/>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4800"/>
            </a:p>
          </p:txBody>
        </p:sp>
        <p:sp>
          <p:nvSpPr>
            <p:cNvPr id="11404" name="Freeform 115"/>
            <p:cNvSpPr/>
            <p:nvPr/>
          </p:nvSpPr>
          <p:spPr>
            <a:xfrm>
              <a:off x="5184" y="2373"/>
              <a:ext cx="68" cy="295"/>
            </a:xfrm>
            <a:custGeom>
              <a:avLst/>
              <a:gdLst>
                <a:gd name="txL" fmla="*/ 0 w 83"/>
                <a:gd name="txT" fmla="*/ 0 h 420"/>
                <a:gd name="txR" fmla="*/ 83 w 83"/>
                <a:gd name="txB" fmla="*/ 420 h 420"/>
              </a:gdLst>
              <a:ahLst/>
              <a:cxnLst>
                <a:cxn ang="0">
                  <a:pos x="13" y="0"/>
                </a:cxn>
                <a:cxn ang="0">
                  <a:pos x="24" y="22"/>
                </a:cxn>
                <a:cxn ang="0">
                  <a:pos x="9" y="54"/>
                </a:cxn>
                <a:cxn ang="0">
                  <a:pos x="13" y="62"/>
                </a:cxn>
                <a:cxn ang="0">
                  <a:pos x="27" y="69"/>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4800"/>
            </a:p>
          </p:txBody>
        </p:sp>
        <p:sp>
          <p:nvSpPr>
            <p:cNvPr id="11405" name="Freeform 116"/>
            <p:cNvSpPr/>
            <p:nvPr/>
          </p:nvSpPr>
          <p:spPr>
            <a:xfrm>
              <a:off x="5261" y="2297"/>
              <a:ext cx="92" cy="301"/>
            </a:xfrm>
            <a:custGeom>
              <a:avLst/>
              <a:gdLst>
                <a:gd name="txL" fmla="*/ 0 w 113"/>
                <a:gd name="txT" fmla="*/ 0 h 429"/>
                <a:gd name="txR" fmla="*/ 113 w 113"/>
                <a:gd name="txB" fmla="*/ 429 h 429"/>
              </a:gdLst>
              <a:ahLst/>
              <a:cxnLst>
                <a:cxn ang="0">
                  <a:pos x="0" y="1"/>
                </a:cxn>
                <a:cxn ang="0">
                  <a:pos x="14" y="8"/>
                </a:cxn>
                <a:cxn ang="0">
                  <a:pos x="24" y="11"/>
                </a:cxn>
                <a:cxn ang="0">
                  <a:pos x="18" y="29"/>
                </a:cxn>
                <a:cxn ang="0">
                  <a:pos x="14" y="34"/>
                </a:cxn>
                <a:cxn ang="0">
                  <a:pos x="39" y="60"/>
                </a:cxn>
                <a:cxn ang="0">
                  <a:pos x="35" y="65"/>
                </a:cxn>
                <a:cxn ang="0">
                  <a:pos x="18" y="73"/>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4800"/>
            </a:p>
          </p:txBody>
        </p:sp>
        <p:sp>
          <p:nvSpPr>
            <p:cNvPr id="11406" name="Freeform 117"/>
            <p:cNvSpPr/>
            <p:nvPr/>
          </p:nvSpPr>
          <p:spPr>
            <a:xfrm>
              <a:off x="5178" y="2183"/>
              <a:ext cx="321" cy="282"/>
            </a:xfrm>
            <a:custGeom>
              <a:avLst/>
              <a:gdLst>
                <a:gd name="txL" fmla="*/ 0 w 394"/>
                <a:gd name="txT" fmla="*/ 0 h 401"/>
                <a:gd name="txR" fmla="*/ 394 w 394"/>
                <a:gd name="txB" fmla="*/ 401 h 401"/>
              </a:gdLst>
              <a:ahLst/>
              <a:cxnLst>
                <a:cxn ang="0">
                  <a:pos x="0" y="2"/>
                </a:cxn>
                <a:cxn ang="0">
                  <a:pos x="56" y="0"/>
                </a:cxn>
                <a:cxn ang="0">
                  <a:pos x="70" y="2"/>
                </a:cxn>
                <a:cxn ang="0">
                  <a:pos x="84" y="17"/>
                </a:cxn>
                <a:cxn ang="0">
                  <a:pos x="70" y="24"/>
                </a:cxn>
                <a:cxn ang="0">
                  <a:pos x="63" y="29"/>
                </a:cxn>
                <a:cxn ang="0">
                  <a:pos x="91" y="32"/>
                </a:cxn>
                <a:cxn ang="0">
                  <a:pos x="112" y="29"/>
                </a:cxn>
                <a:cxn ang="0">
                  <a:pos x="137" y="30"/>
                </a:cxn>
                <a:cxn ang="0">
                  <a:pos x="141" y="39"/>
                </a:cxn>
                <a:cxn ang="0">
                  <a:pos x="130" y="63"/>
                </a:cxn>
                <a:cxn ang="0">
                  <a:pos x="127" y="69"/>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4800"/>
            </a:p>
          </p:txBody>
        </p:sp>
      </p:grpSp>
      <p:sp>
        <p:nvSpPr>
          <p:cNvPr id="11310" name="Freeform 118" descr="Stationery"/>
          <p:cNvSpPr/>
          <p:nvPr/>
        </p:nvSpPr>
        <p:spPr>
          <a:xfrm rot="678700">
            <a:off x="347663" y="3851275"/>
            <a:ext cx="2151062"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1311" name="AutoShape 119"/>
          <p:cNvSpPr/>
          <p:nvPr/>
        </p:nvSpPr>
        <p:spPr>
          <a:xfrm>
            <a:off x="2124075" y="4722813"/>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12" name="AutoShape 120"/>
          <p:cNvSpPr/>
          <p:nvPr/>
        </p:nvSpPr>
        <p:spPr>
          <a:xfrm>
            <a:off x="463550" y="473392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1313" name="Group 121"/>
          <p:cNvGrpSpPr/>
          <p:nvPr/>
        </p:nvGrpSpPr>
        <p:grpSpPr>
          <a:xfrm>
            <a:off x="615950" y="4178300"/>
            <a:ext cx="1574800" cy="1381125"/>
            <a:chOff x="3824" y="2716"/>
            <a:chExt cx="1137" cy="968"/>
          </a:xfrm>
        </p:grpSpPr>
        <p:sp>
          <p:nvSpPr>
            <p:cNvPr id="11391" name="Oval 122"/>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92" name="Oval 123"/>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93" name="Oval 124"/>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94" name="Oval 125"/>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314" name="Group 126"/>
          <p:cNvGrpSpPr/>
          <p:nvPr/>
        </p:nvGrpSpPr>
        <p:grpSpPr>
          <a:xfrm>
            <a:off x="1352550" y="4830763"/>
            <a:ext cx="115888" cy="306387"/>
            <a:chOff x="2167" y="3128"/>
            <a:chExt cx="86" cy="290"/>
          </a:xfrm>
        </p:grpSpPr>
        <p:grpSp>
          <p:nvGrpSpPr>
            <p:cNvPr id="11383" name="Group 127"/>
            <p:cNvGrpSpPr/>
            <p:nvPr/>
          </p:nvGrpSpPr>
          <p:grpSpPr>
            <a:xfrm>
              <a:off x="2167" y="3128"/>
              <a:ext cx="60" cy="290"/>
              <a:chOff x="2167" y="3082"/>
              <a:chExt cx="60" cy="336"/>
            </a:xfrm>
          </p:grpSpPr>
          <p:sp>
            <p:nvSpPr>
              <p:cNvPr id="11388" name="Oval 128"/>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89" name="Oval 129"/>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90" name="Oval 130"/>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384" name="Group 131"/>
            <p:cNvGrpSpPr/>
            <p:nvPr/>
          </p:nvGrpSpPr>
          <p:grpSpPr>
            <a:xfrm flipH="1">
              <a:off x="2193" y="3128"/>
              <a:ext cx="60" cy="290"/>
              <a:chOff x="2167" y="3082"/>
              <a:chExt cx="60" cy="336"/>
            </a:xfrm>
          </p:grpSpPr>
          <p:sp>
            <p:nvSpPr>
              <p:cNvPr id="11385" name="Oval 132"/>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86" name="Oval 133"/>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87" name="Oval 134"/>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1315" name="Group 135"/>
          <p:cNvGrpSpPr/>
          <p:nvPr/>
        </p:nvGrpSpPr>
        <p:grpSpPr>
          <a:xfrm>
            <a:off x="1328738" y="4427538"/>
            <a:ext cx="120650" cy="282575"/>
            <a:chOff x="2167" y="3128"/>
            <a:chExt cx="86" cy="290"/>
          </a:xfrm>
        </p:grpSpPr>
        <p:grpSp>
          <p:nvGrpSpPr>
            <p:cNvPr id="11375" name="Group 136"/>
            <p:cNvGrpSpPr/>
            <p:nvPr/>
          </p:nvGrpSpPr>
          <p:grpSpPr>
            <a:xfrm>
              <a:off x="2167" y="3128"/>
              <a:ext cx="60" cy="290"/>
              <a:chOff x="2167" y="3082"/>
              <a:chExt cx="60" cy="336"/>
            </a:xfrm>
          </p:grpSpPr>
          <p:sp>
            <p:nvSpPr>
              <p:cNvPr id="11380" name="Oval 137"/>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81" name="Oval 138"/>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82" name="Oval 139"/>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376" name="Group 140"/>
            <p:cNvGrpSpPr/>
            <p:nvPr/>
          </p:nvGrpSpPr>
          <p:grpSpPr>
            <a:xfrm flipH="1">
              <a:off x="2193" y="3128"/>
              <a:ext cx="60" cy="290"/>
              <a:chOff x="2167" y="3082"/>
              <a:chExt cx="60" cy="336"/>
            </a:xfrm>
          </p:grpSpPr>
          <p:sp>
            <p:nvSpPr>
              <p:cNvPr id="11377" name="Oval 141"/>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78" name="Oval 142"/>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79" name="Oval 143"/>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1316" name="Group 144"/>
          <p:cNvGrpSpPr/>
          <p:nvPr/>
        </p:nvGrpSpPr>
        <p:grpSpPr>
          <a:xfrm>
            <a:off x="1327150" y="5216525"/>
            <a:ext cx="133350" cy="285750"/>
            <a:chOff x="2167" y="3128"/>
            <a:chExt cx="86" cy="290"/>
          </a:xfrm>
        </p:grpSpPr>
        <p:grpSp>
          <p:nvGrpSpPr>
            <p:cNvPr id="11367" name="Group 145"/>
            <p:cNvGrpSpPr/>
            <p:nvPr/>
          </p:nvGrpSpPr>
          <p:grpSpPr>
            <a:xfrm>
              <a:off x="2167" y="3128"/>
              <a:ext cx="60" cy="290"/>
              <a:chOff x="2167" y="3082"/>
              <a:chExt cx="60" cy="336"/>
            </a:xfrm>
          </p:grpSpPr>
          <p:sp>
            <p:nvSpPr>
              <p:cNvPr id="11372" name="Oval 146"/>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73" name="Oval 147"/>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74" name="Oval 148"/>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368" name="Group 149"/>
            <p:cNvGrpSpPr/>
            <p:nvPr/>
          </p:nvGrpSpPr>
          <p:grpSpPr>
            <a:xfrm flipH="1">
              <a:off x="2193" y="3128"/>
              <a:ext cx="60" cy="290"/>
              <a:chOff x="2167" y="3082"/>
              <a:chExt cx="60" cy="336"/>
            </a:xfrm>
          </p:grpSpPr>
          <p:sp>
            <p:nvSpPr>
              <p:cNvPr id="11369" name="Oval 150"/>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70" name="Oval 151"/>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71" name="Oval 152"/>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1317" name="Group 153"/>
          <p:cNvGrpSpPr/>
          <p:nvPr/>
        </p:nvGrpSpPr>
        <p:grpSpPr>
          <a:xfrm>
            <a:off x="1339850" y="4062413"/>
            <a:ext cx="120650" cy="250825"/>
            <a:chOff x="2167" y="3128"/>
            <a:chExt cx="86" cy="290"/>
          </a:xfrm>
        </p:grpSpPr>
        <p:grpSp>
          <p:nvGrpSpPr>
            <p:cNvPr id="11359" name="Group 154"/>
            <p:cNvGrpSpPr/>
            <p:nvPr/>
          </p:nvGrpSpPr>
          <p:grpSpPr>
            <a:xfrm>
              <a:off x="2167" y="3128"/>
              <a:ext cx="60" cy="290"/>
              <a:chOff x="2167" y="3082"/>
              <a:chExt cx="60" cy="336"/>
            </a:xfrm>
          </p:grpSpPr>
          <p:sp>
            <p:nvSpPr>
              <p:cNvPr id="11364" name="Oval 155"/>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65" name="Oval 156"/>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66" name="Oval 157"/>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360" name="Group 158"/>
            <p:cNvGrpSpPr/>
            <p:nvPr/>
          </p:nvGrpSpPr>
          <p:grpSpPr>
            <a:xfrm flipH="1">
              <a:off x="2193" y="3128"/>
              <a:ext cx="60" cy="290"/>
              <a:chOff x="2167" y="3082"/>
              <a:chExt cx="60" cy="336"/>
            </a:xfrm>
          </p:grpSpPr>
          <p:sp>
            <p:nvSpPr>
              <p:cNvPr id="11361" name="Oval 159"/>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62" name="Oval 160"/>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63" name="Oval 161"/>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sp>
        <p:nvSpPr>
          <p:cNvPr id="11318" name="Freeform 162" descr="Stationery"/>
          <p:cNvSpPr/>
          <p:nvPr/>
        </p:nvSpPr>
        <p:spPr>
          <a:xfrm rot="678700">
            <a:off x="2805113" y="3870325"/>
            <a:ext cx="2495550"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grpSp>
        <p:nvGrpSpPr>
          <p:cNvPr id="11319" name="Group 163"/>
          <p:cNvGrpSpPr/>
          <p:nvPr/>
        </p:nvGrpSpPr>
        <p:grpSpPr>
          <a:xfrm>
            <a:off x="2925763" y="4164013"/>
            <a:ext cx="2187575" cy="1381125"/>
            <a:chOff x="1913" y="2681"/>
            <a:chExt cx="1293" cy="870"/>
          </a:xfrm>
        </p:grpSpPr>
        <p:sp>
          <p:nvSpPr>
            <p:cNvPr id="11352" name="AutoShape 164"/>
            <p:cNvSpPr/>
            <p:nvPr/>
          </p:nvSpPr>
          <p:spPr>
            <a:xfrm>
              <a:off x="3044" y="3024"/>
              <a:ext cx="162" cy="176"/>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53" name="AutoShape 165"/>
            <p:cNvSpPr/>
            <p:nvPr/>
          </p:nvSpPr>
          <p:spPr>
            <a:xfrm>
              <a:off x="1913" y="3031"/>
              <a:ext cx="162" cy="176"/>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1354" name="Group 166"/>
            <p:cNvGrpSpPr/>
            <p:nvPr/>
          </p:nvGrpSpPr>
          <p:grpSpPr>
            <a:xfrm>
              <a:off x="2009" y="2681"/>
              <a:ext cx="1113" cy="870"/>
              <a:chOff x="3824" y="2716"/>
              <a:chExt cx="1137" cy="968"/>
            </a:xfrm>
          </p:grpSpPr>
          <p:sp>
            <p:nvSpPr>
              <p:cNvPr id="11355" name="Oval 167"/>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56" name="Oval 168"/>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57" name="Oval 169"/>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58" name="Oval 170"/>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1320" name="Group 171"/>
          <p:cNvGrpSpPr/>
          <p:nvPr/>
        </p:nvGrpSpPr>
        <p:grpSpPr>
          <a:xfrm>
            <a:off x="4702175" y="4773613"/>
            <a:ext cx="80963" cy="306387"/>
            <a:chOff x="2167" y="3082"/>
            <a:chExt cx="60" cy="336"/>
          </a:xfrm>
        </p:grpSpPr>
        <p:sp>
          <p:nvSpPr>
            <p:cNvPr id="11349" name="Oval 172"/>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50" name="Oval 173"/>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51" name="Oval 174"/>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321" name="Group 175"/>
          <p:cNvGrpSpPr/>
          <p:nvPr/>
        </p:nvGrpSpPr>
        <p:grpSpPr>
          <a:xfrm>
            <a:off x="3305175" y="4529138"/>
            <a:ext cx="66675" cy="282575"/>
            <a:chOff x="2693" y="2780"/>
            <a:chExt cx="42" cy="178"/>
          </a:xfrm>
        </p:grpSpPr>
        <p:sp>
          <p:nvSpPr>
            <p:cNvPr id="11346" name="Oval 176"/>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47" name="Oval 177"/>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48" name="Oval 178"/>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322" name="Group 179"/>
          <p:cNvGrpSpPr/>
          <p:nvPr/>
        </p:nvGrpSpPr>
        <p:grpSpPr>
          <a:xfrm>
            <a:off x="4708525" y="5022850"/>
            <a:ext cx="93663" cy="285750"/>
            <a:chOff x="2479" y="3277"/>
            <a:chExt cx="59" cy="180"/>
          </a:xfrm>
        </p:grpSpPr>
        <p:sp>
          <p:nvSpPr>
            <p:cNvPr id="11343" name="Oval 180"/>
            <p:cNvSpPr/>
            <p:nvPr/>
          </p:nvSpPr>
          <p:spPr>
            <a:xfrm>
              <a:off x="2491" y="3348"/>
              <a:ext cx="47"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44" name="Oval 181"/>
            <p:cNvSpPr/>
            <p:nvPr/>
          </p:nvSpPr>
          <p:spPr>
            <a:xfrm rot="-770803">
              <a:off x="2482" y="3277"/>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45" name="Oval 182"/>
            <p:cNvSpPr/>
            <p:nvPr/>
          </p:nvSpPr>
          <p:spPr>
            <a:xfrm rot="770803" flipV="1">
              <a:off x="2479" y="3366"/>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323" name="Group 183"/>
          <p:cNvGrpSpPr/>
          <p:nvPr/>
        </p:nvGrpSpPr>
        <p:grpSpPr>
          <a:xfrm flipH="1">
            <a:off x="3267075" y="5022850"/>
            <a:ext cx="93663" cy="285750"/>
            <a:chOff x="2167" y="3082"/>
            <a:chExt cx="60" cy="336"/>
          </a:xfrm>
        </p:grpSpPr>
        <p:sp>
          <p:nvSpPr>
            <p:cNvPr id="11340" name="Oval 184"/>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41" name="Oval 185"/>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42" name="Oval 186"/>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324" name="Group 187"/>
          <p:cNvGrpSpPr/>
          <p:nvPr/>
        </p:nvGrpSpPr>
        <p:grpSpPr>
          <a:xfrm>
            <a:off x="4756150" y="4368800"/>
            <a:ext cx="84138" cy="250825"/>
            <a:chOff x="2167" y="3082"/>
            <a:chExt cx="60" cy="336"/>
          </a:xfrm>
        </p:grpSpPr>
        <p:sp>
          <p:nvSpPr>
            <p:cNvPr id="11337" name="Oval 188"/>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38" name="Oval 189"/>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39" name="Oval 190"/>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325" name="Group 191"/>
          <p:cNvGrpSpPr/>
          <p:nvPr/>
        </p:nvGrpSpPr>
        <p:grpSpPr>
          <a:xfrm flipH="1">
            <a:off x="3189288" y="4387850"/>
            <a:ext cx="84137" cy="250825"/>
            <a:chOff x="2167" y="3082"/>
            <a:chExt cx="60" cy="336"/>
          </a:xfrm>
        </p:grpSpPr>
        <p:sp>
          <p:nvSpPr>
            <p:cNvPr id="11334" name="Oval 192"/>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35" name="Oval 193"/>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36" name="Oval 194"/>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326" name="Group 195"/>
          <p:cNvGrpSpPr/>
          <p:nvPr/>
        </p:nvGrpSpPr>
        <p:grpSpPr>
          <a:xfrm flipH="1">
            <a:off x="4659313" y="4503738"/>
            <a:ext cx="66675" cy="282575"/>
            <a:chOff x="2693" y="2780"/>
            <a:chExt cx="42" cy="178"/>
          </a:xfrm>
        </p:grpSpPr>
        <p:sp>
          <p:nvSpPr>
            <p:cNvPr id="11331" name="Oval 196"/>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32" name="Oval 197"/>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33" name="Oval 198"/>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1327" name="Group 199"/>
          <p:cNvGrpSpPr/>
          <p:nvPr/>
        </p:nvGrpSpPr>
        <p:grpSpPr>
          <a:xfrm>
            <a:off x="3305175" y="4773613"/>
            <a:ext cx="84138" cy="306387"/>
            <a:chOff x="2730" y="3034"/>
            <a:chExt cx="53" cy="193"/>
          </a:xfrm>
        </p:grpSpPr>
        <p:sp>
          <p:nvSpPr>
            <p:cNvPr id="11328" name="Oval 200"/>
            <p:cNvSpPr/>
            <p:nvPr/>
          </p:nvSpPr>
          <p:spPr>
            <a:xfrm flipH="1">
              <a:off x="2730" y="3110"/>
              <a:ext cx="41" cy="2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29" name="Oval 201"/>
            <p:cNvSpPr/>
            <p:nvPr/>
          </p:nvSpPr>
          <p:spPr>
            <a:xfrm rot="770803" flipH="1">
              <a:off x="2760" y="3034"/>
              <a:ext cx="20" cy="97"/>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1330" name="Oval 202"/>
            <p:cNvSpPr/>
            <p:nvPr/>
          </p:nvSpPr>
          <p:spPr>
            <a:xfrm rot="-770803" flipH="1" flipV="1">
              <a:off x="2763" y="3130"/>
              <a:ext cx="20" cy="97"/>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reeform 2" descr="Stationery"/>
          <p:cNvSpPr/>
          <p:nvPr/>
        </p:nvSpPr>
        <p:spPr>
          <a:xfrm>
            <a:off x="5453063" y="3952875"/>
            <a:ext cx="3611562" cy="1922463"/>
          </a:xfrm>
          <a:custGeom>
            <a:avLst/>
            <a:gdLst>
              <a:gd name="txL" fmla="*/ 0 w 2275"/>
              <a:gd name="txT" fmla="*/ 0 h 1211"/>
              <a:gd name="txR" fmla="*/ 2275 w 2275"/>
              <a:gd name="txB" fmla="*/ 1211 h 121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275" h="1211">
                <a:moveTo>
                  <a:pt x="1302" y="108"/>
                </a:moveTo>
                <a:cubicBezTo>
                  <a:pt x="1227" y="180"/>
                  <a:pt x="1198" y="443"/>
                  <a:pt x="1161" y="449"/>
                </a:cubicBezTo>
                <a:cubicBezTo>
                  <a:pt x="1124" y="455"/>
                  <a:pt x="1184" y="211"/>
                  <a:pt x="1079" y="143"/>
                </a:cubicBezTo>
                <a:cubicBezTo>
                  <a:pt x="974" y="75"/>
                  <a:pt x="696" y="0"/>
                  <a:pt x="529" y="39"/>
                </a:cubicBezTo>
                <a:cubicBezTo>
                  <a:pt x="362" y="78"/>
                  <a:pt x="151" y="262"/>
                  <a:pt x="76" y="374"/>
                </a:cubicBezTo>
                <a:cubicBezTo>
                  <a:pt x="0" y="485"/>
                  <a:pt x="60" y="606"/>
                  <a:pt x="76" y="708"/>
                </a:cubicBezTo>
                <a:cubicBezTo>
                  <a:pt x="91" y="811"/>
                  <a:pt x="68" y="909"/>
                  <a:pt x="166" y="987"/>
                </a:cubicBezTo>
                <a:cubicBezTo>
                  <a:pt x="264" y="1065"/>
                  <a:pt x="548" y="1143"/>
                  <a:pt x="659" y="1177"/>
                </a:cubicBezTo>
                <a:cubicBezTo>
                  <a:pt x="770" y="1211"/>
                  <a:pt x="760" y="1205"/>
                  <a:pt x="832" y="1189"/>
                </a:cubicBezTo>
                <a:cubicBezTo>
                  <a:pt x="904" y="1173"/>
                  <a:pt x="1038" y="1160"/>
                  <a:pt x="1091" y="1084"/>
                </a:cubicBezTo>
                <a:cubicBezTo>
                  <a:pt x="1144" y="1008"/>
                  <a:pt x="1126" y="739"/>
                  <a:pt x="1149" y="731"/>
                </a:cubicBezTo>
                <a:cubicBezTo>
                  <a:pt x="1172" y="723"/>
                  <a:pt x="1167" y="963"/>
                  <a:pt x="1232" y="1037"/>
                </a:cubicBezTo>
                <a:cubicBezTo>
                  <a:pt x="1297" y="1111"/>
                  <a:pt x="1413" y="1177"/>
                  <a:pt x="1537" y="1178"/>
                </a:cubicBezTo>
                <a:cubicBezTo>
                  <a:pt x="1661" y="1179"/>
                  <a:pt x="1860" y="1130"/>
                  <a:pt x="1979" y="1043"/>
                </a:cubicBezTo>
                <a:cubicBezTo>
                  <a:pt x="2098" y="956"/>
                  <a:pt x="2226" y="778"/>
                  <a:pt x="2250" y="653"/>
                </a:cubicBezTo>
                <a:cubicBezTo>
                  <a:pt x="2275" y="527"/>
                  <a:pt x="2188" y="380"/>
                  <a:pt x="2128" y="287"/>
                </a:cubicBezTo>
                <a:cubicBezTo>
                  <a:pt x="2067" y="194"/>
                  <a:pt x="1975" y="140"/>
                  <a:pt x="1888" y="95"/>
                </a:cubicBezTo>
                <a:cubicBezTo>
                  <a:pt x="1801" y="50"/>
                  <a:pt x="1706" y="12"/>
                  <a:pt x="1608" y="14"/>
                </a:cubicBezTo>
                <a:cubicBezTo>
                  <a:pt x="1510" y="16"/>
                  <a:pt x="1377" y="36"/>
                  <a:pt x="1302" y="108"/>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2291" name="AutoShape 3"/>
          <p:cNvSpPr/>
          <p:nvPr/>
        </p:nvSpPr>
        <p:spPr>
          <a:xfrm>
            <a:off x="8566150" y="4760913"/>
            <a:ext cx="346075" cy="280987"/>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292" name="AutoShape 4"/>
          <p:cNvSpPr/>
          <p:nvPr/>
        </p:nvSpPr>
        <p:spPr>
          <a:xfrm>
            <a:off x="5589588" y="4772025"/>
            <a:ext cx="365125" cy="269875"/>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2293" name="Group 5"/>
          <p:cNvGrpSpPr/>
          <p:nvPr/>
        </p:nvGrpSpPr>
        <p:grpSpPr>
          <a:xfrm>
            <a:off x="6148388" y="4503738"/>
            <a:ext cx="373062" cy="749300"/>
            <a:chOff x="3802" y="2861"/>
            <a:chExt cx="193" cy="388"/>
          </a:xfrm>
        </p:grpSpPr>
        <p:grpSp>
          <p:nvGrpSpPr>
            <p:cNvPr id="12475" name="Group 6"/>
            <p:cNvGrpSpPr/>
            <p:nvPr/>
          </p:nvGrpSpPr>
          <p:grpSpPr>
            <a:xfrm>
              <a:off x="3920" y="3031"/>
              <a:ext cx="51" cy="193"/>
              <a:chOff x="2167" y="3082"/>
              <a:chExt cx="60" cy="336"/>
            </a:xfrm>
          </p:grpSpPr>
          <p:sp>
            <p:nvSpPr>
              <p:cNvPr id="12488" name="Oval 7"/>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89" name="Oval 8"/>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90" name="Oval 9"/>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476" name="Group 10"/>
            <p:cNvGrpSpPr/>
            <p:nvPr/>
          </p:nvGrpSpPr>
          <p:grpSpPr>
            <a:xfrm>
              <a:off x="3802" y="2921"/>
              <a:ext cx="59" cy="180"/>
              <a:chOff x="2479" y="3277"/>
              <a:chExt cx="59" cy="180"/>
            </a:xfrm>
          </p:grpSpPr>
          <p:sp>
            <p:nvSpPr>
              <p:cNvPr id="12485" name="Oval 11"/>
              <p:cNvSpPr/>
              <p:nvPr/>
            </p:nvSpPr>
            <p:spPr>
              <a:xfrm>
                <a:off x="2491" y="3348"/>
                <a:ext cx="47"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86" name="Oval 12"/>
              <p:cNvSpPr/>
              <p:nvPr/>
            </p:nvSpPr>
            <p:spPr>
              <a:xfrm rot="-770803">
                <a:off x="2482" y="3277"/>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87" name="Oval 13"/>
              <p:cNvSpPr/>
              <p:nvPr/>
            </p:nvSpPr>
            <p:spPr>
              <a:xfrm rot="770803" flipV="1">
                <a:off x="2479" y="3366"/>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477" name="Group 14"/>
            <p:cNvGrpSpPr/>
            <p:nvPr/>
          </p:nvGrpSpPr>
          <p:grpSpPr>
            <a:xfrm>
              <a:off x="3826" y="3091"/>
              <a:ext cx="53" cy="158"/>
              <a:chOff x="2167" y="3082"/>
              <a:chExt cx="60" cy="336"/>
            </a:xfrm>
          </p:grpSpPr>
          <p:sp>
            <p:nvSpPr>
              <p:cNvPr id="12482" name="Oval 15"/>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83" name="Oval 16"/>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84" name="Oval 17"/>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478" name="Group 18"/>
            <p:cNvGrpSpPr/>
            <p:nvPr/>
          </p:nvGrpSpPr>
          <p:grpSpPr>
            <a:xfrm>
              <a:off x="3953" y="2861"/>
              <a:ext cx="42" cy="178"/>
              <a:chOff x="2693" y="2780"/>
              <a:chExt cx="42" cy="178"/>
            </a:xfrm>
          </p:grpSpPr>
          <p:sp>
            <p:nvSpPr>
              <p:cNvPr id="12479" name="Oval 19"/>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80" name="Oval 20"/>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81" name="Oval 21"/>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2294" name="Group 22"/>
          <p:cNvGrpSpPr/>
          <p:nvPr/>
        </p:nvGrpSpPr>
        <p:grpSpPr>
          <a:xfrm>
            <a:off x="5895975" y="4389438"/>
            <a:ext cx="1133475" cy="1052512"/>
            <a:chOff x="2840" y="1720"/>
            <a:chExt cx="784" cy="728"/>
          </a:xfrm>
        </p:grpSpPr>
        <p:sp>
          <p:nvSpPr>
            <p:cNvPr id="12465" name="Freeform 23"/>
            <p:cNvSpPr/>
            <p:nvPr/>
          </p:nvSpPr>
          <p:spPr>
            <a:xfrm>
              <a:off x="2840" y="1720"/>
              <a:ext cx="784" cy="728"/>
            </a:xfrm>
            <a:custGeom>
              <a:avLst/>
              <a:gdLst>
                <a:gd name="txL" fmla="*/ 0 w 1205"/>
                <a:gd name="txT" fmla="*/ 0 h 1107"/>
                <a:gd name="txR" fmla="*/ 1205 w 1205"/>
                <a:gd name="txB" fmla="*/ 1107 h 1107"/>
              </a:gdLst>
              <a:ahLst/>
              <a:cxnLst>
                <a:cxn ang="0">
                  <a:pos x="77" y="2"/>
                </a:cxn>
                <a:cxn ang="0">
                  <a:pos x="33" y="8"/>
                </a:cxn>
                <a:cxn ang="0">
                  <a:pos x="5" y="43"/>
                </a:cxn>
                <a:cxn ang="0">
                  <a:pos x="5" y="79"/>
                </a:cxn>
                <a:cxn ang="0">
                  <a:pos x="10" y="109"/>
                </a:cxn>
                <a:cxn ang="0">
                  <a:pos x="40" y="128"/>
                </a:cxn>
                <a:cxn ang="0">
                  <a:pos x="83" y="134"/>
                </a:cxn>
                <a:cxn ang="0">
                  <a:pos x="122" y="114"/>
                </a:cxn>
                <a:cxn ang="0">
                  <a:pos x="139" y="72"/>
                </a:cxn>
                <a:cxn ang="0">
                  <a:pos x="131" y="34"/>
                </a:cxn>
                <a:cxn ang="0">
                  <a:pos x="117" y="14"/>
                </a:cxn>
                <a:cxn ang="0">
                  <a:pos x="88" y="2"/>
                </a:cxn>
                <a:cxn ang="0">
                  <a:pos x="77" y="2"/>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15875">
              <a:noFill/>
            </a:ln>
          </p:spPr>
          <p:txBody>
            <a:bodyPr/>
            <a:lstStyle/>
            <a:p>
              <a:endParaRPr lang="en-US" sz="4800"/>
            </a:p>
          </p:txBody>
        </p:sp>
        <p:sp>
          <p:nvSpPr>
            <p:cNvPr id="12466" name="Freeform 24"/>
            <p:cNvSpPr/>
            <p:nvPr/>
          </p:nvSpPr>
          <p:spPr>
            <a:xfrm>
              <a:off x="2912" y="1791"/>
              <a:ext cx="236" cy="468"/>
            </a:xfrm>
            <a:custGeom>
              <a:avLst/>
              <a:gdLst>
                <a:gd name="txL" fmla="*/ 0 w 208"/>
                <a:gd name="txT" fmla="*/ 0 h 412"/>
                <a:gd name="txR" fmla="*/ 208 w 208"/>
                <a:gd name="txB" fmla="*/ 412 h 412"/>
              </a:gdLst>
              <a:ahLst/>
              <a:cxnLst>
                <a:cxn ang="0">
                  <a:pos x="246" y="0"/>
                </a:cxn>
                <a:cxn ang="0">
                  <a:pos x="40" y="94"/>
                </a:cxn>
                <a:cxn ang="0">
                  <a:pos x="40" y="203"/>
                </a:cxn>
                <a:cxn ang="0">
                  <a:pos x="151" y="240"/>
                </a:cxn>
                <a:cxn ang="0">
                  <a:pos x="187" y="278"/>
                </a:cxn>
                <a:cxn ang="0">
                  <a:pos x="246" y="294"/>
                </a:cxn>
                <a:cxn ang="0">
                  <a:pos x="297" y="406"/>
                </a:cxn>
                <a:cxn ang="0">
                  <a:pos x="207" y="500"/>
                </a:cxn>
                <a:cxn ang="0">
                  <a:pos x="96" y="535"/>
                </a:cxn>
                <a:cxn ang="0">
                  <a:pos x="134" y="701"/>
                </a:cxn>
                <a:cxn ang="0">
                  <a:pos x="170" y="759"/>
                </a:cxn>
                <a:cxn ang="0">
                  <a:pos x="268" y="739"/>
                </a:cxn>
                <a:cxn ang="0">
                  <a:pos x="391" y="73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2467" name="Freeform 25"/>
            <p:cNvSpPr/>
            <p:nvPr/>
          </p:nvSpPr>
          <p:spPr>
            <a:xfrm>
              <a:off x="3065" y="1781"/>
              <a:ext cx="449" cy="438"/>
            </a:xfrm>
            <a:custGeom>
              <a:avLst/>
              <a:gdLst>
                <a:gd name="txL" fmla="*/ 0 w 451"/>
                <a:gd name="txT" fmla="*/ 0 h 441"/>
                <a:gd name="txR" fmla="*/ 451 w 451"/>
                <a:gd name="txB" fmla="*/ 441 h 441"/>
              </a:gdLst>
              <a:ahLst/>
              <a:cxnLst>
                <a:cxn ang="0">
                  <a:pos x="368" y="426"/>
                </a:cxn>
                <a:cxn ang="0">
                  <a:pos x="441" y="219"/>
                </a:cxn>
                <a:cxn ang="0">
                  <a:pos x="403" y="178"/>
                </a:cxn>
                <a:cxn ang="0">
                  <a:pos x="336" y="208"/>
                </a:cxn>
                <a:cxn ang="0">
                  <a:pos x="310" y="208"/>
                </a:cxn>
                <a:cxn ang="0">
                  <a:pos x="276" y="219"/>
                </a:cxn>
                <a:cxn ang="0">
                  <a:pos x="211" y="200"/>
                </a:cxn>
                <a:cxn ang="0">
                  <a:pos x="224" y="123"/>
                </a:cxn>
                <a:cxn ang="0">
                  <a:pos x="265" y="68"/>
                </a:cxn>
                <a:cxn ang="0">
                  <a:pos x="189" y="13"/>
                </a:cxn>
                <a:cxn ang="0">
                  <a:pos x="153" y="5"/>
                </a:cxn>
                <a:cxn ang="0">
                  <a:pos x="89" y="36"/>
                </a:cxn>
                <a:cxn ang="0">
                  <a:pos x="0" y="8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2468" name="Freeform 26"/>
            <p:cNvSpPr/>
            <p:nvPr/>
          </p:nvSpPr>
          <p:spPr>
            <a:xfrm>
              <a:off x="3120" y="1888"/>
              <a:ext cx="97" cy="496"/>
            </a:xfrm>
            <a:custGeom>
              <a:avLst/>
              <a:gdLst>
                <a:gd name="txL" fmla="*/ 0 w 236"/>
                <a:gd name="txT" fmla="*/ 0 h 478"/>
                <a:gd name="txR" fmla="*/ 236 w 236"/>
                <a:gd name="txB" fmla="*/ 478 h 478"/>
              </a:gdLst>
              <a:ahLst/>
              <a:cxnLst>
                <a:cxn ang="0">
                  <a:pos x="2" y="0"/>
                </a:cxn>
                <a:cxn ang="0">
                  <a:pos x="0" y="66"/>
                </a:cxn>
                <a:cxn ang="0">
                  <a:pos x="0" y="147"/>
                </a:cxn>
                <a:cxn ang="0">
                  <a:pos x="1" y="173"/>
                </a:cxn>
                <a:cxn ang="0">
                  <a:pos x="1" y="201"/>
                </a:cxn>
                <a:cxn ang="0">
                  <a:pos x="2" y="214"/>
                </a:cxn>
                <a:cxn ang="0">
                  <a:pos x="2" y="294"/>
                </a:cxn>
                <a:cxn ang="0">
                  <a:pos x="2" y="361"/>
                </a:cxn>
                <a:cxn ang="0">
                  <a:pos x="1" y="388"/>
                </a:cxn>
                <a:cxn ang="0">
                  <a:pos x="1" y="507"/>
                </a:cxn>
                <a:cxn ang="0">
                  <a:pos x="1" y="548"/>
                </a:cxn>
                <a:cxn ang="0">
                  <a:pos x="2" y="575"/>
                </a:cxn>
                <a:cxn ang="0">
                  <a:pos x="3" y="534"/>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2469" name="Freeform 27"/>
            <p:cNvSpPr/>
            <p:nvPr/>
          </p:nvSpPr>
          <p:spPr>
            <a:xfrm rot="3920436">
              <a:off x="3079" y="1961"/>
              <a:ext cx="481" cy="201"/>
            </a:xfrm>
            <a:custGeom>
              <a:avLst/>
              <a:gdLst>
                <a:gd name="txL" fmla="*/ 0 w 451"/>
                <a:gd name="txT" fmla="*/ 0 h 441"/>
                <a:gd name="txR" fmla="*/ 451 w 451"/>
                <a:gd name="txB" fmla="*/ 441 h 441"/>
              </a:gdLst>
              <a:ahLst/>
              <a:cxnLst>
                <a:cxn ang="0">
                  <a:pos x="523" y="9"/>
                </a:cxn>
                <a:cxn ang="0">
                  <a:pos x="622" y="5"/>
                </a:cxn>
                <a:cxn ang="0">
                  <a:pos x="568" y="4"/>
                </a:cxn>
                <a:cxn ang="0">
                  <a:pos x="476" y="4"/>
                </a:cxn>
                <a:cxn ang="0">
                  <a:pos x="434" y="4"/>
                </a:cxn>
                <a:cxn ang="0">
                  <a:pos x="388" y="5"/>
                </a:cxn>
                <a:cxn ang="0">
                  <a:pos x="296" y="4"/>
                </a:cxn>
                <a:cxn ang="0">
                  <a:pos x="315" y="2"/>
                </a:cxn>
                <a:cxn ang="0">
                  <a:pos x="372" y="1"/>
                </a:cxn>
                <a:cxn ang="0">
                  <a:pos x="269" y="0"/>
                </a:cxn>
                <a:cxn ang="0">
                  <a:pos x="219" y="0"/>
                </a:cxn>
                <a:cxn ang="0">
                  <a:pos x="123" y="0"/>
                </a:cxn>
                <a:cxn ang="0">
                  <a:pos x="0" y="2"/>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2470" name="Oval 28"/>
            <p:cNvSpPr/>
            <p:nvPr/>
          </p:nvSpPr>
          <p:spPr>
            <a:xfrm>
              <a:off x="3046" y="1986"/>
              <a:ext cx="54" cy="54"/>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71" name="Oval 29"/>
            <p:cNvSpPr/>
            <p:nvPr/>
          </p:nvSpPr>
          <p:spPr>
            <a:xfrm>
              <a:off x="3235" y="1930"/>
              <a:ext cx="54" cy="54"/>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72" name="Oval 30"/>
            <p:cNvSpPr/>
            <p:nvPr/>
          </p:nvSpPr>
          <p:spPr>
            <a:xfrm>
              <a:off x="3281" y="2033"/>
              <a:ext cx="54" cy="54"/>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73" name="Oval 31"/>
            <p:cNvSpPr/>
            <p:nvPr/>
          </p:nvSpPr>
          <p:spPr>
            <a:xfrm>
              <a:off x="3170" y="2092"/>
              <a:ext cx="54" cy="54"/>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74" name="Oval 32"/>
            <p:cNvSpPr/>
            <p:nvPr/>
          </p:nvSpPr>
          <p:spPr>
            <a:xfrm>
              <a:off x="3008" y="2211"/>
              <a:ext cx="109" cy="109"/>
            </a:xfrm>
            <a:prstGeom prst="ellipse">
              <a:avLst/>
            </a:prstGeom>
            <a:solidFill>
              <a:srgbClr val="993366"/>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295" name="Group 33"/>
          <p:cNvGrpSpPr/>
          <p:nvPr/>
        </p:nvGrpSpPr>
        <p:grpSpPr>
          <a:xfrm>
            <a:off x="7951788" y="4486275"/>
            <a:ext cx="401637" cy="806450"/>
            <a:chOff x="3802" y="2861"/>
            <a:chExt cx="193" cy="388"/>
          </a:xfrm>
        </p:grpSpPr>
        <p:grpSp>
          <p:nvGrpSpPr>
            <p:cNvPr id="12449" name="Group 34"/>
            <p:cNvGrpSpPr/>
            <p:nvPr/>
          </p:nvGrpSpPr>
          <p:grpSpPr>
            <a:xfrm>
              <a:off x="3920" y="3031"/>
              <a:ext cx="51" cy="193"/>
              <a:chOff x="2167" y="3082"/>
              <a:chExt cx="60" cy="336"/>
            </a:xfrm>
          </p:grpSpPr>
          <p:sp>
            <p:nvSpPr>
              <p:cNvPr id="12462" name="Oval 35"/>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63" name="Oval 36"/>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64" name="Oval 37"/>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450" name="Group 38"/>
            <p:cNvGrpSpPr/>
            <p:nvPr/>
          </p:nvGrpSpPr>
          <p:grpSpPr>
            <a:xfrm>
              <a:off x="3802" y="2921"/>
              <a:ext cx="59" cy="180"/>
              <a:chOff x="2479" y="3277"/>
              <a:chExt cx="59" cy="180"/>
            </a:xfrm>
          </p:grpSpPr>
          <p:sp>
            <p:nvSpPr>
              <p:cNvPr id="12459" name="Oval 39"/>
              <p:cNvSpPr/>
              <p:nvPr/>
            </p:nvSpPr>
            <p:spPr>
              <a:xfrm>
                <a:off x="2491" y="3348"/>
                <a:ext cx="47"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60" name="Oval 40"/>
              <p:cNvSpPr/>
              <p:nvPr/>
            </p:nvSpPr>
            <p:spPr>
              <a:xfrm rot="-770803">
                <a:off x="2482" y="3277"/>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61" name="Oval 41"/>
              <p:cNvSpPr/>
              <p:nvPr/>
            </p:nvSpPr>
            <p:spPr>
              <a:xfrm rot="770803" flipV="1">
                <a:off x="2479" y="3366"/>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451" name="Group 42"/>
            <p:cNvGrpSpPr/>
            <p:nvPr/>
          </p:nvGrpSpPr>
          <p:grpSpPr>
            <a:xfrm>
              <a:off x="3826" y="3091"/>
              <a:ext cx="53" cy="158"/>
              <a:chOff x="2167" y="3082"/>
              <a:chExt cx="60" cy="336"/>
            </a:xfrm>
          </p:grpSpPr>
          <p:sp>
            <p:nvSpPr>
              <p:cNvPr id="12456" name="Oval 43"/>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57" name="Oval 44"/>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58" name="Oval 45"/>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452" name="Group 46"/>
            <p:cNvGrpSpPr/>
            <p:nvPr/>
          </p:nvGrpSpPr>
          <p:grpSpPr>
            <a:xfrm>
              <a:off x="3953" y="2861"/>
              <a:ext cx="42" cy="178"/>
              <a:chOff x="2693" y="2780"/>
              <a:chExt cx="42" cy="178"/>
            </a:xfrm>
          </p:grpSpPr>
          <p:sp>
            <p:nvSpPr>
              <p:cNvPr id="12453" name="Oval 47"/>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54" name="Oval 48"/>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55" name="Oval 49"/>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2296" name="Group 50"/>
          <p:cNvGrpSpPr/>
          <p:nvPr/>
        </p:nvGrpSpPr>
        <p:grpSpPr>
          <a:xfrm>
            <a:off x="7491413" y="4408488"/>
            <a:ext cx="1133475" cy="1052512"/>
            <a:chOff x="2840" y="1720"/>
            <a:chExt cx="784" cy="728"/>
          </a:xfrm>
        </p:grpSpPr>
        <p:sp>
          <p:nvSpPr>
            <p:cNvPr id="12439" name="Freeform 51"/>
            <p:cNvSpPr/>
            <p:nvPr/>
          </p:nvSpPr>
          <p:spPr>
            <a:xfrm>
              <a:off x="2840" y="1720"/>
              <a:ext cx="784" cy="728"/>
            </a:xfrm>
            <a:custGeom>
              <a:avLst/>
              <a:gdLst>
                <a:gd name="txL" fmla="*/ 0 w 1205"/>
                <a:gd name="txT" fmla="*/ 0 h 1107"/>
                <a:gd name="txR" fmla="*/ 1205 w 1205"/>
                <a:gd name="txB" fmla="*/ 1107 h 1107"/>
              </a:gdLst>
              <a:ahLst/>
              <a:cxnLst>
                <a:cxn ang="0">
                  <a:pos x="77" y="2"/>
                </a:cxn>
                <a:cxn ang="0">
                  <a:pos x="33" y="8"/>
                </a:cxn>
                <a:cxn ang="0">
                  <a:pos x="5" y="43"/>
                </a:cxn>
                <a:cxn ang="0">
                  <a:pos x="5" y="79"/>
                </a:cxn>
                <a:cxn ang="0">
                  <a:pos x="10" y="109"/>
                </a:cxn>
                <a:cxn ang="0">
                  <a:pos x="40" y="128"/>
                </a:cxn>
                <a:cxn ang="0">
                  <a:pos x="83" y="134"/>
                </a:cxn>
                <a:cxn ang="0">
                  <a:pos x="122" y="114"/>
                </a:cxn>
                <a:cxn ang="0">
                  <a:pos x="139" y="72"/>
                </a:cxn>
                <a:cxn ang="0">
                  <a:pos x="131" y="34"/>
                </a:cxn>
                <a:cxn ang="0">
                  <a:pos x="117" y="14"/>
                </a:cxn>
                <a:cxn ang="0">
                  <a:pos x="88" y="2"/>
                </a:cxn>
                <a:cxn ang="0">
                  <a:pos x="77" y="2"/>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15875">
              <a:noFill/>
            </a:ln>
          </p:spPr>
          <p:txBody>
            <a:bodyPr/>
            <a:lstStyle/>
            <a:p>
              <a:endParaRPr lang="en-US" sz="4800"/>
            </a:p>
          </p:txBody>
        </p:sp>
        <p:sp>
          <p:nvSpPr>
            <p:cNvPr id="12440" name="Freeform 52"/>
            <p:cNvSpPr/>
            <p:nvPr/>
          </p:nvSpPr>
          <p:spPr>
            <a:xfrm>
              <a:off x="2912" y="1791"/>
              <a:ext cx="236" cy="468"/>
            </a:xfrm>
            <a:custGeom>
              <a:avLst/>
              <a:gdLst>
                <a:gd name="txL" fmla="*/ 0 w 208"/>
                <a:gd name="txT" fmla="*/ 0 h 412"/>
                <a:gd name="txR" fmla="*/ 208 w 208"/>
                <a:gd name="txB" fmla="*/ 412 h 412"/>
              </a:gdLst>
              <a:ahLst/>
              <a:cxnLst>
                <a:cxn ang="0">
                  <a:pos x="246" y="0"/>
                </a:cxn>
                <a:cxn ang="0">
                  <a:pos x="40" y="94"/>
                </a:cxn>
                <a:cxn ang="0">
                  <a:pos x="40" y="203"/>
                </a:cxn>
                <a:cxn ang="0">
                  <a:pos x="151" y="240"/>
                </a:cxn>
                <a:cxn ang="0">
                  <a:pos x="187" y="278"/>
                </a:cxn>
                <a:cxn ang="0">
                  <a:pos x="246" y="294"/>
                </a:cxn>
                <a:cxn ang="0">
                  <a:pos x="297" y="406"/>
                </a:cxn>
                <a:cxn ang="0">
                  <a:pos x="207" y="500"/>
                </a:cxn>
                <a:cxn ang="0">
                  <a:pos x="96" y="535"/>
                </a:cxn>
                <a:cxn ang="0">
                  <a:pos x="134" y="701"/>
                </a:cxn>
                <a:cxn ang="0">
                  <a:pos x="170" y="759"/>
                </a:cxn>
                <a:cxn ang="0">
                  <a:pos x="268" y="739"/>
                </a:cxn>
                <a:cxn ang="0">
                  <a:pos x="391" y="73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2441" name="Freeform 53"/>
            <p:cNvSpPr/>
            <p:nvPr/>
          </p:nvSpPr>
          <p:spPr>
            <a:xfrm>
              <a:off x="3065" y="1781"/>
              <a:ext cx="449" cy="438"/>
            </a:xfrm>
            <a:custGeom>
              <a:avLst/>
              <a:gdLst>
                <a:gd name="txL" fmla="*/ 0 w 451"/>
                <a:gd name="txT" fmla="*/ 0 h 441"/>
                <a:gd name="txR" fmla="*/ 451 w 451"/>
                <a:gd name="txB" fmla="*/ 441 h 441"/>
              </a:gdLst>
              <a:ahLst/>
              <a:cxnLst>
                <a:cxn ang="0">
                  <a:pos x="368" y="426"/>
                </a:cxn>
                <a:cxn ang="0">
                  <a:pos x="441" y="219"/>
                </a:cxn>
                <a:cxn ang="0">
                  <a:pos x="403" y="178"/>
                </a:cxn>
                <a:cxn ang="0">
                  <a:pos x="336" y="208"/>
                </a:cxn>
                <a:cxn ang="0">
                  <a:pos x="310" y="208"/>
                </a:cxn>
                <a:cxn ang="0">
                  <a:pos x="276" y="219"/>
                </a:cxn>
                <a:cxn ang="0">
                  <a:pos x="211" y="200"/>
                </a:cxn>
                <a:cxn ang="0">
                  <a:pos x="224" y="123"/>
                </a:cxn>
                <a:cxn ang="0">
                  <a:pos x="265" y="68"/>
                </a:cxn>
                <a:cxn ang="0">
                  <a:pos x="189" y="13"/>
                </a:cxn>
                <a:cxn ang="0">
                  <a:pos x="153" y="5"/>
                </a:cxn>
                <a:cxn ang="0">
                  <a:pos x="89" y="36"/>
                </a:cxn>
                <a:cxn ang="0">
                  <a:pos x="0" y="8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2442" name="Freeform 54"/>
            <p:cNvSpPr/>
            <p:nvPr/>
          </p:nvSpPr>
          <p:spPr>
            <a:xfrm>
              <a:off x="3120" y="1888"/>
              <a:ext cx="97" cy="496"/>
            </a:xfrm>
            <a:custGeom>
              <a:avLst/>
              <a:gdLst>
                <a:gd name="txL" fmla="*/ 0 w 236"/>
                <a:gd name="txT" fmla="*/ 0 h 478"/>
                <a:gd name="txR" fmla="*/ 236 w 236"/>
                <a:gd name="txB" fmla="*/ 478 h 478"/>
              </a:gdLst>
              <a:ahLst/>
              <a:cxnLst>
                <a:cxn ang="0">
                  <a:pos x="2" y="0"/>
                </a:cxn>
                <a:cxn ang="0">
                  <a:pos x="0" y="66"/>
                </a:cxn>
                <a:cxn ang="0">
                  <a:pos x="0" y="147"/>
                </a:cxn>
                <a:cxn ang="0">
                  <a:pos x="1" y="173"/>
                </a:cxn>
                <a:cxn ang="0">
                  <a:pos x="1" y="201"/>
                </a:cxn>
                <a:cxn ang="0">
                  <a:pos x="2" y="214"/>
                </a:cxn>
                <a:cxn ang="0">
                  <a:pos x="2" y="294"/>
                </a:cxn>
                <a:cxn ang="0">
                  <a:pos x="2" y="361"/>
                </a:cxn>
                <a:cxn ang="0">
                  <a:pos x="1" y="388"/>
                </a:cxn>
                <a:cxn ang="0">
                  <a:pos x="1" y="507"/>
                </a:cxn>
                <a:cxn ang="0">
                  <a:pos x="1" y="548"/>
                </a:cxn>
                <a:cxn ang="0">
                  <a:pos x="2" y="575"/>
                </a:cxn>
                <a:cxn ang="0">
                  <a:pos x="3" y="534"/>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2443" name="Freeform 55"/>
            <p:cNvSpPr/>
            <p:nvPr/>
          </p:nvSpPr>
          <p:spPr>
            <a:xfrm rot="3920436">
              <a:off x="3079" y="1961"/>
              <a:ext cx="481" cy="201"/>
            </a:xfrm>
            <a:custGeom>
              <a:avLst/>
              <a:gdLst>
                <a:gd name="txL" fmla="*/ 0 w 451"/>
                <a:gd name="txT" fmla="*/ 0 h 441"/>
                <a:gd name="txR" fmla="*/ 451 w 451"/>
                <a:gd name="txB" fmla="*/ 441 h 441"/>
              </a:gdLst>
              <a:ahLst/>
              <a:cxnLst>
                <a:cxn ang="0">
                  <a:pos x="523" y="9"/>
                </a:cxn>
                <a:cxn ang="0">
                  <a:pos x="622" y="5"/>
                </a:cxn>
                <a:cxn ang="0">
                  <a:pos x="568" y="4"/>
                </a:cxn>
                <a:cxn ang="0">
                  <a:pos x="476" y="4"/>
                </a:cxn>
                <a:cxn ang="0">
                  <a:pos x="434" y="4"/>
                </a:cxn>
                <a:cxn ang="0">
                  <a:pos x="388" y="5"/>
                </a:cxn>
                <a:cxn ang="0">
                  <a:pos x="296" y="4"/>
                </a:cxn>
                <a:cxn ang="0">
                  <a:pos x="315" y="2"/>
                </a:cxn>
                <a:cxn ang="0">
                  <a:pos x="372" y="1"/>
                </a:cxn>
                <a:cxn ang="0">
                  <a:pos x="269" y="0"/>
                </a:cxn>
                <a:cxn ang="0">
                  <a:pos x="219" y="0"/>
                </a:cxn>
                <a:cxn ang="0">
                  <a:pos x="123" y="0"/>
                </a:cxn>
                <a:cxn ang="0">
                  <a:pos x="0" y="2"/>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2444" name="Oval 56"/>
            <p:cNvSpPr/>
            <p:nvPr/>
          </p:nvSpPr>
          <p:spPr>
            <a:xfrm>
              <a:off x="3046" y="1986"/>
              <a:ext cx="54" cy="54"/>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45" name="Oval 57"/>
            <p:cNvSpPr/>
            <p:nvPr/>
          </p:nvSpPr>
          <p:spPr>
            <a:xfrm>
              <a:off x="3235" y="1930"/>
              <a:ext cx="54" cy="54"/>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46" name="Oval 58"/>
            <p:cNvSpPr/>
            <p:nvPr/>
          </p:nvSpPr>
          <p:spPr>
            <a:xfrm>
              <a:off x="3281" y="2033"/>
              <a:ext cx="54" cy="54"/>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47" name="Oval 59"/>
            <p:cNvSpPr/>
            <p:nvPr/>
          </p:nvSpPr>
          <p:spPr>
            <a:xfrm>
              <a:off x="3170" y="2092"/>
              <a:ext cx="54" cy="54"/>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48" name="Oval 60"/>
            <p:cNvSpPr/>
            <p:nvPr/>
          </p:nvSpPr>
          <p:spPr>
            <a:xfrm>
              <a:off x="3008" y="2211"/>
              <a:ext cx="109" cy="109"/>
            </a:xfrm>
            <a:prstGeom prst="ellipse">
              <a:avLst/>
            </a:prstGeom>
            <a:solidFill>
              <a:srgbClr val="993366"/>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sp>
        <p:nvSpPr>
          <p:cNvPr id="12297" name="Text Box 61"/>
          <p:cNvSpPr txBox="1"/>
          <p:nvPr/>
        </p:nvSpPr>
        <p:spPr>
          <a:xfrm>
            <a:off x="117475" y="2584450"/>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Tế bào mẹ</a:t>
            </a:r>
          </a:p>
        </p:txBody>
      </p:sp>
      <p:sp>
        <p:nvSpPr>
          <p:cNvPr id="12298" name="Text Box 62"/>
          <p:cNvSpPr txBox="1"/>
          <p:nvPr/>
        </p:nvSpPr>
        <p:spPr>
          <a:xfrm>
            <a:off x="3124199" y="2667000"/>
            <a:ext cx="2839103"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trung gian</a:t>
            </a:r>
          </a:p>
        </p:txBody>
      </p:sp>
      <p:sp>
        <p:nvSpPr>
          <p:cNvPr id="12299" name="Text Box 63"/>
          <p:cNvSpPr txBox="1"/>
          <p:nvPr/>
        </p:nvSpPr>
        <p:spPr>
          <a:xfrm>
            <a:off x="6261100" y="2584450"/>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đầu</a:t>
            </a:r>
          </a:p>
        </p:txBody>
      </p:sp>
      <p:sp>
        <p:nvSpPr>
          <p:cNvPr id="12300" name="Text Box 64"/>
          <p:cNvSpPr txBox="1"/>
          <p:nvPr/>
        </p:nvSpPr>
        <p:spPr>
          <a:xfrm>
            <a:off x="117475" y="6067425"/>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giữa</a:t>
            </a:r>
          </a:p>
        </p:txBody>
      </p:sp>
      <p:sp>
        <p:nvSpPr>
          <p:cNvPr id="12301" name="Text Box 65"/>
          <p:cNvSpPr txBox="1"/>
          <p:nvPr/>
        </p:nvSpPr>
        <p:spPr>
          <a:xfrm>
            <a:off x="2767013" y="6067425"/>
            <a:ext cx="2611437"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sau</a:t>
            </a:r>
          </a:p>
        </p:txBody>
      </p:sp>
      <p:sp>
        <p:nvSpPr>
          <p:cNvPr id="12302" name="Text Box 66"/>
          <p:cNvSpPr txBox="1"/>
          <p:nvPr/>
        </p:nvSpPr>
        <p:spPr>
          <a:xfrm>
            <a:off x="6070600" y="6078538"/>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cuối</a:t>
            </a:r>
          </a:p>
        </p:txBody>
      </p:sp>
      <p:sp>
        <p:nvSpPr>
          <p:cNvPr id="12303" name="Freeform 67" descr="Stationery"/>
          <p:cNvSpPr/>
          <p:nvPr/>
        </p:nvSpPr>
        <p:spPr>
          <a:xfrm rot="678700">
            <a:off x="6415088" y="414338"/>
            <a:ext cx="2151062" cy="1998662"/>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2304" name="AutoShape 68"/>
          <p:cNvSpPr/>
          <p:nvPr/>
        </p:nvSpPr>
        <p:spPr>
          <a:xfrm>
            <a:off x="8191500" y="128587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05" name="AutoShape 69"/>
          <p:cNvSpPr/>
          <p:nvPr/>
        </p:nvSpPr>
        <p:spPr>
          <a:xfrm>
            <a:off x="6530975" y="1296988"/>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2306" name="Group 70"/>
          <p:cNvGrpSpPr/>
          <p:nvPr/>
        </p:nvGrpSpPr>
        <p:grpSpPr>
          <a:xfrm>
            <a:off x="6683375" y="741363"/>
            <a:ext cx="1574800" cy="1381125"/>
            <a:chOff x="3824" y="2716"/>
            <a:chExt cx="1137" cy="968"/>
          </a:xfrm>
        </p:grpSpPr>
        <p:sp>
          <p:nvSpPr>
            <p:cNvPr id="12435" name="Oval 71"/>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36" name="Oval 72"/>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37" name="Oval 73"/>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38" name="Oval 74"/>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sp>
        <p:nvSpPr>
          <p:cNvPr id="12307" name="Freeform 75" descr="Stationery"/>
          <p:cNvSpPr/>
          <p:nvPr/>
        </p:nvSpPr>
        <p:spPr>
          <a:xfrm rot="678700">
            <a:off x="3355975" y="415925"/>
            <a:ext cx="2151063"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2308" name="Freeform 76"/>
          <p:cNvSpPr/>
          <p:nvPr/>
        </p:nvSpPr>
        <p:spPr>
          <a:xfrm>
            <a:off x="3738563" y="836613"/>
            <a:ext cx="1219200" cy="1131887"/>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sz="4800"/>
          </a:p>
        </p:txBody>
      </p:sp>
      <p:sp>
        <p:nvSpPr>
          <p:cNvPr id="12309" name="Freeform 77"/>
          <p:cNvSpPr/>
          <p:nvPr/>
        </p:nvSpPr>
        <p:spPr>
          <a:xfrm>
            <a:off x="3836988" y="949325"/>
            <a:ext cx="366712" cy="727075"/>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2310" name="Freeform 78"/>
          <p:cNvSpPr/>
          <p:nvPr/>
        </p:nvSpPr>
        <p:spPr>
          <a:xfrm>
            <a:off x="4095750" y="933450"/>
            <a:ext cx="696913" cy="6794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2311" name="Freeform 79"/>
          <p:cNvSpPr/>
          <p:nvPr/>
        </p:nvSpPr>
        <p:spPr>
          <a:xfrm>
            <a:off x="4183063" y="1103313"/>
            <a:ext cx="150812" cy="76835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2312" name="Freeform 80"/>
          <p:cNvSpPr/>
          <p:nvPr/>
        </p:nvSpPr>
        <p:spPr>
          <a:xfrm rot="3920436">
            <a:off x="4121150" y="1219200"/>
            <a:ext cx="746125" cy="3111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2313" name="Oval 81"/>
          <p:cNvSpPr/>
          <p:nvPr/>
        </p:nvSpPr>
        <p:spPr>
          <a:xfrm>
            <a:off x="4065588" y="1258888"/>
            <a:ext cx="84137"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14" name="Oval 82"/>
          <p:cNvSpPr/>
          <p:nvPr/>
        </p:nvSpPr>
        <p:spPr>
          <a:xfrm>
            <a:off x="4381500" y="1169988"/>
            <a:ext cx="84138"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15" name="Oval 83"/>
          <p:cNvSpPr/>
          <p:nvPr/>
        </p:nvSpPr>
        <p:spPr>
          <a:xfrm>
            <a:off x="4406900" y="1333500"/>
            <a:ext cx="84138" cy="84138"/>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16" name="Oval 84"/>
          <p:cNvSpPr/>
          <p:nvPr/>
        </p:nvSpPr>
        <p:spPr>
          <a:xfrm>
            <a:off x="4262438" y="1427163"/>
            <a:ext cx="84137" cy="84137"/>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17" name="Oval 85"/>
          <p:cNvSpPr/>
          <p:nvPr/>
        </p:nvSpPr>
        <p:spPr>
          <a:xfrm>
            <a:off x="4005263" y="1616075"/>
            <a:ext cx="171450" cy="171450"/>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2318" name="Group 86"/>
          <p:cNvGrpSpPr/>
          <p:nvPr/>
        </p:nvGrpSpPr>
        <p:grpSpPr>
          <a:xfrm>
            <a:off x="3910013" y="882650"/>
            <a:ext cx="944562" cy="1033463"/>
            <a:chOff x="2474" y="556"/>
            <a:chExt cx="536" cy="586"/>
          </a:xfrm>
        </p:grpSpPr>
        <p:sp>
          <p:nvSpPr>
            <p:cNvPr id="12431" name="Freeform 87"/>
            <p:cNvSpPr/>
            <p:nvPr/>
          </p:nvSpPr>
          <p:spPr>
            <a:xfrm>
              <a:off x="2474" y="576"/>
              <a:ext cx="134" cy="439"/>
            </a:xfrm>
            <a:custGeom>
              <a:avLst/>
              <a:gdLst>
                <a:gd name="txL" fmla="*/ 0 w 134"/>
                <a:gd name="txT" fmla="*/ 0 h 439"/>
                <a:gd name="txR" fmla="*/ 134 w 134"/>
                <a:gd name="txB" fmla="*/ 439 h 439"/>
              </a:gdLst>
              <a:ahLst/>
              <a:cxnLst>
                <a:cxn ang="0">
                  <a:pos x="113" y="0"/>
                </a:cxn>
                <a:cxn ang="0">
                  <a:pos x="15" y="68"/>
                </a:cxn>
                <a:cxn ang="0">
                  <a:pos x="6" y="98"/>
                </a:cxn>
                <a:cxn ang="0">
                  <a:pos x="94" y="146"/>
                </a:cxn>
                <a:cxn ang="0">
                  <a:pos x="103" y="303"/>
                </a:cxn>
                <a:cxn ang="0">
                  <a:pos x="74" y="312"/>
                </a:cxn>
                <a:cxn ang="0">
                  <a:pos x="15" y="332"/>
                </a:cxn>
                <a:cxn ang="0">
                  <a:pos x="35" y="361"/>
                </a:cxn>
                <a:cxn ang="0">
                  <a:pos x="64" y="381"/>
                </a:cxn>
                <a:cxn ang="0">
                  <a:pos x="74" y="420"/>
                </a:cxn>
                <a:cxn ang="0">
                  <a:pos x="113" y="439"/>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2432" name="Freeform 88"/>
            <p:cNvSpPr/>
            <p:nvPr/>
          </p:nvSpPr>
          <p:spPr>
            <a:xfrm>
              <a:off x="2661" y="722"/>
              <a:ext cx="83" cy="420"/>
            </a:xfrm>
            <a:custGeom>
              <a:avLst/>
              <a:gdLst>
                <a:gd name="txL" fmla="*/ 0 w 83"/>
                <a:gd name="txT" fmla="*/ 0 h 420"/>
                <a:gd name="txR" fmla="*/ 83 w 83"/>
                <a:gd name="txB" fmla="*/ 420 h 420"/>
              </a:gdLst>
              <a:ahLst/>
              <a:cxnLst>
                <a:cxn ang="0">
                  <a:pos x="34" y="0"/>
                </a:cxn>
                <a:cxn ang="0">
                  <a:pos x="63" y="127"/>
                </a:cxn>
                <a:cxn ang="0">
                  <a:pos x="24" y="313"/>
                </a:cxn>
                <a:cxn ang="0">
                  <a:pos x="34" y="362"/>
                </a:cxn>
                <a:cxn ang="0">
                  <a:pos x="73" y="401"/>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2433" name="Freeform 89"/>
            <p:cNvSpPr/>
            <p:nvPr/>
          </p:nvSpPr>
          <p:spPr>
            <a:xfrm>
              <a:off x="2743" y="655"/>
              <a:ext cx="113" cy="429"/>
            </a:xfrm>
            <a:custGeom>
              <a:avLst/>
              <a:gdLst>
                <a:gd name="txL" fmla="*/ 0 w 113"/>
                <a:gd name="txT" fmla="*/ 0 h 429"/>
                <a:gd name="txR" fmla="*/ 113 w 113"/>
                <a:gd name="txB" fmla="*/ 429 h 429"/>
              </a:gdLst>
              <a:ahLst/>
              <a:cxnLst>
                <a:cxn ang="0">
                  <a:pos x="0" y="9"/>
                </a:cxn>
                <a:cxn ang="0">
                  <a:pos x="39" y="48"/>
                </a:cxn>
                <a:cxn ang="0">
                  <a:pos x="69" y="67"/>
                </a:cxn>
                <a:cxn ang="0">
                  <a:pos x="49" y="175"/>
                </a:cxn>
                <a:cxn ang="0">
                  <a:pos x="39" y="204"/>
                </a:cxn>
                <a:cxn ang="0">
                  <a:pos x="108" y="351"/>
                </a:cxn>
                <a:cxn ang="0">
                  <a:pos x="98" y="380"/>
                </a:cxn>
                <a:cxn ang="0">
                  <a:pos x="49" y="429"/>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2434" name="Freeform 90"/>
            <p:cNvSpPr/>
            <p:nvPr/>
          </p:nvSpPr>
          <p:spPr>
            <a:xfrm>
              <a:off x="2616" y="556"/>
              <a:ext cx="394" cy="401"/>
            </a:xfrm>
            <a:custGeom>
              <a:avLst/>
              <a:gdLst>
                <a:gd name="txL" fmla="*/ 0 w 394"/>
                <a:gd name="txT" fmla="*/ 0 h 401"/>
                <a:gd name="txR" fmla="*/ 394 w 394"/>
                <a:gd name="txB" fmla="*/ 401 h 401"/>
              </a:gdLst>
              <a:ahLst/>
              <a:cxnLst>
                <a:cxn ang="0">
                  <a:pos x="0" y="10"/>
                </a:cxn>
                <a:cxn ang="0">
                  <a:pos x="157" y="0"/>
                </a:cxn>
                <a:cxn ang="0">
                  <a:pos x="196" y="10"/>
                </a:cxn>
                <a:cxn ang="0">
                  <a:pos x="235" y="98"/>
                </a:cxn>
                <a:cxn ang="0">
                  <a:pos x="196" y="137"/>
                </a:cxn>
                <a:cxn ang="0">
                  <a:pos x="176" y="166"/>
                </a:cxn>
                <a:cxn ang="0">
                  <a:pos x="254" y="186"/>
                </a:cxn>
                <a:cxn ang="0">
                  <a:pos x="313" y="166"/>
                </a:cxn>
                <a:cxn ang="0">
                  <a:pos x="381" y="176"/>
                </a:cxn>
                <a:cxn ang="0">
                  <a:pos x="391" y="225"/>
                </a:cxn>
                <a:cxn ang="0">
                  <a:pos x="362" y="362"/>
                </a:cxn>
                <a:cxn ang="0">
                  <a:pos x="352" y="401"/>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grpSp>
      <p:sp>
        <p:nvSpPr>
          <p:cNvPr id="12319" name="AutoShape 91"/>
          <p:cNvSpPr/>
          <p:nvPr/>
        </p:nvSpPr>
        <p:spPr>
          <a:xfrm>
            <a:off x="4552950" y="590550"/>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20" name="AutoShape 92"/>
          <p:cNvSpPr/>
          <p:nvPr/>
        </p:nvSpPr>
        <p:spPr>
          <a:xfrm>
            <a:off x="3938588" y="606425"/>
            <a:ext cx="220662"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21" name="Freeform 93" descr="Stationery"/>
          <p:cNvSpPr/>
          <p:nvPr/>
        </p:nvSpPr>
        <p:spPr>
          <a:xfrm rot="678700">
            <a:off x="342900" y="396875"/>
            <a:ext cx="2182813" cy="2028825"/>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2322" name="Freeform 94"/>
          <p:cNvSpPr/>
          <p:nvPr/>
        </p:nvSpPr>
        <p:spPr>
          <a:xfrm>
            <a:off x="730250" y="815975"/>
            <a:ext cx="1244600" cy="1155700"/>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sz="4800"/>
          </a:p>
        </p:txBody>
      </p:sp>
      <p:sp>
        <p:nvSpPr>
          <p:cNvPr id="12323" name="Freeform 95"/>
          <p:cNvSpPr/>
          <p:nvPr/>
        </p:nvSpPr>
        <p:spPr>
          <a:xfrm>
            <a:off x="844550" y="928688"/>
            <a:ext cx="374650" cy="742950"/>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sz="4800"/>
          </a:p>
        </p:txBody>
      </p:sp>
      <p:sp>
        <p:nvSpPr>
          <p:cNvPr id="12324" name="Freeform 96"/>
          <p:cNvSpPr/>
          <p:nvPr/>
        </p:nvSpPr>
        <p:spPr>
          <a:xfrm>
            <a:off x="1087438" y="912813"/>
            <a:ext cx="712787" cy="695325"/>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sz="4800"/>
          </a:p>
        </p:txBody>
      </p:sp>
      <p:sp>
        <p:nvSpPr>
          <p:cNvPr id="12325" name="Freeform 97"/>
          <p:cNvSpPr/>
          <p:nvPr/>
        </p:nvSpPr>
        <p:spPr>
          <a:xfrm>
            <a:off x="1174750" y="1082675"/>
            <a:ext cx="153988" cy="78740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sz="4800"/>
          </a:p>
        </p:txBody>
      </p:sp>
      <p:sp>
        <p:nvSpPr>
          <p:cNvPr id="12326" name="Freeform 98"/>
          <p:cNvSpPr/>
          <p:nvPr/>
        </p:nvSpPr>
        <p:spPr>
          <a:xfrm rot="3920436">
            <a:off x="1109663" y="1198563"/>
            <a:ext cx="763587" cy="319087"/>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sz="4800"/>
          </a:p>
        </p:txBody>
      </p:sp>
      <p:sp>
        <p:nvSpPr>
          <p:cNvPr id="12327" name="AutoShape 99"/>
          <p:cNvSpPr/>
          <p:nvPr/>
        </p:nvSpPr>
        <p:spPr>
          <a:xfrm>
            <a:off x="1557338" y="574675"/>
            <a:ext cx="220662" cy="280988"/>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28" name="Oval 100"/>
          <p:cNvSpPr/>
          <p:nvPr/>
        </p:nvSpPr>
        <p:spPr>
          <a:xfrm>
            <a:off x="1057275" y="12382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29" name="Oval 101"/>
          <p:cNvSpPr/>
          <p:nvPr/>
        </p:nvSpPr>
        <p:spPr>
          <a:xfrm>
            <a:off x="1357313" y="11493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30" name="Oval 102"/>
          <p:cNvSpPr/>
          <p:nvPr/>
        </p:nvSpPr>
        <p:spPr>
          <a:xfrm>
            <a:off x="1430338" y="1312863"/>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31" name="Oval 103"/>
          <p:cNvSpPr/>
          <p:nvPr/>
        </p:nvSpPr>
        <p:spPr>
          <a:xfrm>
            <a:off x="1254125" y="1406525"/>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32" name="Oval 104"/>
          <p:cNvSpPr/>
          <p:nvPr/>
        </p:nvSpPr>
        <p:spPr>
          <a:xfrm>
            <a:off x="996950" y="1595438"/>
            <a:ext cx="173038" cy="173037"/>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2333" name="Group 105"/>
          <p:cNvGrpSpPr/>
          <p:nvPr/>
        </p:nvGrpSpPr>
        <p:grpSpPr>
          <a:xfrm>
            <a:off x="6991350" y="1047750"/>
            <a:ext cx="862013" cy="769938"/>
            <a:chOff x="4956" y="2183"/>
            <a:chExt cx="543" cy="485"/>
          </a:xfrm>
        </p:grpSpPr>
        <p:sp>
          <p:nvSpPr>
            <p:cNvPr id="12419" name="Freeform 106"/>
            <p:cNvSpPr/>
            <p:nvPr/>
          </p:nvSpPr>
          <p:spPr>
            <a:xfrm>
              <a:off x="4956" y="2220"/>
              <a:ext cx="170" cy="289"/>
            </a:xfrm>
            <a:custGeom>
              <a:avLst/>
              <a:gdLst>
                <a:gd name="txL" fmla="*/ 0 w 208"/>
                <a:gd name="txT" fmla="*/ 0 h 412"/>
                <a:gd name="txR" fmla="*/ 208 w 208"/>
                <a:gd name="txB" fmla="*/ 412 h 412"/>
              </a:gdLst>
              <a:ahLst/>
              <a:cxnLst>
                <a:cxn ang="0">
                  <a:pos x="47" y="0"/>
                </a:cxn>
                <a:cxn ang="0">
                  <a:pos x="7" y="8"/>
                </a:cxn>
                <a:cxn ang="0">
                  <a:pos x="7" y="18"/>
                </a:cxn>
                <a:cxn ang="0">
                  <a:pos x="29" y="21"/>
                </a:cxn>
                <a:cxn ang="0">
                  <a:pos x="37" y="25"/>
                </a:cxn>
                <a:cxn ang="0">
                  <a:pos x="47" y="26"/>
                </a:cxn>
                <a:cxn ang="0">
                  <a:pos x="58" y="36"/>
                </a:cxn>
                <a:cxn ang="0">
                  <a:pos x="40" y="45"/>
                </a:cxn>
                <a:cxn ang="0">
                  <a:pos x="19" y="48"/>
                </a:cxn>
                <a:cxn ang="0">
                  <a:pos x="25" y="63"/>
                </a:cxn>
                <a:cxn ang="0">
                  <a:pos x="33" y="68"/>
                </a:cxn>
                <a:cxn ang="0">
                  <a:pos x="52" y="67"/>
                </a:cxn>
                <a:cxn ang="0">
                  <a:pos x="76" y="6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4800"/>
            </a:p>
          </p:txBody>
        </p:sp>
        <p:sp>
          <p:nvSpPr>
            <p:cNvPr id="12420" name="Freeform 107"/>
            <p:cNvSpPr/>
            <p:nvPr/>
          </p:nvSpPr>
          <p:spPr>
            <a:xfrm>
              <a:off x="5148" y="2203"/>
              <a:ext cx="322" cy="271"/>
            </a:xfrm>
            <a:custGeom>
              <a:avLst/>
              <a:gdLst>
                <a:gd name="txL" fmla="*/ 0 w 451"/>
                <a:gd name="txT" fmla="*/ 0 h 441"/>
                <a:gd name="txR" fmla="*/ 451 w 451"/>
                <a:gd name="txB" fmla="*/ 441 h 441"/>
              </a:gdLst>
              <a:ahLst/>
              <a:cxnLst>
                <a:cxn ang="0">
                  <a:pos x="71" y="39"/>
                </a:cxn>
                <a:cxn ang="0">
                  <a:pos x="84" y="20"/>
                </a:cxn>
                <a:cxn ang="0">
                  <a:pos x="77" y="16"/>
                </a:cxn>
                <a:cxn ang="0">
                  <a:pos x="64" y="19"/>
                </a:cxn>
                <a:cxn ang="0">
                  <a:pos x="59" y="19"/>
                </a:cxn>
                <a:cxn ang="0">
                  <a:pos x="53" y="20"/>
                </a:cxn>
                <a:cxn ang="0">
                  <a:pos x="40" y="18"/>
                </a:cxn>
                <a:cxn ang="0">
                  <a:pos x="42" y="11"/>
                </a:cxn>
                <a:cxn ang="0">
                  <a:pos x="51" y="6"/>
                </a:cxn>
                <a:cxn ang="0">
                  <a:pos x="36" y="1"/>
                </a:cxn>
                <a:cxn ang="0">
                  <a:pos x="29" y="1"/>
                </a:cxn>
                <a:cxn ang="0">
                  <a:pos x="17" y="4"/>
                </a:cxn>
                <a:cxn ang="0">
                  <a:pos x="0" y="7"/>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4800"/>
            </a:p>
          </p:txBody>
        </p:sp>
        <p:sp>
          <p:nvSpPr>
            <p:cNvPr id="12421" name="Freeform 108"/>
            <p:cNvSpPr/>
            <p:nvPr/>
          </p:nvSpPr>
          <p:spPr>
            <a:xfrm>
              <a:off x="5158" y="2354"/>
              <a:ext cx="70" cy="306"/>
            </a:xfrm>
            <a:custGeom>
              <a:avLst/>
              <a:gdLst>
                <a:gd name="txL" fmla="*/ 0 w 236"/>
                <a:gd name="txT" fmla="*/ 0 h 478"/>
                <a:gd name="txR" fmla="*/ 236 w 236"/>
                <a:gd name="txB" fmla="*/ 478 h 478"/>
              </a:gdLst>
              <a:ahLst/>
              <a:cxnLst>
                <a:cxn ang="0">
                  <a:pos x="0" y="0"/>
                </a:cxn>
                <a:cxn ang="0">
                  <a:pos x="0" y="6"/>
                </a:cxn>
                <a:cxn ang="0">
                  <a:pos x="0" y="13"/>
                </a:cxn>
                <a:cxn ang="0">
                  <a:pos x="0" y="15"/>
                </a:cxn>
                <a:cxn ang="0">
                  <a:pos x="0" y="18"/>
                </a:cxn>
                <a:cxn ang="0">
                  <a:pos x="0" y="19"/>
                </a:cxn>
                <a:cxn ang="0">
                  <a:pos x="0" y="26"/>
                </a:cxn>
                <a:cxn ang="0">
                  <a:pos x="0" y="33"/>
                </a:cxn>
                <a:cxn ang="0">
                  <a:pos x="0" y="35"/>
                </a:cxn>
                <a:cxn ang="0">
                  <a:pos x="0" y="45"/>
                </a:cxn>
                <a:cxn ang="0">
                  <a:pos x="0" y="49"/>
                </a:cxn>
                <a:cxn ang="0">
                  <a:pos x="0" y="51"/>
                </a:cxn>
                <a:cxn ang="0">
                  <a:pos x="1" y="48"/>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4800"/>
            </a:p>
          </p:txBody>
        </p:sp>
        <p:sp>
          <p:nvSpPr>
            <p:cNvPr id="12422" name="Freeform 109"/>
            <p:cNvSpPr/>
            <p:nvPr/>
          </p:nvSpPr>
          <p:spPr>
            <a:xfrm rot="3920436">
              <a:off x="5163" y="2347"/>
              <a:ext cx="298" cy="144"/>
            </a:xfrm>
            <a:custGeom>
              <a:avLst/>
              <a:gdLst>
                <a:gd name="txL" fmla="*/ 0 w 451"/>
                <a:gd name="txT" fmla="*/ 0 h 441"/>
                <a:gd name="txR" fmla="*/ 451 w 451"/>
                <a:gd name="txB" fmla="*/ 441 h 441"/>
              </a:gdLst>
              <a:ahLst/>
              <a:cxnLst>
                <a:cxn ang="0">
                  <a:pos x="48" y="2"/>
                </a:cxn>
                <a:cxn ang="0">
                  <a:pos x="57" y="1"/>
                </a:cxn>
                <a:cxn ang="0">
                  <a:pos x="52" y="1"/>
                </a:cxn>
                <a:cxn ang="0">
                  <a:pos x="44" y="1"/>
                </a:cxn>
                <a:cxn ang="0">
                  <a:pos x="40" y="1"/>
                </a:cxn>
                <a:cxn ang="0">
                  <a:pos x="36" y="1"/>
                </a:cxn>
                <a:cxn ang="0">
                  <a:pos x="27" y="1"/>
                </a:cxn>
                <a:cxn ang="0">
                  <a:pos x="29" y="1"/>
                </a:cxn>
                <a:cxn ang="0">
                  <a:pos x="34" y="0"/>
                </a:cxn>
                <a:cxn ang="0">
                  <a:pos x="24" y="0"/>
                </a:cxn>
                <a:cxn ang="0">
                  <a:pos x="20" y="0"/>
                </a:cxn>
                <a:cxn ang="0">
                  <a:pos x="11" y="0"/>
                </a:cxn>
                <a:cxn ang="0">
                  <a:pos x="0" y="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4800"/>
            </a:p>
          </p:txBody>
        </p:sp>
        <p:sp>
          <p:nvSpPr>
            <p:cNvPr id="12423" name="Oval 110"/>
            <p:cNvSpPr/>
            <p:nvPr/>
          </p:nvSpPr>
          <p:spPr>
            <a:xfrm>
              <a:off x="5074" y="2363"/>
              <a:ext cx="39" cy="34"/>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24" name="Oval 111"/>
            <p:cNvSpPr/>
            <p:nvPr/>
          </p:nvSpPr>
          <p:spPr>
            <a:xfrm>
              <a:off x="5320" y="2305"/>
              <a:ext cx="39" cy="33"/>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25" name="Oval 112"/>
            <p:cNvSpPr/>
            <p:nvPr/>
          </p:nvSpPr>
          <p:spPr>
            <a:xfrm>
              <a:off x="5302" y="2407"/>
              <a:ext cx="39" cy="33"/>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26" name="Oval 113"/>
            <p:cNvSpPr/>
            <p:nvPr/>
          </p:nvSpPr>
          <p:spPr>
            <a:xfrm>
              <a:off x="5205" y="2473"/>
              <a:ext cx="39" cy="34"/>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27" name="Freeform 114"/>
            <p:cNvSpPr/>
            <p:nvPr/>
          </p:nvSpPr>
          <p:spPr>
            <a:xfrm>
              <a:off x="5002" y="2207"/>
              <a:ext cx="109" cy="309"/>
            </a:xfrm>
            <a:custGeom>
              <a:avLst/>
              <a:gdLst>
                <a:gd name="txL" fmla="*/ 0 w 134"/>
                <a:gd name="txT" fmla="*/ 0 h 439"/>
                <a:gd name="txR" fmla="*/ 134 w 134"/>
                <a:gd name="txB" fmla="*/ 439 h 439"/>
              </a:gdLst>
              <a:ahLst/>
              <a:cxnLst>
                <a:cxn ang="0">
                  <a:pos x="41" y="0"/>
                </a:cxn>
                <a:cxn ang="0">
                  <a:pos x="6" y="12"/>
                </a:cxn>
                <a:cxn ang="0">
                  <a:pos x="2" y="17"/>
                </a:cxn>
                <a:cxn ang="0">
                  <a:pos x="33" y="25"/>
                </a:cxn>
                <a:cxn ang="0">
                  <a:pos x="37" y="53"/>
                </a:cxn>
                <a:cxn ang="0">
                  <a:pos x="27" y="54"/>
                </a:cxn>
                <a:cxn ang="0">
                  <a:pos x="6" y="58"/>
                </a:cxn>
                <a:cxn ang="0">
                  <a:pos x="12" y="63"/>
                </a:cxn>
                <a:cxn ang="0">
                  <a:pos x="23" y="66"/>
                </a:cxn>
                <a:cxn ang="0">
                  <a:pos x="27" y="72"/>
                </a:cxn>
                <a:cxn ang="0">
                  <a:pos x="41" y="76"/>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4800"/>
            </a:p>
          </p:txBody>
        </p:sp>
        <p:sp>
          <p:nvSpPr>
            <p:cNvPr id="12428" name="Freeform 115"/>
            <p:cNvSpPr/>
            <p:nvPr/>
          </p:nvSpPr>
          <p:spPr>
            <a:xfrm>
              <a:off x="5184" y="2373"/>
              <a:ext cx="68" cy="295"/>
            </a:xfrm>
            <a:custGeom>
              <a:avLst/>
              <a:gdLst>
                <a:gd name="txL" fmla="*/ 0 w 83"/>
                <a:gd name="txT" fmla="*/ 0 h 420"/>
                <a:gd name="txR" fmla="*/ 83 w 83"/>
                <a:gd name="txB" fmla="*/ 420 h 420"/>
              </a:gdLst>
              <a:ahLst/>
              <a:cxnLst>
                <a:cxn ang="0">
                  <a:pos x="13" y="0"/>
                </a:cxn>
                <a:cxn ang="0">
                  <a:pos x="24" y="22"/>
                </a:cxn>
                <a:cxn ang="0">
                  <a:pos x="9" y="54"/>
                </a:cxn>
                <a:cxn ang="0">
                  <a:pos x="13" y="62"/>
                </a:cxn>
                <a:cxn ang="0">
                  <a:pos x="27" y="69"/>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4800"/>
            </a:p>
          </p:txBody>
        </p:sp>
        <p:sp>
          <p:nvSpPr>
            <p:cNvPr id="12429" name="Freeform 116"/>
            <p:cNvSpPr/>
            <p:nvPr/>
          </p:nvSpPr>
          <p:spPr>
            <a:xfrm>
              <a:off x="5261" y="2297"/>
              <a:ext cx="92" cy="301"/>
            </a:xfrm>
            <a:custGeom>
              <a:avLst/>
              <a:gdLst>
                <a:gd name="txL" fmla="*/ 0 w 113"/>
                <a:gd name="txT" fmla="*/ 0 h 429"/>
                <a:gd name="txR" fmla="*/ 113 w 113"/>
                <a:gd name="txB" fmla="*/ 429 h 429"/>
              </a:gdLst>
              <a:ahLst/>
              <a:cxnLst>
                <a:cxn ang="0">
                  <a:pos x="0" y="1"/>
                </a:cxn>
                <a:cxn ang="0">
                  <a:pos x="14" y="8"/>
                </a:cxn>
                <a:cxn ang="0">
                  <a:pos x="24" y="11"/>
                </a:cxn>
                <a:cxn ang="0">
                  <a:pos x="18" y="29"/>
                </a:cxn>
                <a:cxn ang="0">
                  <a:pos x="14" y="34"/>
                </a:cxn>
                <a:cxn ang="0">
                  <a:pos x="39" y="60"/>
                </a:cxn>
                <a:cxn ang="0">
                  <a:pos x="35" y="65"/>
                </a:cxn>
                <a:cxn ang="0">
                  <a:pos x="18" y="73"/>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4800"/>
            </a:p>
          </p:txBody>
        </p:sp>
        <p:sp>
          <p:nvSpPr>
            <p:cNvPr id="12430" name="Freeform 117"/>
            <p:cNvSpPr/>
            <p:nvPr/>
          </p:nvSpPr>
          <p:spPr>
            <a:xfrm>
              <a:off x="5178" y="2183"/>
              <a:ext cx="321" cy="282"/>
            </a:xfrm>
            <a:custGeom>
              <a:avLst/>
              <a:gdLst>
                <a:gd name="txL" fmla="*/ 0 w 394"/>
                <a:gd name="txT" fmla="*/ 0 h 401"/>
                <a:gd name="txR" fmla="*/ 394 w 394"/>
                <a:gd name="txB" fmla="*/ 401 h 401"/>
              </a:gdLst>
              <a:ahLst/>
              <a:cxnLst>
                <a:cxn ang="0">
                  <a:pos x="0" y="2"/>
                </a:cxn>
                <a:cxn ang="0">
                  <a:pos x="56" y="0"/>
                </a:cxn>
                <a:cxn ang="0">
                  <a:pos x="70" y="2"/>
                </a:cxn>
                <a:cxn ang="0">
                  <a:pos x="84" y="17"/>
                </a:cxn>
                <a:cxn ang="0">
                  <a:pos x="70" y="24"/>
                </a:cxn>
                <a:cxn ang="0">
                  <a:pos x="63" y="29"/>
                </a:cxn>
                <a:cxn ang="0">
                  <a:pos x="91" y="32"/>
                </a:cxn>
                <a:cxn ang="0">
                  <a:pos x="112" y="29"/>
                </a:cxn>
                <a:cxn ang="0">
                  <a:pos x="137" y="30"/>
                </a:cxn>
                <a:cxn ang="0">
                  <a:pos x="141" y="39"/>
                </a:cxn>
                <a:cxn ang="0">
                  <a:pos x="130" y="63"/>
                </a:cxn>
                <a:cxn ang="0">
                  <a:pos x="127" y="69"/>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4800"/>
            </a:p>
          </p:txBody>
        </p:sp>
      </p:grpSp>
      <p:sp>
        <p:nvSpPr>
          <p:cNvPr id="12334" name="Freeform 118" descr="Stationery"/>
          <p:cNvSpPr/>
          <p:nvPr/>
        </p:nvSpPr>
        <p:spPr>
          <a:xfrm rot="678700">
            <a:off x="347663" y="3851275"/>
            <a:ext cx="2151062"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2335" name="AutoShape 119"/>
          <p:cNvSpPr/>
          <p:nvPr/>
        </p:nvSpPr>
        <p:spPr>
          <a:xfrm>
            <a:off x="2124075" y="4722813"/>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36" name="AutoShape 120"/>
          <p:cNvSpPr/>
          <p:nvPr/>
        </p:nvSpPr>
        <p:spPr>
          <a:xfrm>
            <a:off x="463550" y="473392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2337" name="Group 121"/>
          <p:cNvGrpSpPr/>
          <p:nvPr/>
        </p:nvGrpSpPr>
        <p:grpSpPr>
          <a:xfrm>
            <a:off x="615950" y="4178300"/>
            <a:ext cx="1574800" cy="1381125"/>
            <a:chOff x="3824" y="2716"/>
            <a:chExt cx="1137" cy="968"/>
          </a:xfrm>
        </p:grpSpPr>
        <p:sp>
          <p:nvSpPr>
            <p:cNvPr id="12415" name="Oval 122"/>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16" name="Oval 123"/>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17" name="Oval 124"/>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18" name="Oval 125"/>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338" name="Group 126"/>
          <p:cNvGrpSpPr/>
          <p:nvPr/>
        </p:nvGrpSpPr>
        <p:grpSpPr>
          <a:xfrm>
            <a:off x="1352550" y="4830763"/>
            <a:ext cx="115888" cy="306387"/>
            <a:chOff x="2167" y="3128"/>
            <a:chExt cx="86" cy="290"/>
          </a:xfrm>
        </p:grpSpPr>
        <p:grpSp>
          <p:nvGrpSpPr>
            <p:cNvPr id="12407" name="Group 127"/>
            <p:cNvGrpSpPr/>
            <p:nvPr/>
          </p:nvGrpSpPr>
          <p:grpSpPr>
            <a:xfrm>
              <a:off x="2167" y="3128"/>
              <a:ext cx="60" cy="290"/>
              <a:chOff x="2167" y="3082"/>
              <a:chExt cx="60" cy="336"/>
            </a:xfrm>
          </p:grpSpPr>
          <p:sp>
            <p:nvSpPr>
              <p:cNvPr id="12412" name="Oval 128"/>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13" name="Oval 129"/>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14" name="Oval 130"/>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408" name="Group 131"/>
            <p:cNvGrpSpPr/>
            <p:nvPr/>
          </p:nvGrpSpPr>
          <p:grpSpPr>
            <a:xfrm flipH="1">
              <a:off x="2193" y="3128"/>
              <a:ext cx="60" cy="290"/>
              <a:chOff x="2167" y="3082"/>
              <a:chExt cx="60" cy="336"/>
            </a:xfrm>
          </p:grpSpPr>
          <p:sp>
            <p:nvSpPr>
              <p:cNvPr id="12409" name="Oval 132"/>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10" name="Oval 133"/>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11" name="Oval 134"/>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2339" name="Group 135"/>
          <p:cNvGrpSpPr/>
          <p:nvPr/>
        </p:nvGrpSpPr>
        <p:grpSpPr>
          <a:xfrm>
            <a:off x="1328738" y="4427538"/>
            <a:ext cx="120650" cy="282575"/>
            <a:chOff x="2167" y="3128"/>
            <a:chExt cx="86" cy="290"/>
          </a:xfrm>
        </p:grpSpPr>
        <p:grpSp>
          <p:nvGrpSpPr>
            <p:cNvPr id="12399" name="Group 136"/>
            <p:cNvGrpSpPr/>
            <p:nvPr/>
          </p:nvGrpSpPr>
          <p:grpSpPr>
            <a:xfrm>
              <a:off x="2167" y="3128"/>
              <a:ext cx="60" cy="290"/>
              <a:chOff x="2167" y="3082"/>
              <a:chExt cx="60" cy="336"/>
            </a:xfrm>
          </p:grpSpPr>
          <p:sp>
            <p:nvSpPr>
              <p:cNvPr id="12404" name="Oval 137"/>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05" name="Oval 138"/>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06" name="Oval 139"/>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400" name="Group 140"/>
            <p:cNvGrpSpPr/>
            <p:nvPr/>
          </p:nvGrpSpPr>
          <p:grpSpPr>
            <a:xfrm flipH="1">
              <a:off x="2193" y="3128"/>
              <a:ext cx="60" cy="290"/>
              <a:chOff x="2167" y="3082"/>
              <a:chExt cx="60" cy="336"/>
            </a:xfrm>
          </p:grpSpPr>
          <p:sp>
            <p:nvSpPr>
              <p:cNvPr id="12401" name="Oval 141"/>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02" name="Oval 142"/>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403" name="Oval 143"/>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2340" name="Group 144"/>
          <p:cNvGrpSpPr/>
          <p:nvPr/>
        </p:nvGrpSpPr>
        <p:grpSpPr>
          <a:xfrm>
            <a:off x="1327150" y="5216525"/>
            <a:ext cx="133350" cy="285750"/>
            <a:chOff x="2167" y="3128"/>
            <a:chExt cx="86" cy="290"/>
          </a:xfrm>
        </p:grpSpPr>
        <p:grpSp>
          <p:nvGrpSpPr>
            <p:cNvPr id="12391" name="Group 145"/>
            <p:cNvGrpSpPr/>
            <p:nvPr/>
          </p:nvGrpSpPr>
          <p:grpSpPr>
            <a:xfrm>
              <a:off x="2167" y="3128"/>
              <a:ext cx="60" cy="290"/>
              <a:chOff x="2167" y="3082"/>
              <a:chExt cx="60" cy="336"/>
            </a:xfrm>
          </p:grpSpPr>
          <p:sp>
            <p:nvSpPr>
              <p:cNvPr id="12396" name="Oval 146"/>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97" name="Oval 147"/>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98" name="Oval 148"/>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392" name="Group 149"/>
            <p:cNvGrpSpPr/>
            <p:nvPr/>
          </p:nvGrpSpPr>
          <p:grpSpPr>
            <a:xfrm flipH="1">
              <a:off x="2193" y="3128"/>
              <a:ext cx="60" cy="290"/>
              <a:chOff x="2167" y="3082"/>
              <a:chExt cx="60" cy="336"/>
            </a:xfrm>
          </p:grpSpPr>
          <p:sp>
            <p:nvSpPr>
              <p:cNvPr id="12393" name="Oval 150"/>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94" name="Oval 151"/>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95" name="Oval 152"/>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2341" name="Group 153"/>
          <p:cNvGrpSpPr/>
          <p:nvPr/>
        </p:nvGrpSpPr>
        <p:grpSpPr>
          <a:xfrm>
            <a:off x="1339850" y="4062413"/>
            <a:ext cx="120650" cy="250825"/>
            <a:chOff x="2167" y="3128"/>
            <a:chExt cx="86" cy="290"/>
          </a:xfrm>
        </p:grpSpPr>
        <p:grpSp>
          <p:nvGrpSpPr>
            <p:cNvPr id="12383" name="Group 154"/>
            <p:cNvGrpSpPr/>
            <p:nvPr/>
          </p:nvGrpSpPr>
          <p:grpSpPr>
            <a:xfrm>
              <a:off x="2167" y="3128"/>
              <a:ext cx="60" cy="290"/>
              <a:chOff x="2167" y="3082"/>
              <a:chExt cx="60" cy="336"/>
            </a:xfrm>
          </p:grpSpPr>
          <p:sp>
            <p:nvSpPr>
              <p:cNvPr id="12388" name="Oval 155"/>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89" name="Oval 156"/>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90" name="Oval 157"/>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384" name="Group 158"/>
            <p:cNvGrpSpPr/>
            <p:nvPr/>
          </p:nvGrpSpPr>
          <p:grpSpPr>
            <a:xfrm flipH="1">
              <a:off x="2193" y="3128"/>
              <a:ext cx="60" cy="290"/>
              <a:chOff x="2167" y="3082"/>
              <a:chExt cx="60" cy="336"/>
            </a:xfrm>
          </p:grpSpPr>
          <p:sp>
            <p:nvSpPr>
              <p:cNvPr id="12385" name="Oval 159"/>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86" name="Oval 160"/>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87" name="Oval 161"/>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sp>
        <p:nvSpPr>
          <p:cNvPr id="12342" name="Freeform 162" descr="Stationery"/>
          <p:cNvSpPr/>
          <p:nvPr/>
        </p:nvSpPr>
        <p:spPr>
          <a:xfrm rot="678700">
            <a:off x="2805113" y="3870325"/>
            <a:ext cx="2495550"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grpSp>
        <p:nvGrpSpPr>
          <p:cNvPr id="12343" name="Group 163"/>
          <p:cNvGrpSpPr/>
          <p:nvPr/>
        </p:nvGrpSpPr>
        <p:grpSpPr>
          <a:xfrm>
            <a:off x="2925763" y="4164013"/>
            <a:ext cx="2187575" cy="1381125"/>
            <a:chOff x="1913" y="2681"/>
            <a:chExt cx="1293" cy="870"/>
          </a:xfrm>
        </p:grpSpPr>
        <p:sp>
          <p:nvSpPr>
            <p:cNvPr id="12376" name="AutoShape 164"/>
            <p:cNvSpPr/>
            <p:nvPr/>
          </p:nvSpPr>
          <p:spPr>
            <a:xfrm>
              <a:off x="3044" y="3024"/>
              <a:ext cx="162" cy="176"/>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77" name="AutoShape 165"/>
            <p:cNvSpPr/>
            <p:nvPr/>
          </p:nvSpPr>
          <p:spPr>
            <a:xfrm>
              <a:off x="1913" y="3031"/>
              <a:ext cx="162" cy="176"/>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2378" name="Group 166"/>
            <p:cNvGrpSpPr/>
            <p:nvPr/>
          </p:nvGrpSpPr>
          <p:grpSpPr>
            <a:xfrm>
              <a:off x="2009" y="2681"/>
              <a:ext cx="1113" cy="870"/>
              <a:chOff x="3824" y="2716"/>
              <a:chExt cx="1137" cy="968"/>
            </a:xfrm>
          </p:grpSpPr>
          <p:sp>
            <p:nvSpPr>
              <p:cNvPr id="12379" name="Oval 167"/>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80" name="Oval 168"/>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81" name="Oval 169"/>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82" name="Oval 170"/>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2344" name="Group 171"/>
          <p:cNvGrpSpPr/>
          <p:nvPr/>
        </p:nvGrpSpPr>
        <p:grpSpPr>
          <a:xfrm>
            <a:off x="4702175" y="4773613"/>
            <a:ext cx="80963" cy="306387"/>
            <a:chOff x="2167" y="3082"/>
            <a:chExt cx="60" cy="336"/>
          </a:xfrm>
        </p:grpSpPr>
        <p:sp>
          <p:nvSpPr>
            <p:cNvPr id="12373" name="Oval 172"/>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74" name="Oval 173"/>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75" name="Oval 174"/>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345" name="Group 175"/>
          <p:cNvGrpSpPr/>
          <p:nvPr/>
        </p:nvGrpSpPr>
        <p:grpSpPr>
          <a:xfrm>
            <a:off x="3305175" y="4529138"/>
            <a:ext cx="66675" cy="282575"/>
            <a:chOff x="2693" y="2780"/>
            <a:chExt cx="42" cy="178"/>
          </a:xfrm>
        </p:grpSpPr>
        <p:sp>
          <p:nvSpPr>
            <p:cNvPr id="12370" name="Oval 176"/>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71" name="Oval 177"/>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72" name="Oval 178"/>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346" name="Group 179"/>
          <p:cNvGrpSpPr/>
          <p:nvPr/>
        </p:nvGrpSpPr>
        <p:grpSpPr>
          <a:xfrm>
            <a:off x="4708525" y="5022850"/>
            <a:ext cx="93663" cy="285750"/>
            <a:chOff x="2479" y="3277"/>
            <a:chExt cx="59" cy="180"/>
          </a:xfrm>
        </p:grpSpPr>
        <p:sp>
          <p:nvSpPr>
            <p:cNvPr id="12367" name="Oval 180"/>
            <p:cNvSpPr/>
            <p:nvPr/>
          </p:nvSpPr>
          <p:spPr>
            <a:xfrm>
              <a:off x="2491" y="3348"/>
              <a:ext cx="47"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68" name="Oval 181"/>
            <p:cNvSpPr/>
            <p:nvPr/>
          </p:nvSpPr>
          <p:spPr>
            <a:xfrm rot="-770803">
              <a:off x="2482" y="3277"/>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69" name="Oval 182"/>
            <p:cNvSpPr/>
            <p:nvPr/>
          </p:nvSpPr>
          <p:spPr>
            <a:xfrm rot="770803" flipV="1">
              <a:off x="2479" y="3366"/>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347" name="Group 183"/>
          <p:cNvGrpSpPr/>
          <p:nvPr/>
        </p:nvGrpSpPr>
        <p:grpSpPr>
          <a:xfrm flipH="1">
            <a:off x="3267075" y="5022850"/>
            <a:ext cx="93663" cy="285750"/>
            <a:chOff x="2167" y="3082"/>
            <a:chExt cx="60" cy="336"/>
          </a:xfrm>
        </p:grpSpPr>
        <p:sp>
          <p:nvSpPr>
            <p:cNvPr id="12364" name="Oval 184"/>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65" name="Oval 185"/>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66" name="Oval 186"/>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348" name="Group 187"/>
          <p:cNvGrpSpPr/>
          <p:nvPr/>
        </p:nvGrpSpPr>
        <p:grpSpPr>
          <a:xfrm>
            <a:off x="4756150" y="4368800"/>
            <a:ext cx="84138" cy="250825"/>
            <a:chOff x="2167" y="3082"/>
            <a:chExt cx="60" cy="336"/>
          </a:xfrm>
        </p:grpSpPr>
        <p:sp>
          <p:nvSpPr>
            <p:cNvPr id="12361" name="Oval 188"/>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62" name="Oval 189"/>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63" name="Oval 190"/>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349" name="Group 191"/>
          <p:cNvGrpSpPr/>
          <p:nvPr/>
        </p:nvGrpSpPr>
        <p:grpSpPr>
          <a:xfrm flipH="1">
            <a:off x="3189288" y="4387850"/>
            <a:ext cx="84137" cy="250825"/>
            <a:chOff x="2167" y="3082"/>
            <a:chExt cx="60" cy="336"/>
          </a:xfrm>
        </p:grpSpPr>
        <p:sp>
          <p:nvSpPr>
            <p:cNvPr id="12358" name="Oval 192"/>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59" name="Oval 193"/>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60" name="Oval 194"/>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350" name="Group 195"/>
          <p:cNvGrpSpPr/>
          <p:nvPr/>
        </p:nvGrpSpPr>
        <p:grpSpPr>
          <a:xfrm flipH="1">
            <a:off x="4659313" y="4503738"/>
            <a:ext cx="66675" cy="282575"/>
            <a:chOff x="2693" y="2780"/>
            <a:chExt cx="42" cy="178"/>
          </a:xfrm>
        </p:grpSpPr>
        <p:sp>
          <p:nvSpPr>
            <p:cNvPr id="12355" name="Oval 196"/>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56" name="Oval 197"/>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57" name="Oval 198"/>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2351" name="Group 199"/>
          <p:cNvGrpSpPr/>
          <p:nvPr/>
        </p:nvGrpSpPr>
        <p:grpSpPr>
          <a:xfrm>
            <a:off x="3305175" y="4773613"/>
            <a:ext cx="84138" cy="306387"/>
            <a:chOff x="2730" y="3034"/>
            <a:chExt cx="53" cy="193"/>
          </a:xfrm>
        </p:grpSpPr>
        <p:sp>
          <p:nvSpPr>
            <p:cNvPr id="12352" name="Oval 200"/>
            <p:cNvSpPr/>
            <p:nvPr/>
          </p:nvSpPr>
          <p:spPr>
            <a:xfrm flipH="1">
              <a:off x="2730" y="3110"/>
              <a:ext cx="41" cy="2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53" name="Oval 201"/>
            <p:cNvSpPr/>
            <p:nvPr/>
          </p:nvSpPr>
          <p:spPr>
            <a:xfrm rot="770803" flipH="1">
              <a:off x="2760" y="3034"/>
              <a:ext cx="20" cy="97"/>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2354" name="Oval 202"/>
            <p:cNvSpPr/>
            <p:nvPr/>
          </p:nvSpPr>
          <p:spPr>
            <a:xfrm rot="-770803" flipH="1" flipV="1">
              <a:off x="2763" y="3130"/>
              <a:ext cx="20" cy="97"/>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p:nvPr/>
        </p:nvSpPr>
        <p:spPr>
          <a:xfrm>
            <a:off x="117475" y="2584450"/>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Tế bào mẹ</a:t>
            </a:r>
          </a:p>
        </p:txBody>
      </p:sp>
      <p:sp>
        <p:nvSpPr>
          <p:cNvPr id="13315" name="Text Box 3"/>
          <p:cNvSpPr txBox="1"/>
          <p:nvPr/>
        </p:nvSpPr>
        <p:spPr>
          <a:xfrm>
            <a:off x="3151188" y="2584450"/>
            <a:ext cx="2879056"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trung gian</a:t>
            </a:r>
          </a:p>
        </p:txBody>
      </p:sp>
      <p:sp>
        <p:nvSpPr>
          <p:cNvPr id="13316" name="Text Box 4"/>
          <p:cNvSpPr txBox="1"/>
          <p:nvPr/>
        </p:nvSpPr>
        <p:spPr>
          <a:xfrm>
            <a:off x="6261100" y="2584450"/>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đầu</a:t>
            </a:r>
          </a:p>
        </p:txBody>
      </p:sp>
      <p:sp>
        <p:nvSpPr>
          <p:cNvPr id="13317" name="Text Box 5"/>
          <p:cNvSpPr txBox="1"/>
          <p:nvPr/>
        </p:nvSpPr>
        <p:spPr>
          <a:xfrm>
            <a:off x="117475" y="6067425"/>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giữa</a:t>
            </a:r>
          </a:p>
        </p:txBody>
      </p:sp>
      <p:sp>
        <p:nvSpPr>
          <p:cNvPr id="13318" name="Text Box 6"/>
          <p:cNvSpPr txBox="1"/>
          <p:nvPr/>
        </p:nvSpPr>
        <p:spPr>
          <a:xfrm>
            <a:off x="2767013" y="6067425"/>
            <a:ext cx="2611437"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sau</a:t>
            </a:r>
          </a:p>
        </p:txBody>
      </p:sp>
      <p:sp>
        <p:nvSpPr>
          <p:cNvPr id="13319" name="Text Box 7">
            <a:hlinkClick r:id="" action="ppaction://noaction"/>
          </p:cNvPr>
          <p:cNvSpPr txBox="1"/>
          <p:nvPr/>
        </p:nvSpPr>
        <p:spPr>
          <a:xfrm>
            <a:off x="5108829" y="5359555"/>
            <a:ext cx="2348698" cy="107721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VnArial Narrow" panose="020B7200000000000000" pitchFamily="34" charset="0"/>
              </a:rPr>
              <a:t> </a:t>
            </a:r>
            <a:r>
              <a:rPr lang="en-US" altLang="en-US" sz="2800" b="1" dirty="0">
                <a:solidFill>
                  <a:srgbClr val="000099"/>
                </a:solidFill>
                <a:latin typeface="Times New Roman" panose="02020603050405020304" pitchFamily="18" charset="0"/>
              </a:rPr>
              <a:t>Hai tế bào con</a:t>
            </a:r>
            <a:endParaRPr lang="en-US" altLang="en-US" b="1" dirty="0">
              <a:solidFill>
                <a:srgbClr val="000099"/>
              </a:solidFill>
              <a:latin typeface=".VnArial Narrow" panose="020B7200000000000000" pitchFamily="34" charset="0"/>
            </a:endParaRPr>
          </a:p>
        </p:txBody>
      </p:sp>
      <p:grpSp>
        <p:nvGrpSpPr>
          <p:cNvPr id="13320" name="Group 8"/>
          <p:cNvGrpSpPr/>
          <p:nvPr/>
        </p:nvGrpSpPr>
        <p:grpSpPr>
          <a:xfrm>
            <a:off x="5340350" y="3430588"/>
            <a:ext cx="2035175" cy="1892300"/>
            <a:chOff x="216" y="250"/>
            <a:chExt cx="1375" cy="1278"/>
          </a:xfrm>
        </p:grpSpPr>
        <p:sp>
          <p:nvSpPr>
            <p:cNvPr id="13470" name="Freeform 9" descr="Stationery"/>
            <p:cNvSpPr/>
            <p:nvPr/>
          </p:nvSpPr>
          <p:spPr>
            <a:xfrm rot="678700">
              <a:off x="216" y="250"/>
              <a:ext cx="1375" cy="1278"/>
            </a:xfrm>
            <a:custGeom>
              <a:avLst/>
              <a:gdLst>
                <a:gd name="txL" fmla="*/ 0 w 1205"/>
                <a:gd name="txT" fmla="*/ 0 h 1107"/>
                <a:gd name="txR" fmla="*/ 1205 w 1205"/>
                <a:gd name="txB" fmla="*/ 1107 h 1107"/>
              </a:gdLst>
              <a:ahLst/>
              <a:cxnLst>
                <a:cxn ang="0">
                  <a:pos x="1285" y="32"/>
                </a:cxn>
                <a:cxn ang="0">
                  <a:pos x="542" y="130"/>
                </a:cxn>
                <a:cxn ang="0">
                  <a:pos x="76" y="722"/>
                </a:cxn>
                <a:cxn ang="0">
                  <a:pos x="76" y="1313"/>
                </a:cxn>
                <a:cxn ang="0">
                  <a:pos x="169" y="1804"/>
                </a:cxn>
                <a:cxn ang="0">
                  <a:pos x="674" y="2139"/>
                </a:cxn>
                <a:cxn ang="0">
                  <a:pos x="1362" y="2232"/>
                </a:cxn>
                <a:cxn ang="0">
                  <a:pos x="2029" y="1901"/>
                </a:cxn>
                <a:cxn ang="0">
                  <a:pos x="2306" y="1215"/>
                </a:cxn>
                <a:cxn ang="0">
                  <a:pos x="2179" y="568"/>
                </a:cxn>
                <a:cxn ang="0">
                  <a:pos x="1935" y="230"/>
                </a:cxn>
                <a:cxn ang="0">
                  <a:pos x="1470" y="32"/>
                </a:cxn>
                <a:cxn ang="0">
                  <a:pos x="1285" y="32"/>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3471" name="Freeform 10"/>
            <p:cNvSpPr/>
            <p:nvPr/>
          </p:nvSpPr>
          <p:spPr>
            <a:xfrm>
              <a:off x="460" y="514"/>
              <a:ext cx="784" cy="728"/>
            </a:xfrm>
            <a:custGeom>
              <a:avLst/>
              <a:gdLst>
                <a:gd name="txL" fmla="*/ 0 w 1205"/>
                <a:gd name="txT" fmla="*/ 0 h 1107"/>
                <a:gd name="txR" fmla="*/ 1205 w 1205"/>
                <a:gd name="txB" fmla="*/ 1107 h 1107"/>
              </a:gdLst>
              <a:ahLst/>
              <a:cxnLst>
                <a:cxn ang="0">
                  <a:pos x="77" y="2"/>
                </a:cxn>
                <a:cxn ang="0">
                  <a:pos x="33" y="8"/>
                </a:cxn>
                <a:cxn ang="0">
                  <a:pos x="5" y="43"/>
                </a:cxn>
                <a:cxn ang="0">
                  <a:pos x="5" y="79"/>
                </a:cxn>
                <a:cxn ang="0">
                  <a:pos x="10" y="109"/>
                </a:cxn>
                <a:cxn ang="0">
                  <a:pos x="40" y="128"/>
                </a:cxn>
                <a:cxn ang="0">
                  <a:pos x="83" y="134"/>
                </a:cxn>
                <a:cxn ang="0">
                  <a:pos x="122" y="114"/>
                </a:cxn>
                <a:cxn ang="0">
                  <a:pos x="139" y="72"/>
                </a:cxn>
                <a:cxn ang="0">
                  <a:pos x="131" y="34"/>
                </a:cxn>
                <a:cxn ang="0">
                  <a:pos x="117" y="14"/>
                </a:cxn>
                <a:cxn ang="0">
                  <a:pos x="88" y="2"/>
                </a:cxn>
                <a:cxn ang="0">
                  <a:pos x="77" y="2"/>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sz="4800"/>
            </a:p>
          </p:txBody>
        </p:sp>
        <p:sp>
          <p:nvSpPr>
            <p:cNvPr id="13472" name="Freeform 11"/>
            <p:cNvSpPr/>
            <p:nvPr/>
          </p:nvSpPr>
          <p:spPr>
            <a:xfrm>
              <a:off x="532" y="585"/>
              <a:ext cx="236" cy="468"/>
            </a:xfrm>
            <a:custGeom>
              <a:avLst/>
              <a:gdLst>
                <a:gd name="txL" fmla="*/ 0 w 208"/>
                <a:gd name="txT" fmla="*/ 0 h 412"/>
                <a:gd name="txR" fmla="*/ 208 w 208"/>
                <a:gd name="txB" fmla="*/ 412 h 412"/>
              </a:gdLst>
              <a:ahLst/>
              <a:cxnLst>
                <a:cxn ang="0">
                  <a:pos x="246" y="0"/>
                </a:cxn>
                <a:cxn ang="0">
                  <a:pos x="40" y="94"/>
                </a:cxn>
                <a:cxn ang="0">
                  <a:pos x="40" y="203"/>
                </a:cxn>
                <a:cxn ang="0">
                  <a:pos x="151" y="240"/>
                </a:cxn>
                <a:cxn ang="0">
                  <a:pos x="187" y="278"/>
                </a:cxn>
                <a:cxn ang="0">
                  <a:pos x="246" y="294"/>
                </a:cxn>
                <a:cxn ang="0">
                  <a:pos x="297" y="406"/>
                </a:cxn>
                <a:cxn ang="0">
                  <a:pos x="207" y="500"/>
                </a:cxn>
                <a:cxn ang="0">
                  <a:pos x="96" y="535"/>
                </a:cxn>
                <a:cxn ang="0">
                  <a:pos x="134" y="701"/>
                </a:cxn>
                <a:cxn ang="0">
                  <a:pos x="170" y="759"/>
                </a:cxn>
                <a:cxn ang="0">
                  <a:pos x="268" y="739"/>
                </a:cxn>
                <a:cxn ang="0">
                  <a:pos x="391" y="73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sz="4800"/>
            </a:p>
          </p:txBody>
        </p:sp>
        <p:sp>
          <p:nvSpPr>
            <p:cNvPr id="13473" name="Freeform 12"/>
            <p:cNvSpPr/>
            <p:nvPr/>
          </p:nvSpPr>
          <p:spPr>
            <a:xfrm>
              <a:off x="685" y="575"/>
              <a:ext cx="449" cy="438"/>
            </a:xfrm>
            <a:custGeom>
              <a:avLst/>
              <a:gdLst>
                <a:gd name="txL" fmla="*/ 0 w 451"/>
                <a:gd name="txT" fmla="*/ 0 h 441"/>
                <a:gd name="txR" fmla="*/ 451 w 451"/>
                <a:gd name="txB" fmla="*/ 441 h 441"/>
              </a:gdLst>
              <a:ahLst/>
              <a:cxnLst>
                <a:cxn ang="0">
                  <a:pos x="368" y="426"/>
                </a:cxn>
                <a:cxn ang="0">
                  <a:pos x="441" y="219"/>
                </a:cxn>
                <a:cxn ang="0">
                  <a:pos x="403" y="178"/>
                </a:cxn>
                <a:cxn ang="0">
                  <a:pos x="336" y="208"/>
                </a:cxn>
                <a:cxn ang="0">
                  <a:pos x="310" y="208"/>
                </a:cxn>
                <a:cxn ang="0">
                  <a:pos x="276" y="219"/>
                </a:cxn>
                <a:cxn ang="0">
                  <a:pos x="211" y="200"/>
                </a:cxn>
                <a:cxn ang="0">
                  <a:pos x="224" y="123"/>
                </a:cxn>
                <a:cxn ang="0">
                  <a:pos x="265" y="68"/>
                </a:cxn>
                <a:cxn ang="0">
                  <a:pos x="189" y="13"/>
                </a:cxn>
                <a:cxn ang="0">
                  <a:pos x="153" y="5"/>
                </a:cxn>
                <a:cxn ang="0">
                  <a:pos x="89" y="36"/>
                </a:cxn>
                <a:cxn ang="0">
                  <a:pos x="0" y="8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sz="4800"/>
            </a:p>
          </p:txBody>
        </p:sp>
        <p:sp>
          <p:nvSpPr>
            <p:cNvPr id="13474" name="Freeform 13"/>
            <p:cNvSpPr/>
            <p:nvPr/>
          </p:nvSpPr>
          <p:spPr>
            <a:xfrm>
              <a:off x="740" y="682"/>
              <a:ext cx="97" cy="496"/>
            </a:xfrm>
            <a:custGeom>
              <a:avLst/>
              <a:gdLst>
                <a:gd name="txL" fmla="*/ 0 w 236"/>
                <a:gd name="txT" fmla="*/ 0 h 478"/>
                <a:gd name="txR" fmla="*/ 236 w 236"/>
                <a:gd name="txB" fmla="*/ 478 h 478"/>
              </a:gdLst>
              <a:ahLst/>
              <a:cxnLst>
                <a:cxn ang="0">
                  <a:pos x="2" y="0"/>
                </a:cxn>
                <a:cxn ang="0">
                  <a:pos x="0" y="66"/>
                </a:cxn>
                <a:cxn ang="0">
                  <a:pos x="0" y="147"/>
                </a:cxn>
                <a:cxn ang="0">
                  <a:pos x="1" y="173"/>
                </a:cxn>
                <a:cxn ang="0">
                  <a:pos x="1" y="201"/>
                </a:cxn>
                <a:cxn ang="0">
                  <a:pos x="2" y="214"/>
                </a:cxn>
                <a:cxn ang="0">
                  <a:pos x="2" y="294"/>
                </a:cxn>
                <a:cxn ang="0">
                  <a:pos x="2" y="361"/>
                </a:cxn>
                <a:cxn ang="0">
                  <a:pos x="1" y="388"/>
                </a:cxn>
                <a:cxn ang="0">
                  <a:pos x="1" y="507"/>
                </a:cxn>
                <a:cxn ang="0">
                  <a:pos x="1" y="548"/>
                </a:cxn>
                <a:cxn ang="0">
                  <a:pos x="2" y="575"/>
                </a:cxn>
                <a:cxn ang="0">
                  <a:pos x="3" y="534"/>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sz="4800"/>
            </a:p>
          </p:txBody>
        </p:sp>
        <p:sp>
          <p:nvSpPr>
            <p:cNvPr id="13475" name="Freeform 14"/>
            <p:cNvSpPr/>
            <p:nvPr/>
          </p:nvSpPr>
          <p:spPr>
            <a:xfrm rot="3920436">
              <a:off x="699" y="755"/>
              <a:ext cx="481" cy="201"/>
            </a:xfrm>
            <a:custGeom>
              <a:avLst/>
              <a:gdLst>
                <a:gd name="txL" fmla="*/ 0 w 451"/>
                <a:gd name="txT" fmla="*/ 0 h 441"/>
                <a:gd name="txR" fmla="*/ 451 w 451"/>
                <a:gd name="txB" fmla="*/ 441 h 441"/>
              </a:gdLst>
              <a:ahLst/>
              <a:cxnLst>
                <a:cxn ang="0">
                  <a:pos x="523" y="9"/>
                </a:cxn>
                <a:cxn ang="0">
                  <a:pos x="622" y="5"/>
                </a:cxn>
                <a:cxn ang="0">
                  <a:pos x="568" y="4"/>
                </a:cxn>
                <a:cxn ang="0">
                  <a:pos x="476" y="4"/>
                </a:cxn>
                <a:cxn ang="0">
                  <a:pos x="434" y="4"/>
                </a:cxn>
                <a:cxn ang="0">
                  <a:pos x="388" y="5"/>
                </a:cxn>
                <a:cxn ang="0">
                  <a:pos x="296" y="4"/>
                </a:cxn>
                <a:cxn ang="0">
                  <a:pos x="315" y="2"/>
                </a:cxn>
                <a:cxn ang="0">
                  <a:pos x="372" y="1"/>
                </a:cxn>
                <a:cxn ang="0">
                  <a:pos x="269" y="0"/>
                </a:cxn>
                <a:cxn ang="0">
                  <a:pos x="219" y="0"/>
                </a:cxn>
                <a:cxn ang="0">
                  <a:pos x="123" y="0"/>
                </a:cxn>
                <a:cxn ang="0">
                  <a:pos x="0" y="2"/>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sz="4800"/>
            </a:p>
          </p:txBody>
        </p:sp>
        <p:sp>
          <p:nvSpPr>
            <p:cNvPr id="13476" name="AutoShape 15"/>
            <p:cNvSpPr/>
            <p:nvPr/>
          </p:nvSpPr>
          <p:spPr>
            <a:xfrm>
              <a:off x="981" y="362"/>
              <a:ext cx="139" cy="177"/>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77" name="Oval 16"/>
            <p:cNvSpPr/>
            <p:nvPr/>
          </p:nvSpPr>
          <p:spPr>
            <a:xfrm>
              <a:off x="666" y="780"/>
              <a:ext cx="54" cy="54"/>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78" name="Oval 17"/>
            <p:cNvSpPr/>
            <p:nvPr/>
          </p:nvSpPr>
          <p:spPr>
            <a:xfrm>
              <a:off x="855" y="724"/>
              <a:ext cx="54" cy="54"/>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79" name="Oval 18"/>
            <p:cNvSpPr/>
            <p:nvPr/>
          </p:nvSpPr>
          <p:spPr>
            <a:xfrm>
              <a:off x="901" y="827"/>
              <a:ext cx="54" cy="54"/>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80" name="Oval 19"/>
            <p:cNvSpPr/>
            <p:nvPr/>
          </p:nvSpPr>
          <p:spPr>
            <a:xfrm>
              <a:off x="790" y="886"/>
              <a:ext cx="54" cy="54"/>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81" name="Oval 20"/>
            <p:cNvSpPr/>
            <p:nvPr/>
          </p:nvSpPr>
          <p:spPr>
            <a:xfrm>
              <a:off x="628" y="1005"/>
              <a:ext cx="109" cy="109"/>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321" name="Group 21"/>
          <p:cNvGrpSpPr/>
          <p:nvPr/>
        </p:nvGrpSpPr>
        <p:grpSpPr>
          <a:xfrm>
            <a:off x="7105650" y="4389438"/>
            <a:ext cx="2035175" cy="1892300"/>
            <a:chOff x="216" y="250"/>
            <a:chExt cx="1375" cy="1278"/>
          </a:xfrm>
        </p:grpSpPr>
        <p:sp>
          <p:nvSpPr>
            <p:cNvPr id="13458" name="Freeform 22" descr="Stationery"/>
            <p:cNvSpPr/>
            <p:nvPr/>
          </p:nvSpPr>
          <p:spPr>
            <a:xfrm rot="678700">
              <a:off x="216" y="250"/>
              <a:ext cx="1375" cy="1278"/>
            </a:xfrm>
            <a:custGeom>
              <a:avLst/>
              <a:gdLst>
                <a:gd name="txL" fmla="*/ 0 w 1205"/>
                <a:gd name="txT" fmla="*/ 0 h 1107"/>
                <a:gd name="txR" fmla="*/ 1205 w 1205"/>
                <a:gd name="txB" fmla="*/ 1107 h 1107"/>
              </a:gdLst>
              <a:ahLst/>
              <a:cxnLst>
                <a:cxn ang="0">
                  <a:pos x="1285" y="32"/>
                </a:cxn>
                <a:cxn ang="0">
                  <a:pos x="542" y="130"/>
                </a:cxn>
                <a:cxn ang="0">
                  <a:pos x="76" y="722"/>
                </a:cxn>
                <a:cxn ang="0">
                  <a:pos x="76" y="1313"/>
                </a:cxn>
                <a:cxn ang="0">
                  <a:pos x="169" y="1804"/>
                </a:cxn>
                <a:cxn ang="0">
                  <a:pos x="674" y="2139"/>
                </a:cxn>
                <a:cxn ang="0">
                  <a:pos x="1362" y="2232"/>
                </a:cxn>
                <a:cxn ang="0">
                  <a:pos x="2029" y="1901"/>
                </a:cxn>
                <a:cxn ang="0">
                  <a:pos x="2306" y="1215"/>
                </a:cxn>
                <a:cxn ang="0">
                  <a:pos x="2179" y="568"/>
                </a:cxn>
                <a:cxn ang="0">
                  <a:pos x="1935" y="230"/>
                </a:cxn>
                <a:cxn ang="0">
                  <a:pos x="1470" y="32"/>
                </a:cxn>
                <a:cxn ang="0">
                  <a:pos x="1285" y="32"/>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3459" name="Freeform 23"/>
            <p:cNvSpPr/>
            <p:nvPr/>
          </p:nvSpPr>
          <p:spPr>
            <a:xfrm>
              <a:off x="460" y="514"/>
              <a:ext cx="784" cy="728"/>
            </a:xfrm>
            <a:custGeom>
              <a:avLst/>
              <a:gdLst>
                <a:gd name="txL" fmla="*/ 0 w 1205"/>
                <a:gd name="txT" fmla="*/ 0 h 1107"/>
                <a:gd name="txR" fmla="*/ 1205 w 1205"/>
                <a:gd name="txB" fmla="*/ 1107 h 1107"/>
              </a:gdLst>
              <a:ahLst/>
              <a:cxnLst>
                <a:cxn ang="0">
                  <a:pos x="77" y="2"/>
                </a:cxn>
                <a:cxn ang="0">
                  <a:pos x="33" y="8"/>
                </a:cxn>
                <a:cxn ang="0">
                  <a:pos x="5" y="43"/>
                </a:cxn>
                <a:cxn ang="0">
                  <a:pos x="5" y="79"/>
                </a:cxn>
                <a:cxn ang="0">
                  <a:pos x="10" y="109"/>
                </a:cxn>
                <a:cxn ang="0">
                  <a:pos x="40" y="128"/>
                </a:cxn>
                <a:cxn ang="0">
                  <a:pos x="83" y="134"/>
                </a:cxn>
                <a:cxn ang="0">
                  <a:pos x="122" y="114"/>
                </a:cxn>
                <a:cxn ang="0">
                  <a:pos x="139" y="72"/>
                </a:cxn>
                <a:cxn ang="0">
                  <a:pos x="131" y="34"/>
                </a:cxn>
                <a:cxn ang="0">
                  <a:pos x="117" y="14"/>
                </a:cxn>
                <a:cxn ang="0">
                  <a:pos x="88" y="2"/>
                </a:cxn>
                <a:cxn ang="0">
                  <a:pos x="77" y="2"/>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sz="4800"/>
            </a:p>
          </p:txBody>
        </p:sp>
        <p:sp>
          <p:nvSpPr>
            <p:cNvPr id="13460" name="Freeform 24"/>
            <p:cNvSpPr/>
            <p:nvPr/>
          </p:nvSpPr>
          <p:spPr>
            <a:xfrm>
              <a:off x="532" y="585"/>
              <a:ext cx="236" cy="468"/>
            </a:xfrm>
            <a:custGeom>
              <a:avLst/>
              <a:gdLst>
                <a:gd name="txL" fmla="*/ 0 w 208"/>
                <a:gd name="txT" fmla="*/ 0 h 412"/>
                <a:gd name="txR" fmla="*/ 208 w 208"/>
                <a:gd name="txB" fmla="*/ 412 h 412"/>
              </a:gdLst>
              <a:ahLst/>
              <a:cxnLst>
                <a:cxn ang="0">
                  <a:pos x="246" y="0"/>
                </a:cxn>
                <a:cxn ang="0">
                  <a:pos x="40" y="94"/>
                </a:cxn>
                <a:cxn ang="0">
                  <a:pos x="40" y="203"/>
                </a:cxn>
                <a:cxn ang="0">
                  <a:pos x="151" y="240"/>
                </a:cxn>
                <a:cxn ang="0">
                  <a:pos x="187" y="278"/>
                </a:cxn>
                <a:cxn ang="0">
                  <a:pos x="246" y="294"/>
                </a:cxn>
                <a:cxn ang="0">
                  <a:pos x="297" y="406"/>
                </a:cxn>
                <a:cxn ang="0">
                  <a:pos x="207" y="500"/>
                </a:cxn>
                <a:cxn ang="0">
                  <a:pos x="96" y="535"/>
                </a:cxn>
                <a:cxn ang="0">
                  <a:pos x="134" y="701"/>
                </a:cxn>
                <a:cxn ang="0">
                  <a:pos x="170" y="759"/>
                </a:cxn>
                <a:cxn ang="0">
                  <a:pos x="268" y="739"/>
                </a:cxn>
                <a:cxn ang="0">
                  <a:pos x="391" y="73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sz="4800"/>
            </a:p>
          </p:txBody>
        </p:sp>
        <p:sp>
          <p:nvSpPr>
            <p:cNvPr id="13461" name="Freeform 25"/>
            <p:cNvSpPr/>
            <p:nvPr/>
          </p:nvSpPr>
          <p:spPr>
            <a:xfrm>
              <a:off x="685" y="575"/>
              <a:ext cx="449" cy="438"/>
            </a:xfrm>
            <a:custGeom>
              <a:avLst/>
              <a:gdLst>
                <a:gd name="txL" fmla="*/ 0 w 451"/>
                <a:gd name="txT" fmla="*/ 0 h 441"/>
                <a:gd name="txR" fmla="*/ 451 w 451"/>
                <a:gd name="txB" fmla="*/ 441 h 441"/>
              </a:gdLst>
              <a:ahLst/>
              <a:cxnLst>
                <a:cxn ang="0">
                  <a:pos x="368" y="426"/>
                </a:cxn>
                <a:cxn ang="0">
                  <a:pos x="441" y="219"/>
                </a:cxn>
                <a:cxn ang="0">
                  <a:pos x="403" y="178"/>
                </a:cxn>
                <a:cxn ang="0">
                  <a:pos x="336" y="208"/>
                </a:cxn>
                <a:cxn ang="0">
                  <a:pos x="310" y="208"/>
                </a:cxn>
                <a:cxn ang="0">
                  <a:pos x="276" y="219"/>
                </a:cxn>
                <a:cxn ang="0">
                  <a:pos x="211" y="200"/>
                </a:cxn>
                <a:cxn ang="0">
                  <a:pos x="224" y="123"/>
                </a:cxn>
                <a:cxn ang="0">
                  <a:pos x="265" y="68"/>
                </a:cxn>
                <a:cxn ang="0">
                  <a:pos x="189" y="13"/>
                </a:cxn>
                <a:cxn ang="0">
                  <a:pos x="153" y="5"/>
                </a:cxn>
                <a:cxn ang="0">
                  <a:pos x="89" y="36"/>
                </a:cxn>
                <a:cxn ang="0">
                  <a:pos x="0" y="8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sz="4800"/>
            </a:p>
          </p:txBody>
        </p:sp>
        <p:sp>
          <p:nvSpPr>
            <p:cNvPr id="13462" name="Freeform 26"/>
            <p:cNvSpPr/>
            <p:nvPr/>
          </p:nvSpPr>
          <p:spPr>
            <a:xfrm>
              <a:off x="740" y="682"/>
              <a:ext cx="97" cy="496"/>
            </a:xfrm>
            <a:custGeom>
              <a:avLst/>
              <a:gdLst>
                <a:gd name="txL" fmla="*/ 0 w 236"/>
                <a:gd name="txT" fmla="*/ 0 h 478"/>
                <a:gd name="txR" fmla="*/ 236 w 236"/>
                <a:gd name="txB" fmla="*/ 478 h 478"/>
              </a:gdLst>
              <a:ahLst/>
              <a:cxnLst>
                <a:cxn ang="0">
                  <a:pos x="2" y="0"/>
                </a:cxn>
                <a:cxn ang="0">
                  <a:pos x="0" y="66"/>
                </a:cxn>
                <a:cxn ang="0">
                  <a:pos x="0" y="147"/>
                </a:cxn>
                <a:cxn ang="0">
                  <a:pos x="1" y="173"/>
                </a:cxn>
                <a:cxn ang="0">
                  <a:pos x="1" y="201"/>
                </a:cxn>
                <a:cxn ang="0">
                  <a:pos x="2" y="214"/>
                </a:cxn>
                <a:cxn ang="0">
                  <a:pos x="2" y="294"/>
                </a:cxn>
                <a:cxn ang="0">
                  <a:pos x="2" y="361"/>
                </a:cxn>
                <a:cxn ang="0">
                  <a:pos x="1" y="388"/>
                </a:cxn>
                <a:cxn ang="0">
                  <a:pos x="1" y="507"/>
                </a:cxn>
                <a:cxn ang="0">
                  <a:pos x="1" y="548"/>
                </a:cxn>
                <a:cxn ang="0">
                  <a:pos x="2" y="575"/>
                </a:cxn>
                <a:cxn ang="0">
                  <a:pos x="3" y="534"/>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sz="4800"/>
            </a:p>
          </p:txBody>
        </p:sp>
        <p:sp>
          <p:nvSpPr>
            <p:cNvPr id="13463" name="Freeform 27"/>
            <p:cNvSpPr/>
            <p:nvPr/>
          </p:nvSpPr>
          <p:spPr>
            <a:xfrm rot="3920436">
              <a:off x="699" y="755"/>
              <a:ext cx="481" cy="201"/>
            </a:xfrm>
            <a:custGeom>
              <a:avLst/>
              <a:gdLst>
                <a:gd name="txL" fmla="*/ 0 w 451"/>
                <a:gd name="txT" fmla="*/ 0 h 441"/>
                <a:gd name="txR" fmla="*/ 451 w 451"/>
                <a:gd name="txB" fmla="*/ 441 h 441"/>
              </a:gdLst>
              <a:ahLst/>
              <a:cxnLst>
                <a:cxn ang="0">
                  <a:pos x="523" y="9"/>
                </a:cxn>
                <a:cxn ang="0">
                  <a:pos x="622" y="5"/>
                </a:cxn>
                <a:cxn ang="0">
                  <a:pos x="568" y="4"/>
                </a:cxn>
                <a:cxn ang="0">
                  <a:pos x="476" y="4"/>
                </a:cxn>
                <a:cxn ang="0">
                  <a:pos x="434" y="4"/>
                </a:cxn>
                <a:cxn ang="0">
                  <a:pos x="388" y="5"/>
                </a:cxn>
                <a:cxn ang="0">
                  <a:pos x="296" y="4"/>
                </a:cxn>
                <a:cxn ang="0">
                  <a:pos x="315" y="2"/>
                </a:cxn>
                <a:cxn ang="0">
                  <a:pos x="372" y="1"/>
                </a:cxn>
                <a:cxn ang="0">
                  <a:pos x="269" y="0"/>
                </a:cxn>
                <a:cxn ang="0">
                  <a:pos x="219" y="0"/>
                </a:cxn>
                <a:cxn ang="0">
                  <a:pos x="123" y="0"/>
                </a:cxn>
                <a:cxn ang="0">
                  <a:pos x="0" y="2"/>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sz="4800"/>
            </a:p>
          </p:txBody>
        </p:sp>
        <p:sp>
          <p:nvSpPr>
            <p:cNvPr id="13464" name="AutoShape 28"/>
            <p:cNvSpPr/>
            <p:nvPr/>
          </p:nvSpPr>
          <p:spPr>
            <a:xfrm>
              <a:off x="981" y="362"/>
              <a:ext cx="139" cy="177"/>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65" name="Oval 29"/>
            <p:cNvSpPr/>
            <p:nvPr/>
          </p:nvSpPr>
          <p:spPr>
            <a:xfrm>
              <a:off x="666" y="780"/>
              <a:ext cx="54" cy="54"/>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66" name="Oval 30"/>
            <p:cNvSpPr/>
            <p:nvPr/>
          </p:nvSpPr>
          <p:spPr>
            <a:xfrm>
              <a:off x="855" y="724"/>
              <a:ext cx="54" cy="54"/>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67" name="Oval 31"/>
            <p:cNvSpPr/>
            <p:nvPr/>
          </p:nvSpPr>
          <p:spPr>
            <a:xfrm>
              <a:off x="901" y="827"/>
              <a:ext cx="54" cy="54"/>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68" name="Oval 32"/>
            <p:cNvSpPr/>
            <p:nvPr/>
          </p:nvSpPr>
          <p:spPr>
            <a:xfrm>
              <a:off x="790" y="886"/>
              <a:ext cx="54" cy="54"/>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69" name="Oval 33"/>
            <p:cNvSpPr/>
            <p:nvPr/>
          </p:nvSpPr>
          <p:spPr>
            <a:xfrm>
              <a:off x="628" y="1005"/>
              <a:ext cx="109" cy="109"/>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sp>
        <p:nvSpPr>
          <p:cNvPr id="13322" name="Freeform 34" descr="Stationery"/>
          <p:cNvSpPr/>
          <p:nvPr/>
        </p:nvSpPr>
        <p:spPr>
          <a:xfrm rot="678700">
            <a:off x="6415088" y="414338"/>
            <a:ext cx="2151062" cy="1998662"/>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3323" name="AutoShape 35"/>
          <p:cNvSpPr/>
          <p:nvPr/>
        </p:nvSpPr>
        <p:spPr>
          <a:xfrm>
            <a:off x="8191500" y="128587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24" name="AutoShape 36"/>
          <p:cNvSpPr/>
          <p:nvPr/>
        </p:nvSpPr>
        <p:spPr>
          <a:xfrm>
            <a:off x="6530975" y="1296988"/>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3325" name="Group 37"/>
          <p:cNvGrpSpPr/>
          <p:nvPr/>
        </p:nvGrpSpPr>
        <p:grpSpPr>
          <a:xfrm>
            <a:off x="6683375" y="741363"/>
            <a:ext cx="1574800" cy="1381125"/>
            <a:chOff x="3824" y="2716"/>
            <a:chExt cx="1137" cy="968"/>
          </a:xfrm>
        </p:grpSpPr>
        <p:sp>
          <p:nvSpPr>
            <p:cNvPr id="13454" name="Oval 38"/>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55" name="Oval 39"/>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56" name="Oval 40"/>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57" name="Oval 41"/>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sp>
        <p:nvSpPr>
          <p:cNvPr id="13326" name="Freeform 42" descr="Stationery"/>
          <p:cNvSpPr/>
          <p:nvPr/>
        </p:nvSpPr>
        <p:spPr>
          <a:xfrm rot="678700">
            <a:off x="3355975" y="415925"/>
            <a:ext cx="2151063"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3327" name="Freeform 43"/>
          <p:cNvSpPr/>
          <p:nvPr/>
        </p:nvSpPr>
        <p:spPr>
          <a:xfrm>
            <a:off x="3738563" y="836613"/>
            <a:ext cx="1219200" cy="1131887"/>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sz="4800"/>
          </a:p>
        </p:txBody>
      </p:sp>
      <p:sp>
        <p:nvSpPr>
          <p:cNvPr id="13328" name="Freeform 44"/>
          <p:cNvSpPr/>
          <p:nvPr/>
        </p:nvSpPr>
        <p:spPr>
          <a:xfrm>
            <a:off x="3836988" y="949325"/>
            <a:ext cx="366712" cy="727075"/>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3329" name="Freeform 45"/>
          <p:cNvSpPr/>
          <p:nvPr/>
        </p:nvSpPr>
        <p:spPr>
          <a:xfrm>
            <a:off x="4095750" y="933450"/>
            <a:ext cx="696913" cy="6794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3330" name="Freeform 46"/>
          <p:cNvSpPr/>
          <p:nvPr/>
        </p:nvSpPr>
        <p:spPr>
          <a:xfrm>
            <a:off x="4183063" y="1103313"/>
            <a:ext cx="150812" cy="76835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3331" name="Freeform 47"/>
          <p:cNvSpPr/>
          <p:nvPr/>
        </p:nvSpPr>
        <p:spPr>
          <a:xfrm rot="3920436">
            <a:off x="4121150" y="1219200"/>
            <a:ext cx="746125" cy="3111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3332" name="Oval 48"/>
          <p:cNvSpPr/>
          <p:nvPr/>
        </p:nvSpPr>
        <p:spPr>
          <a:xfrm>
            <a:off x="4065588" y="1258888"/>
            <a:ext cx="84137"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33" name="Oval 49"/>
          <p:cNvSpPr/>
          <p:nvPr/>
        </p:nvSpPr>
        <p:spPr>
          <a:xfrm>
            <a:off x="4381500" y="1169988"/>
            <a:ext cx="84138"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34" name="Oval 50"/>
          <p:cNvSpPr/>
          <p:nvPr/>
        </p:nvSpPr>
        <p:spPr>
          <a:xfrm>
            <a:off x="4406900" y="1333500"/>
            <a:ext cx="84138" cy="84138"/>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35" name="Oval 51"/>
          <p:cNvSpPr/>
          <p:nvPr/>
        </p:nvSpPr>
        <p:spPr>
          <a:xfrm>
            <a:off x="4262438" y="1427163"/>
            <a:ext cx="84137" cy="84137"/>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36" name="Oval 52"/>
          <p:cNvSpPr/>
          <p:nvPr/>
        </p:nvSpPr>
        <p:spPr>
          <a:xfrm>
            <a:off x="4005263" y="1616075"/>
            <a:ext cx="171450" cy="171450"/>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3337" name="Group 53"/>
          <p:cNvGrpSpPr/>
          <p:nvPr/>
        </p:nvGrpSpPr>
        <p:grpSpPr>
          <a:xfrm>
            <a:off x="3910013" y="882650"/>
            <a:ext cx="944562" cy="1033463"/>
            <a:chOff x="2474" y="556"/>
            <a:chExt cx="536" cy="586"/>
          </a:xfrm>
        </p:grpSpPr>
        <p:sp>
          <p:nvSpPr>
            <p:cNvPr id="13450" name="Freeform 54"/>
            <p:cNvSpPr/>
            <p:nvPr/>
          </p:nvSpPr>
          <p:spPr>
            <a:xfrm>
              <a:off x="2474" y="576"/>
              <a:ext cx="134" cy="439"/>
            </a:xfrm>
            <a:custGeom>
              <a:avLst/>
              <a:gdLst>
                <a:gd name="txL" fmla="*/ 0 w 134"/>
                <a:gd name="txT" fmla="*/ 0 h 439"/>
                <a:gd name="txR" fmla="*/ 134 w 134"/>
                <a:gd name="txB" fmla="*/ 439 h 439"/>
              </a:gdLst>
              <a:ahLst/>
              <a:cxnLst>
                <a:cxn ang="0">
                  <a:pos x="113" y="0"/>
                </a:cxn>
                <a:cxn ang="0">
                  <a:pos x="15" y="68"/>
                </a:cxn>
                <a:cxn ang="0">
                  <a:pos x="6" y="98"/>
                </a:cxn>
                <a:cxn ang="0">
                  <a:pos x="94" y="146"/>
                </a:cxn>
                <a:cxn ang="0">
                  <a:pos x="103" y="303"/>
                </a:cxn>
                <a:cxn ang="0">
                  <a:pos x="74" y="312"/>
                </a:cxn>
                <a:cxn ang="0">
                  <a:pos x="15" y="332"/>
                </a:cxn>
                <a:cxn ang="0">
                  <a:pos x="35" y="361"/>
                </a:cxn>
                <a:cxn ang="0">
                  <a:pos x="64" y="381"/>
                </a:cxn>
                <a:cxn ang="0">
                  <a:pos x="74" y="420"/>
                </a:cxn>
                <a:cxn ang="0">
                  <a:pos x="113" y="439"/>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sp>
          <p:nvSpPr>
            <p:cNvPr id="13451" name="Freeform 55"/>
            <p:cNvSpPr/>
            <p:nvPr/>
          </p:nvSpPr>
          <p:spPr>
            <a:xfrm>
              <a:off x="2661" y="722"/>
              <a:ext cx="83" cy="420"/>
            </a:xfrm>
            <a:custGeom>
              <a:avLst/>
              <a:gdLst>
                <a:gd name="txL" fmla="*/ 0 w 83"/>
                <a:gd name="txT" fmla="*/ 0 h 420"/>
                <a:gd name="txR" fmla="*/ 83 w 83"/>
                <a:gd name="txB" fmla="*/ 420 h 420"/>
              </a:gdLst>
              <a:ahLst/>
              <a:cxnLst>
                <a:cxn ang="0">
                  <a:pos x="34" y="0"/>
                </a:cxn>
                <a:cxn ang="0">
                  <a:pos x="63" y="127"/>
                </a:cxn>
                <a:cxn ang="0">
                  <a:pos x="24" y="313"/>
                </a:cxn>
                <a:cxn ang="0">
                  <a:pos x="34" y="362"/>
                </a:cxn>
                <a:cxn ang="0">
                  <a:pos x="73" y="401"/>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3452" name="Freeform 56"/>
            <p:cNvSpPr/>
            <p:nvPr/>
          </p:nvSpPr>
          <p:spPr>
            <a:xfrm>
              <a:off x="2743" y="655"/>
              <a:ext cx="113" cy="429"/>
            </a:xfrm>
            <a:custGeom>
              <a:avLst/>
              <a:gdLst>
                <a:gd name="txL" fmla="*/ 0 w 113"/>
                <a:gd name="txT" fmla="*/ 0 h 429"/>
                <a:gd name="txR" fmla="*/ 113 w 113"/>
                <a:gd name="txB" fmla="*/ 429 h 429"/>
              </a:gdLst>
              <a:ahLst/>
              <a:cxnLst>
                <a:cxn ang="0">
                  <a:pos x="0" y="9"/>
                </a:cxn>
                <a:cxn ang="0">
                  <a:pos x="39" y="48"/>
                </a:cxn>
                <a:cxn ang="0">
                  <a:pos x="69" y="67"/>
                </a:cxn>
                <a:cxn ang="0">
                  <a:pos x="49" y="175"/>
                </a:cxn>
                <a:cxn ang="0">
                  <a:pos x="39" y="204"/>
                </a:cxn>
                <a:cxn ang="0">
                  <a:pos x="108" y="351"/>
                </a:cxn>
                <a:cxn ang="0">
                  <a:pos x="98" y="380"/>
                </a:cxn>
                <a:cxn ang="0">
                  <a:pos x="49" y="429"/>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4800"/>
            </a:p>
          </p:txBody>
        </p:sp>
        <p:sp>
          <p:nvSpPr>
            <p:cNvPr id="13453" name="Freeform 57"/>
            <p:cNvSpPr/>
            <p:nvPr/>
          </p:nvSpPr>
          <p:spPr>
            <a:xfrm>
              <a:off x="2616" y="556"/>
              <a:ext cx="394" cy="401"/>
            </a:xfrm>
            <a:custGeom>
              <a:avLst/>
              <a:gdLst>
                <a:gd name="txL" fmla="*/ 0 w 394"/>
                <a:gd name="txT" fmla="*/ 0 h 401"/>
                <a:gd name="txR" fmla="*/ 394 w 394"/>
                <a:gd name="txB" fmla="*/ 401 h 401"/>
              </a:gdLst>
              <a:ahLst/>
              <a:cxnLst>
                <a:cxn ang="0">
                  <a:pos x="0" y="10"/>
                </a:cxn>
                <a:cxn ang="0">
                  <a:pos x="157" y="0"/>
                </a:cxn>
                <a:cxn ang="0">
                  <a:pos x="196" y="10"/>
                </a:cxn>
                <a:cxn ang="0">
                  <a:pos x="235" y="98"/>
                </a:cxn>
                <a:cxn ang="0">
                  <a:pos x="196" y="137"/>
                </a:cxn>
                <a:cxn ang="0">
                  <a:pos x="176" y="166"/>
                </a:cxn>
                <a:cxn ang="0">
                  <a:pos x="254" y="186"/>
                </a:cxn>
                <a:cxn ang="0">
                  <a:pos x="313" y="166"/>
                </a:cxn>
                <a:cxn ang="0">
                  <a:pos x="381" y="176"/>
                </a:cxn>
                <a:cxn ang="0">
                  <a:pos x="391" y="225"/>
                </a:cxn>
                <a:cxn ang="0">
                  <a:pos x="362" y="362"/>
                </a:cxn>
                <a:cxn ang="0">
                  <a:pos x="352" y="401"/>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4800"/>
            </a:p>
          </p:txBody>
        </p:sp>
      </p:grpSp>
      <p:sp>
        <p:nvSpPr>
          <p:cNvPr id="13338" name="AutoShape 58"/>
          <p:cNvSpPr/>
          <p:nvPr/>
        </p:nvSpPr>
        <p:spPr>
          <a:xfrm>
            <a:off x="4552950" y="590550"/>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39" name="AutoShape 59"/>
          <p:cNvSpPr/>
          <p:nvPr/>
        </p:nvSpPr>
        <p:spPr>
          <a:xfrm>
            <a:off x="3938588" y="606425"/>
            <a:ext cx="220662"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40" name="Freeform 60" descr="Stationery"/>
          <p:cNvSpPr/>
          <p:nvPr/>
        </p:nvSpPr>
        <p:spPr>
          <a:xfrm rot="678700">
            <a:off x="342900" y="396875"/>
            <a:ext cx="2182813" cy="2028825"/>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3341" name="Freeform 61"/>
          <p:cNvSpPr/>
          <p:nvPr/>
        </p:nvSpPr>
        <p:spPr>
          <a:xfrm>
            <a:off x="730250" y="815975"/>
            <a:ext cx="1244600" cy="1155700"/>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sz="4800"/>
          </a:p>
        </p:txBody>
      </p:sp>
      <p:sp>
        <p:nvSpPr>
          <p:cNvPr id="13342" name="Freeform 62"/>
          <p:cNvSpPr/>
          <p:nvPr/>
        </p:nvSpPr>
        <p:spPr>
          <a:xfrm>
            <a:off x="844550" y="928688"/>
            <a:ext cx="374650" cy="742950"/>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sz="4800"/>
          </a:p>
        </p:txBody>
      </p:sp>
      <p:sp>
        <p:nvSpPr>
          <p:cNvPr id="13343" name="Freeform 63"/>
          <p:cNvSpPr/>
          <p:nvPr/>
        </p:nvSpPr>
        <p:spPr>
          <a:xfrm>
            <a:off x="1087438" y="912813"/>
            <a:ext cx="712787" cy="695325"/>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sz="4800"/>
          </a:p>
        </p:txBody>
      </p:sp>
      <p:sp>
        <p:nvSpPr>
          <p:cNvPr id="13344" name="Freeform 64"/>
          <p:cNvSpPr/>
          <p:nvPr/>
        </p:nvSpPr>
        <p:spPr>
          <a:xfrm>
            <a:off x="1174750" y="1082675"/>
            <a:ext cx="153988" cy="78740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sz="4800"/>
          </a:p>
        </p:txBody>
      </p:sp>
      <p:sp>
        <p:nvSpPr>
          <p:cNvPr id="13345" name="Freeform 65"/>
          <p:cNvSpPr/>
          <p:nvPr/>
        </p:nvSpPr>
        <p:spPr>
          <a:xfrm rot="3920436">
            <a:off x="1109663" y="1198563"/>
            <a:ext cx="763587" cy="319087"/>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sz="4800"/>
          </a:p>
        </p:txBody>
      </p:sp>
      <p:sp>
        <p:nvSpPr>
          <p:cNvPr id="13346" name="AutoShape 66"/>
          <p:cNvSpPr/>
          <p:nvPr/>
        </p:nvSpPr>
        <p:spPr>
          <a:xfrm>
            <a:off x="1557338" y="574675"/>
            <a:ext cx="220662" cy="280988"/>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47" name="Oval 67"/>
          <p:cNvSpPr/>
          <p:nvPr/>
        </p:nvSpPr>
        <p:spPr>
          <a:xfrm>
            <a:off x="1057275" y="12382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48" name="Oval 68"/>
          <p:cNvSpPr/>
          <p:nvPr/>
        </p:nvSpPr>
        <p:spPr>
          <a:xfrm>
            <a:off x="1357313" y="11493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49" name="Oval 69"/>
          <p:cNvSpPr/>
          <p:nvPr/>
        </p:nvSpPr>
        <p:spPr>
          <a:xfrm>
            <a:off x="1430338" y="1312863"/>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50" name="Oval 70"/>
          <p:cNvSpPr/>
          <p:nvPr/>
        </p:nvSpPr>
        <p:spPr>
          <a:xfrm>
            <a:off x="1254125" y="1406525"/>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51" name="Oval 71"/>
          <p:cNvSpPr/>
          <p:nvPr/>
        </p:nvSpPr>
        <p:spPr>
          <a:xfrm>
            <a:off x="996950" y="1595438"/>
            <a:ext cx="173038" cy="173037"/>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3352" name="Group 72"/>
          <p:cNvGrpSpPr/>
          <p:nvPr/>
        </p:nvGrpSpPr>
        <p:grpSpPr>
          <a:xfrm>
            <a:off x="6991350" y="1047750"/>
            <a:ext cx="862013" cy="769938"/>
            <a:chOff x="4956" y="2183"/>
            <a:chExt cx="543" cy="485"/>
          </a:xfrm>
        </p:grpSpPr>
        <p:sp>
          <p:nvSpPr>
            <p:cNvPr id="13438" name="Freeform 73"/>
            <p:cNvSpPr/>
            <p:nvPr/>
          </p:nvSpPr>
          <p:spPr>
            <a:xfrm>
              <a:off x="4956" y="2220"/>
              <a:ext cx="170" cy="289"/>
            </a:xfrm>
            <a:custGeom>
              <a:avLst/>
              <a:gdLst>
                <a:gd name="txL" fmla="*/ 0 w 208"/>
                <a:gd name="txT" fmla="*/ 0 h 412"/>
                <a:gd name="txR" fmla="*/ 208 w 208"/>
                <a:gd name="txB" fmla="*/ 412 h 412"/>
              </a:gdLst>
              <a:ahLst/>
              <a:cxnLst>
                <a:cxn ang="0">
                  <a:pos x="47" y="0"/>
                </a:cxn>
                <a:cxn ang="0">
                  <a:pos x="7" y="8"/>
                </a:cxn>
                <a:cxn ang="0">
                  <a:pos x="7" y="18"/>
                </a:cxn>
                <a:cxn ang="0">
                  <a:pos x="29" y="21"/>
                </a:cxn>
                <a:cxn ang="0">
                  <a:pos x="37" y="25"/>
                </a:cxn>
                <a:cxn ang="0">
                  <a:pos x="47" y="26"/>
                </a:cxn>
                <a:cxn ang="0">
                  <a:pos x="58" y="36"/>
                </a:cxn>
                <a:cxn ang="0">
                  <a:pos x="40" y="45"/>
                </a:cxn>
                <a:cxn ang="0">
                  <a:pos x="19" y="48"/>
                </a:cxn>
                <a:cxn ang="0">
                  <a:pos x="25" y="63"/>
                </a:cxn>
                <a:cxn ang="0">
                  <a:pos x="33" y="68"/>
                </a:cxn>
                <a:cxn ang="0">
                  <a:pos x="52" y="67"/>
                </a:cxn>
                <a:cxn ang="0">
                  <a:pos x="76" y="6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4800"/>
            </a:p>
          </p:txBody>
        </p:sp>
        <p:sp>
          <p:nvSpPr>
            <p:cNvPr id="13439" name="Freeform 74"/>
            <p:cNvSpPr/>
            <p:nvPr/>
          </p:nvSpPr>
          <p:spPr>
            <a:xfrm>
              <a:off x="5148" y="2203"/>
              <a:ext cx="322" cy="271"/>
            </a:xfrm>
            <a:custGeom>
              <a:avLst/>
              <a:gdLst>
                <a:gd name="txL" fmla="*/ 0 w 451"/>
                <a:gd name="txT" fmla="*/ 0 h 441"/>
                <a:gd name="txR" fmla="*/ 451 w 451"/>
                <a:gd name="txB" fmla="*/ 441 h 441"/>
              </a:gdLst>
              <a:ahLst/>
              <a:cxnLst>
                <a:cxn ang="0">
                  <a:pos x="71" y="39"/>
                </a:cxn>
                <a:cxn ang="0">
                  <a:pos x="84" y="20"/>
                </a:cxn>
                <a:cxn ang="0">
                  <a:pos x="77" y="16"/>
                </a:cxn>
                <a:cxn ang="0">
                  <a:pos x="64" y="19"/>
                </a:cxn>
                <a:cxn ang="0">
                  <a:pos x="59" y="19"/>
                </a:cxn>
                <a:cxn ang="0">
                  <a:pos x="53" y="20"/>
                </a:cxn>
                <a:cxn ang="0">
                  <a:pos x="40" y="18"/>
                </a:cxn>
                <a:cxn ang="0">
                  <a:pos x="42" y="11"/>
                </a:cxn>
                <a:cxn ang="0">
                  <a:pos x="51" y="6"/>
                </a:cxn>
                <a:cxn ang="0">
                  <a:pos x="36" y="1"/>
                </a:cxn>
                <a:cxn ang="0">
                  <a:pos x="29" y="1"/>
                </a:cxn>
                <a:cxn ang="0">
                  <a:pos x="17" y="4"/>
                </a:cxn>
                <a:cxn ang="0">
                  <a:pos x="0" y="7"/>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4800"/>
            </a:p>
          </p:txBody>
        </p:sp>
        <p:sp>
          <p:nvSpPr>
            <p:cNvPr id="13440" name="Freeform 75"/>
            <p:cNvSpPr/>
            <p:nvPr/>
          </p:nvSpPr>
          <p:spPr>
            <a:xfrm>
              <a:off x="5158" y="2354"/>
              <a:ext cx="70" cy="306"/>
            </a:xfrm>
            <a:custGeom>
              <a:avLst/>
              <a:gdLst>
                <a:gd name="txL" fmla="*/ 0 w 236"/>
                <a:gd name="txT" fmla="*/ 0 h 478"/>
                <a:gd name="txR" fmla="*/ 236 w 236"/>
                <a:gd name="txB" fmla="*/ 478 h 478"/>
              </a:gdLst>
              <a:ahLst/>
              <a:cxnLst>
                <a:cxn ang="0">
                  <a:pos x="0" y="0"/>
                </a:cxn>
                <a:cxn ang="0">
                  <a:pos x="0" y="6"/>
                </a:cxn>
                <a:cxn ang="0">
                  <a:pos x="0" y="13"/>
                </a:cxn>
                <a:cxn ang="0">
                  <a:pos x="0" y="15"/>
                </a:cxn>
                <a:cxn ang="0">
                  <a:pos x="0" y="18"/>
                </a:cxn>
                <a:cxn ang="0">
                  <a:pos x="0" y="19"/>
                </a:cxn>
                <a:cxn ang="0">
                  <a:pos x="0" y="26"/>
                </a:cxn>
                <a:cxn ang="0">
                  <a:pos x="0" y="33"/>
                </a:cxn>
                <a:cxn ang="0">
                  <a:pos x="0" y="35"/>
                </a:cxn>
                <a:cxn ang="0">
                  <a:pos x="0" y="45"/>
                </a:cxn>
                <a:cxn ang="0">
                  <a:pos x="0" y="49"/>
                </a:cxn>
                <a:cxn ang="0">
                  <a:pos x="0" y="51"/>
                </a:cxn>
                <a:cxn ang="0">
                  <a:pos x="1" y="48"/>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4800"/>
            </a:p>
          </p:txBody>
        </p:sp>
        <p:sp>
          <p:nvSpPr>
            <p:cNvPr id="13441" name="Freeform 76"/>
            <p:cNvSpPr/>
            <p:nvPr/>
          </p:nvSpPr>
          <p:spPr>
            <a:xfrm rot="3920436">
              <a:off x="5163" y="2347"/>
              <a:ext cx="298" cy="144"/>
            </a:xfrm>
            <a:custGeom>
              <a:avLst/>
              <a:gdLst>
                <a:gd name="txL" fmla="*/ 0 w 451"/>
                <a:gd name="txT" fmla="*/ 0 h 441"/>
                <a:gd name="txR" fmla="*/ 451 w 451"/>
                <a:gd name="txB" fmla="*/ 441 h 441"/>
              </a:gdLst>
              <a:ahLst/>
              <a:cxnLst>
                <a:cxn ang="0">
                  <a:pos x="48" y="2"/>
                </a:cxn>
                <a:cxn ang="0">
                  <a:pos x="57" y="1"/>
                </a:cxn>
                <a:cxn ang="0">
                  <a:pos x="52" y="1"/>
                </a:cxn>
                <a:cxn ang="0">
                  <a:pos x="44" y="1"/>
                </a:cxn>
                <a:cxn ang="0">
                  <a:pos x="40" y="1"/>
                </a:cxn>
                <a:cxn ang="0">
                  <a:pos x="36" y="1"/>
                </a:cxn>
                <a:cxn ang="0">
                  <a:pos x="27" y="1"/>
                </a:cxn>
                <a:cxn ang="0">
                  <a:pos x="29" y="1"/>
                </a:cxn>
                <a:cxn ang="0">
                  <a:pos x="34" y="0"/>
                </a:cxn>
                <a:cxn ang="0">
                  <a:pos x="24" y="0"/>
                </a:cxn>
                <a:cxn ang="0">
                  <a:pos x="20" y="0"/>
                </a:cxn>
                <a:cxn ang="0">
                  <a:pos x="11" y="0"/>
                </a:cxn>
                <a:cxn ang="0">
                  <a:pos x="0" y="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4800"/>
            </a:p>
          </p:txBody>
        </p:sp>
        <p:sp>
          <p:nvSpPr>
            <p:cNvPr id="13442" name="Oval 77"/>
            <p:cNvSpPr/>
            <p:nvPr/>
          </p:nvSpPr>
          <p:spPr>
            <a:xfrm>
              <a:off x="5074" y="2363"/>
              <a:ext cx="39" cy="34"/>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43" name="Oval 78"/>
            <p:cNvSpPr/>
            <p:nvPr/>
          </p:nvSpPr>
          <p:spPr>
            <a:xfrm>
              <a:off x="5320" y="2305"/>
              <a:ext cx="39" cy="33"/>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44" name="Oval 79"/>
            <p:cNvSpPr/>
            <p:nvPr/>
          </p:nvSpPr>
          <p:spPr>
            <a:xfrm>
              <a:off x="5302" y="2407"/>
              <a:ext cx="39" cy="33"/>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45" name="Oval 80"/>
            <p:cNvSpPr/>
            <p:nvPr/>
          </p:nvSpPr>
          <p:spPr>
            <a:xfrm>
              <a:off x="5205" y="2473"/>
              <a:ext cx="39" cy="34"/>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46" name="Freeform 81"/>
            <p:cNvSpPr/>
            <p:nvPr/>
          </p:nvSpPr>
          <p:spPr>
            <a:xfrm>
              <a:off x="5002" y="2207"/>
              <a:ext cx="109" cy="309"/>
            </a:xfrm>
            <a:custGeom>
              <a:avLst/>
              <a:gdLst>
                <a:gd name="txL" fmla="*/ 0 w 134"/>
                <a:gd name="txT" fmla="*/ 0 h 439"/>
                <a:gd name="txR" fmla="*/ 134 w 134"/>
                <a:gd name="txB" fmla="*/ 439 h 439"/>
              </a:gdLst>
              <a:ahLst/>
              <a:cxnLst>
                <a:cxn ang="0">
                  <a:pos x="41" y="0"/>
                </a:cxn>
                <a:cxn ang="0">
                  <a:pos x="6" y="12"/>
                </a:cxn>
                <a:cxn ang="0">
                  <a:pos x="2" y="17"/>
                </a:cxn>
                <a:cxn ang="0">
                  <a:pos x="33" y="25"/>
                </a:cxn>
                <a:cxn ang="0">
                  <a:pos x="37" y="53"/>
                </a:cxn>
                <a:cxn ang="0">
                  <a:pos x="27" y="54"/>
                </a:cxn>
                <a:cxn ang="0">
                  <a:pos x="6" y="58"/>
                </a:cxn>
                <a:cxn ang="0">
                  <a:pos x="12" y="63"/>
                </a:cxn>
                <a:cxn ang="0">
                  <a:pos x="23" y="66"/>
                </a:cxn>
                <a:cxn ang="0">
                  <a:pos x="27" y="72"/>
                </a:cxn>
                <a:cxn ang="0">
                  <a:pos x="41" y="76"/>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4800"/>
            </a:p>
          </p:txBody>
        </p:sp>
        <p:sp>
          <p:nvSpPr>
            <p:cNvPr id="13447" name="Freeform 82"/>
            <p:cNvSpPr/>
            <p:nvPr/>
          </p:nvSpPr>
          <p:spPr>
            <a:xfrm>
              <a:off x="5184" y="2373"/>
              <a:ext cx="68" cy="295"/>
            </a:xfrm>
            <a:custGeom>
              <a:avLst/>
              <a:gdLst>
                <a:gd name="txL" fmla="*/ 0 w 83"/>
                <a:gd name="txT" fmla="*/ 0 h 420"/>
                <a:gd name="txR" fmla="*/ 83 w 83"/>
                <a:gd name="txB" fmla="*/ 420 h 420"/>
              </a:gdLst>
              <a:ahLst/>
              <a:cxnLst>
                <a:cxn ang="0">
                  <a:pos x="13" y="0"/>
                </a:cxn>
                <a:cxn ang="0">
                  <a:pos x="24" y="22"/>
                </a:cxn>
                <a:cxn ang="0">
                  <a:pos x="9" y="54"/>
                </a:cxn>
                <a:cxn ang="0">
                  <a:pos x="13" y="62"/>
                </a:cxn>
                <a:cxn ang="0">
                  <a:pos x="27" y="69"/>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4800"/>
            </a:p>
          </p:txBody>
        </p:sp>
        <p:sp>
          <p:nvSpPr>
            <p:cNvPr id="13448" name="Freeform 83"/>
            <p:cNvSpPr/>
            <p:nvPr/>
          </p:nvSpPr>
          <p:spPr>
            <a:xfrm>
              <a:off x="5261" y="2297"/>
              <a:ext cx="92" cy="301"/>
            </a:xfrm>
            <a:custGeom>
              <a:avLst/>
              <a:gdLst>
                <a:gd name="txL" fmla="*/ 0 w 113"/>
                <a:gd name="txT" fmla="*/ 0 h 429"/>
                <a:gd name="txR" fmla="*/ 113 w 113"/>
                <a:gd name="txB" fmla="*/ 429 h 429"/>
              </a:gdLst>
              <a:ahLst/>
              <a:cxnLst>
                <a:cxn ang="0">
                  <a:pos x="0" y="1"/>
                </a:cxn>
                <a:cxn ang="0">
                  <a:pos x="14" y="8"/>
                </a:cxn>
                <a:cxn ang="0">
                  <a:pos x="24" y="11"/>
                </a:cxn>
                <a:cxn ang="0">
                  <a:pos x="18" y="29"/>
                </a:cxn>
                <a:cxn ang="0">
                  <a:pos x="14" y="34"/>
                </a:cxn>
                <a:cxn ang="0">
                  <a:pos x="39" y="60"/>
                </a:cxn>
                <a:cxn ang="0">
                  <a:pos x="35" y="65"/>
                </a:cxn>
                <a:cxn ang="0">
                  <a:pos x="18" y="73"/>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4800"/>
            </a:p>
          </p:txBody>
        </p:sp>
        <p:sp>
          <p:nvSpPr>
            <p:cNvPr id="13449" name="Freeform 84"/>
            <p:cNvSpPr/>
            <p:nvPr/>
          </p:nvSpPr>
          <p:spPr>
            <a:xfrm>
              <a:off x="5178" y="2183"/>
              <a:ext cx="321" cy="282"/>
            </a:xfrm>
            <a:custGeom>
              <a:avLst/>
              <a:gdLst>
                <a:gd name="txL" fmla="*/ 0 w 394"/>
                <a:gd name="txT" fmla="*/ 0 h 401"/>
                <a:gd name="txR" fmla="*/ 394 w 394"/>
                <a:gd name="txB" fmla="*/ 401 h 401"/>
              </a:gdLst>
              <a:ahLst/>
              <a:cxnLst>
                <a:cxn ang="0">
                  <a:pos x="0" y="2"/>
                </a:cxn>
                <a:cxn ang="0">
                  <a:pos x="56" y="0"/>
                </a:cxn>
                <a:cxn ang="0">
                  <a:pos x="70" y="2"/>
                </a:cxn>
                <a:cxn ang="0">
                  <a:pos x="84" y="17"/>
                </a:cxn>
                <a:cxn ang="0">
                  <a:pos x="70" y="24"/>
                </a:cxn>
                <a:cxn ang="0">
                  <a:pos x="63" y="29"/>
                </a:cxn>
                <a:cxn ang="0">
                  <a:pos x="91" y="32"/>
                </a:cxn>
                <a:cxn ang="0">
                  <a:pos x="112" y="29"/>
                </a:cxn>
                <a:cxn ang="0">
                  <a:pos x="137" y="30"/>
                </a:cxn>
                <a:cxn ang="0">
                  <a:pos x="141" y="39"/>
                </a:cxn>
                <a:cxn ang="0">
                  <a:pos x="130" y="63"/>
                </a:cxn>
                <a:cxn ang="0">
                  <a:pos x="127" y="69"/>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4800"/>
            </a:p>
          </p:txBody>
        </p:sp>
      </p:grpSp>
      <p:sp>
        <p:nvSpPr>
          <p:cNvPr id="13353" name="Freeform 85" descr="Stationery"/>
          <p:cNvSpPr/>
          <p:nvPr/>
        </p:nvSpPr>
        <p:spPr>
          <a:xfrm rot="678700">
            <a:off x="347663" y="3851275"/>
            <a:ext cx="2151062"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sp>
        <p:nvSpPr>
          <p:cNvPr id="13354" name="AutoShape 86"/>
          <p:cNvSpPr/>
          <p:nvPr/>
        </p:nvSpPr>
        <p:spPr>
          <a:xfrm>
            <a:off x="2124075" y="4722813"/>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55" name="AutoShape 87"/>
          <p:cNvSpPr/>
          <p:nvPr/>
        </p:nvSpPr>
        <p:spPr>
          <a:xfrm>
            <a:off x="463550" y="473392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3356" name="Group 88"/>
          <p:cNvGrpSpPr/>
          <p:nvPr/>
        </p:nvGrpSpPr>
        <p:grpSpPr>
          <a:xfrm>
            <a:off x="615950" y="4178300"/>
            <a:ext cx="1574800" cy="1381125"/>
            <a:chOff x="3824" y="2716"/>
            <a:chExt cx="1137" cy="968"/>
          </a:xfrm>
        </p:grpSpPr>
        <p:sp>
          <p:nvSpPr>
            <p:cNvPr id="13434" name="Oval 89"/>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35" name="Oval 90"/>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36" name="Oval 91"/>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37" name="Oval 92"/>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357" name="Group 93"/>
          <p:cNvGrpSpPr/>
          <p:nvPr/>
        </p:nvGrpSpPr>
        <p:grpSpPr>
          <a:xfrm>
            <a:off x="1352550" y="4830763"/>
            <a:ext cx="115888" cy="306387"/>
            <a:chOff x="2167" y="3128"/>
            <a:chExt cx="86" cy="290"/>
          </a:xfrm>
        </p:grpSpPr>
        <p:grpSp>
          <p:nvGrpSpPr>
            <p:cNvPr id="13426" name="Group 94"/>
            <p:cNvGrpSpPr/>
            <p:nvPr/>
          </p:nvGrpSpPr>
          <p:grpSpPr>
            <a:xfrm>
              <a:off x="2167" y="3128"/>
              <a:ext cx="60" cy="290"/>
              <a:chOff x="2167" y="3082"/>
              <a:chExt cx="60" cy="336"/>
            </a:xfrm>
          </p:grpSpPr>
          <p:sp>
            <p:nvSpPr>
              <p:cNvPr id="13431" name="Oval 95"/>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32" name="Oval 96"/>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33" name="Oval 97"/>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427" name="Group 98"/>
            <p:cNvGrpSpPr/>
            <p:nvPr/>
          </p:nvGrpSpPr>
          <p:grpSpPr>
            <a:xfrm flipH="1">
              <a:off x="2193" y="3128"/>
              <a:ext cx="60" cy="290"/>
              <a:chOff x="2167" y="3082"/>
              <a:chExt cx="60" cy="336"/>
            </a:xfrm>
          </p:grpSpPr>
          <p:sp>
            <p:nvSpPr>
              <p:cNvPr id="13428" name="Oval 99"/>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29" name="Oval 100"/>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30" name="Oval 101"/>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3358" name="Group 102"/>
          <p:cNvGrpSpPr/>
          <p:nvPr/>
        </p:nvGrpSpPr>
        <p:grpSpPr>
          <a:xfrm>
            <a:off x="1328738" y="4427538"/>
            <a:ext cx="120650" cy="282575"/>
            <a:chOff x="2167" y="3128"/>
            <a:chExt cx="86" cy="290"/>
          </a:xfrm>
        </p:grpSpPr>
        <p:grpSp>
          <p:nvGrpSpPr>
            <p:cNvPr id="13418" name="Group 103"/>
            <p:cNvGrpSpPr/>
            <p:nvPr/>
          </p:nvGrpSpPr>
          <p:grpSpPr>
            <a:xfrm>
              <a:off x="2167" y="3128"/>
              <a:ext cx="60" cy="290"/>
              <a:chOff x="2167" y="3082"/>
              <a:chExt cx="60" cy="336"/>
            </a:xfrm>
          </p:grpSpPr>
          <p:sp>
            <p:nvSpPr>
              <p:cNvPr id="13423" name="Oval 104"/>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24" name="Oval 105"/>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25" name="Oval 106"/>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419" name="Group 107"/>
            <p:cNvGrpSpPr/>
            <p:nvPr/>
          </p:nvGrpSpPr>
          <p:grpSpPr>
            <a:xfrm flipH="1">
              <a:off x="2193" y="3128"/>
              <a:ext cx="60" cy="290"/>
              <a:chOff x="2167" y="3082"/>
              <a:chExt cx="60" cy="336"/>
            </a:xfrm>
          </p:grpSpPr>
          <p:sp>
            <p:nvSpPr>
              <p:cNvPr id="13420" name="Oval 108"/>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21" name="Oval 109"/>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22" name="Oval 110"/>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3359" name="Group 111"/>
          <p:cNvGrpSpPr/>
          <p:nvPr/>
        </p:nvGrpSpPr>
        <p:grpSpPr>
          <a:xfrm>
            <a:off x="1327150" y="5216525"/>
            <a:ext cx="133350" cy="285750"/>
            <a:chOff x="2167" y="3128"/>
            <a:chExt cx="86" cy="290"/>
          </a:xfrm>
        </p:grpSpPr>
        <p:grpSp>
          <p:nvGrpSpPr>
            <p:cNvPr id="13410" name="Group 112"/>
            <p:cNvGrpSpPr/>
            <p:nvPr/>
          </p:nvGrpSpPr>
          <p:grpSpPr>
            <a:xfrm>
              <a:off x="2167" y="3128"/>
              <a:ext cx="60" cy="290"/>
              <a:chOff x="2167" y="3082"/>
              <a:chExt cx="60" cy="336"/>
            </a:xfrm>
          </p:grpSpPr>
          <p:sp>
            <p:nvSpPr>
              <p:cNvPr id="13415" name="Oval 113"/>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16" name="Oval 114"/>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17" name="Oval 115"/>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411" name="Group 116"/>
            <p:cNvGrpSpPr/>
            <p:nvPr/>
          </p:nvGrpSpPr>
          <p:grpSpPr>
            <a:xfrm flipH="1">
              <a:off x="2193" y="3128"/>
              <a:ext cx="60" cy="290"/>
              <a:chOff x="2167" y="3082"/>
              <a:chExt cx="60" cy="336"/>
            </a:xfrm>
          </p:grpSpPr>
          <p:sp>
            <p:nvSpPr>
              <p:cNvPr id="13412" name="Oval 117"/>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13" name="Oval 118"/>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14" name="Oval 119"/>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3360" name="Group 120"/>
          <p:cNvGrpSpPr/>
          <p:nvPr/>
        </p:nvGrpSpPr>
        <p:grpSpPr>
          <a:xfrm>
            <a:off x="1339850" y="4062413"/>
            <a:ext cx="120650" cy="250825"/>
            <a:chOff x="2167" y="3128"/>
            <a:chExt cx="86" cy="290"/>
          </a:xfrm>
        </p:grpSpPr>
        <p:grpSp>
          <p:nvGrpSpPr>
            <p:cNvPr id="13402" name="Group 121"/>
            <p:cNvGrpSpPr/>
            <p:nvPr/>
          </p:nvGrpSpPr>
          <p:grpSpPr>
            <a:xfrm>
              <a:off x="2167" y="3128"/>
              <a:ext cx="60" cy="290"/>
              <a:chOff x="2167" y="3082"/>
              <a:chExt cx="60" cy="336"/>
            </a:xfrm>
          </p:grpSpPr>
          <p:sp>
            <p:nvSpPr>
              <p:cNvPr id="13407" name="Oval 122"/>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08" name="Oval 123"/>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09" name="Oval 124"/>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403" name="Group 125"/>
            <p:cNvGrpSpPr/>
            <p:nvPr/>
          </p:nvGrpSpPr>
          <p:grpSpPr>
            <a:xfrm flipH="1">
              <a:off x="2193" y="3128"/>
              <a:ext cx="60" cy="290"/>
              <a:chOff x="2167" y="3082"/>
              <a:chExt cx="60" cy="336"/>
            </a:xfrm>
          </p:grpSpPr>
          <p:sp>
            <p:nvSpPr>
              <p:cNvPr id="13404" name="Oval 126"/>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05" name="Oval 127"/>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06" name="Oval 128"/>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sp>
        <p:nvSpPr>
          <p:cNvPr id="13361" name="Freeform 129" descr="Stationery"/>
          <p:cNvSpPr/>
          <p:nvPr/>
        </p:nvSpPr>
        <p:spPr>
          <a:xfrm rot="678700">
            <a:off x="2805113" y="3870325"/>
            <a:ext cx="2495550"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4800"/>
          </a:p>
        </p:txBody>
      </p:sp>
      <p:grpSp>
        <p:nvGrpSpPr>
          <p:cNvPr id="13362" name="Group 130"/>
          <p:cNvGrpSpPr/>
          <p:nvPr/>
        </p:nvGrpSpPr>
        <p:grpSpPr>
          <a:xfrm>
            <a:off x="2925763" y="4164013"/>
            <a:ext cx="2187575" cy="1381125"/>
            <a:chOff x="1913" y="2681"/>
            <a:chExt cx="1293" cy="870"/>
          </a:xfrm>
        </p:grpSpPr>
        <p:sp>
          <p:nvSpPr>
            <p:cNvPr id="13395" name="AutoShape 131"/>
            <p:cNvSpPr/>
            <p:nvPr/>
          </p:nvSpPr>
          <p:spPr>
            <a:xfrm>
              <a:off x="3044" y="3024"/>
              <a:ext cx="162" cy="176"/>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96" name="AutoShape 132"/>
            <p:cNvSpPr/>
            <p:nvPr/>
          </p:nvSpPr>
          <p:spPr>
            <a:xfrm>
              <a:off x="1913" y="3031"/>
              <a:ext cx="162" cy="176"/>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nvGrpSpPr>
            <p:cNvPr id="13397" name="Group 133"/>
            <p:cNvGrpSpPr/>
            <p:nvPr/>
          </p:nvGrpSpPr>
          <p:grpSpPr>
            <a:xfrm>
              <a:off x="2009" y="2681"/>
              <a:ext cx="1113" cy="870"/>
              <a:chOff x="3824" y="2716"/>
              <a:chExt cx="1137" cy="968"/>
            </a:xfrm>
          </p:grpSpPr>
          <p:sp>
            <p:nvSpPr>
              <p:cNvPr id="13398" name="Oval 134"/>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99" name="Oval 135"/>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00" name="Oval 136"/>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401" name="Oval 137"/>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grpSp>
        <p:nvGrpSpPr>
          <p:cNvPr id="13363" name="Group 138"/>
          <p:cNvGrpSpPr/>
          <p:nvPr/>
        </p:nvGrpSpPr>
        <p:grpSpPr>
          <a:xfrm>
            <a:off x="4702175" y="4773613"/>
            <a:ext cx="80963" cy="306387"/>
            <a:chOff x="2167" y="3082"/>
            <a:chExt cx="60" cy="336"/>
          </a:xfrm>
        </p:grpSpPr>
        <p:sp>
          <p:nvSpPr>
            <p:cNvPr id="13392" name="Oval 139"/>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93" name="Oval 140"/>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94" name="Oval 141"/>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364" name="Group 142"/>
          <p:cNvGrpSpPr/>
          <p:nvPr/>
        </p:nvGrpSpPr>
        <p:grpSpPr>
          <a:xfrm>
            <a:off x="3305175" y="4529138"/>
            <a:ext cx="66675" cy="282575"/>
            <a:chOff x="2693" y="2780"/>
            <a:chExt cx="42" cy="178"/>
          </a:xfrm>
        </p:grpSpPr>
        <p:sp>
          <p:nvSpPr>
            <p:cNvPr id="13389" name="Oval 143"/>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90" name="Oval 144"/>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91" name="Oval 145"/>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365" name="Group 146"/>
          <p:cNvGrpSpPr/>
          <p:nvPr/>
        </p:nvGrpSpPr>
        <p:grpSpPr>
          <a:xfrm>
            <a:off x="4708525" y="5022850"/>
            <a:ext cx="93663" cy="285750"/>
            <a:chOff x="2479" y="3277"/>
            <a:chExt cx="59" cy="180"/>
          </a:xfrm>
        </p:grpSpPr>
        <p:sp>
          <p:nvSpPr>
            <p:cNvPr id="13386" name="Oval 147"/>
            <p:cNvSpPr/>
            <p:nvPr/>
          </p:nvSpPr>
          <p:spPr>
            <a:xfrm>
              <a:off x="2491" y="3348"/>
              <a:ext cx="47"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87" name="Oval 148"/>
            <p:cNvSpPr/>
            <p:nvPr/>
          </p:nvSpPr>
          <p:spPr>
            <a:xfrm rot="-770803">
              <a:off x="2482" y="3277"/>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88" name="Oval 149"/>
            <p:cNvSpPr/>
            <p:nvPr/>
          </p:nvSpPr>
          <p:spPr>
            <a:xfrm rot="770803" flipV="1">
              <a:off x="2479" y="3366"/>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366" name="Group 150"/>
          <p:cNvGrpSpPr/>
          <p:nvPr/>
        </p:nvGrpSpPr>
        <p:grpSpPr>
          <a:xfrm flipH="1">
            <a:off x="3267075" y="5022850"/>
            <a:ext cx="93663" cy="285750"/>
            <a:chOff x="2167" y="3082"/>
            <a:chExt cx="60" cy="336"/>
          </a:xfrm>
        </p:grpSpPr>
        <p:sp>
          <p:nvSpPr>
            <p:cNvPr id="13383" name="Oval 151"/>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84" name="Oval 152"/>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85" name="Oval 153"/>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367" name="Group 154"/>
          <p:cNvGrpSpPr/>
          <p:nvPr/>
        </p:nvGrpSpPr>
        <p:grpSpPr>
          <a:xfrm>
            <a:off x="4756150" y="4368800"/>
            <a:ext cx="84138" cy="250825"/>
            <a:chOff x="2167" y="3082"/>
            <a:chExt cx="60" cy="336"/>
          </a:xfrm>
        </p:grpSpPr>
        <p:sp>
          <p:nvSpPr>
            <p:cNvPr id="13380" name="Oval 155"/>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81" name="Oval 156"/>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82" name="Oval 157"/>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368" name="Group 158"/>
          <p:cNvGrpSpPr/>
          <p:nvPr/>
        </p:nvGrpSpPr>
        <p:grpSpPr>
          <a:xfrm flipH="1">
            <a:off x="3189288" y="4387850"/>
            <a:ext cx="84137" cy="250825"/>
            <a:chOff x="2167" y="3082"/>
            <a:chExt cx="60" cy="336"/>
          </a:xfrm>
        </p:grpSpPr>
        <p:sp>
          <p:nvSpPr>
            <p:cNvPr id="13377" name="Oval 159"/>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78" name="Oval 160"/>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79" name="Oval 161"/>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369" name="Group 162"/>
          <p:cNvGrpSpPr/>
          <p:nvPr/>
        </p:nvGrpSpPr>
        <p:grpSpPr>
          <a:xfrm flipH="1">
            <a:off x="4659313" y="4503738"/>
            <a:ext cx="66675" cy="282575"/>
            <a:chOff x="2693" y="2780"/>
            <a:chExt cx="42" cy="178"/>
          </a:xfrm>
        </p:grpSpPr>
        <p:sp>
          <p:nvSpPr>
            <p:cNvPr id="13374" name="Oval 163"/>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75" name="Oval 164"/>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76" name="Oval 165"/>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grpSp>
        <p:nvGrpSpPr>
          <p:cNvPr id="13370" name="Group 166"/>
          <p:cNvGrpSpPr/>
          <p:nvPr/>
        </p:nvGrpSpPr>
        <p:grpSpPr>
          <a:xfrm>
            <a:off x="3305175" y="4773613"/>
            <a:ext cx="84138" cy="306387"/>
            <a:chOff x="2730" y="3034"/>
            <a:chExt cx="53" cy="193"/>
          </a:xfrm>
        </p:grpSpPr>
        <p:sp>
          <p:nvSpPr>
            <p:cNvPr id="13371" name="Oval 167"/>
            <p:cNvSpPr/>
            <p:nvPr/>
          </p:nvSpPr>
          <p:spPr>
            <a:xfrm flipH="1">
              <a:off x="2730" y="3110"/>
              <a:ext cx="41" cy="2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72" name="Oval 168"/>
            <p:cNvSpPr/>
            <p:nvPr/>
          </p:nvSpPr>
          <p:spPr>
            <a:xfrm rot="770803" flipH="1">
              <a:off x="2760" y="3034"/>
              <a:ext cx="20" cy="97"/>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sp>
          <p:nvSpPr>
            <p:cNvPr id="13373" name="Oval 169"/>
            <p:cNvSpPr/>
            <p:nvPr/>
          </p:nvSpPr>
          <p:spPr>
            <a:xfrm rot="-770803" flipH="1" flipV="1">
              <a:off x="2763" y="3130"/>
              <a:ext cx="20" cy="97"/>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4800" b="1" dirty="0">
                <a:solidFill>
                  <a:srgbClr val="333399"/>
                </a:solidFill>
                <a:latin typeface="Times New Roman" panose="02020603050405020304" pitchFamily="18" charset="0"/>
              </a:endParaRP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
          <p:cNvSpPr/>
          <p:nvPr/>
        </p:nvSpPr>
        <p:spPr>
          <a:xfrm>
            <a:off x="0" y="0"/>
            <a:ext cx="8705850"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400" b="1" i="1" dirty="0">
                <a:solidFill>
                  <a:srgbClr val="000066"/>
                </a:solidFill>
                <a:latin typeface="Times New Roman" panose="02020603050405020304" pitchFamily="18" charset="0"/>
              </a:rPr>
              <a:t>  </a:t>
            </a:r>
            <a:r>
              <a:rPr lang="en-US" altLang="en-US" sz="2400" b="1" i="1" u="sng" dirty="0">
                <a:solidFill>
                  <a:srgbClr val="000066"/>
                </a:solidFill>
                <a:latin typeface="Times New Roman" panose="02020603050405020304" pitchFamily="18" charset="0"/>
              </a:rPr>
              <a:t>II. Những diễn biến cơ bản của NST trong quá trình nguyên phân</a:t>
            </a:r>
          </a:p>
        </p:txBody>
      </p:sp>
      <p:sp>
        <p:nvSpPr>
          <p:cNvPr id="14339" name="Rectangle 11"/>
          <p:cNvSpPr/>
          <p:nvPr/>
        </p:nvSpPr>
        <p:spPr>
          <a:xfrm>
            <a:off x="457200" y="457200"/>
            <a:ext cx="2516188" cy="5191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800" b="1" i="1" dirty="0">
                <a:latin typeface="Times New Roman" panose="02020603050405020304" pitchFamily="18" charset="0"/>
              </a:rPr>
              <a:t>1. </a:t>
            </a:r>
            <a:r>
              <a:rPr lang="en-US" altLang="en-US" sz="2800" b="1" i="1" dirty="0" err="1">
                <a:latin typeface="Times New Roman" panose="02020603050405020304" pitchFamily="18" charset="0"/>
              </a:rPr>
              <a:t>Kì</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trung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gian</a:t>
            </a:r>
            <a:endParaRPr lang="en-US" altLang="en-US" sz="2800" b="1" i="1" dirty="0">
              <a:latin typeface="Times New Roman" panose="02020603050405020304" pitchFamily="18" charset="0"/>
            </a:endParaRPr>
          </a:p>
        </p:txBody>
      </p:sp>
      <p:sp>
        <p:nvSpPr>
          <p:cNvPr id="107533" name="Rectangle 13"/>
          <p:cNvSpPr/>
          <p:nvPr/>
        </p:nvSpPr>
        <p:spPr>
          <a:xfrm>
            <a:off x="457200" y="990600"/>
            <a:ext cx="35814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800" b="1" i="1" u="sng" dirty="0">
                <a:latin typeface="Times New Roman" panose="02020603050405020304" pitchFamily="18" charset="0"/>
              </a:rPr>
              <a:t>2. Nguyên phân</a:t>
            </a:r>
          </a:p>
        </p:txBody>
      </p:sp>
      <p:sp>
        <p:nvSpPr>
          <p:cNvPr id="8207" name="Text Box 15"/>
          <p:cNvSpPr txBox="1"/>
          <p:nvPr/>
        </p:nvSpPr>
        <p:spPr>
          <a:xfrm>
            <a:off x="457200" y="1478296"/>
            <a:ext cx="266700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600" b="1" dirty="0">
                <a:solidFill>
                  <a:schemeClr val="accent2"/>
                </a:solidFill>
                <a:latin typeface="Times New Roman" panose="02020603050405020304" pitchFamily="18" charset="0"/>
              </a:rPr>
              <a:t>a. Kì đầu:</a:t>
            </a:r>
          </a:p>
        </p:txBody>
      </p:sp>
      <p:pic>
        <p:nvPicPr>
          <p:cNvPr id="8208" name="Picture 16" descr="prometaphase"/>
          <p:cNvPicPr>
            <a:picLocks noChangeAspect="1"/>
          </p:cNvPicPr>
          <p:nvPr/>
        </p:nvPicPr>
        <p:blipFill>
          <a:blip r:embed="rId2"/>
          <a:stretch>
            <a:fillRect/>
          </a:stretch>
        </p:blipFill>
        <p:spPr>
          <a:xfrm>
            <a:off x="5029200" y="381000"/>
            <a:ext cx="3848100" cy="3463925"/>
          </a:xfrm>
          <a:prstGeom prst="rect">
            <a:avLst/>
          </a:prstGeom>
          <a:noFill/>
          <a:ln w="9525">
            <a:noFill/>
          </a:ln>
        </p:spPr>
      </p:pic>
      <p:sp>
        <p:nvSpPr>
          <p:cNvPr id="8209" name="Text Box 17"/>
          <p:cNvSpPr txBox="1"/>
          <p:nvPr/>
        </p:nvSpPr>
        <p:spPr>
          <a:xfrm>
            <a:off x="381000" y="2104709"/>
            <a:ext cx="4648200" cy="175432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500" b="1" dirty="0">
                <a:solidFill>
                  <a:srgbClr val="FF0000"/>
                </a:solidFill>
                <a:latin typeface="Times New Roman" panose="02020603050405020304" pitchFamily="18" charset="0"/>
              </a:rPr>
              <a:t>? Em hãy nêu diễn biến của NST tại kì đầu của nguyên phân?</a:t>
            </a:r>
          </a:p>
        </p:txBody>
      </p:sp>
      <p:graphicFrame>
        <p:nvGraphicFramePr>
          <p:cNvPr id="8231" name="Group 39"/>
          <p:cNvGraphicFramePr>
            <a:graphicFrameLocks noGrp="1"/>
          </p:cNvGraphicFramePr>
          <p:nvPr>
            <p:extLst>
              <p:ext uri="{D42A27DB-BD31-4B8C-83A1-F6EECF244321}">
                <p14:modId xmlns:p14="http://schemas.microsoft.com/office/powerpoint/2010/main" val="4022000946"/>
              </p:ext>
            </p:extLst>
          </p:nvPr>
        </p:nvGraphicFramePr>
        <p:xfrm>
          <a:off x="0" y="3886200"/>
          <a:ext cx="9144000" cy="2709863"/>
        </p:xfrm>
        <a:graphic>
          <a:graphicData uri="http://schemas.openxmlformats.org/drawingml/2006/table">
            <a:tbl>
              <a:tblPr/>
              <a:tblGrid>
                <a:gridCol w="1828800">
                  <a:extLst>
                    <a:ext uri="{9D8B030D-6E8A-4147-A177-3AD203B41FA5}">
                      <a16:colId xmlns:a16="http://schemas.microsoft.com/office/drawing/2014/main" val="20000"/>
                    </a:ext>
                  </a:extLst>
                </a:gridCol>
                <a:gridCol w="7315200">
                  <a:extLst>
                    <a:ext uri="{9D8B030D-6E8A-4147-A177-3AD203B41FA5}">
                      <a16:colId xmlns:a16="http://schemas.microsoft.com/office/drawing/2014/main" val="20001"/>
                    </a:ext>
                  </a:extLst>
                </a:gridCol>
              </a:tblGrid>
              <a:tr h="685800">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3400" b="1" i="0" u="none" strike="noStrike" cap="none" normalizeH="0" baseline="0" dirty="0" err="1">
                          <a:ln>
                            <a:noFill/>
                          </a:ln>
                          <a:solidFill>
                            <a:schemeClr val="tx1"/>
                          </a:solidFill>
                          <a:effectLst/>
                          <a:latin typeface="Arial" panose="020B0604020202020204" pitchFamily="34" charset="0"/>
                        </a:rPr>
                        <a:t>Các</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kì</a:t>
                      </a:r>
                      <a:endParaRPr kumimoji="0" lang="en-US" sz="3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3400" b="1" i="0" u="none" strike="noStrike" cap="none" normalizeH="0" baseline="0" dirty="0" err="1">
                          <a:ln>
                            <a:noFill/>
                          </a:ln>
                          <a:solidFill>
                            <a:schemeClr val="tx1"/>
                          </a:solidFill>
                          <a:effectLst/>
                          <a:latin typeface="Arial" panose="020B0604020202020204" pitchFamily="34" charset="0"/>
                        </a:rPr>
                        <a:t>Những</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diễn</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biến</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cơ</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bản</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của</a:t>
                      </a:r>
                      <a:r>
                        <a:rPr kumimoji="0" lang="en-US" sz="3400" b="1" i="0" u="none" strike="noStrike" cap="none" normalizeH="0" baseline="0" dirty="0">
                          <a:ln>
                            <a:noFill/>
                          </a:ln>
                          <a:solidFill>
                            <a:schemeClr val="tx1"/>
                          </a:solidFill>
                          <a:effectLst/>
                          <a:latin typeface="Arial" panose="020B0604020202020204" pitchFamily="34" charset="0"/>
                        </a:rPr>
                        <a:t> NST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24063">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sz="34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pPr>
                      <a:r>
                        <a:rPr kumimoji="0" lang="en-US" sz="3400" b="1" i="0" u="none" strike="noStrike" cap="none" normalizeH="0" baseline="0">
                          <a:ln>
                            <a:noFill/>
                          </a:ln>
                          <a:solidFill>
                            <a:schemeClr val="tx1"/>
                          </a:solidFill>
                          <a:effectLst/>
                          <a:latin typeface="Arial" panose="020B0604020202020204" pitchFamily="34" charset="0"/>
                        </a:rPr>
                        <a:t>Kì đầu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3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4355" name="Text Box 37"/>
          <p:cNvSpPr txBox="1"/>
          <p:nvPr/>
        </p:nvSpPr>
        <p:spPr>
          <a:xfrm>
            <a:off x="2209800" y="4876800"/>
            <a:ext cx="69342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8230" name="Text Box 38"/>
          <p:cNvSpPr txBox="1"/>
          <p:nvPr/>
        </p:nvSpPr>
        <p:spPr>
          <a:xfrm>
            <a:off x="1784555" y="4638354"/>
            <a:ext cx="7543800" cy="1708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000" b="1" dirty="0">
                <a:solidFill>
                  <a:srgbClr val="333399"/>
                </a:solidFill>
                <a:latin typeface="Times New Roman" panose="02020603050405020304" pitchFamily="18" charset="0"/>
              </a:rPr>
              <a:t>-Các NST kép bắt đầu đóng xoắn và co ngắn</a:t>
            </a:r>
          </a:p>
          <a:p>
            <a:pPr marL="0" lvl="0" indent="0">
              <a:spcBef>
                <a:spcPct val="50000"/>
              </a:spcBef>
              <a:buNone/>
            </a:pPr>
            <a:r>
              <a:rPr lang="en-US" altLang="en-US" sz="3000" b="1" dirty="0">
                <a:solidFill>
                  <a:srgbClr val="333399"/>
                </a:solidFill>
                <a:latin typeface="Times New Roman" panose="02020603050405020304" pitchFamily="18" charset="0"/>
              </a:rPr>
              <a:t>- Các NST kép đính vào thoi phân bào ở tâm động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208"/>
                                        </p:tgtEl>
                                        <p:attrNameLst>
                                          <p:attrName>style.visibility</p:attrName>
                                        </p:attrNameLst>
                                      </p:cBhvr>
                                      <p:to>
                                        <p:strVal val="visible"/>
                                      </p:to>
                                    </p:set>
                                    <p:animEffect transition="in" filter="blinds(horizontal)">
                                      <p:cBhvr>
                                        <p:cTn id="7" dur="500"/>
                                        <p:tgtEl>
                                          <p:spTgt spid="820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209"/>
                                        </p:tgtEl>
                                        <p:attrNameLst>
                                          <p:attrName>style.visibility</p:attrName>
                                        </p:attrNameLst>
                                      </p:cBhvr>
                                      <p:to>
                                        <p:strVal val="visible"/>
                                      </p:to>
                                    </p:set>
                                    <p:animEffect transition="in" filter="checkerboard(across)">
                                      <p:cBhvr>
                                        <p:cTn id="12" dur="500"/>
                                        <p:tgtEl>
                                          <p:spTgt spid="820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231"/>
                                        </p:tgtEl>
                                        <p:attrNameLst>
                                          <p:attrName>style.visibility</p:attrName>
                                        </p:attrNameLst>
                                      </p:cBhvr>
                                      <p:to>
                                        <p:strVal val="visible"/>
                                      </p:to>
                                    </p:set>
                                    <p:animEffect transition="in" filter="checkerboard(across)">
                                      <p:cBhvr>
                                        <p:cTn id="17" dur="500"/>
                                        <p:tgtEl>
                                          <p:spTgt spid="823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230"/>
                                        </p:tgtEl>
                                        <p:attrNameLst>
                                          <p:attrName>style.visibility</p:attrName>
                                        </p:attrNameLst>
                                      </p:cBhvr>
                                      <p:to>
                                        <p:strVal val="visible"/>
                                      </p:to>
                                    </p:set>
                                    <p:animEffect transition="in" filter="checkerboard(across)">
                                      <p:cBhvr>
                                        <p:cTn id="22" dur="500"/>
                                        <p:tgtEl>
                                          <p:spTgt spid="8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p:bldP spid="82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p:cNvSpPr>
          <p:nvPr>
            <p:ph type="body" sz="half" idx="1"/>
          </p:nvPr>
        </p:nvSpPr>
        <p:spPr>
          <a:xfrm>
            <a:off x="0" y="0"/>
            <a:ext cx="4038600" cy="685800"/>
          </a:xfrm>
          <a:ln/>
        </p:spPr>
        <p:txBody>
          <a:bodyPr vert="horz" wrap="square" lIns="91440" tIns="45720" rIns="91440" bIns="45720" anchor="t" anchorCtr="0"/>
          <a:lstStyle/>
          <a:p>
            <a:pPr eaLnBrk="1" hangingPunct="1">
              <a:spcBef>
                <a:spcPct val="50000"/>
              </a:spcBef>
              <a:buClrTx/>
              <a:buSzTx/>
              <a:buFontTx/>
              <a:buNone/>
            </a:pPr>
            <a:r>
              <a:rPr lang="en-US" altLang="en-US" sz="2800" b="1" i="1" u="sng" dirty="0"/>
              <a:t>2. Nguyên phân</a:t>
            </a:r>
          </a:p>
          <a:p>
            <a:pPr>
              <a:buClrTx/>
              <a:buSzTx/>
              <a:buFontTx/>
              <a:buNone/>
            </a:pPr>
            <a:endParaRPr lang="en-US" altLang="en-US" sz="2800" dirty="0">
              <a:latin typeface="Times New Roman" panose="02020603050405020304" pitchFamily="18" charset="0"/>
              <a:ea typeface="Times New Roman" panose="02020603050405020304" pitchFamily="18" charset="0"/>
            </a:endParaRPr>
          </a:p>
        </p:txBody>
      </p:sp>
      <p:sp>
        <p:nvSpPr>
          <p:cNvPr id="15363" name="Text Box 4"/>
          <p:cNvSpPr txBox="1"/>
          <p:nvPr/>
        </p:nvSpPr>
        <p:spPr>
          <a:xfrm>
            <a:off x="381000" y="609600"/>
            <a:ext cx="20574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800" dirty="0">
                <a:solidFill>
                  <a:srgbClr val="333399"/>
                </a:solidFill>
                <a:latin typeface="Times New Roman" panose="02020603050405020304" pitchFamily="18" charset="0"/>
              </a:rPr>
              <a:t>a. Kì đầu:</a:t>
            </a:r>
          </a:p>
        </p:txBody>
      </p:sp>
      <p:sp>
        <p:nvSpPr>
          <p:cNvPr id="47109" name="Text Box 5"/>
          <p:cNvSpPr txBox="1"/>
          <p:nvPr/>
        </p:nvSpPr>
        <p:spPr>
          <a:xfrm>
            <a:off x="304800" y="1066800"/>
            <a:ext cx="22098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b="1" u="sng" dirty="0">
                <a:solidFill>
                  <a:srgbClr val="333399"/>
                </a:solidFill>
                <a:latin typeface="Times New Roman" panose="02020603050405020304" pitchFamily="18" charset="0"/>
              </a:rPr>
              <a:t> b. Kì giữa</a:t>
            </a:r>
          </a:p>
        </p:txBody>
      </p:sp>
      <p:pic>
        <p:nvPicPr>
          <p:cNvPr id="47110" name="Picture 6" descr="metaphase"/>
          <p:cNvPicPr>
            <a:picLocks noChangeAspect="1"/>
          </p:cNvPicPr>
          <p:nvPr/>
        </p:nvPicPr>
        <p:blipFill>
          <a:blip r:embed="rId2"/>
          <a:stretch>
            <a:fillRect/>
          </a:stretch>
        </p:blipFill>
        <p:spPr>
          <a:xfrm>
            <a:off x="5334000" y="228600"/>
            <a:ext cx="3581400" cy="3222625"/>
          </a:xfrm>
          <a:prstGeom prst="rect">
            <a:avLst/>
          </a:prstGeom>
          <a:noFill/>
          <a:ln w="9525">
            <a:noFill/>
          </a:ln>
        </p:spPr>
      </p:pic>
      <p:sp>
        <p:nvSpPr>
          <p:cNvPr id="47111" name="Rectangle 7"/>
          <p:cNvSpPr/>
          <p:nvPr/>
        </p:nvSpPr>
        <p:spPr>
          <a:xfrm>
            <a:off x="304800" y="1676400"/>
            <a:ext cx="4800600" cy="175432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600" b="1" dirty="0">
                <a:solidFill>
                  <a:srgbClr val="FF0000"/>
                </a:solidFill>
                <a:latin typeface="Times New Roman" panose="02020603050405020304" pitchFamily="18" charset="0"/>
              </a:rPr>
              <a:t>? </a:t>
            </a:r>
            <a:r>
              <a:rPr lang="en-US" altLang="en-US" sz="3600" b="1" dirty="0">
                <a:solidFill>
                  <a:srgbClr val="FF3300"/>
                </a:solidFill>
                <a:latin typeface="Times New Roman" panose="02020603050405020304" pitchFamily="18" charset="0"/>
              </a:rPr>
              <a:t>Em hãy nêu diễn biến của NST tại kì giữa của nguyên phân?</a:t>
            </a:r>
          </a:p>
        </p:txBody>
      </p:sp>
      <p:graphicFrame>
        <p:nvGraphicFramePr>
          <p:cNvPr id="47112" name="Group 8"/>
          <p:cNvGraphicFramePr>
            <a:graphicFrameLocks noGrp="1"/>
          </p:cNvGraphicFramePr>
          <p:nvPr>
            <p:ph sz="half" idx="1"/>
            <p:extLst>
              <p:ext uri="{D42A27DB-BD31-4B8C-83A1-F6EECF244321}">
                <p14:modId xmlns:p14="http://schemas.microsoft.com/office/powerpoint/2010/main" val="2227384747"/>
              </p:ext>
            </p:extLst>
          </p:nvPr>
        </p:nvGraphicFramePr>
        <p:xfrm>
          <a:off x="228600" y="3505200"/>
          <a:ext cx="8915400" cy="3352800"/>
        </p:xfrm>
        <a:graphic>
          <a:graphicData uri="http://schemas.openxmlformats.org/drawingml/2006/table">
            <a:tbl>
              <a:tblPr/>
              <a:tblGrid>
                <a:gridCol w="1782763">
                  <a:extLst>
                    <a:ext uri="{9D8B030D-6E8A-4147-A177-3AD203B41FA5}">
                      <a16:colId xmlns:a16="http://schemas.microsoft.com/office/drawing/2014/main" val="20000"/>
                    </a:ext>
                  </a:extLst>
                </a:gridCol>
                <a:gridCol w="7132637">
                  <a:extLst>
                    <a:ext uri="{9D8B030D-6E8A-4147-A177-3AD203B41FA5}">
                      <a16:colId xmlns:a16="http://schemas.microsoft.com/office/drawing/2014/main" val="20001"/>
                    </a:ext>
                  </a:extLst>
                </a:gridCol>
              </a:tblGrid>
              <a:tr h="847725">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3200" b="1" i="0" u="none" strike="noStrike" cap="none" normalizeH="0" baseline="0" dirty="0" err="1">
                          <a:ln>
                            <a:noFill/>
                          </a:ln>
                          <a:solidFill>
                            <a:schemeClr val="tx1"/>
                          </a:solidFill>
                          <a:effectLst/>
                          <a:latin typeface="Arial" panose="020B0604020202020204" pitchFamily="34" charset="0"/>
                        </a:rPr>
                        <a:t>Các</a:t>
                      </a:r>
                      <a:r>
                        <a:rPr kumimoji="0" lang="en-US" sz="3200" b="1" i="0" u="none" strike="noStrike" cap="none" normalizeH="0" baseline="0" dirty="0">
                          <a:ln>
                            <a:noFill/>
                          </a:ln>
                          <a:solidFill>
                            <a:schemeClr val="tx1"/>
                          </a:solidFill>
                          <a:effectLst/>
                          <a:latin typeface="Arial" panose="020B0604020202020204" pitchFamily="34" charset="0"/>
                        </a:rPr>
                        <a:t> </a:t>
                      </a:r>
                      <a:r>
                        <a:rPr kumimoji="0" lang="en-US" sz="3200" b="1" i="0" u="none" strike="noStrike" cap="none" normalizeH="0" baseline="0" dirty="0" err="1">
                          <a:ln>
                            <a:noFill/>
                          </a:ln>
                          <a:solidFill>
                            <a:schemeClr val="tx1"/>
                          </a:solidFill>
                          <a:effectLst/>
                          <a:latin typeface="Arial" panose="020B0604020202020204" pitchFamily="34" charset="0"/>
                        </a:rPr>
                        <a:t>kì</a:t>
                      </a:r>
                      <a:endParaRPr kumimoji="0" lang="en-US" sz="32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3200" b="1" i="0" u="none" strike="noStrike" cap="none" normalizeH="0" baseline="0" dirty="0" err="1">
                          <a:ln>
                            <a:noFill/>
                          </a:ln>
                          <a:solidFill>
                            <a:schemeClr val="tx1"/>
                          </a:solidFill>
                          <a:effectLst/>
                          <a:latin typeface="Arial" panose="020B0604020202020204" pitchFamily="34" charset="0"/>
                        </a:rPr>
                        <a:t>Những</a:t>
                      </a:r>
                      <a:r>
                        <a:rPr kumimoji="0" lang="en-US" sz="3200" b="1" i="0" u="none" strike="noStrike" cap="none" normalizeH="0" baseline="0" dirty="0">
                          <a:ln>
                            <a:noFill/>
                          </a:ln>
                          <a:solidFill>
                            <a:schemeClr val="tx1"/>
                          </a:solidFill>
                          <a:effectLst/>
                          <a:latin typeface="Arial" panose="020B0604020202020204" pitchFamily="34" charset="0"/>
                        </a:rPr>
                        <a:t> </a:t>
                      </a:r>
                      <a:r>
                        <a:rPr kumimoji="0" lang="en-US" sz="3200" b="1" i="0" u="none" strike="noStrike" cap="none" normalizeH="0" baseline="0" dirty="0" err="1">
                          <a:ln>
                            <a:noFill/>
                          </a:ln>
                          <a:solidFill>
                            <a:schemeClr val="tx1"/>
                          </a:solidFill>
                          <a:effectLst/>
                          <a:latin typeface="Arial" panose="020B0604020202020204" pitchFamily="34" charset="0"/>
                        </a:rPr>
                        <a:t>diễn</a:t>
                      </a:r>
                      <a:r>
                        <a:rPr kumimoji="0" lang="en-US" sz="3200" b="1" i="0" u="none" strike="noStrike" cap="none" normalizeH="0" baseline="0" dirty="0">
                          <a:ln>
                            <a:noFill/>
                          </a:ln>
                          <a:solidFill>
                            <a:schemeClr val="tx1"/>
                          </a:solidFill>
                          <a:effectLst/>
                          <a:latin typeface="Arial" panose="020B0604020202020204" pitchFamily="34" charset="0"/>
                        </a:rPr>
                        <a:t> </a:t>
                      </a:r>
                      <a:r>
                        <a:rPr kumimoji="0" lang="en-US" sz="3200" b="1" i="0" u="none" strike="noStrike" cap="none" normalizeH="0" baseline="0" dirty="0" err="1">
                          <a:ln>
                            <a:noFill/>
                          </a:ln>
                          <a:solidFill>
                            <a:schemeClr val="tx1"/>
                          </a:solidFill>
                          <a:effectLst/>
                          <a:latin typeface="Arial" panose="020B0604020202020204" pitchFamily="34" charset="0"/>
                        </a:rPr>
                        <a:t>biến</a:t>
                      </a:r>
                      <a:r>
                        <a:rPr kumimoji="0" lang="en-US" sz="3200" b="1" i="0" u="none" strike="noStrike" cap="none" normalizeH="0" baseline="0" dirty="0">
                          <a:ln>
                            <a:noFill/>
                          </a:ln>
                          <a:solidFill>
                            <a:schemeClr val="tx1"/>
                          </a:solidFill>
                          <a:effectLst/>
                          <a:latin typeface="Arial" panose="020B0604020202020204" pitchFamily="34" charset="0"/>
                        </a:rPr>
                        <a:t> </a:t>
                      </a:r>
                      <a:r>
                        <a:rPr kumimoji="0" lang="en-US" sz="3200" b="1" i="0" u="none" strike="noStrike" cap="none" normalizeH="0" baseline="0" dirty="0" err="1">
                          <a:ln>
                            <a:noFill/>
                          </a:ln>
                          <a:solidFill>
                            <a:schemeClr val="tx1"/>
                          </a:solidFill>
                          <a:effectLst/>
                          <a:latin typeface="Arial" panose="020B0604020202020204" pitchFamily="34" charset="0"/>
                        </a:rPr>
                        <a:t>cơ</a:t>
                      </a:r>
                      <a:r>
                        <a:rPr kumimoji="0" lang="en-US" sz="3200" b="1" i="0" u="none" strike="noStrike" cap="none" normalizeH="0" baseline="0" dirty="0">
                          <a:ln>
                            <a:noFill/>
                          </a:ln>
                          <a:solidFill>
                            <a:schemeClr val="tx1"/>
                          </a:solidFill>
                          <a:effectLst/>
                          <a:latin typeface="Arial" panose="020B0604020202020204" pitchFamily="34" charset="0"/>
                        </a:rPr>
                        <a:t> </a:t>
                      </a:r>
                      <a:r>
                        <a:rPr kumimoji="0" lang="en-US" sz="3200" b="1" i="0" u="none" strike="noStrike" cap="none" normalizeH="0" baseline="0" dirty="0" err="1">
                          <a:ln>
                            <a:noFill/>
                          </a:ln>
                          <a:solidFill>
                            <a:schemeClr val="tx1"/>
                          </a:solidFill>
                          <a:effectLst/>
                          <a:latin typeface="Arial" panose="020B0604020202020204" pitchFamily="34" charset="0"/>
                        </a:rPr>
                        <a:t>bản</a:t>
                      </a:r>
                      <a:r>
                        <a:rPr kumimoji="0" lang="en-US" sz="3200" b="1" i="0" u="none" strike="noStrike" cap="none" normalizeH="0" baseline="0" dirty="0">
                          <a:ln>
                            <a:noFill/>
                          </a:ln>
                          <a:solidFill>
                            <a:schemeClr val="tx1"/>
                          </a:solidFill>
                          <a:effectLst/>
                          <a:latin typeface="Arial" panose="020B0604020202020204" pitchFamily="34" charset="0"/>
                        </a:rPr>
                        <a:t> </a:t>
                      </a:r>
                      <a:r>
                        <a:rPr kumimoji="0" lang="en-US" sz="3200" b="1" i="0" u="none" strike="noStrike" cap="none" normalizeH="0" baseline="0" dirty="0" err="1">
                          <a:ln>
                            <a:noFill/>
                          </a:ln>
                          <a:solidFill>
                            <a:schemeClr val="tx1"/>
                          </a:solidFill>
                          <a:effectLst/>
                          <a:latin typeface="Arial" panose="020B0604020202020204" pitchFamily="34" charset="0"/>
                        </a:rPr>
                        <a:t>của</a:t>
                      </a:r>
                      <a:r>
                        <a:rPr kumimoji="0" lang="en-US" sz="3200" b="1" i="0" u="none" strike="noStrike" cap="none" normalizeH="0" baseline="0" dirty="0">
                          <a:ln>
                            <a:noFill/>
                          </a:ln>
                          <a:solidFill>
                            <a:schemeClr val="tx1"/>
                          </a:solidFill>
                          <a:effectLst/>
                          <a:latin typeface="Arial" panose="020B0604020202020204" pitchFamily="34" charset="0"/>
                        </a:rPr>
                        <a:t> NST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05075">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sz="3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pPr>
                      <a:r>
                        <a:rPr kumimoji="0" lang="en-US" sz="3200" b="1" i="0" u="none" strike="noStrike" cap="none" normalizeH="0" baseline="0" dirty="0" err="1">
                          <a:ln>
                            <a:noFill/>
                          </a:ln>
                          <a:solidFill>
                            <a:schemeClr val="tx1"/>
                          </a:solidFill>
                          <a:effectLst/>
                          <a:latin typeface="Arial" panose="020B0604020202020204" pitchFamily="34" charset="0"/>
                        </a:rPr>
                        <a:t>Kì</a:t>
                      </a:r>
                      <a:r>
                        <a:rPr kumimoji="0" lang="en-US" sz="3200" b="1" i="0" u="none" strike="noStrike" cap="none" normalizeH="0" baseline="0" dirty="0">
                          <a:ln>
                            <a:noFill/>
                          </a:ln>
                          <a:solidFill>
                            <a:schemeClr val="tx1"/>
                          </a:solidFill>
                          <a:effectLst/>
                          <a:latin typeface="Arial" panose="020B0604020202020204" pitchFamily="34" charset="0"/>
                        </a:rPr>
                        <a:t> </a:t>
                      </a:r>
                      <a:r>
                        <a:rPr kumimoji="0" lang="en-US" sz="3200" b="1" i="0" u="none" strike="noStrike" cap="none" normalizeH="0" baseline="0" dirty="0" err="1">
                          <a:ln>
                            <a:noFill/>
                          </a:ln>
                          <a:solidFill>
                            <a:schemeClr val="tx1"/>
                          </a:solidFill>
                          <a:effectLst/>
                          <a:latin typeface="Arial" panose="020B0604020202020204" pitchFamily="34" charset="0"/>
                        </a:rPr>
                        <a:t>giữa</a:t>
                      </a:r>
                      <a:endParaRPr kumimoji="0" lang="en-US" sz="32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32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7127" name="Text Box 23"/>
          <p:cNvSpPr txBox="1"/>
          <p:nvPr/>
        </p:nvSpPr>
        <p:spPr>
          <a:xfrm>
            <a:off x="2019300" y="4272677"/>
            <a:ext cx="7010400" cy="258532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600" b="1" dirty="0">
                <a:solidFill>
                  <a:srgbClr val="0000FF"/>
                </a:solidFill>
                <a:latin typeface="Times New Roman" panose="02020603050405020304" pitchFamily="18" charset="0"/>
              </a:rPr>
              <a:t>- Các NST kép đóng xoắn cực đại và xếp thành một hàng trên mặt phẳng xích </a:t>
            </a:r>
            <a:r>
              <a:rPr lang="en-US" altLang="en-US" sz="3600" b="1" dirty="0" err="1">
                <a:solidFill>
                  <a:srgbClr val="0000FF"/>
                </a:solidFill>
                <a:latin typeface="Times New Roman" panose="02020603050405020304" pitchFamily="18" charset="0"/>
              </a:rPr>
              <a:t>đạo</a:t>
            </a:r>
            <a:r>
              <a:rPr lang="en-US" altLang="en-US" sz="3600" b="1" dirty="0">
                <a:solidFill>
                  <a:srgbClr val="0000FF"/>
                </a:solidFill>
                <a:latin typeface="Times New Roman" panose="02020603050405020304" pitchFamily="18" charset="0"/>
              </a:rPr>
              <a:t> </a:t>
            </a:r>
            <a:r>
              <a:rPr lang="en-US" altLang="en-US" sz="3600" b="1" dirty="0" err="1">
                <a:solidFill>
                  <a:srgbClr val="0000FF"/>
                </a:solidFill>
                <a:latin typeface="Times New Roman" panose="02020603050405020304" pitchFamily="18" charset="0"/>
              </a:rPr>
              <a:t>của</a:t>
            </a:r>
            <a:endParaRPr lang="en-US" altLang="en-US" sz="3600" b="1" dirty="0">
              <a:solidFill>
                <a:srgbClr val="0000FF"/>
              </a:solidFill>
              <a:latin typeface="Times New Roman" panose="02020603050405020304" pitchFamily="18" charset="0"/>
            </a:endParaRPr>
          </a:p>
          <a:p>
            <a:pPr marL="0" lvl="0" indent="0">
              <a:spcBef>
                <a:spcPct val="50000"/>
              </a:spcBef>
              <a:buNone/>
            </a:pPr>
            <a:r>
              <a:rPr lang="en-US" altLang="en-US" sz="3600" b="1" dirty="0">
                <a:solidFill>
                  <a:srgbClr val="0000FF"/>
                </a:solidFill>
                <a:latin typeface="Times New Roman" panose="02020603050405020304" pitchFamily="18" charset="0"/>
              </a:rPr>
              <a:t> thoi phân bào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blinds(horizontal)">
                                      <p:cBhvr>
                                        <p:cTn id="7" dur="500"/>
                                        <p:tgtEl>
                                          <p:spTgt spid="471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7111"/>
                                        </p:tgtEl>
                                        <p:attrNameLst>
                                          <p:attrName>style.visibility</p:attrName>
                                        </p:attrNameLst>
                                      </p:cBhvr>
                                      <p:to>
                                        <p:strVal val="visible"/>
                                      </p:to>
                                    </p:set>
                                    <p:animEffect transition="in" filter="checkerboard(across)">
                                      <p:cBhvr>
                                        <p:cTn id="12" dur="500"/>
                                        <p:tgtEl>
                                          <p:spTgt spid="471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7112"/>
                                        </p:tgtEl>
                                        <p:attrNameLst>
                                          <p:attrName>style.visibility</p:attrName>
                                        </p:attrNameLst>
                                      </p:cBhvr>
                                      <p:to>
                                        <p:strVal val="visible"/>
                                      </p:to>
                                    </p:set>
                                    <p:animEffect transition="in" filter="checkerboard(across)">
                                      <p:cBhvr>
                                        <p:cTn id="17" dur="500"/>
                                        <p:tgtEl>
                                          <p:spTgt spid="471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7127"/>
                                        </p:tgtEl>
                                        <p:attrNameLst>
                                          <p:attrName>style.visibility</p:attrName>
                                        </p:attrNameLst>
                                      </p:cBhvr>
                                      <p:to>
                                        <p:strVal val="visible"/>
                                      </p:to>
                                    </p:set>
                                    <p:animEffect transition="in" filter="checkerboard(across)">
                                      <p:cBhvr>
                                        <p:cTn id="22" dur="500"/>
                                        <p:tgtEl>
                                          <p:spTgt spid="47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p:bldP spid="471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p:cNvSpPr>
          <p:nvPr>
            <p:ph type="body" sz="half" idx="1"/>
          </p:nvPr>
        </p:nvSpPr>
        <p:spPr>
          <a:xfrm>
            <a:off x="190500" y="42461"/>
            <a:ext cx="4038600" cy="609600"/>
          </a:xfrm>
          <a:ln/>
        </p:spPr>
        <p:txBody>
          <a:bodyPr vert="horz" wrap="square" lIns="91440" tIns="45720" rIns="91440" bIns="45720" anchor="t" anchorCtr="0"/>
          <a:lstStyle/>
          <a:p>
            <a:pPr eaLnBrk="1" hangingPunct="1">
              <a:spcBef>
                <a:spcPct val="50000"/>
              </a:spcBef>
              <a:buClrTx/>
              <a:buSzTx/>
              <a:buFontTx/>
              <a:buNone/>
            </a:pPr>
            <a:r>
              <a:rPr lang="en-US" altLang="en-US" sz="2800" b="1" i="1" u="sng" dirty="0"/>
              <a:t>2. Nguyên phân</a:t>
            </a:r>
          </a:p>
          <a:p>
            <a:pPr>
              <a:buClrTx/>
              <a:buSzTx/>
              <a:buFontTx/>
              <a:buNone/>
            </a:pPr>
            <a:endParaRPr lang="en-US" altLang="en-US" sz="2800" dirty="0">
              <a:latin typeface="Times New Roman" panose="02020603050405020304" pitchFamily="18" charset="0"/>
              <a:ea typeface="Times New Roman" panose="02020603050405020304" pitchFamily="18" charset="0"/>
            </a:endParaRPr>
          </a:p>
        </p:txBody>
      </p:sp>
      <p:sp>
        <p:nvSpPr>
          <p:cNvPr id="16387" name="Text Box 5"/>
          <p:cNvSpPr txBox="1"/>
          <p:nvPr/>
        </p:nvSpPr>
        <p:spPr>
          <a:xfrm>
            <a:off x="457200" y="492120"/>
            <a:ext cx="2057400" cy="5847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dirty="0">
                <a:solidFill>
                  <a:srgbClr val="333399"/>
                </a:solidFill>
                <a:latin typeface="Times New Roman" panose="02020603050405020304" pitchFamily="18" charset="0"/>
              </a:rPr>
              <a:t>a. Kì đầu:</a:t>
            </a:r>
          </a:p>
        </p:txBody>
      </p:sp>
      <p:sp>
        <p:nvSpPr>
          <p:cNvPr id="16388" name="Text Box 6"/>
          <p:cNvSpPr txBox="1"/>
          <p:nvPr/>
        </p:nvSpPr>
        <p:spPr>
          <a:xfrm>
            <a:off x="352732" y="998179"/>
            <a:ext cx="22098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dirty="0">
                <a:solidFill>
                  <a:srgbClr val="333399"/>
                </a:solidFill>
                <a:latin typeface="Times New Roman" panose="02020603050405020304" pitchFamily="18" charset="0"/>
              </a:rPr>
              <a:t> b. Kì giữa</a:t>
            </a:r>
            <a:r>
              <a:rPr lang="ar-SA" altLang="en-US" dirty="0">
                <a:solidFill>
                  <a:srgbClr val="333399"/>
                </a:solidFill>
                <a:latin typeface="Times New Roman" panose="02020603050405020304" pitchFamily="18" charset="0"/>
                <a:cs typeface="Times New Roman" panose="02020603050405020304" pitchFamily="18" charset="0"/>
              </a:rPr>
              <a:t>:</a:t>
            </a:r>
            <a:endParaRPr lang="vi-VN" altLang="en-US" b="1" dirty="0">
              <a:solidFill>
                <a:srgbClr val="333399"/>
              </a:solidFill>
              <a:latin typeface="Times New Roman" panose="02020603050405020304" pitchFamily="18" charset="0"/>
              <a:ea typeface="Times New Roman" panose="02020603050405020304" pitchFamily="18" charset="0"/>
            </a:endParaRPr>
          </a:p>
        </p:txBody>
      </p:sp>
      <p:sp>
        <p:nvSpPr>
          <p:cNvPr id="49159" name="Text Box 7"/>
          <p:cNvSpPr txBox="1"/>
          <p:nvPr/>
        </p:nvSpPr>
        <p:spPr>
          <a:xfrm>
            <a:off x="381000" y="1428840"/>
            <a:ext cx="23622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b="1" dirty="0">
                <a:solidFill>
                  <a:srgbClr val="333399"/>
                </a:solidFill>
                <a:latin typeface="Times New Roman" panose="02020603050405020304" pitchFamily="18" charset="0"/>
              </a:rPr>
              <a:t> </a:t>
            </a:r>
            <a:r>
              <a:rPr lang="en-US" altLang="en-US" b="1" u="sng" dirty="0">
                <a:solidFill>
                  <a:srgbClr val="333399"/>
                </a:solidFill>
                <a:latin typeface="Times New Roman" panose="02020603050405020304" pitchFamily="18" charset="0"/>
              </a:rPr>
              <a:t>c. Kì sau:</a:t>
            </a:r>
          </a:p>
        </p:txBody>
      </p:sp>
      <p:pic>
        <p:nvPicPr>
          <p:cNvPr id="49160" name="Picture 8" descr="anaphase"/>
          <p:cNvPicPr>
            <a:picLocks noChangeAspect="1"/>
          </p:cNvPicPr>
          <p:nvPr/>
        </p:nvPicPr>
        <p:blipFill>
          <a:blip r:embed="rId2"/>
          <a:stretch>
            <a:fillRect/>
          </a:stretch>
        </p:blipFill>
        <p:spPr>
          <a:xfrm>
            <a:off x="5181600" y="152400"/>
            <a:ext cx="3771900" cy="3121025"/>
          </a:xfrm>
          <a:prstGeom prst="rect">
            <a:avLst/>
          </a:prstGeom>
          <a:noFill/>
          <a:ln w="9525">
            <a:noFill/>
          </a:ln>
        </p:spPr>
      </p:pic>
      <p:sp>
        <p:nvSpPr>
          <p:cNvPr id="49161" name="Rectangle 9"/>
          <p:cNvSpPr/>
          <p:nvPr/>
        </p:nvSpPr>
        <p:spPr>
          <a:xfrm>
            <a:off x="381000" y="1889919"/>
            <a:ext cx="4724400" cy="175432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600" b="1" dirty="0">
                <a:solidFill>
                  <a:srgbClr val="FF0000"/>
                </a:solidFill>
                <a:latin typeface="Times New Roman" panose="02020603050405020304" pitchFamily="18" charset="0"/>
              </a:rPr>
              <a:t>? </a:t>
            </a:r>
            <a:r>
              <a:rPr lang="en-US" altLang="en-US" sz="3600" b="1" dirty="0">
                <a:solidFill>
                  <a:srgbClr val="FF3300"/>
                </a:solidFill>
                <a:latin typeface="Times New Roman" panose="02020603050405020304" pitchFamily="18" charset="0"/>
              </a:rPr>
              <a:t>Em hãy nêu diễn biến của NST tại kì sau của nguyên phân?</a:t>
            </a:r>
          </a:p>
        </p:txBody>
      </p:sp>
      <p:graphicFrame>
        <p:nvGraphicFramePr>
          <p:cNvPr id="49176" name="Group 24"/>
          <p:cNvGraphicFramePr>
            <a:graphicFrameLocks noGrp="1"/>
          </p:cNvGraphicFramePr>
          <p:nvPr>
            <p:ph sz="half" idx="1"/>
            <p:extLst>
              <p:ext uri="{D42A27DB-BD31-4B8C-83A1-F6EECF244321}">
                <p14:modId xmlns:p14="http://schemas.microsoft.com/office/powerpoint/2010/main" val="777704231"/>
              </p:ext>
            </p:extLst>
          </p:nvPr>
        </p:nvGraphicFramePr>
        <p:xfrm>
          <a:off x="114300" y="3617971"/>
          <a:ext cx="8915400" cy="3240029"/>
        </p:xfrm>
        <a:graphic>
          <a:graphicData uri="http://schemas.openxmlformats.org/drawingml/2006/table">
            <a:tbl>
              <a:tblPr/>
              <a:tblGrid>
                <a:gridCol w="1783080">
                  <a:extLst>
                    <a:ext uri="{9D8B030D-6E8A-4147-A177-3AD203B41FA5}">
                      <a16:colId xmlns:a16="http://schemas.microsoft.com/office/drawing/2014/main" val="20000"/>
                    </a:ext>
                  </a:extLst>
                </a:gridCol>
                <a:gridCol w="7132320">
                  <a:extLst>
                    <a:ext uri="{9D8B030D-6E8A-4147-A177-3AD203B41FA5}">
                      <a16:colId xmlns:a16="http://schemas.microsoft.com/office/drawing/2014/main" val="20001"/>
                    </a:ext>
                  </a:extLst>
                </a:gridCol>
              </a:tblGrid>
              <a:tr h="1069716">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3600" b="1" i="0" u="none" strike="noStrike" cap="none" normalizeH="0" baseline="0" dirty="0" err="1">
                          <a:ln>
                            <a:noFill/>
                          </a:ln>
                          <a:solidFill>
                            <a:schemeClr val="tx1"/>
                          </a:solidFill>
                          <a:effectLst/>
                          <a:latin typeface="Arial" panose="020B0604020202020204" pitchFamily="34" charset="0"/>
                        </a:rPr>
                        <a:t>Các</a:t>
                      </a:r>
                      <a:r>
                        <a:rPr kumimoji="0" lang="en-US" sz="3600" b="1" i="0" u="none" strike="noStrike" cap="none" normalizeH="0" baseline="0" dirty="0">
                          <a:ln>
                            <a:noFill/>
                          </a:ln>
                          <a:solidFill>
                            <a:schemeClr val="tx1"/>
                          </a:solidFill>
                          <a:effectLst/>
                          <a:latin typeface="Arial" panose="020B0604020202020204" pitchFamily="34" charset="0"/>
                        </a:rPr>
                        <a:t> </a:t>
                      </a:r>
                      <a:r>
                        <a:rPr kumimoji="0" lang="en-US" sz="3600" b="1" i="0" u="none" strike="noStrike" cap="none" normalizeH="0" baseline="0" dirty="0" err="1">
                          <a:ln>
                            <a:noFill/>
                          </a:ln>
                          <a:solidFill>
                            <a:schemeClr val="tx1"/>
                          </a:solidFill>
                          <a:effectLst/>
                          <a:latin typeface="Arial" panose="020B0604020202020204" pitchFamily="34" charset="0"/>
                        </a:rPr>
                        <a:t>kì</a:t>
                      </a:r>
                      <a:endParaRPr kumimoji="0" lang="en-US" sz="36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3600" b="1" i="0" u="none" strike="noStrike" cap="none" normalizeH="0" baseline="0" dirty="0" err="1">
                          <a:ln>
                            <a:noFill/>
                          </a:ln>
                          <a:solidFill>
                            <a:schemeClr val="tx1"/>
                          </a:solidFill>
                          <a:effectLst/>
                          <a:latin typeface="Arial" panose="020B0604020202020204" pitchFamily="34" charset="0"/>
                        </a:rPr>
                        <a:t>Những</a:t>
                      </a:r>
                      <a:r>
                        <a:rPr kumimoji="0" lang="en-US" sz="3600" b="1" i="0" u="none" strike="noStrike" cap="none" normalizeH="0" baseline="0" dirty="0">
                          <a:ln>
                            <a:noFill/>
                          </a:ln>
                          <a:solidFill>
                            <a:schemeClr val="tx1"/>
                          </a:solidFill>
                          <a:effectLst/>
                          <a:latin typeface="Arial" panose="020B0604020202020204" pitchFamily="34" charset="0"/>
                        </a:rPr>
                        <a:t> </a:t>
                      </a:r>
                      <a:r>
                        <a:rPr kumimoji="0" lang="en-US" sz="3600" b="1" i="0" u="none" strike="noStrike" cap="none" normalizeH="0" baseline="0" dirty="0" err="1">
                          <a:ln>
                            <a:noFill/>
                          </a:ln>
                          <a:solidFill>
                            <a:schemeClr val="tx1"/>
                          </a:solidFill>
                          <a:effectLst/>
                          <a:latin typeface="Arial" panose="020B0604020202020204" pitchFamily="34" charset="0"/>
                        </a:rPr>
                        <a:t>diễn</a:t>
                      </a:r>
                      <a:r>
                        <a:rPr kumimoji="0" lang="en-US" sz="3600" b="1" i="0" u="none" strike="noStrike" cap="none" normalizeH="0" baseline="0" dirty="0">
                          <a:ln>
                            <a:noFill/>
                          </a:ln>
                          <a:solidFill>
                            <a:schemeClr val="tx1"/>
                          </a:solidFill>
                          <a:effectLst/>
                          <a:latin typeface="Arial" panose="020B0604020202020204" pitchFamily="34" charset="0"/>
                        </a:rPr>
                        <a:t> </a:t>
                      </a:r>
                      <a:r>
                        <a:rPr kumimoji="0" lang="en-US" sz="3600" b="1" i="0" u="none" strike="noStrike" cap="none" normalizeH="0" baseline="0" dirty="0" err="1">
                          <a:ln>
                            <a:noFill/>
                          </a:ln>
                          <a:solidFill>
                            <a:schemeClr val="tx1"/>
                          </a:solidFill>
                          <a:effectLst/>
                          <a:latin typeface="Arial" panose="020B0604020202020204" pitchFamily="34" charset="0"/>
                        </a:rPr>
                        <a:t>biến</a:t>
                      </a:r>
                      <a:r>
                        <a:rPr kumimoji="0" lang="en-US" sz="3600" b="1" i="0" u="none" strike="noStrike" cap="none" normalizeH="0" baseline="0" dirty="0">
                          <a:ln>
                            <a:noFill/>
                          </a:ln>
                          <a:solidFill>
                            <a:schemeClr val="tx1"/>
                          </a:solidFill>
                          <a:effectLst/>
                          <a:latin typeface="Arial" panose="020B0604020202020204" pitchFamily="34" charset="0"/>
                        </a:rPr>
                        <a:t> </a:t>
                      </a:r>
                      <a:r>
                        <a:rPr kumimoji="0" lang="en-US" sz="3600" b="1" i="0" u="none" strike="noStrike" cap="none" normalizeH="0" baseline="0" dirty="0" err="1">
                          <a:ln>
                            <a:noFill/>
                          </a:ln>
                          <a:solidFill>
                            <a:schemeClr val="tx1"/>
                          </a:solidFill>
                          <a:effectLst/>
                          <a:latin typeface="Arial" panose="020B0604020202020204" pitchFamily="34" charset="0"/>
                        </a:rPr>
                        <a:t>cơ</a:t>
                      </a:r>
                      <a:r>
                        <a:rPr kumimoji="0" lang="en-US" sz="3600" b="1" i="0" u="none" strike="noStrike" cap="none" normalizeH="0" baseline="0" dirty="0">
                          <a:ln>
                            <a:noFill/>
                          </a:ln>
                          <a:solidFill>
                            <a:schemeClr val="tx1"/>
                          </a:solidFill>
                          <a:effectLst/>
                          <a:latin typeface="Arial" panose="020B0604020202020204" pitchFamily="34" charset="0"/>
                        </a:rPr>
                        <a:t> </a:t>
                      </a:r>
                      <a:r>
                        <a:rPr kumimoji="0" lang="en-US" sz="3600" b="1" i="0" u="none" strike="noStrike" cap="none" normalizeH="0" baseline="0" dirty="0" err="1">
                          <a:ln>
                            <a:noFill/>
                          </a:ln>
                          <a:solidFill>
                            <a:schemeClr val="tx1"/>
                          </a:solidFill>
                          <a:effectLst/>
                          <a:latin typeface="Arial" panose="020B0604020202020204" pitchFamily="34" charset="0"/>
                        </a:rPr>
                        <a:t>bản</a:t>
                      </a:r>
                      <a:r>
                        <a:rPr kumimoji="0" lang="en-US" sz="3600" b="1" i="0" u="none" strike="noStrike" cap="none" normalizeH="0" baseline="0" dirty="0">
                          <a:ln>
                            <a:noFill/>
                          </a:ln>
                          <a:solidFill>
                            <a:schemeClr val="tx1"/>
                          </a:solidFill>
                          <a:effectLst/>
                          <a:latin typeface="Arial" panose="020B0604020202020204" pitchFamily="34" charset="0"/>
                        </a:rPr>
                        <a:t> </a:t>
                      </a:r>
                      <a:r>
                        <a:rPr kumimoji="0" lang="en-US" sz="3600" b="1" i="0" u="none" strike="noStrike" cap="none" normalizeH="0" baseline="0" dirty="0" err="1">
                          <a:ln>
                            <a:noFill/>
                          </a:ln>
                          <a:solidFill>
                            <a:schemeClr val="tx1"/>
                          </a:solidFill>
                          <a:effectLst/>
                          <a:latin typeface="Arial" panose="020B0604020202020204" pitchFamily="34" charset="0"/>
                        </a:rPr>
                        <a:t>của</a:t>
                      </a:r>
                      <a:r>
                        <a:rPr kumimoji="0" lang="en-US" sz="3600" b="1" i="0" u="none" strike="noStrike" cap="none" normalizeH="0" baseline="0" dirty="0">
                          <a:ln>
                            <a:noFill/>
                          </a:ln>
                          <a:solidFill>
                            <a:schemeClr val="tx1"/>
                          </a:solidFill>
                          <a:effectLst/>
                          <a:latin typeface="Arial" panose="020B0604020202020204" pitchFamily="34" charset="0"/>
                        </a:rPr>
                        <a:t> NST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51309">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sz="3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pPr>
                      <a:r>
                        <a:rPr kumimoji="0" lang="en-US" sz="3600" b="1" i="0" u="none" strike="noStrike" cap="none" normalizeH="0" baseline="0" dirty="0" err="1">
                          <a:ln>
                            <a:noFill/>
                          </a:ln>
                          <a:solidFill>
                            <a:schemeClr val="tx1"/>
                          </a:solidFill>
                          <a:effectLst/>
                          <a:latin typeface="Arial" panose="020B0604020202020204" pitchFamily="34" charset="0"/>
                        </a:rPr>
                        <a:t>Kì</a:t>
                      </a:r>
                      <a:r>
                        <a:rPr kumimoji="0" lang="en-US" sz="3600" b="1" i="0" u="none" strike="noStrike" cap="none" normalizeH="0" baseline="0" dirty="0">
                          <a:ln>
                            <a:noFill/>
                          </a:ln>
                          <a:solidFill>
                            <a:schemeClr val="tx1"/>
                          </a:solidFill>
                          <a:effectLst/>
                          <a:latin typeface="Arial" panose="020B0604020202020204" pitchFamily="34" charset="0"/>
                        </a:rPr>
                        <a:t> </a:t>
                      </a:r>
                      <a:r>
                        <a:rPr kumimoji="0" lang="en-US" sz="3600" b="1" i="0" u="none" strike="noStrike" cap="none" normalizeH="0" baseline="0" dirty="0" err="1">
                          <a:ln>
                            <a:noFill/>
                          </a:ln>
                          <a:solidFill>
                            <a:schemeClr val="tx1"/>
                          </a:solidFill>
                          <a:effectLst/>
                          <a:latin typeface="Arial" panose="020B0604020202020204" pitchFamily="34" charset="0"/>
                        </a:rPr>
                        <a:t>sau</a:t>
                      </a:r>
                      <a:endParaRPr kumimoji="0" lang="en-US" sz="36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36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9177" name="Text Box 25"/>
          <p:cNvSpPr txBox="1"/>
          <p:nvPr/>
        </p:nvSpPr>
        <p:spPr>
          <a:xfrm>
            <a:off x="1981200" y="4822178"/>
            <a:ext cx="7162800" cy="193899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4000" b="1" dirty="0" err="1">
                <a:solidFill>
                  <a:srgbClr val="333399"/>
                </a:solidFill>
                <a:latin typeface="Times New Roman" panose="02020603050405020304" pitchFamily="18" charset="0"/>
              </a:rPr>
              <a:t>Mỗi</a:t>
            </a:r>
            <a:r>
              <a:rPr lang="en-US" altLang="en-US" sz="4000" b="1" dirty="0">
                <a:solidFill>
                  <a:srgbClr val="333399"/>
                </a:solidFill>
                <a:latin typeface="Times New Roman" panose="02020603050405020304" pitchFamily="18" charset="0"/>
              </a:rPr>
              <a:t> NST kép tách thành 2 NST đơn và phân li về 2 cực của tế bào.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9160"/>
                                        </p:tgtEl>
                                        <p:attrNameLst>
                                          <p:attrName>style.visibility</p:attrName>
                                        </p:attrNameLst>
                                      </p:cBhvr>
                                      <p:to>
                                        <p:strVal val="visible"/>
                                      </p:to>
                                    </p:set>
                                    <p:animEffect transition="in" filter="blinds(horizontal)">
                                      <p:cBhvr>
                                        <p:cTn id="7" dur="500"/>
                                        <p:tgtEl>
                                          <p:spTgt spid="4916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9161"/>
                                        </p:tgtEl>
                                        <p:attrNameLst>
                                          <p:attrName>style.visibility</p:attrName>
                                        </p:attrNameLst>
                                      </p:cBhvr>
                                      <p:to>
                                        <p:strVal val="visible"/>
                                      </p:to>
                                    </p:set>
                                    <p:animEffect transition="in" filter="checkerboard(across)">
                                      <p:cBhvr>
                                        <p:cTn id="12" dur="500"/>
                                        <p:tgtEl>
                                          <p:spTgt spid="4916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9176"/>
                                        </p:tgtEl>
                                        <p:attrNameLst>
                                          <p:attrName>style.visibility</p:attrName>
                                        </p:attrNameLst>
                                      </p:cBhvr>
                                      <p:to>
                                        <p:strVal val="visible"/>
                                      </p:to>
                                    </p:set>
                                    <p:animEffect transition="in" filter="checkerboard(across)">
                                      <p:cBhvr>
                                        <p:cTn id="17" dur="500"/>
                                        <p:tgtEl>
                                          <p:spTgt spid="4917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9177"/>
                                        </p:tgtEl>
                                        <p:attrNameLst>
                                          <p:attrName>style.visibility</p:attrName>
                                        </p:attrNameLst>
                                      </p:cBhvr>
                                      <p:to>
                                        <p:strVal val="visible"/>
                                      </p:to>
                                    </p:set>
                                    <p:animEffect transition="in" filter="checkerboard(across)">
                                      <p:cBhvr>
                                        <p:cTn id="22" dur="500"/>
                                        <p:tgtEl>
                                          <p:spTgt spid="49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1" grpId="0"/>
      <p:bldP spid="4917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p:cNvSpPr>
          <p:nvPr>
            <p:ph type="body" sz="half" idx="1"/>
          </p:nvPr>
        </p:nvSpPr>
        <p:spPr>
          <a:xfrm>
            <a:off x="0" y="0"/>
            <a:ext cx="4038600" cy="457200"/>
          </a:xfrm>
          <a:ln/>
        </p:spPr>
        <p:txBody>
          <a:bodyPr vert="horz" wrap="square" lIns="91440" tIns="45720" rIns="91440" bIns="45720" anchor="t" anchorCtr="0"/>
          <a:lstStyle/>
          <a:p>
            <a:pPr eaLnBrk="1" hangingPunct="1">
              <a:spcBef>
                <a:spcPct val="50000"/>
              </a:spcBef>
              <a:buClrTx/>
              <a:buSzTx/>
              <a:buFontTx/>
              <a:buNone/>
            </a:pPr>
            <a:r>
              <a:rPr lang="en-US" altLang="en-US" sz="2800" b="1" i="1" u="sng" dirty="0"/>
              <a:t>2. Nguyên phân</a:t>
            </a:r>
          </a:p>
          <a:p>
            <a:pPr>
              <a:buClrTx/>
              <a:buSzTx/>
              <a:buFontTx/>
              <a:buNone/>
            </a:pPr>
            <a:endParaRPr lang="en-US" altLang="en-US" sz="2800" dirty="0">
              <a:latin typeface="Times New Roman" panose="02020603050405020304" pitchFamily="18" charset="0"/>
              <a:ea typeface="Times New Roman" panose="02020603050405020304" pitchFamily="18" charset="0"/>
            </a:endParaRPr>
          </a:p>
        </p:txBody>
      </p:sp>
      <p:sp>
        <p:nvSpPr>
          <p:cNvPr id="17411" name="Text Box 5"/>
          <p:cNvSpPr txBox="1"/>
          <p:nvPr/>
        </p:nvSpPr>
        <p:spPr>
          <a:xfrm>
            <a:off x="381000" y="457200"/>
            <a:ext cx="16764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400" b="1" dirty="0">
                <a:solidFill>
                  <a:srgbClr val="333399"/>
                </a:solidFill>
                <a:latin typeface="Times New Roman" panose="02020603050405020304" pitchFamily="18" charset="0"/>
              </a:rPr>
              <a:t>a. Kì đầu</a:t>
            </a:r>
            <a:r>
              <a:rPr lang="en-US" altLang="en-US" sz="2400" dirty="0">
                <a:solidFill>
                  <a:srgbClr val="333399"/>
                </a:solidFill>
                <a:latin typeface="Times New Roman" panose="02020603050405020304" pitchFamily="18" charset="0"/>
              </a:rPr>
              <a:t>:</a:t>
            </a:r>
          </a:p>
        </p:txBody>
      </p:sp>
      <p:sp>
        <p:nvSpPr>
          <p:cNvPr id="17412" name="Text Box 6"/>
          <p:cNvSpPr txBox="1"/>
          <p:nvPr/>
        </p:nvSpPr>
        <p:spPr>
          <a:xfrm>
            <a:off x="304800" y="762000"/>
            <a:ext cx="22098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b="1" dirty="0">
                <a:solidFill>
                  <a:srgbClr val="333399"/>
                </a:solidFill>
                <a:latin typeface="Times New Roman" panose="02020603050405020304" pitchFamily="18" charset="0"/>
              </a:rPr>
              <a:t> </a:t>
            </a:r>
            <a:r>
              <a:rPr lang="en-US" altLang="en-US" sz="2400" b="1" dirty="0">
                <a:solidFill>
                  <a:srgbClr val="333399"/>
                </a:solidFill>
                <a:latin typeface="Times New Roman" panose="02020603050405020304" pitchFamily="18" charset="0"/>
              </a:rPr>
              <a:t>b. Kì giữa</a:t>
            </a:r>
            <a:r>
              <a:rPr lang="ar-SA" altLang="en-US" b="1" dirty="0">
                <a:solidFill>
                  <a:srgbClr val="333399"/>
                </a:solidFill>
                <a:latin typeface="Times New Roman" panose="02020603050405020304" pitchFamily="18" charset="0"/>
                <a:cs typeface="Times New Roman" panose="02020603050405020304" pitchFamily="18" charset="0"/>
              </a:rPr>
              <a:t>:</a:t>
            </a:r>
            <a:endParaRPr lang="vi-VN" altLang="en-US" b="1" dirty="0">
              <a:solidFill>
                <a:srgbClr val="333399"/>
              </a:solidFill>
              <a:latin typeface="Times New Roman" panose="02020603050405020304" pitchFamily="18" charset="0"/>
              <a:ea typeface="Times New Roman" panose="02020603050405020304" pitchFamily="18" charset="0"/>
            </a:endParaRPr>
          </a:p>
        </p:txBody>
      </p:sp>
      <p:sp>
        <p:nvSpPr>
          <p:cNvPr id="17413" name="Text Box 7"/>
          <p:cNvSpPr txBox="1"/>
          <p:nvPr/>
        </p:nvSpPr>
        <p:spPr>
          <a:xfrm>
            <a:off x="304800" y="1143000"/>
            <a:ext cx="23622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b="1" dirty="0">
                <a:solidFill>
                  <a:srgbClr val="333399"/>
                </a:solidFill>
                <a:latin typeface="Times New Roman" panose="02020603050405020304" pitchFamily="18" charset="0"/>
              </a:rPr>
              <a:t> </a:t>
            </a:r>
            <a:r>
              <a:rPr lang="en-US" altLang="en-US" sz="2400" b="1" dirty="0">
                <a:solidFill>
                  <a:srgbClr val="333399"/>
                </a:solidFill>
                <a:latin typeface="Times New Roman" panose="02020603050405020304" pitchFamily="18" charset="0"/>
              </a:rPr>
              <a:t>c. Kì sau</a:t>
            </a:r>
            <a:r>
              <a:rPr lang="en-US" altLang="en-US" b="1" dirty="0">
                <a:solidFill>
                  <a:srgbClr val="333399"/>
                </a:solidFill>
                <a:latin typeface="Times New Roman" panose="02020603050405020304" pitchFamily="18" charset="0"/>
              </a:rPr>
              <a:t>:</a:t>
            </a:r>
          </a:p>
        </p:txBody>
      </p:sp>
      <p:sp>
        <p:nvSpPr>
          <p:cNvPr id="51208" name="Text Box 8"/>
          <p:cNvSpPr txBox="1"/>
          <p:nvPr/>
        </p:nvSpPr>
        <p:spPr>
          <a:xfrm>
            <a:off x="304800" y="1600200"/>
            <a:ext cx="23622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b="1" dirty="0">
                <a:solidFill>
                  <a:srgbClr val="333399"/>
                </a:solidFill>
                <a:latin typeface="Times New Roman" panose="02020603050405020304" pitchFamily="18" charset="0"/>
              </a:rPr>
              <a:t> </a:t>
            </a:r>
            <a:r>
              <a:rPr lang="en-US" altLang="en-US" sz="2400" b="1" dirty="0">
                <a:solidFill>
                  <a:srgbClr val="333399"/>
                </a:solidFill>
                <a:latin typeface="Times New Roman" panose="02020603050405020304" pitchFamily="18" charset="0"/>
              </a:rPr>
              <a:t>d. Kì cuối:</a:t>
            </a:r>
          </a:p>
        </p:txBody>
      </p:sp>
      <p:sp>
        <p:nvSpPr>
          <p:cNvPr id="17415" name="Freeform 95" descr="Stationery"/>
          <p:cNvSpPr/>
          <p:nvPr/>
        </p:nvSpPr>
        <p:spPr>
          <a:xfrm>
            <a:off x="5300294" y="656318"/>
            <a:ext cx="3611563" cy="2041525"/>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a:p>
        </p:txBody>
      </p:sp>
      <p:grpSp>
        <p:nvGrpSpPr>
          <p:cNvPr id="17416" name="Group 98"/>
          <p:cNvGrpSpPr/>
          <p:nvPr/>
        </p:nvGrpSpPr>
        <p:grpSpPr>
          <a:xfrm>
            <a:off x="5029200" y="1143000"/>
            <a:ext cx="2860675" cy="1381125"/>
            <a:chOff x="3824" y="2716"/>
            <a:chExt cx="1137" cy="968"/>
          </a:xfrm>
        </p:grpSpPr>
        <p:sp>
          <p:nvSpPr>
            <p:cNvPr id="17452" name="Oval 99"/>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7453" name="Oval 100"/>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7454" name="Oval 101"/>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7455" name="Oval 102"/>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17417" name="Group 120"/>
          <p:cNvGrpSpPr/>
          <p:nvPr/>
        </p:nvGrpSpPr>
        <p:grpSpPr>
          <a:xfrm>
            <a:off x="5105400" y="1295400"/>
            <a:ext cx="1133475" cy="1052513"/>
            <a:chOff x="2840" y="1720"/>
            <a:chExt cx="784" cy="728"/>
          </a:xfrm>
        </p:grpSpPr>
        <p:sp>
          <p:nvSpPr>
            <p:cNvPr id="17442" name="Freeform 121"/>
            <p:cNvSpPr/>
            <p:nvPr/>
          </p:nvSpPr>
          <p:spPr>
            <a:xfrm>
              <a:off x="2840" y="1720"/>
              <a:ext cx="784" cy="728"/>
            </a:xfrm>
            <a:custGeom>
              <a:avLst/>
              <a:gdLst>
                <a:gd name="txL" fmla="*/ 0 w 1205"/>
                <a:gd name="txT" fmla="*/ 0 h 1107"/>
                <a:gd name="txR" fmla="*/ 1205 w 1205"/>
                <a:gd name="txB" fmla="*/ 1107 h 1107"/>
              </a:gdLst>
              <a:ahLst/>
              <a:cxnLst>
                <a:cxn ang="0">
                  <a:pos x="77" y="2"/>
                </a:cxn>
                <a:cxn ang="0">
                  <a:pos x="33" y="8"/>
                </a:cxn>
                <a:cxn ang="0">
                  <a:pos x="5" y="43"/>
                </a:cxn>
                <a:cxn ang="0">
                  <a:pos x="5" y="79"/>
                </a:cxn>
                <a:cxn ang="0">
                  <a:pos x="10" y="109"/>
                </a:cxn>
                <a:cxn ang="0">
                  <a:pos x="40" y="128"/>
                </a:cxn>
                <a:cxn ang="0">
                  <a:pos x="83" y="134"/>
                </a:cxn>
                <a:cxn ang="0">
                  <a:pos x="122" y="114"/>
                </a:cxn>
                <a:cxn ang="0">
                  <a:pos x="139" y="72"/>
                </a:cxn>
                <a:cxn ang="0">
                  <a:pos x="131" y="34"/>
                </a:cxn>
                <a:cxn ang="0">
                  <a:pos x="117" y="14"/>
                </a:cxn>
                <a:cxn ang="0">
                  <a:pos x="88" y="2"/>
                </a:cxn>
                <a:cxn ang="0">
                  <a:pos x="77" y="2"/>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15875">
              <a:noFill/>
            </a:ln>
          </p:spPr>
          <p:txBody>
            <a:bodyPr/>
            <a:lstStyle/>
            <a:p>
              <a:endParaRPr lang="en-US"/>
            </a:p>
          </p:txBody>
        </p:sp>
        <p:sp>
          <p:nvSpPr>
            <p:cNvPr id="17443" name="Freeform 122"/>
            <p:cNvSpPr/>
            <p:nvPr/>
          </p:nvSpPr>
          <p:spPr>
            <a:xfrm>
              <a:off x="2912" y="1791"/>
              <a:ext cx="236" cy="468"/>
            </a:xfrm>
            <a:custGeom>
              <a:avLst/>
              <a:gdLst>
                <a:gd name="txL" fmla="*/ 0 w 208"/>
                <a:gd name="txT" fmla="*/ 0 h 412"/>
                <a:gd name="txR" fmla="*/ 208 w 208"/>
                <a:gd name="txB" fmla="*/ 412 h 412"/>
              </a:gdLst>
              <a:ahLst/>
              <a:cxnLst>
                <a:cxn ang="0">
                  <a:pos x="246" y="0"/>
                </a:cxn>
                <a:cxn ang="0">
                  <a:pos x="40" y="94"/>
                </a:cxn>
                <a:cxn ang="0">
                  <a:pos x="40" y="203"/>
                </a:cxn>
                <a:cxn ang="0">
                  <a:pos x="151" y="240"/>
                </a:cxn>
                <a:cxn ang="0">
                  <a:pos x="187" y="278"/>
                </a:cxn>
                <a:cxn ang="0">
                  <a:pos x="246" y="294"/>
                </a:cxn>
                <a:cxn ang="0">
                  <a:pos x="297" y="406"/>
                </a:cxn>
                <a:cxn ang="0">
                  <a:pos x="207" y="500"/>
                </a:cxn>
                <a:cxn ang="0">
                  <a:pos x="96" y="535"/>
                </a:cxn>
                <a:cxn ang="0">
                  <a:pos x="134" y="701"/>
                </a:cxn>
                <a:cxn ang="0">
                  <a:pos x="170" y="759"/>
                </a:cxn>
                <a:cxn ang="0">
                  <a:pos x="268" y="739"/>
                </a:cxn>
                <a:cxn ang="0">
                  <a:pos x="391" y="73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17444" name="Freeform 123"/>
            <p:cNvSpPr/>
            <p:nvPr/>
          </p:nvSpPr>
          <p:spPr>
            <a:xfrm>
              <a:off x="3065" y="1781"/>
              <a:ext cx="449" cy="438"/>
            </a:xfrm>
            <a:custGeom>
              <a:avLst/>
              <a:gdLst>
                <a:gd name="txL" fmla="*/ 0 w 451"/>
                <a:gd name="txT" fmla="*/ 0 h 441"/>
                <a:gd name="txR" fmla="*/ 451 w 451"/>
                <a:gd name="txB" fmla="*/ 441 h 441"/>
              </a:gdLst>
              <a:ahLst/>
              <a:cxnLst>
                <a:cxn ang="0">
                  <a:pos x="368" y="426"/>
                </a:cxn>
                <a:cxn ang="0">
                  <a:pos x="441" y="219"/>
                </a:cxn>
                <a:cxn ang="0">
                  <a:pos x="403" y="178"/>
                </a:cxn>
                <a:cxn ang="0">
                  <a:pos x="336" y="208"/>
                </a:cxn>
                <a:cxn ang="0">
                  <a:pos x="310" y="208"/>
                </a:cxn>
                <a:cxn ang="0">
                  <a:pos x="276" y="219"/>
                </a:cxn>
                <a:cxn ang="0">
                  <a:pos x="211" y="200"/>
                </a:cxn>
                <a:cxn ang="0">
                  <a:pos x="224" y="123"/>
                </a:cxn>
                <a:cxn ang="0">
                  <a:pos x="265" y="68"/>
                </a:cxn>
                <a:cxn ang="0">
                  <a:pos x="189" y="13"/>
                </a:cxn>
                <a:cxn ang="0">
                  <a:pos x="153" y="5"/>
                </a:cxn>
                <a:cxn ang="0">
                  <a:pos x="89" y="36"/>
                </a:cxn>
                <a:cxn ang="0">
                  <a:pos x="0" y="8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17445" name="Freeform 124"/>
            <p:cNvSpPr/>
            <p:nvPr/>
          </p:nvSpPr>
          <p:spPr>
            <a:xfrm>
              <a:off x="3120" y="1888"/>
              <a:ext cx="97" cy="496"/>
            </a:xfrm>
            <a:custGeom>
              <a:avLst/>
              <a:gdLst>
                <a:gd name="txL" fmla="*/ 0 w 236"/>
                <a:gd name="txT" fmla="*/ 0 h 478"/>
                <a:gd name="txR" fmla="*/ 236 w 236"/>
                <a:gd name="txB" fmla="*/ 478 h 478"/>
              </a:gdLst>
              <a:ahLst/>
              <a:cxnLst>
                <a:cxn ang="0">
                  <a:pos x="2" y="0"/>
                </a:cxn>
                <a:cxn ang="0">
                  <a:pos x="0" y="66"/>
                </a:cxn>
                <a:cxn ang="0">
                  <a:pos x="0" y="147"/>
                </a:cxn>
                <a:cxn ang="0">
                  <a:pos x="1" y="173"/>
                </a:cxn>
                <a:cxn ang="0">
                  <a:pos x="1" y="201"/>
                </a:cxn>
                <a:cxn ang="0">
                  <a:pos x="2" y="214"/>
                </a:cxn>
                <a:cxn ang="0">
                  <a:pos x="2" y="294"/>
                </a:cxn>
                <a:cxn ang="0">
                  <a:pos x="2" y="361"/>
                </a:cxn>
                <a:cxn ang="0">
                  <a:pos x="1" y="388"/>
                </a:cxn>
                <a:cxn ang="0">
                  <a:pos x="1" y="507"/>
                </a:cxn>
                <a:cxn ang="0">
                  <a:pos x="1" y="548"/>
                </a:cxn>
                <a:cxn ang="0">
                  <a:pos x="2" y="575"/>
                </a:cxn>
                <a:cxn ang="0">
                  <a:pos x="3" y="534"/>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17446" name="Freeform 125"/>
            <p:cNvSpPr/>
            <p:nvPr/>
          </p:nvSpPr>
          <p:spPr>
            <a:xfrm rot="3920436">
              <a:off x="3079" y="1961"/>
              <a:ext cx="481" cy="201"/>
            </a:xfrm>
            <a:custGeom>
              <a:avLst/>
              <a:gdLst>
                <a:gd name="txL" fmla="*/ 0 w 451"/>
                <a:gd name="txT" fmla="*/ 0 h 441"/>
                <a:gd name="txR" fmla="*/ 451 w 451"/>
                <a:gd name="txB" fmla="*/ 441 h 441"/>
              </a:gdLst>
              <a:ahLst/>
              <a:cxnLst>
                <a:cxn ang="0">
                  <a:pos x="523" y="9"/>
                </a:cxn>
                <a:cxn ang="0">
                  <a:pos x="622" y="5"/>
                </a:cxn>
                <a:cxn ang="0">
                  <a:pos x="568" y="4"/>
                </a:cxn>
                <a:cxn ang="0">
                  <a:pos x="476" y="4"/>
                </a:cxn>
                <a:cxn ang="0">
                  <a:pos x="434" y="4"/>
                </a:cxn>
                <a:cxn ang="0">
                  <a:pos x="388" y="5"/>
                </a:cxn>
                <a:cxn ang="0">
                  <a:pos x="296" y="4"/>
                </a:cxn>
                <a:cxn ang="0">
                  <a:pos x="315" y="2"/>
                </a:cxn>
                <a:cxn ang="0">
                  <a:pos x="372" y="1"/>
                </a:cxn>
                <a:cxn ang="0">
                  <a:pos x="269" y="0"/>
                </a:cxn>
                <a:cxn ang="0">
                  <a:pos x="219" y="0"/>
                </a:cxn>
                <a:cxn ang="0">
                  <a:pos x="123" y="0"/>
                </a:cxn>
                <a:cxn ang="0">
                  <a:pos x="0" y="2"/>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17447" name="Oval 126"/>
            <p:cNvSpPr/>
            <p:nvPr/>
          </p:nvSpPr>
          <p:spPr>
            <a:xfrm>
              <a:off x="3046" y="1986"/>
              <a:ext cx="54" cy="54"/>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7448" name="Oval 127"/>
            <p:cNvSpPr/>
            <p:nvPr/>
          </p:nvSpPr>
          <p:spPr>
            <a:xfrm>
              <a:off x="3235" y="1930"/>
              <a:ext cx="54" cy="54"/>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7449" name="Oval 128"/>
            <p:cNvSpPr/>
            <p:nvPr/>
          </p:nvSpPr>
          <p:spPr>
            <a:xfrm>
              <a:off x="3281" y="2033"/>
              <a:ext cx="54" cy="54"/>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7450" name="Oval 129"/>
            <p:cNvSpPr/>
            <p:nvPr/>
          </p:nvSpPr>
          <p:spPr>
            <a:xfrm>
              <a:off x="3170" y="2092"/>
              <a:ext cx="54" cy="54"/>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7451" name="Oval 130"/>
            <p:cNvSpPr/>
            <p:nvPr/>
          </p:nvSpPr>
          <p:spPr>
            <a:xfrm>
              <a:off x="3008" y="2211"/>
              <a:ext cx="109" cy="109"/>
            </a:xfrm>
            <a:prstGeom prst="ellipse">
              <a:avLst/>
            </a:prstGeom>
            <a:solidFill>
              <a:srgbClr val="993366"/>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17418" name="Group 148"/>
          <p:cNvGrpSpPr/>
          <p:nvPr/>
        </p:nvGrpSpPr>
        <p:grpSpPr>
          <a:xfrm>
            <a:off x="6705600" y="1295400"/>
            <a:ext cx="1133475" cy="1052513"/>
            <a:chOff x="2840" y="1720"/>
            <a:chExt cx="784" cy="728"/>
          </a:xfrm>
        </p:grpSpPr>
        <p:sp>
          <p:nvSpPr>
            <p:cNvPr id="17432" name="Freeform 149"/>
            <p:cNvSpPr/>
            <p:nvPr/>
          </p:nvSpPr>
          <p:spPr>
            <a:xfrm>
              <a:off x="2840" y="1720"/>
              <a:ext cx="784" cy="728"/>
            </a:xfrm>
            <a:custGeom>
              <a:avLst/>
              <a:gdLst>
                <a:gd name="txL" fmla="*/ 0 w 1205"/>
                <a:gd name="txT" fmla="*/ 0 h 1107"/>
                <a:gd name="txR" fmla="*/ 1205 w 1205"/>
                <a:gd name="txB" fmla="*/ 1107 h 1107"/>
              </a:gdLst>
              <a:ahLst/>
              <a:cxnLst>
                <a:cxn ang="0">
                  <a:pos x="77" y="2"/>
                </a:cxn>
                <a:cxn ang="0">
                  <a:pos x="33" y="8"/>
                </a:cxn>
                <a:cxn ang="0">
                  <a:pos x="5" y="43"/>
                </a:cxn>
                <a:cxn ang="0">
                  <a:pos x="5" y="79"/>
                </a:cxn>
                <a:cxn ang="0">
                  <a:pos x="10" y="109"/>
                </a:cxn>
                <a:cxn ang="0">
                  <a:pos x="40" y="128"/>
                </a:cxn>
                <a:cxn ang="0">
                  <a:pos x="83" y="134"/>
                </a:cxn>
                <a:cxn ang="0">
                  <a:pos x="122" y="114"/>
                </a:cxn>
                <a:cxn ang="0">
                  <a:pos x="139" y="72"/>
                </a:cxn>
                <a:cxn ang="0">
                  <a:pos x="131" y="34"/>
                </a:cxn>
                <a:cxn ang="0">
                  <a:pos x="117" y="14"/>
                </a:cxn>
                <a:cxn ang="0">
                  <a:pos x="88" y="2"/>
                </a:cxn>
                <a:cxn ang="0">
                  <a:pos x="77" y="2"/>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15875">
              <a:noFill/>
            </a:ln>
          </p:spPr>
          <p:txBody>
            <a:bodyPr/>
            <a:lstStyle/>
            <a:p>
              <a:endParaRPr lang="en-US"/>
            </a:p>
          </p:txBody>
        </p:sp>
        <p:sp>
          <p:nvSpPr>
            <p:cNvPr id="17433" name="Freeform 150"/>
            <p:cNvSpPr/>
            <p:nvPr/>
          </p:nvSpPr>
          <p:spPr>
            <a:xfrm>
              <a:off x="2912" y="1791"/>
              <a:ext cx="236" cy="468"/>
            </a:xfrm>
            <a:custGeom>
              <a:avLst/>
              <a:gdLst>
                <a:gd name="txL" fmla="*/ 0 w 208"/>
                <a:gd name="txT" fmla="*/ 0 h 412"/>
                <a:gd name="txR" fmla="*/ 208 w 208"/>
                <a:gd name="txB" fmla="*/ 412 h 412"/>
              </a:gdLst>
              <a:ahLst/>
              <a:cxnLst>
                <a:cxn ang="0">
                  <a:pos x="246" y="0"/>
                </a:cxn>
                <a:cxn ang="0">
                  <a:pos x="40" y="94"/>
                </a:cxn>
                <a:cxn ang="0">
                  <a:pos x="40" y="203"/>
                </a:cxn>
                <a:cxn ang="0">
                  <a:pos x="151" y="240"/>
                </a:cxn>
                <a:cxn ang="0">
                  <a:pos x="187" y="278"/>
                </a:cxn>
                <a:cxn ang="0">
                  <a:pos x="246" y="294"/>
                </a:cxn>
                <a:cxn ang="0">
                  <a:pos x="297" y="406"/>
                </a:cxn>
                <a:cxn ang="0">
                  <a:pos x="207" y="500"/>
                </a:cxn>
                <a:cxn ang="0">
                  <a:pos x="96" y="535"/>
                </a:cxn>
                <a:cxn ang="0">
                  <a:pos x="134" y="701"/>
                </a:cxn>
                <a:cxn ang="0">
                  <a:pos x="170" y="759"/>
                </a:cxn>
                <a:cxn ang="0">
                  <a:pos x="268" y="739"/>
                </a:cxn>
                <a:cxn ang="0">
                  <a:pos x="391" y="73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17434" name="Freeform 151"/>
            <p:cNvSpPr/>
            <p:nvPr/>
          </p:nvSpPr>
          <p:spPr>
            <a:xfrm>
              <a:off x="3065" y="1781"/>
              <a:ext cx="449" cy="438"/>
            </a:xfrm>
            <a:custGeom>
              <a:avLst/>
              <a:gdLst>
                <a:gd name="txL" fmla="*/ 0 w 451"/>
                <a:gd name="txT" fmla="*/ 0 h 441"/>
                <a:gd name="txR" fmla="*/ 451 w 451"/>
                <a:gd name="txB" fmla="*/ 441 h 441"/>
              </a:gdLst>
              <a:ahLst/>
              <a:cxnLst>
                <a:cxn ang="0">
                  <a:pos x="368" y="426"/>
                </a:cxn>
                <a:cxn ang="0">
                  <a:pos x="441" y="219"/>
                </a:cxn>
                <a:cxn ang="0">
                  <a:pos x="403" y="178"/>
                </a:cxn>
                <a:cxn ang="0">
                  <a:pos x="336" y="208"/>
                </a:cxn>
                <a:cxn ang="0">
                  <a:pos x="310" y="208"/>
                </a:cxn>
                <a:cxn ang="0">
                  <a:pos x="276" y="219"/>
                </a:cxn>
                <a:cxn ang="0">
                  <a:pos x="211" y="200"/>
                </a:cxn>
                <a:cxn ang="0">
                  <a:pos x="224" y="123"/>
                </a:cxn>
                <a:cxn ang="0">
                  <a:pos x="265" y="68"/>
                </a:cxn>
                <a:cxn ang="0">
                  <a:pos x="189" y="13"/>
                </a:cxn>
                <a:cxn ang="0">
                  <a:pos x="153" y="5"/>
                </a:cxn>
                <a:cxn ang="0">
                  <a:pos x="89" y="36"/>
                </a:cxn>
                <a:cxn ang="0">
                  <a:pos x="0" y="8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17435" name="Freeform 152"/>
            <p:cNvSpPr/>
            <p:nvPr/>
          </p:nvSpPr>
          <p:spPr>
            <a:xfrm>
              <a:off x="3120" y="1888"/>
              <a:ext cx="97" cy="496"/>
            </a:xfrm>
            <a:custGeom>
              <a:avLst/>
              <a:gdLst>
                <a:gd name="txL" fmla="*/ 0 w 236"/>
                <a:gd name="txT" fmla="*/ 0 h 478"/>
                <a:gd name="txR" fmla="*/ 236 w 236"/>
                <a:gd name="txB" fmla="*/ 478 h 478"/>
              </a:gdLst>
              <a:ahLst/>
              <a:cxnLst>
                <a:cxn ang="0">
                  <a:pos x="2" y="0"/>
                </a:cxn>
                <a:cxn ang="0">
                  <a:pos x="0" y="66"/>
                </a:cxn>
                <a:cxn ang="0">
                  <a:pos x="0" y="147"/>
                </a:cxn>
                <a:cxn ang="0">
                  <a:pos x="1" y="173"/>
                </a:cxn>
                <a:cxn ang="0">
                  <a:pos x="1" y="201"/>
                </a:cxn>
                <a:cxn ang="0">
                  <a:pos x="2" y="214"/>
                </a:cxn>
                <a:cxn ang="0">
                  <a:pos x="2" y="294"/>
                </a:cxn>
                <a:cxn ang="0">
                  <a:pos x="2" y="361"/>
                </a:cxn>
                <a:cxn ang="0">
                  <a:pos x="1" y="388"/>
                </a:cxn>
                <a:cxn ang="0">
                  <a:pos x="1" y="507"/>
                </a:cxn>
                <a:cxn ang="0">
                  <a:pos x="1" y="548"/>
                </a:cxn>
                <a:cxn ang="0">
                  <a:pos x="2" y="575"/>
                </a:cxn>
                <a:cxn ang="0">
                  <a:pos x="3" y="534"/>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17436" name="Freeform 153"/>
            <p:cNvSpPr/>
            <p:nvPr/>
          </p:nvSpPr>
          <p:spPr>
            <a:xfrm rot="3920436">
              <a:off x="3079" y="1961"/>
              <a:ext cx="481" cy="201"/>
            </a:xfrm>
            <a:custGeom>
              <a:avLst/>
              <a:gdLst>
                <a:gd name="txL" fmla="*/ 0 w 451"/>
                <a:gd name="txT" fmla="*/ 0 h 441"/>
                <a:gd name="txR" fmla="*/ 451 w 451"/>
                <a:gd name="txB" fmla="*/ 441 h 441"/>
              </a:gdLst>
              <a:ahLst/>
              <a:cxnLst>
                <a:cxn ang="0">
                  <a:pos x="523" y="9"/>
                </a:cxn>
                <a:cxn ang="0">
                  <a:pos x="622" y="5"/>
                </a:cxn>
                <a:cxn ang="0">
                  <a:pos x="568" y="4"/>
                </a:cxn>
                <a:cxn ang="0">
                  <a:pos x="476" y="4"/>
                </a:cxn>
                <a:cxn ang="0">
                  <a:pos x="434" y="4"/>
                </a:cxn>
                <a:cxn ang="0">
                  <a:pos x="388" y="5"/>
                </a:cxn>
                <a:cxn ang="0">
                  <a:pos x="296" y="4"/>
                </a:cxn>
                <a:cxn ang="0">
                  <a:pos x="315" y="2"/>
                </a:cxn>
                <a:cxn ang="0">
                  <a:pos x="372" y="1"/>
                </a:cxn>
                <a:cxn ang="0">
                  <a:pos x="269" y="0"/>
                </a:cxn>
                <a:cxn ang="0">
                  <a:pos x="219" y="0"/>
                </a:cxn>
                <a:cxn ang="0">
                  <a:pos x="123" y="0"/>
                </a:cxn>
                <a:cxn ang="0">
                  <a:pos x="0" y="2"/>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17437" name="Oval 154"/>
            <p:cNvSpPr/>
            <p:nvPr/>
          </p:nvSpPr>
          <p:spPr>
            <a:xfrm>
              <a:off x="3046" y="1986"/>
              <a:ext cx="54" cy="54"/>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7438" name="Oval 155"/>
            <p:cNvSpPr/>
            <p:nvPr/>
          </p:nvSpPr>
          <p:spPr>
            <a:xfrm>
              <a:off x="3235" y="1930"/>
              <a:ext cx="54" cy="54"/>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7439" name="Oval 156"/>
            <p:cNvSpPr/>
            <p:nvPr/>
          </p:nvSpPr>
          <p:spPr>
            <a:xfrm>
              <a:off x="3281" y="2033"/>
              <a:ext cx="54" cy="54"/>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7440" name="Oval 157"/>
            <p:cNvSpPr/>
            <p:nvPr/>
          </p:nvSpPr>
          <p:spPr>
            <a:xfrm>
              <a:off x="3170" y="2092"/>
              <a:ext cx="54" cy="54"/>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7441" name="Oval 158"/>
            <p:cNvSpPr/>
            <p:nvPr/>
          </p:nvSpPr>
          <p:spPr>
            <a:xfrm>
              <a:off x="3008" y="2211"/>
              <a:ext cx="109" cy="109"/>
            </a:xfrm>
            <a:prstGeom prst="ellipse">
              <a:avLst/>
            </a:prstGeom>
            <a:solidFill>
              <a:srgbClr val="993366"/>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sp>
        <p:nvSpPr>
          <p:cNvPr id="51243" name="Rectangle 43"/>
          <p:cNvSpPr/>
          <p:nvPr/>
        </p:nvSpPr>
        <p:spPr>
          <a:xfrm>
            <a:off x="609600" y="2133600"/>
            <a:ext cx="4419600" cy="15541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b="1" dirty="0">
                <a:solidFill>
                  <a:srgbClr val="FF0000"/>
                </a:solidFill>
                <a:latin typeface="Times New Roman" panose="02020603050405020304" pitchFamily="18" charset="0"/>
              </a:rPr>
              <a:t>? </a:t>
            </a:r>
            <a:r>
              <a:rPr lang="en-US" altLang="en-US" b="1" dirty="0">
                <a:solidFill>
                  <a:srgbClr val="FF3300"/>
                </a:solidFill>
                <a:latin typeface="Times New Roman" panose="02020603050405020304" pitchFamily="18" charset="0"/>
              </a:rPr>
              <a:t>Em hãy nêu diễn biến của NST tại kì cuối của nguyên phân?</a:t>
            </a:r>
          </a:p>
        </p:txBody>
      </p:sp>
      <p:graphicFrame>
        <p:nvGraphicFramePr>
          <p:cNvPr id="51257" name="Group 57"/>
          <p:cNvGraphicFramePr>
            <a:graphicFrameLocks noGrp="1"/>
          </p:cNvGraphicFramePr>
          <p:nvPr>
            <p:ph sz="half" idx="1"/>
            <p:extLst>
              <p:ext uri="{D42A27DB-BD31-4B8C-83A1-F6EECF244321}">
                <p14:modId xmlns:p14="http://schemas.microsoft.com/office/powerpoint/2010/main" val="2028651393"/>
              </p:ext>
            </p:extLst>
          </p:nvPr>
        </p:nvGraphicFramePr>
        <p:xfrm>
          <a:off x="17206" y="3839256"/>
          <a:ext cx="9144000" cy="2971800"/>
        </p:xfrm>
        <a:graphic>
          <a:graphicData uri="http://schemas.openxmlformats.org/drawingml/2006/table">
            <a:tbl>
              <a:tblPr/>
              <a:tblGrid>
                <a:gridCol w="1828800">
                  <a:extLst>
                    <a:ext uri="{9D8B030D-6E8A-4147-A177-3AD203B41FA5}">
                      <a16:colId xmlns:a16="http://schemas.microsoft.com/office/drawing/2014/main" val="20000"/>
                    </a:ext>
                  </a:extLst>
                </a:gridCol>
                <a:gridCol w="7315200">
                  <a:extLst>
                    <a:ext uri="{9D8B030D-6E8A-4147-A177-3AD203B41FA5}">
                      <a16:colId xmlns:a16="http://schemas.microsoft.com/office/drawing/2014/main" val="20001"/>
                    </a:ext>
                  </a:extLst>
                </a:gridCol>
              </a:tblGrid>
              <a:tr h="762000">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3400" b="1" i="0" u="none" strike="noStrike" cap="none" normalizeH="0" baseline="0" dirty="0" err="1">
                          <a:ln>
                            <a:noFill/>
                          </a:ln>
                          <a:solidFill>
                            <a:schemeClr val="tx1"/>
                          </a:solidFill>
                          <a:effectLst/>
                          <a:latin typeface="Arial" panose="020B0604020202020204" pitchFamily="34" charset="0"/>
                        </a:rPr>
                        <a:t>Các</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kì</a:t>
                      </a:r>
                      <a:endParaRPr kumimoji="0" lang="en-US" sz="3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3400" b="1" i="0" u="none" strike="noStrike" cap="none" normalizeH="0" baseline="0" dirty="0" err="1">
                          <a:ln>
                            <a:noFill/>
                          </a:ln>
                          <a:solidFill>
                            <a:schemeClr val="tx1"/>
                          </a:solidFill>
                          <a:effectLst/>
                          <a:latin typeface="Arial" panose="020B0604020202020204" pitchFamily="34" charset="0"/>
                        </a:rPr>
                        <a:t>Những</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diễn</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biến</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cơ</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bản</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của</a:t>
                      </a:r>
                      <a:r>
                        <a:rPr kumimoji="0" lang="en-US" sz="3400" b="1" i="0" u="none" strike="noStrike" cap="none" normalizeH="0" baseline="0" dirty="0">
                          <a:ln>
                            <a:noFill/>
                          </a:ln>
                          <a:solidFill>
                            <a:schemeClr val="tx1"/>
                          </a:solidFill>
                          <a:effectLst/>
                          <a:latin typeface="Arial" panose="020B0604020202020204" pitchFamily="34" charset="0"/>
                        </a:rPr>
                        <a:t> NST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09800">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en-US" sz="34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pPr>
                      <a:r>
                        <a:rPr kumimoji="0" lang="en-US" sz="3400" b="1" i="0" u="none" strike="noStrike" cap="none" normalizeH="0" baseline="0" dirty="0" err="1">
                          <a:ln>
                            <a:noFill/>
                          </a:ln>
                          <a:solidFill>
                            <a:schemeClr val="tx1"/>
                          </a:solidFill>
                          <a:effectLst/>
                          <a:latin typeface="Arial" panose="020B0604020202020204" pitchFamily="34" charset="0"/>
                        </a:rPr>
                        <a:t>Kì</a:t>
                      </a:r>
                      <a:r>
                        <a:rPr kumimoji="0" lang="en-US" sz="3400" b="1" i="0" u="none" strike="noStrike" cap="none" normalizeH="0" baseline="0" dirty="0">
                          <a:ln>
                            <a:noFill/>
                          </a:ln>
                          <a:solidFill>
                            <a:schemeClr val="tx1"/>
                          </a:solidFill>
                          <a:effectLst/>
                          <a:latin typeface="Arial" panose="020B0604020202020204" pitchFamily="34" charset="0"/>
                        </a:rPr>
                        <a:t> </a:t>
                      </a:r>
                      <a:r>
                        <a:rPr kumimoji="0" lang="en-US" sz="3400" b="1" i="0" u="none" strike="noStrike" cap="none" normalizeH="0" baseline="0" dirty="0" err="1">
                          <a:ln>
                            <a:noFill/>
                          </a:ln>
                          <a:solidFill>
                            <a:schemeClr val="tx1"/>
                          </a:solidFill>
                          <a:effectLst/>
                          <a:latin typeface="Arial" panose="020B0604020202020204" pitchFamily="34" charset="0"/>
                        </a:rPr>
                        <a:t>cuối</a:t>
                      </a:r>
                      <a:endParaRPr kumimoji="0" lang="en-US" sz="3400" b="1"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3400" b="1"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1258" name="Text Box 58"/>
          <p:cNvSpPr txBox="1"/>
          <p:nvPr/>
        </p:nvSpPr>
        <p:spPr>
          <a:xfrm>
            <a:off x="1996349" y="4722216"/>
            <a:ext cx="7162800" cy="14465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4400" b="1" dirty="0">
                <a:solidFill>
                  <a:srgbClr val="333399"/>
                </a:solidFill>
                <a:latin typeface="Times New Roman" panose="02020603050405020304" pitchFamily="18" charset="0"/>
              </a:rPr>
              <a:t>-</a:t>
            </a:r>
            <a:r>
              <a:rPr lang="en-US" altLang="en-US" sz="4400" b="1" dirty="0">
                <a:solidFill>
                  <a:srgbClr val="0000FF"/>
                </a:solidFill>
                <a:latin typeface="Times New Roman" panose="02020603050405020304" pitchFamily="18" charset="0"/>
              </a:rPr>
              <a:t>Các NST đơn dãn xoắn, dài ra ở dạng sợi mảnh.</a:t>
            </a:r>
            <a:endParaRPr lang="en-US" altLang="en-US" sz="4400" b="1" dirty="0">
              <a:solidFill>
                <a:srgbClr val="333399"/>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43"/>
                                        </p:tgtEl>
                                        <p:attrNameLst>
                                          <p:attrName>style.visibility</p:attrName>
                                        </p:attrNameLst>
                                      </p:cBhvr>
                                      <p:to>
                                        <p:strVal val="visible"/>
                                      </p:to>
                                    </p:set>
                                    <p:animEffect transition="in" filter="checkerboard(across)">
                                      <p:cBhvr>
                                        <p:cTn id="7" dur="500"/>
                                        <p:tgtEl>
                                          <p:spTgt spid="5124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1257"/>
                                        </p:tgtEl>
                                        <p:attrNameLst>
                                          <p:attrName>style.visibility</p:attrName>
                                        </p:attrNameLst>
                                      </p:cBhvr>
                                      <p:to>
                                        <p:strVal val="visible"/>
                                      </p:to>
                                    </p:set>
                                    <p:animEffect transition="in" filter="checkerboard(across)">
                                      <p:cBhvr>
                                        <p:cTn id="12" dur="500"/>
                                        <p:tgtEl>
                                          <p:spTgt spid="5125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58"/>
                                        </p:tgtEl>
                                        <p:attrNameLst>
                                          <p:attrName>style.visibility</p:attrName>
                                        </p:attrNameLst>
                                      </p:cBhvr>
                                      <p:to>
                                        <p:strVal val="visible"/>
                                      </p:to>
                                    </p:set>
                                    <p:animEffect transition="in" filter="checkerboard(across)">
                                      <p:cBhvr>
                                        <p:cTn id="17" dur="500"/>
                                        <p:tgtEl>
                                          <p:spTgt spid="51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3" grpId="0"/>
      <p:bldP spid="512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78" name="Group 30"/>
          <p:cNvGraphicFramePr>
            <a:graphicFrameLocks noGrp="1"/>
          </p:cNvGraphicFramePr>
          <p:nvPr>
            <p:extLst>
              <p:ext uri="{D42A27DB-BD31-4B8C-83A1-F6EECF244321}">
                <p14:modId xmlns:p14="http://schemas.microsoft.com/office/powerpoint/2010/main" val="1235489397"/>
              </p:ext>
            </p:extLst>
          </p:nvPr>
        </p:nvGraphicFramePr>
        <p:xfrm>
          <a:off x="228600" y="960436"/>
          <a:ext cx="8643885" cy="5782775"/>
        </p:xfrm>
        <a:graphic>
          <a:graphicData uri="http://schemas.openxmlformats.org/drawingml/2006/table">
            <a:tbl>
              <a:tblPr/>
              <a:tblGrid>
                <a:gridCol w="1993615">
                  <a:extLst>
                    <a:ext uri="{9D8B030D-6E8A-4147-A177-3AD203B41FA5}">
                      <a16:colId xmlns:a16="http://schemas.microsoft.com/office/drawing/2014/main" val="20000"/>
                    </a:ext>
                  </a:extLst>
                </a:gridCol>
                <a:gridCol w="6650270">
                  <a:extLst>
                    <a:ext uri="{9D8B030D-6E8A-4147-A177-3AD203B41FA5}">
                      <a16:colId xmlns:a16="http://schemas.microsoft.com/office/drawing/2014/main" val="20001"/>
                    </a:ext>
                  </a:extLst>
                </a:gridCol>
              </a:tblGrid>
              <a:tr h="99870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600" b="1" i="0" u="none" strike="noStrike" cap="none" normalizeH="0" baseline="0" dirty="0" err="1">
                          <a:ln>
                            <a:noFill/>
                          </a:ln>
                          <a:solidFill>
                            <a:schemeClr val="tx1"/>
                          </a:solidFill>
                          <a:effectLst/>
                          <a:latin typeface="Times New Roman" panose="02020603050405020304" pitchFamily="18" charset="0"/>
                        </a:rPr>
                        <a:t>Các</a:t>
                      </a:r>
                      <a:r>
                        <a:rPr kumimoji="0" lang="en-US" sz="3600" b="1" i="0" u="none" strike="noStrike" cap="none" normalizeH="0" baseline="0" dirty="0">
                          <a:ln>
                            <a:noFill/>
                          </a:ln>
                          <a:solidFill>
                            <a:schemeClr val="tx1"/>
                          </a:solidFill>
                          <a:effectLst/>
                          <a:latin typeface="Times New Roman" panose="02020603050405020304" pitchFamily="18" charset="0"/>
                        </a:rPr>
                        <a:t> </a:t>
                      </a:r>
                      <a:r>
                        <a:rPr kumimoji="0" lang="en-US" sz="3600" b="1" i="0" u="none" strike="noStrike" cap="none" normalizeH="0" baseline="0" dirty="0" err="1">
                          <a:ln>
                            <a:noFill/>
                          </a:ln>
                          <a:solidFill>
                            <a:schemeClr val="tx1"/>
                          </a:solidFill>
                          <a:effectLst/>
                          <a:latin typeface="Times New Roman" panose="02020603050405020304" pitchFamily="18" charset="0"/>
                        </a:rPr>
                        <a:t>kì</a:t>
                      </a:r>
                      <a:endParaRPr kumimoji="0" lang="en-US" sz="3600" b="1" i="0" u="none" strike="noStrike" cap="none" normalizeH="0" baseline="0" dirty="0">
                        <a:ln>
                          <a:noFill/>
                        </a:ln>
                        <a:solidFill>
                          <a:schemeClr val="tx1"/>
                        </a:solidFill>
                        <a:effectLst/>
                        <a:latin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600" b="1" i="0" u="none" strike="noStrike" cap="none" normalizeH="0" baseline="0" dirty="0" err="1">
                          <a:ln>
                            <a:noFill/>
                          </a:ln>
                          <a:solidFill>
                            <a:schemeClr val="tx1"/>
                          </a:solidFill>
                          <a:effectLst/>
                          <a:latin typeface="Times New Roman" panose="02020603050405020304" pitchFamily="18" charset="0"/>
                        </a:rPr>
                        <a:t>Những</a:t>
                      </a:r>
                      <a:r>
                        <a:rPr kumimoji="0" lang="en-US" sz="3600" b="1" i="0" u="none" strike="noStrike" cap="none" normalizeH="0" baseline="0" dirty="0">
                          <a:ln>
                            <a:noFill/>
                          </a:ln>
                          <a:solidFill>
                            <a:schemeClr val="tx1"/>
                          </a:solidFill>
                          <a:effectLst/>
                          <a:latin typeface="Times New Roman" panose="02020603050405020304" pitchFamily="18" charset="0"/>
                        </a:rPr>
                        <a:t> </a:t>
                      </a:r>
                      <a:r>
                        <a:rPr kumimoji="0" lang="en-US" sz="3600" b="1" i="0" u="none" strike="noStrike" cap="none" normalizeH="0" baseline="0" dirty="0" err="1">
                          <a:ln>
                            <a:noFill/>
                          </a:ln>
                          <a:solidFill>
                            <a:schemeClr val="tx1"/>
                          </a:solidFill>
                          <a:effectLst/>
                          <a:latin typeface="Times New Roman" panose="02020603050405020304" pitchFamily="18" charset="0"/>
                        </a:rPr>
                        <a:t>diễn</a:t>
                      </a:r>
                      <a:r>
                        <a:rPr kumimoji="0" lang="en-US" sz="3600" b="1" i="0" u="none" strike="noStrike" cap="none" normalizeH="0" baseline="0" dirty="0">
                          <a:ln>
                            <a:noFill/>
                          </a:ln>
                          <a:solidFill>
                            <a:schemeClr val="tx1"/>
                          </a:solidFill>
                          <a:effectLst/>
                          <a:latin typeface="Times New Roman" panose="02020603050405020304" pitchFamily="18" charset="0"/>
                        </a:rPr>
                        <a:t> </a:t>
                      </a:r>
                      <a:r>
                        <a:rPr kumimoji="0" lang="en-US" sz="3600" b="1" i="0" u="none" strike="noStrike" cap="none" normalizeH="0" baseline="0" dirty="0" err="1">
                          <a:ln>
                            <a:noFill/>
                          </a:ln>
                          <a:solidFill>
                            <a:schemeClr val="tx1"/>
                          </a:solidFill>
                          <a:effectLst/>
                          <a:latin typeface="Times New Roman" panose="02020603050405020304" pitchFamily="18" charset="0"/>
                        </a:rPr>
                        <a:t>biến</a:t>
                      </a:r>
                      <a:r>
                        <a:rPr kumimoji="0" lang="en-US" sz="3600" b="1" i="0" u="none" strike="noStrike" cap="none" normalizeH="0" baseline="0" dirty="0">
                          <a:ln>
                            <a:noFill/>
                          </a:ln>
                          <a:solidFill>
                            <a:schemeClr val="tx1"/>
                          </a:solidFill>
                          <a:effectLst/>
                          <a:latin typeface="Times New Roman" panose="02020603050405020304" pitchFamily="18" charset="0"/>
                        </a:rPr>
                        <a:t> </a:t>
                      </a:r>
                      <a:r>
                        <a:rPr kumimoji="0" lang="en-US" sz="3600" b="1" i="0" u="none" strike="noStrike" cap="none" normalizeH="0" baseline="0" dirty="0" err="1">
                          <a:ln>
                            <a:noFill/>
                          </a:ln>
                          <a:solidFill>
                            <a:schemeClr val="tx1"/>
                          </a:solidFill>
                          <a:effectLst/>
                          <a:latin typeface="Times New Roman" panose="02020603050405020304" pitchFamily="18" charset="0"/>
                        </a:rPr>
                        <a:t>cơ</a:t>
                      </a:r>
                      <a:r>
                        <a:rPr kumimoji="0" lang="en-US" sz="3600" b="1" i="0" u="none" strike="noStrike" cap="none" normalizeH="0" baseline="0" dirty="0">
                          <a:ln>
                            <a:noFill/>
                          </a:ln>
                          <a:solidFill>
                            <a:schemeClr val="tx1"/>
                          </a:solidFill>
                          <a:effectLst/>
                          <a:latin typeface="Times New Roman" panose="02020603050405020304" pitchFamily="18" charset="0"/>
                        </a:rPr>
                        <a:t> </a:t>
                      </a:r>
                      <a:r>
                        <a:rPr kumimoji="0" lang="en-US" sz="3600" b="1" i="0" u="none" strike="noStrike" cap="none" normalizeH="0" baseline="0" dirty="0" err="1">
                          <a:ln>
                            <a:noFill/>
                          </a:ln>
                          <a:solidFill>
                            <a:schemeClr val="tx1"/>
                          </a:solidFill>
                          <a:effectLst/>
                          <a:latin typeface="Times New Roman" panose="02020603050405020304" pitchFamily="18" charset="0"/>
                        </a:rPr>
                        <a:t>bản</a:t>
                      </a:r>
                      <a:r>
                        <a:rPr kumimoji="0" lang="en-US" sz="3600" b="1" i="0" u="none" strike="noStrike" cap="none" normalizeH="0" baseline="0" dirty="0">
                          <a:ln>
                            <a:noFill/>
                          </a:ln>
                          <a:solidFill>
                            <a:schemeClr val="tx1"/>
                          </a:solidFill>
                          <a:effectLst/>
                          <a:latin typeface="Times New Roman" panose="02020603050405020304" pitchFamily="18" charset="0"/>
                        </a:rPr>
                        <a:t> </a:t>
                      </a:r>
                      <a:r>
                        <a:rPr kumimoji="0" lang="en-US" sz="3600" b="1" i="0" u="none" strike="noStrike" cap="none" normalizeH="0" baseline="0" dirty="0" err="1">
                          <a:ln>
                            <a:noFill/>
                          </a:ln>
                          <a:solidFill>
                            <a:schemeClr val="tx1"/>
                          </a:solidFill>
                          <a:effectLst/>
                          <a:latin typeface="Times New Roman" panose="02020603050405020304" pitchFamily="18" charset="0"/>
                        </a:rPr>
                        <a:t>của</a:t>
                      </a:r>
                      <a:r>
                        <a:rPr kumimoji="0" lang="en-US" sz="3600" b="1" i="0" u="none" strike="noStrike" cap="none" normalizeH="0" baseline="0" dirty="0">
                          <a:ln>
                            <a:noFill/>
                          </a:ln>
                          <a:solidFill>
                            <a:schemeClr val="tx1"/>
                          </a:solidFill>
                          <a:effectLst/>
                          <a:latin typeface="Times New Roman" panose="02020603050405020304" pitchFamily="18" charset="0"/>
                        </a:rPr>
                        <a:t> </a:t>
                      </a:r>
                      <a:r>
                        <a:rPr kumimoji="0" lang="vi-VN" sz="3600" b="1" i="0" u="none" strike="noStrike" cap="none" normalizeH="0" baseline="0" dirty="0">
                          <a:ln>
                            <a:noFill/>
                          </a:ln>
                          <a:solidFill>
                            <a:schemeClr val="tx1"/>
                          </a:solidFill>
                          <a:effectLst/>
                          <a:latin typeface="Times New Roman" panose="02020603050405020304" pitchFamily="18" charset="0"/>
                        </a:rPr>
                        <a:t>nhiễm sắc thể</a:t>
                      </a:r>
                      <a:endParaRPr kumimoji="0" lang="en-US" sz="36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9832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600" b="1" i="0" u="none" strike="noStrike" cap="none" normalizeH="0" baseline="0" dirty="0" err="1">
                          <a:ln>
                            <a:noFill/>
                          </a:ln>
                          <a:solidFill>
                            <a:srgbClr val="C00000"/>
                          </a:solidFill>
                          <a:effectLst/>
                          <a:latin typeface="Times New Roman" panose="02020603050405020304" pitchFamily="18" charset="0"/>
                        </a:rPr>
                        <a:t>Kì</a:t>
                      </a:r>
                      <a:r>
                        <a:rPr kumimoji="0" lang="en-US" sz="3600" b="1" i="0" u="none" strike="noStrike" cap="none" normalizeH="0" baseline="0" dirty="0">
                          <a:ln>
                            <a:noFill/>
                          </a:ln>
                          <a:solidFill>
                            <a:srgbClr val="C00000"/>
                          </a:solidFill>
                          <a:effectLst/>
                          <a:latin typeface="Times New Roman" panose="02020603050405020304" pitchFamily="18" charset="0"/>
                        </a:rPr>
                        <a:t> </a:t>
                      </a:r>
                      <a:r>
                        <a:rPr kumimoji="0" lang="en-US" sz="3600" b="1" i="0" u="none" strike="noStrike" cap="none" normalizeH="0" baseline="0" dirty="0" err="1">
                          <a:ln>
                            <a:noFill/>
                          </a:ln>
                          <a:solidFill>
                            <a:srgbClr val="C00000"/>
                          </a:solidFill>
                          <a:effectLst/>
                          <a:latin typeface="Times New Roman" panose="02020603050405020304" pitchFamily="18" charset="0"/>
                        </a:rPr>
                        <a:t>đầu</a:t>
                      </a:r>
                      <a:endParaRPr kumimoji="0" lang="en-US" sz="3600" b="1" i="0" u="none" strike="noStrike" cap="none" normalizeH="0" baseline="0" dirty="0">
                        <a:ln>
                          <a:noFill/>
                        </a:ln>
                        <a:solidFill>
                          <a:srgbClr val="C00000"/>
                        </a:solidFill>
                        <a:effectLst/>
                        <a:latin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3600" b="0" i="1" u="none" strike="noStrike" cap="none" normalizeH="0" baseline="0" dirty="0">
                        <a:ln>
                          <a:noFill/>
                        </a:ln>
                        <a:solidFill>
                          <a:schemeClr val="tx1"/>
                        </a:solidFill>
                        <a:effectLst/>
                        <a:latin typeface=".VnTime" panose="020B7200000000000000" pitchFamily="34" charset="0"/>
                        <a:sym typeface="Wingdings" panose="05000000000000000000" pitchFamily="2" charset="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2757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600" b="1" i="0" u="none" strike="noStrike" cap="none" normalizeH="0" baseline="0" dirty="0" err="1">
                          <a:ln>
                            <a:noFill/>
                          </a:ln>
                          <a:solidFill>
                            <a:srgbClr val="C00000"/>
                          </a:solidFill>
                          <a:effectLst/>
                          <a:latin typeface="Times New Roman" panose="02020603050405020304" pitchFamily="18" charset="0"/>
                        </a:rPr>
                        <a:t>Kì</a:t>
                      </a:r>
                      <a:r>
                        <a:rPr kumimoji="0" lang="en-US" sz="3600" b="1" i="0" u="none" strike="noStrike" cap="none" normalizeH="0" baseline="0" dirty="0">
                          <a:ln>
                            <a:noFill/>
                          </a:ln>
                          <a:solidFill>
                            <a:srgbClr val="C00000"/>
                          </a:solidFill>
                          <a:effectLst/>
                          <a:latin typeface="Times New Roman" panose="02020603050405020304" pitchFamily="18" charset="0"/>
                        </a:rPr>
                        <a:t> </a:t>
                      </a:r>
                      <a:r>
                        <a:rPr kumimoji="0" lang="en-US" sz="3600" b="1" i="0" u="none" strike="noStrike" cap="none" normalizeH="0" baseline="0" dirty="0" err="1">
                          <a:ln>
                            <a:noFill/>
                          </a:ln>
                          <a:solidFill>
                            <a:srgbClr val="C00000"/>
                          </a:solidFill>
                          <a:effectLst/>
                          <a:latin typeface="Times New Roman" panose="02020603050405020304" pitchFamily="18" charset="0"/>
                        </a:rPr>
                        <a:t>giữa</a:t>
                      </a:r>
                      <a:endParaRPr kumimoji="0" lang="en-US" sz="3600" b="1" i="0" u="none" strike="noStrike" cap="none" normalizeH="0" baseline="0" dirty="0">
                        <a:ln>
                          <a:noFill/>
                        </a:ln>
                        <a:solidFill>
                          <a:srgbClr val="C00000"/>
                        </a:solidFill>
                        <a:effectLst/>
                        <a:latin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3600" b="0" i="1" u="none" strike="noStrike" cap="none" normalizeH="0" baseline="0" dirty="0">
                        <a:ln>
                          <a:noFill/>
                        </a:ln>
                        <a:solidFill>
                          <a:schemeClr val="tx1"/>
                        </a:solidFill>
                        <a:effectLst/>
                        <a:latin typeface=".VnTime" panose="020B7200000000000000" pitchFamily="34" charset="0"/>
                        <a:sym typeface="Wingdings" panose="05000000000000000000" pitchFamily="2" charset="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528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600" b="1" i="0" u="none" strike="noStrike" cap="none" normalizeH="0" baseline="0" dirty="0" err="1">
                          <a:ln>
                            <a:noFill/>
                          </a:ln>
                          <a:solidFill>
                            <a:srgbClr val="C00000"/>
                          </a:solidFill>
                          <a:effectLst/>
                          <a:latin typeface="Times New Roman" panose="02020603050405020304" pitchFamily="18" charset="0"/>
                        </a:rPr>
                        <a:t>Kì</a:t>
                      </a:r>
                      <a:r>
                        <a:rPr kumimoji="0" lang="en-US" sz="3600" b="1" i="0" u="none" strike="noStrike" cap="none" normalizeH="0" baseline="0" dirty="0">
                          <a:ln>
                            <a:noFill/>
                          </a:ln>
                          <a:solidFill>
                            <a:srgbClr val="C00000"/>
                          </a:solidFill>
                          <a:effectLst/>
                          <a:latin typeface="Times New Roman" panose="02020603050405020304" pitchFamily="18" charset="0"/>
                        </a:rPr>
                        <a:t> </a:t>
                      </a:r>
                      <a:r>
                        <a:rPr kumimoji="0" lang="en-US" sz="3600" b="1" i="0" u="none" strike="noStrike" cap="none" normalizeH="0" baseline="0" dirty="0" err="1">
                          <a:ln>
                            <a:noFill/>
                          </a:ln>
                          <a:solidFill>
                            <a:srgbClr val="C00000"/>
                          </a:solidFill>
                          <a:effectLst/>
                          <a:latin typeface="Times New Roman" panose="02020603050405020304" pitchFamily="18" charset="0"/>
                        </a:rPr>
                        <a:t>sau</a:t>
                      </a:r>
                      <a:endParaRPr kumimoji="0" lang="en-US" sz="3600" b="1" i="0" u="none" strike="noStrike" cap="none" normalizeH="0" baseline="0" dirty="0">
                        <a:ln>
                          <a:noFill/>
                        </a:ln>
                        <a:solidFill>
                          <a:srgbClr val="C00000"/>
                        </a:solidFill>
                        <a:effectLst/>
                        <a:latin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3600" b="0" i="1" u="none" strike="noStrike" cap="none" normalizeH="0" baseline="0" dirty="0">
                        <a:ln>
                          <a:noFill/>
                        </a:ln>
                        <a:solidFill>
                          <a:schemeClr val="tx1"/>
                        </a:solidFill>
                        <a:effectLst/>
                        <a:latin typeface=".VnTime" panose="020B7200000000000000"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286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600" b="1" i="0" u="none" strike="noStrike" cap="none" normalizeH="0" baseline="0" dirty="0" err="1">
                          <a:ln>
                            <a:noFill/>
                          </a:ln>
                          <a:solidFill>
                            <a:srgbClr val="C00000"/>
                          </a:solidFill>
                          <a:effectLst/>
                          <a:latin typeface="Times New Roman" panose="02020603050405020304" pitchFamily="18" charset="0"/>
                        </a:rPr>
                        <a:t>Kì</a:t>
                      </a:r>
                      <a:r>
                        <a:rPr kumimoji="0" lang="en-US" sz="3600" b="1" i="0" u="none" strike="noStrike" cap="none" normalizeH="0" baseline="0" dirty="0">
                          <a:ln>
                            <a:noFill/>
                          </a:ln>
                          <a:solidFill>
                            <a:srgbClr val="C00000"/>
                          </a:solidFill>
                          <a:effectLst/>
                          <a:latin typeface="Times New Roman" panose="02020603050405020304" pitchFamily="18" charset="0"/>
                        </a:rPr>
                        <a:t> </a:t>
                      </a:r>
                      <a:r>
                        <a:rPr kumimoji="0" lang="en-US" sz="3600" b="1" i="0" u="none" strike="noStrike" cap="none" normalizeH="0" baseline="0" dirty="0" err="1">
                          <a:ln>
                            <a:noFill/>
                          </a:ln>
                          <a:solidFill>
                            <a:srgbClr val="C00000"/>
                          </a:solidFill>
                          <a:effectLst/>
                          <a:latin typeface="Times New Roman" panose="02020603050405020304" pitchFamily="18" charset="0"/>
                        </a:rPr>
                        <a:t>cuối</a:t>
                      </a:r>
                      <a:endParaRPr kumimoji="0" lang="en-US" sz="3600" b="1" i="0" u="none" strike="noStrike" cap="none" normalizeH="0" baseline="0" dirty="0">
                        <a:ln>
                          <a:noFill/>
                        </a:ln>
                        <a:solidFill>
                          <a:srgbClr val="C00000"/>
                        </a:solidFill>
                        <a:effectLst/>
                        <a:latin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3600" b="0" i="1" u="none" strike="noStrike" cap="none" normalizeH="0" baseline="0" dirty="0">
                        <a:ln>
                          <a:noFill/>
                        </a:ln>
                        <a:solidFill>
                          <a:schemeClr val="tx1"/>
                        </a:solidFill>
                        <a:effectLst/>
                        <a:latin typeface=".VnTime" panose="020B7200000000000000" pitchFamily="34" charset="0"/>
                        <a:sym typeface="Wingdings" panose="05000000000000000000" pitchFamily="2" charset="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8871" name="Text Box 23"/>
          <p:cNvSpPr txBox="1"/>
          <p:nvPr/>
        </p:nvSpPr>
        <p:spPr>
          <a:xfrm>
            <a:off x="2321310" y="2204759"/>
            <a:ext cx="6408737" cy="120032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buClr>
                <a:schemeClr val="hlink"/>
              </a:buClr>
              <a:buSzPct val="65000"/>
              <a:buFont typeface="Wingdings" panose="05000000000000000000" pitchFamily="2" charset="2"/>
              <a:buNone/>
            </a:pPr>
            <a:r>
              <a:rPr lang="en-US" altLang="en-US" sz="2400" b="1" i="1" dirty="0">
                <a:solidFill>
                  <a:srgbClr val="002060"/>
                </a:solidFill>
                <a:latin typeface="Times New Roman" panose="02020603050405020304" pitchFamily="18" charset="0"/>
              </a:rPr>
              <a:t> NST kép bắt đầu đóng xoắn, co ngắn, có hinh thái rõ rệt và đính vào các sợi tơ của thoi phân bao tại tâm động.</a:t>
            </a:r>
          </a:p>
        </p:txBody>
      </p:sp>
      <p:sp>
        <p:nvSpPr>
          <p:cNvPr id="78872" name="Text Box 24"/>
          <p:cNvSpPr txBox="1"/>
          <p:nvPr/>
        </p:nvSpPr>
        <p:spPr>
          <a:xfrm>
            <a:off x="2286000" y="3505200"/>
            <a:ext cx="6442332" cy="120032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buClr>
                <a:schemeClr val="hlink"/>
              </a:buClr>
              <a:buSzPct val="65000"/>
              <a:buFont typeface="Wingdings" panose="05000000000000000000" pitchFamily="2" charset="2"/>
              <a:buNone/>
            </a:pPr>
            <a:r>
              <a:rPr lang="en-US" altLang="en-US" sz="2400" b="1" i="1" dirty="0" err="1">
                <a:solidFill>
                  <a:srgbClr val="002060"/>
                </a:solidFill>
                <a:latin typeface="Times New Roman" panose="02020603050405020304" pitchFamily="18" charset="0"/>
              </a:rPr>
              <a:t>Các</a:t>
            </a:r>
            <a:r>
              <a:rPr lang="en-US" altLang="en-US" sz="2400" b="1" i="1" dirty="0">
                <a:solidFill>
                  <a:srgbClr val="002060"/>
                </a:solidFill>
                <a:latin typeface="Times New Roman" panose="02020603050405020304" pitchFamily="18" charset="0"/>
              </a:rPr>
              <a:t> NST kép đóng xoắn cực đại và xếp thành một hàng ở mặt phẳng xích đạo của thoi phân bào. </a:t>
            </a:r>
            <a:endParaRPr lang="en-US" altLang="en-US" sz="2400" b="1" i="1" dirty="0">
              <a:solidFill>
                <a:srgbClr val="002060"/>
              </a:solidFill>
              <a:latin typeface=".VnTime" panose="020B7200000000000000" pitchFamily="34" charset="0"/>
            </a:endParaRPr>
          </a:p>
        </p:txBody>
      </p:sp>
      <p:sp>
        <p:nvSpPr>
          <p:cNvPr id="78873" name="Text Box 25"/>
          <p:cNvSpPr txBox="1"/>
          <p:nvPr/>
        </p:nvSpPr>
        <p:spPr>
          <a:xfrm>
            <a:off x="2286000" y="4786829"/>
            <a:ext cx="6328031" cy="830997"/>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a:spcBef>
                <a:spcPct val="0"/>
              </a:spcBef>
              <a:buFont typeface="Wingdings" panose="05000000000000000000" pitchFamily="2" charset="2"/>
              <a:buNone/>
            </a:pPr>
            <a:r>
              <a:rPr lang="en-US" altLang="en-US" sz="2400" b="1" dirty="0">
                <a:solidFill>
                  <a:srgbClr val="002060"/>
                </a:solidFill>
                <a:latin typeface="Times New Roman" panose="02020603050405020304" pitchFamily="18" charset="0"/>
              </a:rPr>
              <a:t> </a:t>
            </a:r>
            <a:r>
              <a:rPr lang="en-US" altLang="en-US" sz="2400" b="1" i="1" dirty="0">
                <a:solidFill>
                  <a:srgbClr val="002060"/>
                </a:solidFill>
                <a:latin typeface="Times New Roman" panose="02020603050405020304" pitchFamily="18" charset="0"/>
              </a:rPr>
              <a:t>Từng NST kép chẻ dọc ở tâm động </a:t>
            </a:r>
            <a:r>
              <a:rPr lang="en-US" altLang="en-US" sz="2400" b="1" i="1" dirty="0" err="1">
                <a:solidFill>
                  <a:srgbClr val="002060"/>
                </a:solidFill>
                <a:latin typeface="Times New Roman" panose="02020603050405020304" pitchFamily="18" charset="0"/>
              </a:rPr>
              <a:t>thành</a:t>
            </a:r>
            <a:r>
              <a:rPr lang="en-US" altLang="en-US" sz="2400" b="1" i="1" dirty="0">
                <a:solidFill>
                  <a:srgbClr val="002060"/>
                </a:solidFill>
                <a:latin typeface="Times New Roman" panose="02020603050405020304" pitchFamily="18" charset="0"/>
              </a:rPr>
              <a:t> 2NST đơn phân li về 2 cực </a:t>
            </a:r>
            <a:r>
              <a:rPr lang="en-US" altLang="en-US" sz="2400" b="1" i="1" dirty="0" err="1">
                <a:solidFill>
                  <a:srgbClr val="002060"/>
                </a:solidFill>
                <a:latin typeface="Times New Roman" panose="02020603050405020304" pitchFamily="18" charset="0"/>
              </a:rPr>
              <a:t>của</a:t>
            </a:r>
            <a:r>
              <a:rPr lang="en-US" altLang="en-US" sz="2400" b="1" i="1" dirty="0">
                <a:solidFill>
                  <a:srgbClr val="002060"/>
                </a:solidFill>
                <a:latin typeface="Times New Roman" panose="02020603050405020304" pitchFamily="18" charset="0"/>
              </a:rPr>
              <a:t> </a:t>
            </a:r>
            <a:r>
              <a:rPr lang="vi-VN" altLang="en-US" sz="2400" b="1" i="1" dirty="0">
                <a:solidFill>
                  <a:srgbClr val="002060"/>
                </a:solidFill>
                <a:latin typeface="Times New Roman" panose="02020603050405020304" pitchFamily="18" charset="0"/>
              </a:rPr>
              <a:t>tế</a:t>
            </a:r>
            <a:r>
              <a:rPr lang="en-US" altLang="en-US" sz="2400" b="1" i="1" dirty="0">
                <a:solidFill>
                  <a:srgbClr val="002060"/>
                </a:solidFill>
                <a:latin typeface="Times New Roman" panose="02020603050405020304" pitchFamily="18" charset="0"/>
              </a:rPr>
              <a:t> bào.</a:t>
            </a:r>
          </a:p>
        </p:txBody>
      </p:sp>
      <p:sp>
        <p:nvSpPr>
          <p:cNvPr id="78874" name="Text Box 26"/>
          <p:cNvSpPr txBox="1"/>
          <p:nvPr/>
        </p:nvSpPr>
        <p:spPr>
          <a:xfrm>
            <a:off x="2251587" y="5919687"/>
            <a:ext cx="6442332" cy="4616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buClr>
                <a:schemeClr val="hlink"/>
              </a:buClr>
              <a:buSzPct val="65000"/>
              <a:buFont typeface="Wingdings" panose="05000000000000000000" pitchFamily="2" charset="2"/>
              <a:buNone/>
            </a:pPr>
            <a:r>
              <a:rPr lang="en-US" altLang="en-US" sz="2400" b="1" dirty="0">
                <a:solidFill>
                  <a:srgbClr val="002060"/>
                </a:solidFill>
                <a:latin typeface=".VnTime" panose="020B7200000000000000" pitchFamily="34" charset="0"/>
              </a:rPr>
              <a:t> </a:t>
            </a:r>
            <a:r>
              <a:rPr lang="en-US" altLang="en-US" sz="2400" b="1" i="1" dirty="0">
                <a:solidFill>
                  <a:srgbClr val="002060"/>
                </a:solidFill>
                <a:latin typeface="Times New Roman" panose="02020603050405020304" pitchFamily="18" charset="0"/>
              </a:rPr>
              <a:t>Các NST đơn dãn xoắn dài ra ở dạng sợi mảnh.</a:t>
            </a:r>
            <a:endParaRPr lang="en-US" altLang="en-US" sz="2400" b="1" i="1" dirty="0">
              <a:solidFill>
                <a:srgbClr val="002060"/>
              </a:solidFill>
              <a:latin typeface=".VnTime" panose="020B7200000000000000" pitchFamily="34" charset="0"/>
            </a:endParaRPr>
          </a:p>
        </p:txBody>
      </p:sp>
      <p:sp>
        <p:nvSpPr>
          <p:cNvPr id="4" name="Rectangle 2">
            <a:extLst>
              <a:ext uri="{FF2B5EF4-FFF2-40B4-BE49-F238E27FC236}">
                <a16:creationId xmlns:a16="http://schemas.microsoft.com/office/drawing/2014/main" id="{315F87D4-5CCF-9DFC-1C58-DF2EBC728E5A}"/>
              </a:ext>
            </a:extLst>
          </p:cNvPr>
          <p:cNvSpPr txBox="1">
            <a:spLocks/>
          </p:cNvSpPr>
          <p:nvPr/>
        </p:nvSpPr>
        <p:spPr>
          <a:xfrm>
            <a:off x="-190501" y="-319088"/>
            <a:ext cx="9410701" cy="892967"/>
          </a:xfrm>
          <a:prstGeom prst="rect">
            <a:avLst/>
          </a:prstGeom>
          <a:noFill/>
          <a:ln w="9525">
            <a:noFill/>
          </a:ln>
        </p:spPr>
        <p:txBody>
          <a:bodyPr vert="horz" wrap="square" lIns="91440" tIns="45720" rIns="91440" bIns="45720" anchor="t"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90000"/>
              </a:lnSpc>
              <a:buSzPct val="90000"/>
              <a:buFontTx/>
              <a:buNone/>
            </a:pPr>
            <a:endParaRPr lang="en-US" altLang="en-US" sz="2800" b="1" i="1" u="sng" kern="0" dirty="0">
              <a:solidFill>
                <a:srgbClr val="00B050"/>
              </a:solidFill>
              <a:latin typeface=".VnTime" panose="020B7200000000000000" pitchFamily="34" charset="0"/>
            </a:endParaRPr>
          </a:p>
          <a:p>
            <a:pPr marL="0" indent="0" algn="ctr" eaLnBrk="1" hangingPunct="1">
              <a:lnSpc>
                <a:spcPct val="90000"/>
              </a:lnSpc>
              <a:buFontTx/>
              <a:buNone/>
            </a:pPr>
            <a:r>
              <a:rPr lang="en-US" altLang="en-US" sz="2800" b="1" u="sng" kern="0" dirty="0" err="1">
                <a:solidFill>
                  <a:srgbClr val="00B050"/>
                </a:solidFill>
                <a:latin typeface="Times New Roman" panose="02020603050405020304" pitchFamily="18" charset="0"/>
              </a:rPr>
              <a:t>Những</a:t>
            </a:r>
            <a:r>
              <a:rPr lang="en-US" altLang="en-US" sz="2800" b="1" u="sng" kern="0" dirty="0">
                <a:solidFill>
                  <a:srgbClr val="00B050"/>
                </a:solidFill>
                <a:latin typeface="Times New Roman" panose="02020603050405020304" pitchFamily="18" charset="0"/>
              </a:rPr>
              <a:t> </a:t>
            </a:r>
            <a:r>
              <a:rPr lang="en-US" altLang="en-US" sz="2800" b="1" u="sng" kern="0" dirty="0" err="1">
                <a:solidFill>
                  <a:srgbClr val="00B050"/>
                </a:solidFill>
                <a:latin typeface="Times New Roman" panose="02020603050405020304" pitchFamily="18" charset="0"/>
              </a:rPr>
              <a:t>diễn</a:t>
            </a:r>
            <a:r>
              <a:rPr lang="en-US" altLang="en-US" sz="2800" b="1" u="sng" kern="0" dirty="0">
                <a:solidFill>
                  <a:srgbClr val="00B050"/>
                </a:solidFill>
                <a:latin typeface="Times New Roman" panose="02020603050405020304" pitchFamily="18" charset="0"/>
              </a:rPr>
              <a:t> </a:t>
            </a:r>
            <a:r>
              <a:rPr lang="en-US" altLang="en-US" sz="2800" b="1" u="sng" kern="0" dirty="0" err="1">
                <a:solidFill>
                  <a:srgbClr val="00B050"/>
                </a:solidFill>
                <a:latin typeface="Times New Roman" panose="02020603050405020304" pitchFamily="18" charset="0"/>
              </a:rPr>
              <a:t>biến</a:t>
            </a:r>
            <a:r>
              <a:rPr lang="en-US" altLang="en-US" sz="2800" b="1" u="sng" kern="0" dirty="0">
                <a:solidFill>
                  <a:srgbClr val="00B050"/>
                </a:solidFill>
                <a:latin typeface="Times New Roman" panose="02020603050405020304" pitchFamily="18" charset="0"/>
              </a:rPr>
              <a:t> </a:t>
            </a:r>
            <a:r>
              <a:rPr lang="en-US" altLang="en-US" sz="2800" b="1" u="sng" kern="0" dirty="0" err="1">
                <a:solidFill>
                  <a:srgbClr val="00B050"/>
                </a:solidFill>
                <a:latin typeface="Times New Roman" panose="02020603050405020304" pitchFamily="18" charset="0"/>
              </a:rPr>
              <a:t>cơ</a:t>
            </a:r>
            <a:r>
              <a:rPr lang="en-US" altLang="en-US" sz="2800" b="1" u="sng" kern="0" dirty="0">
                <a:solidFill>
                  <a:srgbClr val="00B050"/>
                </a:solidFill>
                <a:latin typeface="Times New Roman" panose="02020603050405020304" pitchFamily="18" charset="0"/>
              </a:rPr>
              <a:t> </a:t>
            </a:r>
            <a:r>
              <a:rPr lang="en-US" altLang="en-US" sz="2800" b="1" u="sng" kern="0" dirty="0" err="1">
                <a:solidFill>
                  <a:srgbClr val="00B050"/>
                </a:solidFill>
                <a:latin typeface="Times New Roman" panose="02020603050405020304" pitchFamily="18" charset="0"/>
              </a:rPr>
              <a:t>bản</a:t>
            </a:r>
            <a:r>
              <a:rPr lang="en-US" altLang="en-US" sz="2800" b="1" u="sng" kern="0" dirty="0">
                <a:solidFill>
                  <a:srgbClr val="00B050"/>
                </a:solidFill>
                <a:latin typeface="Times New Roman" panose="02020603050405020304" pitchFamily="18" charset="0"/>
              </a:rPr>
              <a:t> </a:t>
            </a:r>
            <a:r>
              <a:rPr lang="en-US" altLang="en-US" sz="2800" b="1" u="sng" kern="0" dirty="0" err="1">
                <a:solidFill>
                  <a:srgbClr val="00B050"/>
                </a:solidFill>
                <a:latin typeface="Times New Roman" panose="02020603050405020304" pitchFamily="18" charset="0"/>
              </a:rPr>
              <a:t>của</a:t>
            </a:r>
            <a:r>
              <a:rPr lang="en-US" altLang="en-US" sz="2800" b="1" u="sng" kern="0" dirty="0">
                <a:solidFill>
                  <a:srgbClr val="00B050"/>
                </a:solidFill>
                <a:latin typeface="Times New Roman" panose="02020603050405020304" pitchFamily="18" charset="0"/>
              </a:rPr>
              <a:t> NST ở </a:t>
            </a:r>
            <a:r>
              <a:rPr lang="en-US" altLang="en-US" sz="2800" b="1" u="sng" kern="0" dirty="0" err="1">
                <a:solidFill>
                  <a:srgbClr val="00B050"/>
                </a:solidFill>
                <a:latin typeface="Times New Roman" panose="02020603050405020304" pitchFamily="18" charset="0"/>
              </a:rPr>
              <a:t>các</a:t>
            </a:r>
            <a:r>
              <a:rPr lang="en-US" altLang="en-US" sz="2800" b="1" u="sng" kern="0" dirty="0">
                <a:solidFill>
                  <a:srgbClr val="00B050"/>
                </a:solidFill>
                <a:latin typeface="Times New Roman" panose="02020603050405020304" pitchFamily="18" charset="0"/>
              </a:rPr>
              <a:t> </a:t>
            </a:r>
            <a:r>
              <a:rPr lang="en-US" altLang="en-US" sz="2800" b="1" u="sng" kern="0" dirty="0" err="1">
                <a:solidFill>
                  <a:srgbClr val="00B050"/>
                </a:solidFill>
                <a:latin typeface="Times New Roman" panose="02020603050405020304" pitchFamily="18" charset="0"/>
              </a:rPr>
              <a:t>kì</a:t>
            </a:r>
            <a:r>
              <a:rPr lang="en-US" altLang="en-US" sz="2800" b="1" u="sng" kern="0" dirty="0">
                <a:solidFill>
                  <a:srgbClr val="00B050"/>
                </a:solidFill>
                <a:latin typeface="Times New Roman" panose="02020603050405020304" pitchFamily="18" charset="0"/>
              </a:rPr>
              <a:t> </a:t>
            </a:r>
            <a:r>
              <a:rPr lang="en-US" altLang="en-US" sz="2800" b="1" u="sng" kern="0" dirty="0" err="1">
                <a:solidFill>
                  <a:srgbClr val="00B050"/>
                </a:solidFill>
                <a:latin typeface="Times New Roman" panose="02020603050405020304" pitchFamily="18" charset="0"/>
              </a:rPr>
              <a:t>của</a:t>
            </a:r>
            <a:r>
              <a:rPr lang="en-US" altLang="en-US" sz="2800" b="1" u="sng" kern="0" dirty="0">
                <a:solidFill>
                  <a:srgbClr val="00B050"/>
                </a:solidFill>
                <a:latin typeface="Times New Roman" panose="02020603050405020304" pitchFamily="18" charset="0"/>
              </a:rPr>
              <a:t> </a:t>
            </a:r>
            <a:r>
              <a:rPr lang="en-US" altLang="en-US" sz="2800" b="1" u="sng" kern="0" dirty="0" err="1">
                <a:solidFill>
                  <a:srgbClr val="00B050"/>
                </a:solidFill>
                <a:latin typeface="Times New Roman" panose="02020603050405020304" pitchFamily="18" charset="0"/>
              </a:rPr>
              <a:t>nguyên</a:t>
            </a:r>
            <a:r>
              <a:rPr lang="en-US" altLang="en-US" sz="2800" b="1" u="sng" kern="0" dirty="0">
                <a:solidFill>
                  <a:srgbClr val="00B050"/>
                </a:solidFill>
                <a:latin typeface="Times New Roman" panose="02020603050405020304" pitchFamily="18" charset="0"/>
              </a:rPr>
              <a:t> </a:t>
            </a:r>
            <a:r>
              <a:rPr lang="en-US" altLang="en-US" sz="2800" b="1" u="sng" kern="0" dirty="0" err="1">
                <a:solidFill>
                  <a:srgbClr val="00B050"/>
                </a:solidFill>
                <a:latin typeface="Times New Roman" panose="02020603050405020304" pitchFamily="18" charset="0"/>
              </a:rPr>
              <a:t>phân</a:t>
            </a:r>
            <a:endParaRPr lang="en-US" altLang="en-US" sz="2800" b="1" u="sng" kern="0" dirty="0">
              <a:solidFill>
                <a:srgbClr val="00B05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8878"/>
                                        </p:tgtEl>
                                        <p:attrNameLst>
                                          <p:attrName>style.visibility</p:attrName>
                                        </p:attrNameLst>
                                      </p:cBhvr>
                                      <p:to>
                                        <p:strVal val="visible"/>
                                      </p:to>
                                    </p:set>
                                    <p:animEffect transition="in" filter="blinds(horizontal)">
                                      <p:cBhvr>
                                        <p:cTn id="7" dur="500"/>
                                        <p:tgtEl>
                                          <p:spTgt spid="788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7887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7887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iterate type="lt">
                                    <p:tmAbs val="75"/>
                                  </p:iterate>
                                  <p:childTnLst>
                                    <p:set>
                                      <p:cBhvr>
                                        <p:cTn id="19" dur="1" fill="hold">
                                          <p:stCondLst>
                                            <p:cond delay="74"/>
                                          </p:stCondLst>
                                        </p:cTn>
                                        <p:tgtEl>
                                          <p:spTgt spid="7887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type="lt">
                                    <p:tmAbs val="75"/>
                                  </p:iterate>
                                  <p:childTnLst>
                                    <p:set>
                                      <p:cBhvr>
                                        <p:cTn id="23" dur="1" fill="hold">
                                          <p:stCondLst>
                                            <p:cond delay="74"/>
                                          </p:stCondLst>
                                        </p:cTn>
                                        <p:tgtEl>
                                          <p:spTgt spid="78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71" grpId="0"/>
      <p:bldP spid="78872" grpId="0"/>
      <p:bldP spid="78873" grpId="0"/>
      <p:bldP spid="788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p:nvPr/>
        </p:nvSpPr>
        <p:spPr>
          <a:xfrm>
            <a:off x="838200" y="0"/>
            <a:ext cx="66294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r>
              <a:rPr lang="en-US" altLang="en-US" sz="2800" b="1" dirty="0">
                <a:solidFill>
                  <a:srgbClr val="FF3300"/>
                </a:solidFill>
                <a:latin typeface="Times New Roman" panose="02020603050405020304" pitchFamily="18" charset="0"/>
              </a:rPr>
              <a:t>Tiết 9 – Bài 9: NGUYÊN PHÂN</a:t>
            </a:r>
          </a:p>
        </p:txBody>
      </p:sp>
      <p:sp>
        <p:nvSpPr>
          <p:cNvPr id="19459" name="Rectangle 4"/>
          <p:cNvSpPr/>
          <p:nvPr/>
        </p:nvSpPr>
        <p:spPr>
          <a:xfrm>
            <a:off x="228600" y="544513"/>
            <a:ext cx="8167688" cy="533400"/>
          </a:xfrm>
          <a:prstGeom prst="rect">
            <a:avLst/>
          </a:prstGeom>
          <a:noFill/>
          <a:ln w="9525">
            <a:noFill/>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533400" lvl="0" indent="-533400" eaLnBrk="1" hangingPunct="1">
              <a:lnSpc>
                <a:spcPct val="90000"/>
              </a:lnSpc>
              <a:buClr>
                <a:schemeClr val="hlink"/>
              </a:buClr>
              <a:buSzPct val="90000"/>
              <a:buFont typeface="Wingdings" panose="05000000000000000000" pitchFamily="2" charset="2"/>
              <a:buNone/>
            </a:pPr>
            <a:r>
              <a:rPr lang="en-US" altLang="en-US" sz="3000" b="1" dirty="0">
                <a:latin typeface="Times New Roman" panose="02020603050405020304" pitchFamily="18" charset="0"/>
              </a:rPr>
              <a:t>I. Biến đổi hình thái NST trong chu kì tế bào.</a:t>
            </a:r>
          </a:p>
        </p:txBody>
      </p:sp>
      <p:sp>
        <p:nvSpPr>
          <p:cNvPr id="19460" name="Rectangle 10"/>
          <p:cNvSpPr/>
          <p:nvPr/>
        </p:nvSpPr>
        <p:spPr>
          <a:xfrm>
            <a:off x="140110" y="1263350"/>
            <a:ext cx="8839200" cy="101566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3000" b="1" dirty="0">
                <a:latin typeface="Times New Roman" panose="02020603050405020304" pitchFamily="18" charset="0"/>
              </a:rPr>
              <a:t> II. Những diễn biến cơ bản của NST trong quá trình nguyên phân</a:t>
            </a:r>
          </a:p>
        </p:txBody>
      </p:sp>
      <p:sp>
        <p:nvSpPr>
          <p:cNvPr id="19461" name="Rectangle 11"/>
          <p:cNvSpPr/>
          <p:nvPr/>
        </p:nvSpPr>
        <p:spPr>
          <a:xfrm>
            <a:off x="240890" y="2298133"/>
            <a:ext cx="2823209" cy="5847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800" b="1" i="1" dirty="0">
                <a:solidFill>
                  <a:schemeClr val="accent2"/>
                </a:solidFill>
                <a:latin typeface="Times New Roman" panose="02020603050405020304" pitchFamily="18" charset="0"/>
              </a:rPr>
              <a:t>1.</a:t>
            </a:r>
            <a:r>
              <a:rPr lang="en-US" altLang="en-US" b="1" i="1" dirty="0">
                <a:solidFill>
                  <a:schemeClr val="accent2"/>
                </a:solidFill>
                <a:latin typeface="Times New Roman" panose="02020603050405020304" pitchFamily="18" charset="0"/>
              </a:rPr>
              <a:t> Kì trung</a:t>
            </a:r>
            <a:r>
              <a:rPr lang="en-US" altLang="en-US" sz="2800" b="1" i="1" dirty="0">
                <a:solidFill>
                  <a:schemeClr val="accent2"/>
                </a:solidFill>
                <a:latin typeface="Times New Roman" panose="02020603050405020304" pitchFamily="18" charset="0"/>
              </a:rPr>
              <a:t> </a:t>
            </a:r>
            <a:r>
              <a:rPr lang="en-US" altLang="en-US" b="1" i="1" dirty="0">
                <a:solidFill>
                  <a:schemeClr val="accent2"/>
                </a:solidFill>
                <a:latin typeface="Times New Roman" panose="02020603050405020304" pitchFamily="18" charset="0"/>
              </a:rPr>
              <a:t>gian</a:t>
            </a:r>
            <a:endParaRPr lang="en-US" altLang="en-US" sz="2800" b="1" i="1" dirty="0">
              <a:solidFill>
                <a:schemeClr val="accent2"/>
              </a:solidFill>
              <a:latin typeface="Times New Roman" panose="02020603050405020304" pitchFamily="18" charset="0"/>
            </a:endParaRPr>
          </a:p>
        </p:txBody>
      </p:sp>
      <p:sp>
        <p:nvSpPr>
          <p:cNvPr id="19462" name="Rectangle 13"/>
          <p:cNvSpPr/>
          <p:nvPr/>
        </p:nvSpPr>
        <p:spPr>
          <a:xfrm>
            <a:off x="228600" y="2930343"/>
            <a:ext cx="2821606" cy="58477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800" b="1" i="1" dirty="0">
                <a:solidFill>
                  <a:schemeClr val="accent2"/>
                </a:solidFill>
                <a:latin typeface="Times New Roman" panose="02020603050405020304" pitchFamily="18" charset="0"/>
              </a:rPr>
              <a:t>2. </a:t>
            </a:r>
            <a:r>
              <a:rPr lang="en-US" altLang="en-US" b="1" i="1" dirty="0">
                <a:solidFill>
                  <a:schemeClr val="accent2"/>
                </a:solidFill>
                <a:latin typeface="Times New Roman" panose="02020603050405020304" pitchFamily="18" charset="0"/>
              </a:rPr>
              <a:t>Nguyên</a:t>
            </a:r>
            <a:r>
              <a:rPr lang="en-US" altLang="en-US" sz="2800" b="1" i="1" dirty="0">
                <a:solidFill>
                  <a:schemeClr val="accent2"/>
                </a:solidFill>
                <a:latin typeface="Times New Roman" panose="02020603050405020304" pitchFamily="18" charset="0"/>
              </a:rPr>
              <a:t> </a:t>
            </a:r>
            <a:r>
              <a:rPr lang="en-US" altLang="en-US" b="1" i="1" dirty="0">
                <a:solidFill>
                  <a:schemeClr val="accent2"/>
                </a:solidFill>
                <a:latin typeface="Times New Roman" panose="02020603050405020304" pitchFamily="18" charset="0"/>
              </a:rPr>
              <a:t>phân</a:t>
            </a:r>
            <a:endParaRPr lang="en-US" altLang="en-US" sz="2800" b="1" i="1" dirty="0">
              <a:solidFill>
                <a:schemeClr val="accent2"/>
              </a:solidFill>
              <a:latin typeface="Times New Roman" panose="02020603050405020304" pitchFamily="18" charset="0"/>
            </a:endParaRPr>
          </a:p>
        </p:txBody>
      </p:sp>
      <p:sp>
        <p:nvSpPr>
          <p:cNvPr id="19464" name="Line 16"/>
          <p:cNvSpPr/>
          <p:nvPr/>
        </p:nvSpPr>
        <p:spPr>
          <a:xfrm>
            <a:off x="2590800" y="5791200"/>
            <a:ext cx="2438400" cy="0"/>
          </a:xfrm>
          <a:prstGeom prst="line">
            <a:avLst/>
          </a:prstGeom>
          <a:ln w="9525">
            <a:noFill/>
          </a:ln>
        </p:spPr>
        <p:txBody>
          <a:bodyPr/>
          <a:lstStyle/>
          <a:p>
            <a:endParaRPr lang="vi-VN"/>
          </a:p>
        </p:txBody>
      </p:sp>
      <p:sp>
        <p:nvSpPr>
          <p:cNvPr id="19465" name="Line 17"/>
          <p:cNvSpPr/>
          <p:nvPr/>
        </p:nvSpPr>
        <p:spPr>
          <a:xfrm>
            <a:off x="4648200" y="5334000"/>
            <a:ext cx="1600200" cy="0"/>
          </a:xfrm>
          <a:prstGeom prst="line">
            <a:avLst/>
          </a:prstGeom>
          <a:ln w="9525">
            <a:noFill/>
          </a:ln>
        </p:spPr>
        <p:txBody>
          <a:bodyPr/>
          <a:lstStyle/>
          <a:p>
            <a:endParaRPr lang="vi-VN"/>
          </a:p>
        </p:txBody>
      </p:sp>
      <p:sp>
        <p:nvSpPr>
          <p:cNvPr id="19466" name="Line 18"/>
          <p:cNvSpPr/>
          <p:nvPr/>
        </p:nvSpPr>
        <p:spPr>
          <a:xfrm>
            <a:off x="4724400" y="5334000"/>
            <a:ext cx="1371600" cy="0"/>
          </a:xfrm>
          <a:prstGeom prst="line">
            <a:avLst/>
          </a:prstGeom>
          <a:ln w="9525">
            <a:noFill/>
          </a:ln>
        </p:spPr>
        <p:txBody>
          <a:bodyPr/>
          <a:lstStyle/>
          <a:p>
            <a:endParaRPr lang="vi-VN"/>
          </a:p>
        </p:txBody>
      </p:sp>
      <p:sp>
        <p:nvSpPr>
          <p:cNvPr id="19467" name="Line 19"/>
          <p:cNvSpPr/>
          <p:nvPr/>
        </p:nvSpPr>
        <p:spPr>
          <a:xfrm>
            <a:off x="1066800" y="6248400"/>
            <a:ext cx="1981200" cy="76200"/>
          </a:xfrm>
          <a:prstGeom prst="line">
            <a:avLst/>
          </a:prstGeom>
          <a:ln w="9525">
            <a:noFill/>
          </a:ln>
        </p:spPr>
        <p:txBody>
          <a:bodyPr/>
          <a:lstStyle/>
          <a:p>
            <a:endParaRPr lang="vi-VN"/>
          </a:p>
        </p:txBody>
      </p:sp>
      <p:sp>
        <p:nvSpPr>
          <p:cNvPr id="19468" name="Line 20"/>
          <p:cNvSpPr/>
          <p:nvPr/>
        </p:nvSpPr>
        <p:spPr>
          <a:xfrm>
            <a:off x="4648200" y="5257800"/>
            <a:ext cx="1447800" cy="0"/>
          </a:xfrm>
          <a:prstGeom prst="line">
            <a:avLst/>
          </a:prstGeom>
          <a:ln w="9525">
            <a:noFill/>
          </a:ln>
        </p:spPr>
        <p:txBody>
          <a:bodyPr/>
          <a:lstStyle/>
          <a:p>
            <a:endParaRPr lang="vi-VN"/>
          </a:p>
        </p:txBody>
      </p:sp>
      <p:sp>
        <p:nvSpPr>
          <p:cNvPr id="109589" name="Text Box 21"/>
          <p:cNvSpPr txBox="1"/>
          <p:nvPr/>
        </p:nvSpPr>
        <p:spPr>
          <a:xfrm>
            <a:off x="152400" y="3625270"/>
            <a:ext cx="3200400" cy="707886"/>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4000" b="1" u="sng" dirty="0">
                <a:solidFill>
                  <a:srgbClr val="C00000"/>
                </a:solidFill>
                <a:latin typeface="Times New Roman" panose="02020603050405020304" pitchFamily="18" charset="0"/>
              </a:rPr>
              <a:t>** Kết quả:</a:t>
            </a:r>
          </a:p>
        </p:txBody>
      </p:sp>
      <p:sp>
        <p:nvSpPr>
          <p:cNvPr id="109590" name="Text Box 22"/>
          <p:cNvSpPr txBox="1"/>
          <p:nvPr/>
        </p:nvSpPr>
        <p:spPr>
          <a:xfrm>
            <a:off x="152400" y="4668512"/>
            <a:ext cx="3086100" cy="1384995"/>
          </a:xfrm>
          <a:prstGeom prst="rect">
            <a:avLst/>
          </a:prstGeom>
          <a:noFill/>
          <a:ln w="12700" cap="flat" cmpd="sng">
            <a:solidFill>
              <a:srgbClr val="00000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600" b="1" dirty="0">
                <a:solidFill>
                  <a:srgbClr val="333399"/>
                </a:solidFill>
                <a:latin typeface="Times New Roman" panose="02020603050405020304" pitchFamily="18" charset="0"/>
              </a:rPr>
              <a:t> </a:t>
            </a:r>
            <a:r>
              <a:rPr lang="en-US" altLang="en-US" b="1" dirty="0">
                <a:solidFill>
                  <a:srgbClr val="0000FF"/>
                </a:solidFill>
                <a:latin typeface="Times New Roman" panose="02020603050405020304" pitchFamily="18" charset="0"/>
              </a:rPr>
              <a:t>Từ 1 tế </a:t>
            </a:r>
            <a:r>
              <a:rPr lang="en-US" altLang="en-US" b="1" dirty="0" err="1">
                <a:solidFill>
                  <a:srgbClr val="0000FF"/>
                </a:solidFill>
                <a:latin typeface="Times New Roman" panose="02020603050405020304" pitchFamily="18" charset="0"/>
              </a:rPr>
              <a:t>bào</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mẹ</a:t>
            </a:r>
            <a:endParaRPr lang="en-US" altLang="en-US" b="1" dirty="0">
              <a:solidFill>
                <a:srgbClr val="0000FF"/>
              </a:solidFill>
              <a:latin typeface="Times New Roman" panose="02020603050405020304" pitchFamily="18" charset="0"/>
            </a:endParaRPr>
          </a:p>
          <a:p>
            <a:pPr marL="0" lvl="0" indent="0">
              <a:spcBef>
                <a:spcPct val="50000"/>
              </a:spcBef>
              <a:buNone/>
            </a:pPr>
            <a:r>
              <a:rPr lang="en-US" altLang="en-US" b="1" dirty="0">
                <a:solidFill>
                  <a:srgbClr val="0000FF"/>
                </a:solidFill>
                <a:latin typeface="Times New Roman" panose="02020603050405020304" pitchFamily="18" charset="0"/>
              </a:rPr>
              <a:t>     ( 2n NST</a:t>
            </a:r>
            <a:r>
              <a:rPr lang="en-US" altLang="en-US" sz="2800" b="1" dirty="0">
                <a:solidFill>
                  <a:srgbClr val="0000FF"/>
                </a:solidFill>
                <a:latin typeface="Times New Roman" panose="02020603050405020304" pitchFamily="18" charset="0"/>
              </a:rPr>
              <a:t>)</a:t>
            </a:r>
            <a:r>
              <a:rPr lang="en-US" altLang="en-US" sz="2000" b="1" dirty="0">
                <a:solidFill>
                  <a:srgbClr val="333399"/>
                </a:solidFill>
                <a:latin typeface="Times New Roman" panose="02020603050405020304" pitchFamily="18" charset="0"/>
              </a:rPr>
              <a:t>           </a:t>
            </a:r>
          </a:p>
        </p:txBody>
      </p:sp>
      <p:sp>
        <p:nvSpPr>
          <p:cNvPr id="19471" name="Text Box 23"/>
          <p:cNvSpPr txBox="1"/>
          <p:nvPr/>
        </p:nvSpPr>
        <p:spPr>
          <a:xfrm>
            <a:off x="4648200" y="4724400"/>
            <a:ext cx="22860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9472" name="Line 24"/>
          <p:cNvSpPr/>
          <p:nvPr/>
        </p:nvSpPr>
        <p:spPr>
          <a:xfrm flipV="1">
            <a:off x="4800600" y="4953000"/>
            <a:ext cx="1905000" cy="76200"/>
          </a:xfrm>
          <a:prstGeom prst="line">
            <a:avLst/>
          </a:prstGeom>
          <a:ln w="9525">
            <a:noFill/>
          </a:ln>
        </p:spPr>
        <p:txBody>
          <a:bodyPr/>
          <a:lstStyle/>
          <a:p>
            <a:endParaRPr lang="vi-VN"/>
          </a:p>
        </p:txBody>
      </p:sp>
      <p:sp>
        <p:nvSpPr>
          <p:cNvPr id="19473" name="Line 25"/>
          <p:cNvSpPr/>
          <p:nvPr/>
        </p:nvSpPr>
        <p:spPr>
          <a:xfrm flipV="1">
            <a:off x="5257800" y="5029200"/>
            <a:ext cx="2057400" cy="76200"/>
          </a:xfrm>
          <a:prstGeom prst="line">
            <a:avLst/>
          </a:prstGeom>
          <a:ln w="9525">
            <a:noFill/>
          </a:ln>
        </p:spPr>
        <p:txBody>
          <a:bodyPr/>
          <a:lstStyle/>
          <a:p>
            <a:endParaRPr lang="vi-VN"/>
          </a:p>
        </p:txBody>
      </p:sp>
      <p:sp>
        <p:nvSpPr>
          <p:cNvPr id="19474" name="Text Box 26"/>
          <p:cNvSpPr txBox="1"/>
          <p:nvPr/>
        </p:nvSpPr>
        <p:spPr>
          <a:xfrm>
            <a:off x="4572000" y="5021263"/>
            <a:ext cx="2667000" cy="57943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19475" name="Line 27"/>
          <p:cNvSpPr/>
          <p:nvPr/>
        </p:nvSpPr>
        <p:spPr>
          <a:xfrm>
            <a:off x="4724400" y="5181600"/>
            <a:ext cx="1981200" cy="76200"/>
          </a:xfrm>
          <a:prstGeom prst="line">
            <a:avLst/>
          </a:prstGeom>
          <a:ln w="9525">
            <a:noFill/>
          </a:ln>
        </p:spPr>
        <p:txBody>
          <a:bodyPr/>
          <a:lstStyle/>
          <a:p>
            <a:endParaRPr lang="vi-VN"/>
          </a:p>
        </p:txBody>
      </p:sp>
      <p:sp>
        <p:nvSpPr>
          <p:cNvPr id="19476" name="Line 28"/>
          <p:cNvSpPr/>
          <p:nvPr/>
        </p:nvSpPr>
        <p:spPr>
          <a:xfrm>
            <a:off x="4953000" y="5029200"/>
            <a:ext cx="2057400" cy="152400"/>
          </a:xfrm>
          <a:prstGeom prst="line">
            <a:avLst/>
          </a:prstGeom>
          <a:ln w="9525">
            <a:noFill/>
          </a:ln>
        </p:spPr>
        <p:txBody>
          <a:bodyPr/>
          <a:lstStyle/>
          <a:p>
            <a:endParaRPr lang="vi-VN"/>
          </a:p>
        </p:txBody>
      </p:sp>
      <p:sp>
        <p:nvSpPr>
          <p:cNvPr id="109597" name="Text Box 29"/>
          <p:cNvSpPr txBox="1"/>
          <p:nvPr/>
        </p:nvSpPr>
        <p:spPr>
          <a:xfrm>
            <a:off x="3124200" y="4826370"/>
            <a:ext cx="21336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400" b="1" dirty="0">
                <a:solidFill>
                  <a:srgbClr val="333399"/>
                </a:solidFill>
                <a:latin typeface="Times New Roman" panose="02020603050405020304" pitchFamily="18" charset="0"/>
              </a:rPr>
              <a:t> </a:t>
            </a:r>
            <a:r>
              <a:rPr lang="en-US" altLang="en-US" sz="2400" b="1" dirty="0">
                <a:solidFill>
                  <a:srgbClr val="FF0066"/>
                </a:solidFill>
                <a:latin typeface="Times New Roman" panose="02020603050405020304" pitchFamily="18" charset="0"/>
              </a:rPr>
              <a:t>Nguyên phân</a:t>
            </a:r>
          </a:p>
        </p:txBody>
      </p:sp>
      <p:sp>
        <p:nvSpPr>
          <p:cNvPr id="109598" name="Text Box 30"/>
          <p:cNvSpPr txBox="1"/>
          <p:nvPr/>
        </p:nvSpPr>
        <p:spPr>
          <a:xfrm>
            <a:off x="5107858" y="4991240"/>
            <a:ext cx="4267200" cy="646331"/>
          </a:xfrm>
          <a:prstGeom prst="rect">
            <a:avLst/>
          </a:prstGeom>
          <a:noFill/>
          <a:ln w="3175" cap="flat" cmpd="sng">
            <a:solidFill>
              <a:srgbClr val="000000"/>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600" b="1" dirty="0">
                <a:solidFill>
                  <a:srgbClr val="333399"/>
                </a:solidFill>
                <a:latin typeface="Times New Roman" panose="02020603050405020304" pitchFamily="18" charset="0"/>
              </a:rPr>
              <a:t> </a:t>
            </a:r>
            <a:r>
              <a:rPr lang="en-US" altLang="en-US" b="1" dirty="0">
                <a:solidFill>
                  <a:srgbClr val="0000FF"/>
                </a:solidFill>
                <a:latin typeface="Times New Roman" panose="02020603050405020304" pitchFamily="18" charset="0"/>
              </a:rPr>
              <a:t>2 tế bào con( 2n NST</a:t>
            </a:r>
            <a:r>
              <a:rPr lang="en-US" altLang="en-US" b="1" dirty="0">
                <a:solidFill>
                  <a:schemeClr val="accent2"/>
                </a:solidFill>
                <a:latin typeface="Times New Roman" panose="02020603050405020304" pitchFamily="18" charset="0"/>
              </a:rPr>
              <a:t>)</a:t>
            </a:r>
          </a:p>
        </p:txBody>
      </p:sp>
      <p:cxnSp>
        <p:nvCxnSpPr>
          <p:cNvPr id="39" name="Straight Arrow Connector 38"/>
          <p:cNvCxnSpPr>
            <a:cxnSpLocks/>
          </p:cNvCxnSpPr>
          <p:nvPr/>
        </p:nvCxnSpPr>
        <p:spPr bwMode="auto">
          <a:xfrm flipV="1">
            <a:off x="3334979" y="5361009"/>
            <a:ext cx="1676400" cy="1326"/>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89"/>
                                        </p:tgtEl>
                                        <p:attrNameLst>
                                          <p:attrName>style.visibility</p:attrName>
                                        </p:attrNameLst>
                                      </p:cBhvr>
                                      <p:to>
                                        <p:strVal val="visible"/>
                                      </p:to>
                                    </p:set>
                                    <p:animEffect transition="in" filter="blinds(horizontal)">
                                      <p:cBhvr>
                                        <p:cTn id="7" dur="500"/>
                                        <p:tgtEl>
                                          <p:spTgt spid="10958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590"/>
                                        </p:tgtEl>
                                        <p:attrNameLst>
                                          <p:attrName>style.visibility</p:attrName>
                                        </p:attrNameLst>
                                      </p:cBhvr>
                                      <p:to>
                                        <p:strVal val="visible"/>
                                      </p:to>
                                    </p:set>
                                    <p:animEffect transition="in" filter="blinds(horizontal)">
                                      <p:cBhvr>
                                        <p:cTn id="12" dur="500"/>
                                        <p:tgtEl>
                                          <p:spTgt spid="10959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linds(horizontal)">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9597"/>
                                        </p:tgtEl>
                                        <p:attrNameLst>
                                          <p:attrName>style.visibility</p:attrName>
                                        </p:attrNameLst>
                                      </p:cBhvr>
                                      <p:to>
                                        <p:strVal val="visible"/>
                                      </p:to>
                                    </p:set>
                                    <p:animEffect transition="in" filter="blinds(horizontal)">
                                      <p:cBhvr>
                                        <p:cTn id="22" dur="500"/>
                                        <p:tgtEl>
                                          <p:spTgt spid="10959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9598"/>
                                        </p:tgtEl>
                                        <p:attrNameLst>
                                          <p:attrName>style.visibility</p:attrName>
                                        </p:attrNameLst>
                                      </p:cBhvr>
                                      <p:to>
                                        <p:strVal val="visible"/>
                                      </p:to>
                                    </p:set>
                                    <p:animEffect transition="in" filter="blinds(horizontal)">
                                      <p:cBhvr>
                                        <p:cTn id="27" dur="500"/>
                                        <p:tgtEl>
                                          <p:spTgt spid="109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9" grpId="0"/>
      <p:bldP spid="109590" grpId="0" animBg="1"/>
      <p:bldP spid="109597" grpId="0"/>
      <p:bldP spid="10959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p:nvPr/>
        </p:nvSpPr>
        <p:spPr>
          <a:xfrm>
            <a:off x="972881" y="170667"/>
            <a:ext cx="6629400"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r>
              <a:rPr lang="en-US" altLang="en-US" sz="3600" b="1" u="sng" dirty="0">
                <a:solidFill>
                  <a:srgbClr val="FF3300"/>
                </a:solidFill>
                <a:latin typeface="Times New Roman" panose="02020603050405020304" pitchFamily="18" charset="0"/>
              </a:rPr>
              <a:t>Tiết 9 – Bài 9: NGUYÊN PHÂN</a:t>
            </a:r>
          </a:p>
        </p:txBody>
      </p:sp>
      <p:sp>
        <p:nvSpPr>
          <p:cNvPr id="21507" name="Rectangle 4"/>
          <p:cNvSpPr/>
          <p:nvPr/>
        </p:nvSpPr>
        <p:spPr>
          <a:xfrm>
            <a:off x="307718" y="983967"/>
            <a:ext cx="8167688" cy="533400"/>
          </a:xfrm>
          <a:prstGeom prst="rect">
            <a:avLst/>
          </a:prstGeom>
          <a:noFill/>
          <a:ln w="9525">
            <a:noFill/>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533400" lvl="0" indent="-533400" eaLnBrk="1" hangingPunct="1">
              <a:lnSpc>
                <a:spcPct val="90000"/>
              </a:lnSpc>
              <a:buClr>
                <a:schemeClr val="hlink"/>
              </a:buClr>
              <a:buSzPct val="90000"/>
              <a:buFont typeface="Wingdings" panose="05000000000000000000" pitchFamily="2" charset="2"/>
              <a:buNone/>
            </a:pPr>
            <a:r>
              <a:rPr lang="en-US" altLang="en-US" sz="2000" b="1" i="1" dirty="0">
                <a:solidFill>
                  <a:schemeClr val="accent2">
                    <a:lumMod val="75000"/>
                  </a:schemeClr>
                </a:solidFill>
                <a:latin typeface="Times New Roman" panose="02020603050405020304" pitchFamily="18" charset="0"/>
              </a:rPr>
              <a:t>  </a:t>
            </a:r>
            <a:r>
              <a:rPr lang="en-US" altLang="en-US" sz="2800" b="1" i="1" dirty="0">
                <a:solidFill>
                  <a:schemeClr val="accent2">
                    <a:lumMod val="75000"/>
                  </a:schemeClr>
                </a:solidFill>
                <a:latin typeface="Times New Roman" panose="02020603050405020304" pitchFamily="18" charset="0"/>
              </a:rPr>
              <a:t>I. Biến đổi hình thái NST trong chu kì tế bào.</a:t>
            </a:r>
          </a:p>
        </p:txBody>
      </p:sp>
      <p:sp>
        <p:nvSpPr>
          <p:cNvPr id="21508" name="Rectangle 10"/>
          <p:cNvSpPr/>
          <p:nvPr/>
        </p:nvSpPr>
        <p:spPr>
          <a:xfrm>
            <a:off x="245806" y="1555644"/>
            <a:ext cx="8083550" cy="116046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400" b="1" i="1" dirty="0">
                <a:solidFill>
                  <a:srgbClr val="000066"/>
                </a:solidFill>
                <a:latin typeface="Times New Roman" panose="02020603050405020304" pitchFamily="18" charset="0"/>
              </a:rPr>
              <a:t>  </a:t>
            </a:r>
            <a:r>
              <a:rPr lang="en-US" altLang="en-US" sz="2800" b="1" i="1" dirty="0">
                <a:solidFill>
                  <a:srgbClr val="000066"/>
                </a:solidFill>
                <a:latin typeface="Times New Roman" panose="02020603050405020304" pitchFamily="18" charset="0"/>
              </a:rPr>
              <a:t>II. Những diễn biến cơ bản của NST trong quá trình</a:t>
            </a:r>
          </a:p>
          <a:p>
            <a:pPr marL="0" lvl="0" indent="0" eaLnBrk="1" hangingPunct="1">
              <a:spcBef>
                <a:spcPct val="50000"/>
              </a:spcBef>
              <a:buNone/>
            </a:pPr>
            <a:r>
              <a:rPr lang="en-US" altLang="en-US" sz="2800" b="1" i="1" dirty="0">
                <a:solidFill>
                  <a:srgbClr val="000066"/>
                </a:solidFill>
                <a:latin typeface="Times New Roman" panose="02020603050405020304" pitchFamily="18" charset="0"/>
              </a:rPr>
              <a:t> nguyên phân</a:t>
            </a:r>
          </a:p>
        </p:txBody>
      </p:sp>
      <p:sp>
        <p:nvSpPr>
          <p:cNvPr id="21509" name="Text Box 15"/>
          <p:cNvSpPr txBox="1"/>
          <p:nvPr/>
        </p:nvSpPr>
        <p:spPr>
          <a:xfrm>
            <a:off x="914400" y="5181600"/>
            <a:ext cx="35814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1800" b="1" dirty="0">
                <a:solidFill>
                  <a:srgbClr val="333399"/>
                </a:solidFill>
                <a:latin typeface="Times New Roman" panose="02020603050405020304" pitchFamily="18" charset="0"/>
              </a:rPr>
              <a:t>                             </a:t>
            </a:r>
            <a:r>
              <a:rPr lang="en-US" altLang="en-US" b="1" dirty="0">
                <a:solidFill>
                  <a:srgbClr val="333399"/>
                </a:solidFill>
                <a:latin typeface="Times New Roman" panose="02020603050405020304" pitchFamily="18" charset="0"/>
              </a:rPr>
              <a:t>                 </a:t>
            </a:r>
          </a:p>
        </p:txBody>
      </p:sp>
      <p:sp>
        <p:nvSpPr>
          <p:cNvPr id="21510" name="Line 16"/>
          <p:cNvSpPr/>
          <p:nvPr/>
        </p:nvSpPr>
        <p:spPr>
          <a:xfrm>
            <a:off x="2590800" y="5791200"/>
            <a:ext cx="2438400" cy="0"/>
          </a:xfrm>
          <a:prstGeom prst="line">
            <a:avLst/>
          </a:prstGeom>
          <a:ln w="9525">
            <a:noFill/>
          </a:ln>
        </p:spPr>
        <p:txBody>
          <a:bodyPr/>
          <a:lstStyle/>
          <a:p>
            <a:endParaRPr lang="vi-VN"/>
          </a:p>
        </p:txBody>
      </p:sp>
      <p:sp>
        <p:nvSpPr>
          <p:cNvPr id="21511" name="Line 17"/>
          <p:cNvSpPr/>
          <p:nvPr/>
        </p:nvSpPr>
        <p:spPr>
          <a:xfrm>
            <a:off x="4648200" y="5334000"/>
            <a:ext cx="1600200" cy="0"/>
          </a:xfrm>
          <a:prstGeom prst="line">
            <a:avLst/>
          </a:prstGeom>
          <a:ln w="9525">
            <a:noFill/>
          </a:ln>
        </p:spPr>
        <p:txBody>
          <a:bodyPr/>
          <a:lstStyle/>
          <a:p>
            <a:endParaRPr lang="vi-VN"/>
          </a:p>
        </p:txBody>
      </p:sp>
      <p:sp>
        <p:nvSpPr>
          <p:cNvPr id="21512" name="Line 18"/>
          <p:cNvSpPr/>
          <p:nvPr/>
        </p:nvSpPr>
        <p:spPr>
          <a:xfrm>
            <a:off x="4724400" y="5334000"/>
            <a:ext cx="1371600" cy="0"/>
          </a:xfrm>
          <a:prstGeom prst="line">
            <a:avLst/>
          </a:prstGeom>
          <a:ln w="9525">
            <a:noFill/>
          </a:ln>
        </p:spPr>
        <p:txBody>
          <a:bodyPr/>
          <a:lstStyle/>
          <a:p>
            <a:endParaRPr lang="vi-VN"/>
          </a:p>
        </p:txBody>
      </p:sp>
      <p:sp>
        <p:nvSpPr>
          <p:cNvPr id="21513" name="Line 19"/>
          <p:cNvSpPr/>
          <p:nvPr/>
        </p:nvSpPr>
        <p:spPr>
          <a:xfrm>
            <a:off x="1066800" y="6248400"/>
            <a:ext cx="1981200" cy="76200"/>
          </a:xfrm>
          <a:prstGeom prst="line">
            <a:avLst/>
          </a:prstGeom>
          <a:ln w="9525">
            <a:noFill/>
          </a:ln>
        </p:spPr>
        <p:txBody>
          <a:bodyPr/>
          <a:lstStyle/>
          <a:p>
            <a:endParaRPr lang="vi-VN"/>
          </a:p>
        </p:txBody>
      </p:sp>
      <p:sp>
        <p:nvSpPr>
          <p:cNvPr id="21514" name="Line 20"/>
          <p:cNvSpPr/>
          <p:nvPr/>
        </p:nvSpPr>
        <p:spPr>
          <a:xfrm>
            <a:off x="4648200" y="5257800"/>
            <a:ext cx="1447800" cy="0"/>
          </a:xfrm>
          <a:prstGeom prst="line">
            <a:avLst/>
          </a:prstGeom>
          <a:ln w="9525">
            <a:noFill/>
          </a:ln>
        </p:spPr>
        <p:txBody>
          <a:bodyPr/>
          <a:lstStyle/>
          <a:p>
            <a:endParaRPr lang="vi-VN"/>
          </a:p>
        </p:txBody>
      </p:sp>
      <p:sp>
        <p:nvSpPr>
          <p:cNvPr id="21515" name="Text Box 23"/>
          <p:cNvSpPr txBox="1"/>
          <p:nvPr/>
        </p:nvSpPr>
        <p:spPr>
          <a:xfrm>
            <a:off x="4648200" y="4724400"/>
            <a:ext cx="22860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21516" name="Line 24"/>
          <p:cNvSpPr/>
          <p:nvPr/>
        </p:nvSpPr>
        <p:spPr>
          <a:xfrm flipV="1">
            <a:off x="4800600" y="4953000"/>
            <a:ext cx="1905000" cy="76200"/>
          </a:xfrm>
          <a:prstGeom prst="line">
            <a:avLst/>
          </a:prstGeom>
          <a:ln w="9525">
            <a:noFill/>
          </a:ln>
        </p:spPr>
        <p:txBody>
          <a:bodyPr/>
          <a:lstStyle/>
          <a:p>
            <a:endParaRPr lang="vi-VN"/>
          </a:p>
        </p:txBody>
      </p:sp>
      <p:sp>
        <p:nvSpPr>
          <p:cNvPr id="21517" name="Line 25"/>
          <p:cNvSpPr/>
          <p:nvPr/>
        </p:nvSpPr>
        <p:spPr>
          <a:xfrm flipV="1">
            <a:off x="5257800" y="5029200"/>
            <a:ext cx="2057400" cy="76200"/>
          </a:xfrm>
          <a:prstGeom prst="line">
            <a:avLst/>
          </a:prstGeom>
          <a:ln w="9525">
            <a:noFill/>
          </a:ln>
        </p:spPr>
        <p:txBody>
          <a:bodyPr/>
          <a:lstStyle/>
          <a:p>
            <a:endParaRPr lang="vi-VN"/>
          </a:p>
        </p:txBody>
      </p:sp>
      <p:sp>
        <p:nvSpPr>
          <p:cNvPr id="21518" name="Text Box 26"/>
          <p:cNvSpPr txBox="1"/>
          <p:nvPr/>
        </p:nvSpPr>
        <p:spPr>
          <a:xfrm>
            <a:off x="4572000" y="5021263"/>
            <a:ext cx="2667000" cy="57943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21519" name="Line 27"/>
          <p:cNvSpPr/>
          <p:nvPr/>
        </p:nvSpPr>
        <p:spPr>
          <a:xfrm>
            <a:off x="4724400" y="5181600"/>
            <a:ext cx="1981200" cy="76200"/>
          </a:xfrm>
          <a:prstGeom prst="line">
            <a:avLst/>
          </a:prstGeom>
          <a:ln w="9525">
            <a:noFill/>
          </a:ln>
        </p:spPr>
        <p:txBody>
          <a:bodyPr/>
          <a:lstStyle/>
          <a:p>
            <a:endParaRPr lang="vi-VN"/>
          </a:p>
        </p:txBody>
      </p:sp>
      <p:sp>
        <p:nvSpPr>
          <p:cNvPr id="21520" name="Line 28"/>
          <p:cNvSpPr/>
          <p:nvPr/>
        </p:nvSpPr>
        <p:spPr>
          <a:xfrm>
            <a:off x="4953000" y="5029200"/>
            <a:ext cx="2057400" cy="152400"/>
          </a:xfrm>
          <a:prstGeom prst="line">
            <a:avLst/>
          </a:prstGeom>
          <a:ln w="9525">
            <a:noFill/>
          </a:ln>
        </p:spPr>
        <p:txBody>
          <a:bodyPr/>
          <a:lstStyle/>
          <a:p>
            <a:endParaRPr lang="vi-VN"/>
          </a:p>
        </p:txBody>
      </p:sp>
      <p:sp>
        <p:nvSpPr>
          <p:cNvPr id="21521" name="Text Box 31"/>
          <p:cNvSpPr txBox="1"/>
          <p:nvPr/>
        </p:nvSpPr>
        <p:spPr>
          <a:xfrm>
            <a:off x="245806" y="2821780"/>
            <a:ext cx="58674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b="1" dirty="0">
                <a:solidFill>
                  <a:srgbClr val="333399"/>
                </a:solidFill>
                <a:latin typeface="Times New Roman" panose="02020603050405020304" pitchFamily="18" charset="0"/>
              </a:rPr>
              <a:t> </a:t>
            </a:r>
            <a:r>
              <a:rPr lang="en-US" altLang="en-US" sz="2800" b="1" i="1" u="sng" dirty="0">
                <a:solidFill>
                  <a:srgbClr val="000066"/>
                </a:solidFill>
                <a:latin typeface="Times New Roman" panose="02020603050405020304" pitchFamily="18" charset="0"/>
              </a:rPr>
              <a:t>III. Ý nghĩa của nguyên phân</a:t>
            </a:r>
          </a:p>
        </p:txBody>
      </p:sp>
      <p:sp>
        <p:nvSpPr>
          <p:cNvPr id="109600" name="Text Box 32"/>
          <p:cNvSpPr txBox="1"/>
          <p:nvPr/>
        </p:nvSpPr>
        <p:spPr>
          <a:xfrm>
            <a:off x="228600" y="3484664"/>
            <a:ext cx="8229600" cy="1261884"/>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4000" b="1" dirty="0">
                <a:solidFill>
                  <a:srgbClr val="C00000"/>
                </a:solidFill>
                <a:latin typeface="Times New Roman" panose="02020603050405020304" pitchFamily="18" charset="0"/>
              </a:rPr>
              <a:t> </a:t>
            </a:r>
            <a:r>
              <a:rPr lang="en-US" altLang="en-US" sz="3600" b="1" dirty="0">
                <a:solidFill>
                  <a:srgbClr val="C00000"/>
                </a:solidFill>
                <a:latin typeface="Times New Roman" panose="02020603050405020304" pitchFamily="18" charset="0"/>
              </a:rPr>
              <a:t>- Là phương thức sinh sản của tế bào và sự lớn lên của cơ thể.</a:t>
            </a:r>
            <a:r>
              <a:rPr lang="en-US" altLang="en-US" sz="2400" b="1" dirty="0">
                <a:solidFill>
                  <a:srgbClr val="C00000"/>
                </a:solidFill>
                <a:latin typeface="Times New Roman" panose="02020603050405020304" pitchFamily="18" charset="0"/>
              </a:rPr>
              <a:t> </a:t>
            </a:r>
          </a:p>
        </p:txBody>
      </p:sp>
      <p:sp>
        <p:nvSpPr>
          <p:cNvPr id="109601" name="Text Box 33"/>
          <p:cNvSpPr txBox="1"/>
          <p:nvPr/>
        </p:nvSpPr>
        <p:spPr>
          <a:xfrm>
            <a:off x="190500" y="4746548"/>
            <a:ext cx="8610600" cy="1815882"/>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4000" b="1" dirty="0">
                <a:solidFill>
                  <a:srgbClr val="C00000"/>
                </a:solidFill>
                <a:latin typeface="Times New Roman" panose="02020603050405020304" pitchFamily="18" charset="0"/>
              </a:rPr>
              <a:t> </a:t>
            </a:r>
            <a:r>
              <a:rPr lang="en-US" altLang="en-US" sz="3600" b="1" dirty="0">
                <a:solidFill>
                  <a:srgbClr val="C00000"/>
                </a:solidFill>
                <a:latin typeface="Times New Roman" panose="02020603050405020304" pitchFamily="18" charset="0"/>
              </a:rPr>
              <a:t>- Duy trì sự ổn định bộ NST của loài qua các thế hệ tế bào trong quá trình phát triển cá thể</a:t>
            </a:r>
            <a:r>
              <a:rPr lang="en-US" altLang="en-US" sz="2400" b="1" dirty="0">
                <a:solidFill>
                  <a:srgbClr val="C0000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600"/>
                                        </p:tgtEl>
                                        <p:attrNameLst>
                                          <p:attrName>style.visibility</p:attrName>
                                        </p:attrNameLst>
                                      </p:cBhvr>
                                      <p:to>
                                        <p:strVal val="visible"/>
                                      </p:to>
                                    </p:set>
                                    <p:animEffect transition="in" filter="blinds(horizontal)">
                                      <p:cBhvr>
                                        <p:cTn id="7" dur="500"/>
                                        <p:tgtEl>
                                          <p:spTgt spid="10960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601"/>
                                        </p:tgtEl>
                                        <p:attrNameLst>
                                          <p:attrName>style.visibility</p:attrName>
                                        </p:attrNameLst>
                                      </p:cBhvr>
                                      <p:to>
                                        <p:strVal val="visible"/>
                                      </p:to>
                                    </p:set>
                                    <p:animEffect transition="in" filter="blinds(horizontal)">
                                      <p:cBhvr>
                                        <p:cTn id="12" dur="500"/>
                                        <p:tgtEl>
                                          <p:spTgt spid="109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00" grpId="0"/>
      <p:bldP spid="10960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D51BFC6-92BF-FDE8-8A59-D225E7E9C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7286625"/>
          </a:xfrm>
          <a:prstGeom prst="rect">
            <a:avLst/>
          </a:prstGeom>
        </p:spPr>
      </p:pic>
      <p:sp>
        <p:nvSpPr>
          <p:cNvPr id="2050" name="Rectangle 2"/>
          <p:cNvSpPr>
            <a:spLocks noGrp="1"/>
          </p:cNvSpPr>
          <p:nvPr>
            <p:ph type="title"/>
          </p:nvPr>
        </p:nvSpPr>
        <p:spPr>
          <a:ln/>
        </p:spPr>
        <p:txBody>
          <a:bodyPr vert="horz" wrap="square" lIns="91440" tIns="45720" rIns="91440" bIns="45720" anchor="ctr" anchorCtr="0"/>
          <a:lstStyle/>
          <a:p>
            <a:pPr eaLnBrk="1" hangingPunct="1">
              <a:buNone/>
            </a:pPr>
            <a:endParaRPr lang="vi-VN" altLang="vi-VN" dirty="0"/>
          </a:p>
        </p:txBody>
      </p:sp>
      <p:pic>
        <p:nvPicPr>
          <p:cNvPr id="2051" name="Picture 3" descr="awesome_flower01"/>
          <p:cNvPicPr>
            <a:picLocks noGrp="1" noChangeAspect="1"/>
          </p:cNvPicPr>
          <p:nvPr>
            <p:ph type="body"/>
          </p:nvPr>
        </p:nvPicPr>
        <p:blipFill>
          <a:blip r:embed="rId3"/>
          <a:srcRect/>
          <a:stretch>
            <a:fillRect/>
          </a:stretch>
        </p:blipFill>
        <p:spPr>
          <a:xfrm>
            <a:off x="0" y="-28575"/>
            <a:ext cx="9144000" cy="6858000"/>
          </a:xfrm>
          <a:ln/>
        </p:spPr>
      </p:pic>
      <p:sp>
        <p:nvSpPr>
          <p:cNvPr id="2052" name="WordArt 22"/>
          <p:cNvSpPr>
            <a:spLocks noTextEdit="1"/>
          </p:cNvSpPr>
          <p:nvPr/>
        </p:nvSpPr>
        <p:spPr>
          <a:xfrm>
            <a:off x="1219200" y="1336675"/>
            <a:ext cx="7010400" cy="2228850"/>
          </a:xfrm>
          <a:prstGeom prst="rect">
            <a:avLst/>
          </a:prstGeom>
        </p:spPr>
        <p:txBody>
          <a:bodyPr wrap="none" fromWordArt="1">
            <a:prstTxWarp prst="textCanUp">
              <a:avLst>
                <a:gd name="adj" fmla="val 85713"/>
              </a:avLst>
            </a:prstTxWarp>
            <a:normAutofit/>
          </a:bodyPr>
          <a:lstStyle/>
          <a:p>
            <a:pPr algn="ctr"/>
            <a:r>
              <a:rPr lang="en-US" sz="2700" b="1" dirty="0">
                <a:ln w="12700" cap="rnd" cmpd="sng">
                  <a:solidFill>
                    <a:srgbClr val="0000FF"/>
                  </a:solidFill>
                  <a:prstDash val="sysDot"/>
                  <a:headEnd type="none" w="med" len="med"/>
                  <a:tailEnd type="none" w="med" len="med"/>
                </a:ln>
                <a:solidFill>
                  <a:srgbClr val="FF0066"/>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NGUYÊN PHÂN</a:t>
            </a:r>
          </a:p>
        </p:txBody>
      </p:sp>
      <p:sp>
        <p:nvSpPr>
          <p:cNvPr id="2053" name="WordArt 25" descr="White marble"/>
          <p:cNvSpPr>
            <a:spLocks noTextEdit="1"/>
          </p:cNvSpPr>
          <p:nvPr/>
        </p:nvSpPr>
        <p:spPr>
          <a:xfrm>
            <a:off x="2800350" y="457200"/>
            <a:ext cx="3543300" cy="628650"/>
          </a:xfrm>
          <a:prstGeom prst="rect">
            <a:avLst/>
          </a:prstGeom>
        </p:spPr>
        <p:txBody>
          <a:bodyPr wrap="none" fromWordArt="1">
            <a:prstTxWarp prst="textPlain">
              <a:avLst>
                <a:gd name="adj" fmla="val 50000"/>
              </a:avLst>
            </a:prstTxWarp>
            <a:normAutofit/>
            <a:scene3d>
              <a:camera prst="legacyObliqueRight">
                <a:rot lat="0" lon="0" rev="0"/>
              </a:camera>
              <a:lightRig rig="legacyHarsh3" dir="t"/>
            </a:scene3d>
            <a:sp3d extrusionH="100000" prstMaterial="legacyMatte">
              <a:extrusionClr>
                <a:srgbClr val="663300"/>
              </a:extrusionClr>
            </a:sp3d>
          </a:bodyPr>
          <a:lstStyle/>
          <a:p>
            <a:pPr algn="ctr"/>
            <a:r>
              <a:rPr lang="en-US" sz="2700" b="1" dirty="0" err="1">
                <a:blipFill rotWithShape="0">
                  <a:blip r:embed="rId4"/>
                </a:blipFill>
                <a:latin typeface="Times New Roman" panose="02020603050405020304" pitchFamily="18" charset="0"/>
                <a:ea typeface="Times New Roman" panose="02020603050405020304" pitchFamily="18" charset="0"/>
              </a:rPr>
              <a:t>Bài</a:t>
            </a:r>
            <a:r>
              <a:rPr lang="en-US" sz="2700" b="1" dirty="0">
                <a:blipFill rotWithShape="0">
                  <a:blip r:embed="rId4"/>
                </a:blipFill>
                <a:latin typeface="Times New Roman" panose="02020603050405020304" pitchFamily="18" charset="0"/>
                <a:ea typeface="Times New Roman" panose="02020603050405020304" pitchFamily="18" charset="0"/>
              </a:rPr>
              <a:t> 9</a:t>
            </a:r>
          </a:p>
        </p:txBody>
      </p:sp>
      <p:sp>
        <p:nvSpPr>
          <p:cNvPr id="2054" name="WordArt 25" descr="White marble"/>
          <p:cNvSpPr>
            <a:spLocks noTextEdit="1"/>
          </p:cNvSpPr>
          <p:nvPr/>
        </p:nvSpPr>
        <p:spPr>
          <a:xfrm>
            <a:off x="1543050" y="3086100"/>
            <a:ext cx="1714500" cy="628650"/>
          </a:xfrm>
          <a:prstGeom prst="rect">
            <a:avLst/>
          </a:prstGeom>
        </p:spPr>
        <p:txBody>
          <a:bodyPr wrap="none" fromWordArt="1">
            <a:prstTxWarp prst="textPlain">
              <a:avLst>
                <a:gd name="adj" fmla="val 50000"/>
              </a:avLst>
            </a:prstTxWarp>
            <a:normAutofit/>
            <a:scene3d>
              <a:camera prst="legacyObliqueRight">
                <a:rot lat="0" lon="0" rev="0"/>
              </a:camera>
              <a:lightRig rig="legacyHarsh3" dir="t"/>
            </a:scene3d>
            <a:sp3d extrusionH="100000" prstMaterial="legacyMatte">
              <a:extrusionClr>
                <a:srgbClr val="663300"/>
              </a:extrusionClr>
            </a:sp3d>
          </a:bodyPr>
          <a:lstStyle/>
          <a:p>
            <a:pPr algn="ctr"/>
            <a:endParaRPr lang="en-US" sz="2700" b="1">
              <a:blipFill rotWithShape="0">
                <a:blip r:embed="rId4"/>
              </a:blipFill>
              <a:latin typeface="Times New Roman" panose="02020603050405020304" pitchFamily="18" charset="0"/>
              <a:ea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AP=0"/>
          <p:cNvPicPr>
            <a:picLocks noGrp="1" noChangeAspect="1"/>
          </p:cNvPicPr>
          <p:nvPr>
            <p:ph sz="half" idx="1"/>
          </p:nvPr>
        </p:nvPicPr>
        <p:blipFill>
          <a:blip r:embed="rId2"/>
          <a:srcRect/>
          <a:stretch>
            <a:fillRect/>
          </a:stretch>
        </p:blipFill>
        <p:spPr>
          <a:xfrm>
            <a:off x="4800600" y="1676400"/>
            <a:ext cx="4343400" cy="4648200"/>
          </a:xfrm>
          <a:ln/>
        </p:spPr>
      </p:pic>
      <p:pic>
        <p:nvPicPr>
          <p:cNvPr id="4099" name="Picture 3" descr="nuoi"/>
          <p:cNvPicPr>
            <a:picLocks noGrp="1" noChangeAspect="1"/>
          </p:cNvPicPr>
          <p:nvPr>
            <p:ph sz="half" idx="1"/>
          </p:nvPr>
        </p:nvPicPr>
        <p:blipFill>
          <a:blip r:embed="rId3"/>
          <a:srcRect/>
          <a:stretch>
            <a:fillRect/>
          </a:stretch>
        </p:blipFill>
        <p:spPr>
          <a:xfrm>
            <a:off x="0" y="1676400"/>
            <a:ext cx="4495800" cy="4648200"/>
          </a:xfrm>
          <a:ln/>
        </p:spPr>
      </p:pic>
      <p:sp>
        <p:nvSpPr>
          <p:cNvPr id="4100" name="Rectangle 4"/>
          <p:cNvSpPr/>
          <p:nvPr/>
        </p:nvSpPr>
        <p:spPr>
          <a:xfrm>
            <a:off x="762000" y="457200"/>
            <a:ext cx="8001000" cy="990600"/>
          </a:xfrm>
          <a:prstGeom prst="rect">
            <a:avLst/>
          </a:prstGeom>
          <a:noFill/>
          <a:ln w="9525">
            <a:noFill/>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609600" lvl="0" indent="-609600" algn="ctr" eaLnBrk="1" hangingPunct="1">
              <a:lnSpc>
                <a:spcPct val="80000"/>
              </a:lnSpc>
              <a:buNone/>
            </a:pPr>
            <a:r>
              <a:rPr lang="en-US" altLang="en-US" sz="2400" b="1" dirty="0">
                <a:solidFill>
                  <a:srgbClr val="000099"/>
                </a:solidFill>
                <a:latin typeface="Times New Roman" panose="02020603050405020304" pitchFamily="18" charset="0"/>
              </a:rPr>
              <a:t>Nuôi cấy mô thực vật trong ống nghiệm</a:t>
            </a:r>
          </a:p>
        </p:txBody>
      </p:sp>
      <p:pic>
        <p:nvPicPr>
          <p:cNvPr id="3" name="Hình ảnh 2">
            <a:extLst>
              <a:ext uri="{FF2B5EF4-FFF2-40B4-BE49-F238E27FC236}">
                <a16:creationId xmlns:a16="http://schemas.microsoft.com/office/drawing/2014/main" id="{5BF6E242-EE5C-94A7-A140-279470620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879" y="1438274"/>
            <a:ext cx="8896077" cy="464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ox(in)">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checkerboard(across)">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ox(in)">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xfrm>
            <a:off x="266700" y="372814"/>
            <a:ext cx="8610600" cy="1692771"/>
          </a:xfrm>
          <a:ln/>
        </p:spPr>
        <p:txBody>
          <a:bodyPr vert="horz" wrap="square" lIns="91440" tIns="45720" rIns="91440" bIns="45720" anchor="ctr" anchorCtr="0">
            <a:noAutofit/>
          </a:bodyPr>
          <a:lstStyle/>
          <a:p>
            <a:pPr algn="l" eaLnBrk="1" hangingPunct="1"/>
            <a:r>
              <a:rPr lang="en-US" altLang="en-US" sz="1200" b="1" dirty="0">
                <a:solidFill>
                  <a:srgbClr val="000099"/>
                </a:solidFill>
                <a:latin typeface="Times New Roman" panose="02020603050405020304" pitchFamily="18" charset="0"/>
              </a:rPr>
              <a:t> </a:t>
            </a:r>
            <a:r>
              <a:rPr lang="vi-VN" sz="2400" b="1" dirty="0"/>
              <a:t>Cừu </a:t>
            </a:r>
            <a:r>
              <a:rPr lang="vi-VN" sz="2400" b="1" dirty="0" err="1"/>
              <a:t>Dolly</a:t>
            </a:r>
            <a:r>
              <a:rPr lang="vi-VN" sz="2400" dirty="0"/>
              <a:t> (hay còn gọi là </a:t>
            </a:r>
            <a:r>
              <a:rPr lang="vi-VN" sz="2400" b="1" dirty="0"/>
              <a:t>Cừu nhân bản): </a:t>
            </a:r>
            <a:r>
              <a:rPr lang="vi-VN" sz="2400" dirty="0"/>
              <a:t>Sinh ngày 5/7/1996 – mất 14/2/2003) là một con cừu </a:t>
            </a:r>
            <a:r>
              <a:rPr lang="vi-VN" sz="2400" dirty="0" err="1"/>
              <a:t>Dorset</a:t>
            </a:r>
            <a:r>
              <a:rPr lang="vi-VN" sz="2400" dirty="0"/>
              <a:t> Phần Lan cái và là động vật có vú đầu tiên được </a:t>
            </a:r>
            <a:r>
              <a:rPr lang="vi-VN" sz="2400" dirty="0">
                <a:hlinkClick r:id="rId2" tooltip="Dòng hóa"/>
              </a:rPr>
              <a:t>nhân bản vô tính</a:t>
            </a:r>
            <a:r>
              <a:rPr lang="vi-VN" sz="2400" dirty="0"/>
              <a:t> trên thế giới.</a:t>
            </a:r>
            <a:r>
              <a:rPr lang="vi-VN" sz="2400" baseline="30000" dirty="0"/>
              <a:t> </a:t>
            </a:r>
            <a:r>
              <a:rPr lang="vi-VN" sz="2400" dirty="0"/>
              <a:t>Nó được tạo ra bởi </a:t>
            </a:r>
            <a:r>
              <a:rPr lang="vi-VN" sz="2400" dirty="0" err="1">
                <a:solidFill>
                  <a:schemeClr val="tx1"/>
                </a:solidFill>
                <a:hlinkClick r:id="rId3" tooltip="Ian Wilmut">
                  <a:extLst>
                    <a:ext uri="{A12FA001-AC4F-418D-AE19-62706E023703}">
                      <ahyp:hlinkClr xmlns:ahyp="http://schemas.microsoft.com/office/drawing/2018/hyperlinkcolor" val="tx"/>
                    </a:ext>
                  </a:extLst>
                </a:hlinkClick>
              </a:rPr>
              <a:t>Ian</a:t>
            </a:r>
            <a:r>
              <a:rPr lang="vi-VN" sz="2400" dirty="0">
                <a:solidFill>
                  <a:schemeClr val="tx1"/>
                </a:solidFill>
                <a:hlinkClick r:id="rId3" tooltip="Ian Wilmut">
                  <a:extLst>
                    <a:ext uri="{A12FA001-AC4F-418D-AE19-62706E023703}">
                      <ahyp:hlinkClr xmlns:ahyp="http://schemas.microsoft.com/office/drawing/2018/hyperlinkcolor" val="tx"/>
                    </a:ext>
                  </a:extLst>
                </a:hlinkClick>
              </a:rPr>
              <a:t> </a:t>
            </a:r>
            <a:r>
              <a:rPr lang="vi-VN" sz="2400" dirty="0" err="1">
                <a:solidFill>
                  <a:schemeClr val="tx1"/>
                </a:solidFill>
                <a:hlinkClick r:id="rId3" tooltip="Ian Wilmut">
                  <a:extLst>
                    <a:ext uri="{A12FA001-AC4F-418D-AE19-62706E023703}">
                      <ahyp:hlinkClr xmlns:ahyp="http://schemas.microsoft.com/office/drawing/2018/hyperlinkcolor" val="tx"/>
                    </a:ext>
                  </a:extLst>
                </a:hlinkClick>
              </a:rPr>
              <a:t>Wilmut</a:t>
            </a:r>
            <a:r>
              <a:rPr lang="vi-VN" sz="2400" dirty="0">
                <a:solidFill>
                  <a:schemeClr val="tx1"/>
                </a:solidFill>
              </a:rPr>
              <a:t>, </a:t>
            </a:r>
            <a:r>
              <a:rPr lang="vi-VN" sz="2400" dirty="0" err="1">
                <a:solidFill>
                  <a:schemeClr val="tx1"/>
                </a:solidFill>
                <a:hlinkClick r:id="rId4" tooltip="Keith Campbell (nhà sinh vật học) (trang không tồn tại)">
                  <a:extLst>
                    <a:ext uri="{A12FA001-AC4F-418D-AE19-62706E023703}">
                      <ahyp:hlinkClr xmlns:ahyp="http://schemas.microsoft.com/office/drawing/2018/hyperlinkcolor" val="tx"/>
                    </a:ext>
                  </a:extLst>
                </a:hlinkClick>
              </a:rPr>
              <a:t>Keith</a:t>
            </a:r>
            <a:r>
              <a:rPr lang="vi-VN" sz="2400" dirty="0">
                <a:solidFill>
                  <a:schemeClr val="tx1"/>
                </a:solidFill>
                <a:hlinkClick r:id="rId4" tooltip="Keith Campbell (nhà sinh vật học) (trang không tồn tại)">
                  <a:extLst>
                    <a:ext uri="{A12FA001-AC4F-418D-AE19-62706E023703}">
                      <ahyp:hlinkClr xmlns:ahyp="http://schemas.microsoft.com/office/drawing/2018/hyperlinkcolor" val="tx"/>
                    </a:ext>
                  </a:extLst>
                </a:hlinkClick>
              </a:rPr>
              <a:t> </a:t>
            </a:r>
            <a:r>
              <a:rPr lang="vi-VN" sz="2400" dirty="0" err="1">
                <a:solidFill>
                  <a:schemeClr val="tx1"/>
                </a:solidFill>
                <a:hlinkClick r:id="rId4" tooltip="Keith Campbell (nhà sinh vật học) (trang không tồn tại)">
                  <a:extLst>
                    <a:ext uri="{A12FA001-AC4F-418D-AE19-62706E023703}">
                      <ahyp:hlinkClr xmlns:ahyp="http://schemas.microsoft.com/office/drawing/2018/hyperlinkcolor" val="tx"/>
                    </a:ext>
                  </a:extLst>
                </a:hlinkClick>
              </a:rPr>
              <a:t>Campbell</a:t>
            </a:r>
            <a:r>
              <a:rPr lang="vi-VN" sz="2400" dirty="0">
                <a:solidFill>
                  <a:schemeClr val="tx1"/>
                </a:solidFill>
              </a:rPr>
              <a:t> </a:t>
            </a:r>
            <a:r>
              <a:rPr lang="vi-VN" sz="2400" dirty="0"/>
              <a:t>và các cộng sự tại </a:t>
            </a:r>
            <a:r>
              <a:rPr lang="vi-VN" sz="2400" dirty="0">
                <a:solidFill>
                  <a:schemeClr val="tx1"/>
                </a:solidFill>
                <a:hlinkClick r:id="rId5" tooltip="Viện Roslin (trang không tồn tại)">
                  <a:extLst>
                    <a:ext uri="{A12FA001-AC4F-418D-AE19-62706E023703}">
                      <ahyp:hlinkClr xmlns:ahyp="http://schemas.microsoft.com/office/drawing/2018/hyperlinkcolor" val="tx"/>
                    </a:ext>
                  </a:extLst>
                </a:hlinkClick>
              </a:rPr>
              <a:t>Viện </a:t>
            </a:r>
            <a:r>
              <a:rPr lang="vi-VN" sz="2400" dirty="0" err="1">
                <a:solidFill>
                  <a:schemeClr val="tx1"/>
                </a:solidFill>
                <a:hlinkClick r:id="rId5" tooltip="Viện Roslin (trang không tồn tại)">
                  <a:extLst>
                    <a:ext uri="{A12FA001-AC4F-418D-AE19-62706E023703}">
                      <ahyp:hlinkClr xmlns:ahyp="http://schemas.microsoft.com/office/drawing/2018/hyperlinkcolor" val="tx"/>
                    </a:ext>
                  </a:extLst>
                </a:hlinkClick>
              </a:rPr>
              <a:t>Roslin</a:t>
            </a:r>
            <a:r>
              <a:rPr lang="vi-VN" sz="2400" dirty="0">
                <a:solidFill>
                  <a:schemeClr val="tx1"/>
                </a:solidFill>
              </a:rPr>
              <a:t> ở </a:t>
            </a:r>
            <a:r>
              <a:rPr lang="vi-VN" sz="2400" dirty="0" err="1">
                <a:solidFill>
                  <a:schemeClr val="tx1"/>
                </a:solidFill>
                <a:hlinkClick r:id="rId6" tooltip="Edinburgh">
                  <a:extLst>
                    <a:ext uri="{A12FA001-AC4F-418D-AE19-62706E023703}">
                      <ahyp:hlinkClr xmlns:ahyp="http://schemas.microsoft.com/office/drawing/2018/hyperlinkcolor" val="tx"/>
                    </a:ext>
                  </a:extLst>
                </a:hlinkClick>
              </a:rPr>
              <a:t>Edinburgh</a:t>
            </a:r>
            <a:r>
              <a:rPr lang="vi-VN" sz="2400" dirty="0">
                <a:solidFill>
                  <a:schemeClr val="tx1"/>
                </a:solidFill>
              </a:rPr>
              <a:t>, </a:t>
            </a:r>
            <a:r>
              <a:rPr lang="vi-VN" sz="2400" dirty="0" err="1">
                <a:solidFill>
                  <a:schemeClr val="tx1"/>
                </a:solidFill>
                <a:hlinkClick r:id="rId7" tooltip="Scotland">
                  <a:extLst>
                    <a:ext uri="{A12FA001-AC4F-418D-AE19-62706E023703}">
                      <ahyp:hlinkClr xmlns:ahyp="http://schemas.microsoft.com/office/drawing/2018/hyperlinkcolor" val="tx"/>
                    </a:ext>
                  </a:extLst>
                </a:hlinkClick>
              </a:rPr>
              <a:t>Scotland</a:t>
            </a:r>
            <a:r>
              <a:rPr lang="vi-VN" sz="1000" dirty="0">
                <a:solidFill>
                  <a:schemeClr val="tx1"/>
                </a:solidFill>
              </a:rPr>
              <a:t>.</a:t>
            </a:r>
            <a:br>
              <a:rPr lang="vi-VN" sz="1000" dirty="0">
                <a:solidFill>
                  <a:schemeClr val="tx1"/>
                </a:solidFill>
              </a:rPr>
            </a:br>
            <a:endParaRPr lang="en-US" altLang="en-US" sz="500" b="1" dirty="0">
              <a:solidFill>
                <a:schemeClr val="tx1"/>
              </a:solidFill>
              <a:latin typeface="Times New Roman" panose="02020603050405020304" pitchFamily="18" charset="0"/>
            </a:endParaRPr>
          </a:p>
        </p:txBody>
      </p:sp>
      <p:pic>
        <p:nvPicPr>
          <p:cNvPr id="4" name="Hình ảnh 3">
            <a:extLst>
              <a:ext uri="{FF2B5EF4-FFF2-40B4-BE49-F238E27FC236}">
                <a16:creationId xmlns:a16="http://schemas.microsoft.com/office/drawing/2014/main" id="{08329BF2-37EA-BC9E-D3E4-B731647C92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0" y="2254072"/>
            <a:ext cx="6400800" cy="44355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amond(in)">
                                      <p:cBhvr>
                                        <p:cTn id="7"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p:nvPr/>
        </p:nvSpPr>
        <p:spPr>
          <a:xfrm>
            <a:off x="685800" y="355190"/>
            <a:ext cx="3505200" cy="381000"/>
          </a:xfrm>
          <a:prstGeom prst="rect">
            <a:avLst/>
          </a:prstGeom>
          <a:noFill/>
          <a:ln w="9525">
            <a:noFill/>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342900" lvl="0" indent="-342900" algn="ctr" eaLnBrk="1" hangingPunct="1">
              <a:lnSpc>
                <a:spcPct val="90000"/>
              </a:lnSpc>
              <a:buNone/>
            </a:pPr>
            <a:r>
              <a:rPr lang="en-US" altLang="en-US" sz="5400" b="1" dirty="0">
                <a:solidFill>
                  <a:srgbClr val="000099"/>
                </a:solidFill>
                <a:latin typeface="Times New Roman" panose="02020603050405020304" pitchFamily="18" charset="0"/>
              </a:rPr>
              <a:t>Ghép cành</a:t>
            </a:r>
          </a:p>
        </p:txBody>
      </p:sp>
      <p:sp>
        <p:nvSpPr>
          <p:cNvPr id="24581" name="Rectangle 5"/>
          <p:cNvSpPr/>
          <p:nvPr/>
        </p:nvSpPr>
        <p:spPr>
          <a:xfrm>
            <a:off x="5181600" y="355190"/>
            <a:ext cx="3505200" cy="381000"/>
          </a:xfrm>
          <a:prstGeom prst="rect">
            <a:avLst/>
          </a:prstGeom>
          <a:noFill/>
          <a:ln w="9525">
            <a:noFill/>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342900" lvl="0" indent="-342900" algn="ctr" eaLnBrk="1" hangingPunct="1">
              <a:lnSpc>
                <a:spcPct val="90000"/>
              </a:lnSpc>
              <a:buNone/>
            </a:pPr>
            <a:r>
              <a:rPr lang="en-US" altLang="en-US" sz="5400" b="1" dirty="0">
                <a:solidFill>
                  <a:srgbClr val="000099"/>
                </a:solidFill>
                <a:latin typeface="Times New Roman" panose="02020603050405020304" pitchFamily="18" charset="0"/>
              </a:rPr>
              <a:t>Ghép gốc</a:t>
            </a:r>
          </a:p>
          <a:p>
            <a:pPr marL="342900" lvl="0" indent="-342900" eaLnBrk="1" hangingPunct="1">
              <a:lnSpc>
                <a:spcPct val="90000"/>
              </a:lnSpc>
              <a:buNone/>
            </a:pPr>
            <a:endParaRPr lang="en-US" altLang="en-US" sz="6600" dirty="0">
              <a:solidFill>
                <a:srgbClr val="000099"/>
              </a:solidFill>
              <a:latin typeface=".VnTime" panose="020B7200000000000000" pitchFamily="34" charset="0"/>
            </a:endParaRPr>
          </a:p>
        </p:txBody>
      </p:sp>
      <p:pic>
        <p:nvPicPr>
          <p:cNvPr id="5" name="Hình ảnh 4">
            <a:extLst>
              <a:ext uri="{FF2B5EF4-FFF2-40B4-BE49-F238E27FC236}">
                <a16:creationId xmlns:a16="http://schemas.microsoft.com/office/drawing/2014/main" id="{D46E7D6D-EBF3-E108-0C1D-DB507070C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524000"/>
            <a:ext cx="5182685" cy="4597810"/>
          </a:xfrm>
          <a:prstGeom prst="rect">
            <a:avLst/>
          </a:prstGeom>
        </p:spPr>
      </p:pic>
      <p:pic>
        <p:nvPicPr>
          <p:cNvPr id="7" name="Hình ảnh 6">
            <a:extLst>
              <a:ext uri="{FF2B5EF4-FFF2-40B4-BE49-F238E27FC236}">
                <a16:creationId xmlns:a16="http://schemas.microsoft.com/office/drawing/2014/main" id="{11B7189E-BB14-12A9-7375-B8D36FF39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350" y="1422605"/>
            <a:ext cx="3600450" cy="48006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2" descr="44"/>
          <p:cNvPicPr>
            <a:picLocks noChangeAspect="1"/>
          </p:cNvPicPr>
          <p:nvPr/>
        </p:nvPicPr>
        <p:blipFill>
          <a:blip r:embed="rId2"/>
          <a:srcRect l="3448" t="2759" b="3448"/>
          <a:stretch>
            <a:fillRect/>
          </a:stretch>
        </p:blipFill>
        <p:spPr>
          <a:xfrm>
            <a:off x="-13519" y="1115241"/>
            <a:ext cx="9261052" cy="5622063"/>
          </a:xfrm>
          <a:prstGeom prst="rect">
            <a:avLst/>
          </a:prstGeom>
          <a:noFill/>
          <a:ln w="9525">
            <a:noFill/>
          </a:ln>
        </p:spPr>
      </p:pic>
      <p:sp>
        <p:nvSpPr>
          <p:cNvPr id="25603" name="Text Box 5"/>
          <p:cNvSpPr txBox="1"/>
          <p:nvPr/>
        </p:nvSpPr>
        <p:spPr>
          <a:xfrm>
            <a:off x="6458565" y="872698"/>
            <a:ext cx="1905000" cy="5847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dirty="0">
              <a:latin typeface=".VnRevueH" panose="020B7200000000000000" pitchFamily="34" charset="0"/>
            </a:endParaRPr>
          </a:p>
        </p:txBody>
      </p:sp>
      <p:sp>
        <p:nvSpPr>
          <p:cNvPr id="25604" name="Text Box 10"/>
          <p:cNvSpPr txBox="1"/>
          <p:nvPr/>
        </p:nvSpPr>
        <p:spPr>
          <a:xfrm>
            <a:off x="-76200" y="103385"/>
            <a:ext cx="9220200" cy="101566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Font typeface="Wingdings" panose="05000000000000000000" pitchFamily="2" charset="2"/>
              <a:buNone/>
            </a:pPr>
            <a:r>
              <a:rPr lang="en-US" altLang="en-US" b="1" dirty="0">
                <a:solidFill>
                  <a:srgbClr val="CC3300"/>
                </a:solidFill>
                <a:latin typeface="Tahoma" panose="020B0604030504040204" pitchFamily="34" charset="0"/>
              </a:rPr>
              <a:t> </a:t>
            </a:r>
            <a:r>
              <a:rPr lang="en-US" altLang="en-US" sz="2800" b="1" dirty="0">
                <a:solidFill>
                  <a:srgbClr val="FF3300"/>
                </a:solidFill>
                <a:latin typeface="Tahoma" panose="020B0604030504040204" pitchFamily="34" charset="0"/>
              </a:rPr>
              <a:t>H</a:t>
            </a:r>
            <a:r>
              <a:rPr lang="en-US" altLang="en-US" sz="2800" b="1" dirty="0">
                <a:solidFill>
                  <a:srgbClr val="FF3300"/>
                </a:solidFill>
                <a:latin typeface="Times" pitchFamily="34" charset="0"/>
              </a:rPr>
              <a:t>ÃY ĐIỀN VÀO Ô TRỐNG CÁC KÌ CỦA QUÁ TRÌNH NGUYÊN PHÂN</a:t>
            </a:r>
          </a:p>
        </p:txBody>
      </p:sp>
      <p:sp>
        <p:nvSpPr>
          <p:cNvPr id="34820" name="Text Box 4"/>
          <p:cNvSpPr txBox="1"/>
          <p:nvPr/>
        </p:nvSpPr>
        <p:spPr>
          <a:xfrm>
            <a:off x="6458565" y="3722476"/>
            <a:ext cx="2209800" cy="5847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b="1" dirty="0">
                <a:latin typeface=".VnTime" panose="020B7200000000000000" pitchFamily="34" charset="0"/>
              </a:rPr>
              <a:t>      </a:t>
            </a:r>
            <a:r>
              <a:rPr lang="en-US" altLang="en-US" b="1" dirty="0">
                <a:solidFill>
                  <a:srgbClr val="333399"/>
                </a:solidFill>
                <a:latin typeface="Times New Roman" panose="02020603050405020304" pitchFamily="18" charset="0"/>
              </a:rPr>
              <a:t>Kì đầu</a:t>
            </a:r>
            <a:endParaRPr lang="en-US" altLang="en-US" sz="2800" b="1" dirty="0">
              <a:solidFill>
                <a:srgbClr val="333399"/>
              </a:solidFill>
              <a:latin typeface="Times New Roman" panose="02020603050405020304" pitchFamily="18" charset="0"/>
            </a:endParaRPr>
          </a:p>
        </p:txBody>
      </p:sp>
      <p:sp>
        <p:nvSpPr>
          <p:cNvPr id="34825" name="Text Box 9"/>
          <p:cNvSpPr txBox="1"/>
          <p:nvPr/>
        </p:nvSpPr>
        <p:spPr>
          <a:xfrm>
            <a:off x="3459726" y="3753254"/>
            <a:ext cx="3048000"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800" b="1" dirty="0">
                <a:latin typeface=".VnTime" panose="020B7200000000000000" pitchFamily="34" charset="0"/>
              </a:rPr>
              <a:t>  </a:t>
            </a:r>
            <a:r>
              <a:rPr lang="en-US" altLang="en-US" sz="2400" b="1" dirty="0">
                <a:solidFill>
                  <a:schemeClr val="accent2"/>
                </a:solidFill>
                <a:latin typeface="Times New Roman" panose="02020603050405020304" pitchFamily="18" charset="0"/>
              </a:rPr>
              <a:t>K</a:t>
            </a:r>
            <a:r>
              <a:rPr lang="en-US" altLang="en-US" sz="2400" b="1" dirty="0">
                <a:solidFill>
                  <a:srgbClr val="333399"/>
                </a:solidFill>
                <a:latin typeface="Times New Roman" panose="02020603050405020304" pitchFamily="18" charset="0"/>
              </a:rPr>
              <a:t>ì trung gian</a:t>
            </a:r>
          </a:p>
        </p:txBody>
      </p:sp>
      <p:sp>
        <p:nvSpPr>
          <p:cNvPr id="34829" name="Text Box 13"/>
          <p:cNvSpPr txBox="1"/>
          <p:nvPr/>
        </p:nvSpPr>
        <p:spPr>
          <a:xfrm>
            <a:off x="533400" y="1919644"/>
            <a:ext cx="1905000" cy="646331"/>
          </a:xfrm>
          <a:prstGeom prst="rect">
            <a:avLst/>
          </a:prstGeom>
          <a:noFill/>
          <a:ln w="9525" cap="flat" cmpd="sng">
            <a:solidFill>
              <a:schemeClr val="bg1"/>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600" b="1" dirty="0">
                <a:latin typeface=".VnTime" panose="020B7200000000000000" pitchFamily="34" charset="0"/>
              </a:rPr>
              <a:t>    </a:t>
            </a:r>
            <a:r>
              <a:rPr lang="en-US" altLang="en-US" sz="3600" b="1" dirty="0">
                <a:solidFill>
                  <a:srgbClr val="333399"/>
                </a:solidFill>
                <a:latin typeface="Times New Roman" panose="02020603050405020304" pitchFamily="18" charset="0"/>
              </a:rPr>
              <a:t>Kì sau</a:t>
            </a:r>
          </a:p>
        </p:txBody>
      </p:sp>
      <p:sp>
        <p:nvSpPr>
          <p:cNvPr id="34824" name="Text Box 8"/>
          <p:cNvSpPr txBox="1"/>
          <p:nvPr/>
        </p:nvSpPr>
        <p:spPr>
          <a:xfrm>
            <a:off x="3810000" y="1253213"/>
            <a:ext cx="1600200" cy="584775"/>
          </a:xfrm>
          <a:prstGeom prst="rect">
            <a:avLst/>
          </a:prstGeom>
          <a:solidFill>
            <a:schemeClr val="bg1"/>
          </a:solidFill>
          <a:ln w="9525" cap="flat" cmpd="sng">
            <a:solidFill>
              <a:schemeClr val="bg1"/>
            </a:solidFill>
            <a:prstDash val="solid"/>
            <a:miter/>
            <a:headEnd type="none" w="med" len="med"/>
            <a:tailEnd type="none" w="med" len="med"/>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b="1" dirty="0">
                <a:solidFill>
                  <a:schemeClr val="accent2"/>
                </a:solidFill>
                <a:latin typeface="Times New Roman" panose="02020603050405020304" pitchFamily="18" charset="0"/>
              </a:rPr>
              <a:t>Kì cuối</a:t>
            </a:r>
          </a:p>
        </p:txBody>
      </p:sp>
      <p:sp>
        <p:nvSpPr>
          <p:cNvPr id="34822" name="Text Box 6"/>
          <p:cNvSpPr txBox="1"/>
          <p:nvPr/>
        </p:nvSpPr>
        <p:spPr>
          <a:xfrm>
            <a:off x="6442057" y="1142138"/>
            <a:ext cx="2286000"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600" b="1" dirty="0">
                <a:latin typeface=".VnTime" panose="020B7200000000000000" pitchFamily="34" charset="0"/>
              </a:rPr>
              <a:t>     </a:t>
            </a:r>
            <a:r>
              <a:rPr lang="en-US" altLang="en-US" b="1" dirty="0">
                <a:solidFill>
                  <a:srgbClr val="333399"/>
                </a:solidFill>
                <a:latin typeface="Times New Roman" panose="02020603050405020304" pitchFamily="18" charset="0"/>
              </a:rPr>
              <a:t>Kì giữa</a:t>
            </a:r>
          </a:p>
        </p:txBody>
      </p:sp>
      <p:sp>
        <p:nvSpPr>
          <p:cNvPr id="34841" name="Text Box 25"/>
          <p:cNvSpPr txBox="1"/>
          <p:nvPr/>
        </p:nvSpPr>
        <p:spPr>
          <a:xfrm>
            <a:off x="1752600" y="4876800"/>
            <a:ext cx="533400" cy="830997"/>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4800" b="1" dirty="0">
                <a:solidFill>
                  <a:srgbClr val="FF3300"/>
                </a:solidFill>
                <a:latin typeface=".VnTime" panose="020B7200000000000000" pitchFamily="34" charset="0"/>
              </a:rPr>
              <a:t>1</a:t>
            </a:r>
          </a:p>
        </p:txBody>
      </p:sp>
      <p:sp>
        <p:nvSpPr>
          <p:cNvPr id="34842" name="Text Box 26"/>
          <p:cNvSpPr txBox="1"/>
          <p:nvPr/>
        </p:nvSpPr>
        <p:spPr>
          <a:xfrm>
            <a:off x="4433670" y="1596479"/>
            <a:ext cx="685800"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600" b="1" dirty="0">
                <a:solidFill>
                  <a:srgbClr val="FF3300"/>
                </a:solidFill>
                <a:latin typeface=".VnTime" panose="020B7200000000000000" pitchFamily="34" charset="0"/>
              </a:rPr>
              <a:t>2</a:t>
            </a:r>
          </a:p>
        </p:txBody>
      </p:sp>
      <p:sp>
        <p:nvSpPr>
          <p:cNvPr id="34843" name="Text Box 27"/>
          <p:cNvSpPr txBox="1"/>
          <p:nvPr/>
        </p:nvSpPr>
        <p:spPr>
          <a:xfrm>
            <a:off x="4419600" y="6191740"/>
            <a:ext cx="762000"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600" b="1" dirty="0">
                <a:solidFill>
                  <a:srgbClr val="FF3300"/>
                </a:solidFill>
                <a:latin typeface=".VnTime" panose="020B7200000000000000" pitchFamily="34" charset="0"/>
              </a:rPr>
              <a:t>3</a:t>
            </a:r>
          </a:p>
        </p:txBody>
      </p:sp>
      <p:sp>
        <p:nvSpPr>
          <p:cNvPr id="34844" name="Text Box 28"/>
          <p:cNvSpPr txBox="1"/>
          <p:nvPr/>
        </p:nvSpPr>
        <p:spPr>
          <a:xfrm>
            <a:off x="8382000" y="1981200"/>
            <a:ext cx="381000" cy="707886"/>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4000" b="1" dirty="0">
                <a:solidFill>
                  <a:srgbClr val="FF3300"/>
                </a:solidFill>
                <a:latin typeface=".VnTime" panose="020B7200000000000000" pitchFamily="34" charset="0"/>
              </a:rPr>
              <a:t>4</a:t>
            </a:r>
          </a:p>
        </p:txBody>
      </p:sp>
      <p:sp>
        <p:nvSpPr>
          <p:cNvPr id="34845" name="Text Box 29"/>
          <p:cNvSpPr txBox="1"/>
          <p:nvPr/>
        </p:nvSpPr>
        <p:spPr>
          <a:xfrm>
            <a:off x="7696200" y="6160154"/>
            <a:ext cx="381000" cy="5847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b="1" dirty="0">
                <a:solidFill>
                  <a:srgbClr val="FF3300"/>
                </a:solidFill>
                <a:latin typeface=".VnTime" panose="020B7200000000000000" pitchFamily="34"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barn(inVertical)">
                                      <p:cBhvr>
                                        <p:cTn id="7" dur="500"/>
                                        <p:tgtEl>
                                          <p:spTgt spid="348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822"/>
                                        </p:tgtEl>
                                        <p:attrNameLst>
                                          <p:attrName>style.visibility</p:attrName>
                                        </p:attrNameLst>
                                      </p:cBhvr>
                                      <p:to>
                                        <p:strVal val="visible"/>
                                      </p:to>
                                    </p:set>
                                    <p:animEffect transition="in" filter="barn(inVertical)">
                                      <p:cBhvr>
                                        <p:cTn id="12" dur="500"/>
                                        <p:tgtEl>
                                          <p:spTgt spid="348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825"/>
                                        </p:tgtEl>
                                        <p:attrNameLst>
                                          <p:attrName>style.visibility</p:attrName>
                                        </p:attrNameLst>
                                      </p:cBhvr>
                                      <p:to>
                                        <p:strVal val="visible"/>
                                      </p:to>
                                    </p:set>
                                    <p:animEffect transition="in" filter="barn(inVertical)">
                                      <p:cBhvr>
                                        <p:cTn id="17" dur="500"/>
                                        <p:tgtEl>
                                          <p:spTgt spid="348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824"/>
                                        </p:tgtEl>
                                        <p:attrNameLst>
                                          <p:attrName>style.visibility</p:attrName>
                                        </p:attrNameLst>
                                      </p:cBhvr>
                                      <p:to>
                                        <p:strVal val="visible"/>
                                      </p:to>
                                    </p:set>
                                    <p:animEffect transition="in" filter="barn(inVertical)">
                                      <p:cBhvr>
                                        <p:cTn id="22" dur="500"/>
                                        <p:tgtEl>
                                          <p:spTgt spid="348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829"/>
                                        </p:tgtEl>
                                        <p:attrNameLst>
                                          <p:attrName>style.visibility</p:attrName>
                                        </p:attrNameLst>
                                      </p:cBhvr>
                                      <p:to>
                                        <p:strVal val="visible"/>
                                      </p:to>
                                    </p:set>
                                    <p:animEffect transition="in" filter="barn(inVertical)">
                                      <p:cBhvr>
                                        <p:cTn id="27" dur="500"/>
                                        <p:tgtEl>
                                          <p:spTgt spid="348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4829">
                                            <p:txEl>
                                              <p:pRg st="0" end="0"/>
                                            </p:txEl>
                                          </p:spTgt>
                                        </p:tgtEl>
                                        <p:attrNameLst>
                                          <p:attrName>style.visibility</p:attrName>
                                        </p:attrNameLst>
                                      </p:cBhvr>
                                      <p:to>
                                        <p:strVal val="visible"/>
                                      </p:to>
                                    </p:set>
                                    <p:animEffect transition="in" filter="barn(inVertical)">
                                      <p:cBhvr>
                                        <p:cTn id="32" dur="500"/>
                                        <p:tgtEl>
                                          <p:spTgt spid="348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5" grpId="0"/>
      <p:bldP spid="34829" grpId="0" animBg="1"/>
      <p:bldP spid="34824" grpId="0" animBg="1"/>
      <p:bldP spid="348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p:nvPr/>
        </p:nvSpPr>
        <p:spPr>
          <a:xfrm>
            <a:off x="4916" y="457200"/>
            <a:ext cx="9525000" cy="612475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4000" b="1" dirty="0">
                <a:solidFill>
                  <a:srgbClr val="CC3300"/>
                </a:solidFill>
                <a:latin typeface="Times New Roman" panose="02020603050405020304" pitchFamily="18" charset="0"/>
              </a:rPr>
              <a:t>3. Sự phân chia vật chất di truyền trong quá trình nguyên phân thực sự xảy ra ở…</a:t>
            </a:r>
          </a:p>
          <a:p>
            <a:pPr marL="0" lvl="0" indent="0" eaLnBrk="1" hangingPunct="1">
              <a:spcBef>
                <a:spcPct val="50000"/>
              </a:spcBef>
              <a:buNone/>
            </a:pPr>
            <a:r>
              <a:rPr lang="en-US" altLang="en-US" sz="4000" b="1" dirty="0">
                <a:solidFill>
                  <a:srgbClr val="0000CC"/>
                </a:solidFill>
                <a:latin typeface="Times New Roman" panose="02020603050405020304" pitchFamily="18" charset="0"/>
              </a:rPr>
              <a:t>	</a:t>
            </a:r>
            <a:r>
              <a:rPr lang="en-US" altLang="en-US" sz="4000" b="1" dirty="0">
                <a:solidFill>
                  <a:srgbClr val="003399"/>
                </a:solidFill>
                <a:latin typeface="Times New Roman" panose="02020603050405020304" pitchFamily="18" charset="0"/>
              </a:rPr>
              <a:t>A. kì đầu</a:t>
            </a:r>
          </a:p>
          <a:p>
            <a:pPr marL="0" lvl="0" indent="0" eaLnBrk="1" hangingPunct="1">
              <a:spcBef>
                <a:spcPct val="50000"/>
              </a:spcBef>
              <a:buNone/>
            </a:pPr>
            <a:r>
              <a:rPr lang="en-US" altLang="en-US" sz="4000" b="1" dirty="0">
                <a:solidFill>
                  <a:srgbClr val="003399"/>
                </a:solidFill>
                <a:latin typeface="Times New Roman" panose="02020603050405020304" pitchFamily="18" charset="0"/>
              </a:rPr>
              <a:t>	B. kì giữa</a:t>
            </a:r>
          </a:p>
          <a:p>
            <a:pPr marL="0" lvl="0" indent="0" eaLnBrk="1" hangingPunct="1">
              <a:spcBef>
                <a:spcPct val="50000"/>
              </a:spcBef>
              <a:buNone/>
            </a:pPr>
            <a:r>
              <a:rPr lang="en-US" altLang="en-US" sz="4000" b="1" dirty="0">
                <a:solidFill>
                  <a:srgbClr val="003399"/>
                </a:solidFill>
                <a:latin typeface="Times New Roman" panose="02020603050405020304" pitchFamily="18" charset="0"/>
              </a:rPr>
              <a:t>	C. kì sau</a:t>
            </a:r>
          </a:p>
          <a:p>
            <a:pPr marL="0" lvl="0" indent="0" eaLnBrk="1" hangingPunct="1">
              <a:spcBef>
                <a:spcPct val="50000"/>
              </a:spcBef>
              <a:buNone/>
            </a:pPr>
            <a:r>
              <a:rPr lang="en-US" altLang="en-US" sz="4000" b="1" dirty="0">
                <a:solidFill>
                  <a:srgbClr val="003399"/>
                </a:solidFill>
                <a:latin typeface="Times New Roman" panose="02020603050405020304" pitchFamily="18" charset="0"/>
              </a:rPr>
              <a:t>	D. kì cuối</a:t>
            </a:r>
          </a:p>
          <a:p>
            <a:pPr marL="0" lvl="0" indent="0" eaLnBrk="1" hangingPunct="1">
              <a:spcBef>
                <a:spcPct val="50000"/>
              </a:spcBef>
              <a:buNone/>
            </a:pPr>
            <a:r>
              <a:rPr lang="en-US" altLang="en-US" sz="4800" dirty="0">
                <a:solidFill>
                  <a:srgbClr val="0000CC"/>
                </a:solidFill>
                <a:latin typeface="Tahoma" panose="020B060403050404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96258">
                                            <p:txEl>
                                              <p:pRg st="3" end="3"/>
                                            </p:txEl>
                                          </p:spTgt>
                                        </p:tgtEl>
                                        <p:attrNameLst>
                                          <p:attrName>style.color</p:attrName>
                                        </p:attrNameLst>
                                      </p:cBhvr>
                                      <p:to>
                                        <p:clrVal>
                                          <a:srgbClr val="FF3300"/>
                                        </p:clrVal>
                                      </p:to>
                                    </p:set>
                                    <p:set>
                                      <p:cBhvr>
                                        <p:cTn id="7" dur="500" fill="hold"/>
                                        <p:tgtEl>
                                          <p:spTgt spid="96258">
                                            <p:txEl>
                                              <p:pRg st="3" end="3"/>
                                            </p:txEl>
                                          </p:spTgt>
                                        </p:tgtEl>
                                        <p:attrNameLst>
                                          <p:attrName>fillcolor</p:attrName>
                                        </p:attrNameLst>
                                      </p:cBhvr>
                                      <p:to>
                                        <p:clrVal>
                                          <a:srgbClr val="FF3300"/>
                                        </p:clrVal>
                                      </p:to>
                                    </p:set>
                                    <p:set>
                                      <p:cBhvr>
                                        <p:cTn id="8" dur="500" fill="hold"/>
                                        <p:tgtEl>
                                          <p:spTgt spid="96258">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a:extLst>
              <a:ext uri="{FF2B5EF4-FFF2-40B4-BE49-F238E27FC236}">
                <a16:creationId xmlns:a16="http://schemas.microsoft.com/office/drawing/2014/main" id="{4D951BB6-48BC-DE16-9DBB-C5DB03B665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39" y="762000"/>
            <a:ext cx="9168000" cy="6096000"/>
          </a:xfrm>
        </p:spPr>
      </p:pic>
    </p:spTree>
    <p:extLst>
      <p:ext uri="{BB962C8B-B14F-4D97-AF65-F5344CB8AC3E}">
        <p14:creationId xmlns:p14="http://schemas.microsoft.com/office/powerpoint/2010/main" val="3957473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0" name="Rectangle 44"/>
          <p:cNvSpPr/>
          <p:nvPr/>
        </p:nvSpPr>
        <p:spPr>
          <a:xfrm>
            <a:off x="-12290" y="747713"/>
            <a:ext cx="4800600" cy="3841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a:lnSpc>
                <a:spcPct val="60000"/>
              </a:lnSpc>
              <a:spcBef>
                <a:spcPct val="30000"/>
              </a:spcBef>
              <a:buFont typeface="Wingdings" panose="05000000000000000000" pitchFamily="2" charset="2"/>
              <a:buNone/>
            </a:pPr>
            <a:r>
              <a:rPr lang="en-US" altLang="en-US" sz="2400" b="1" dirty="0">
                <a:solidFill>
                  <a:srgbClr val="006600"/>
                </a:solidFill>
                <a:latin typeface=".VnTime" panose="020B7200000000000000" pitchFamily="34" charset="0"/>
                <a:sym typeface="Wingdings" panose="05000000000000000000" pitchFamily="2" charset="2"/>
              </a:rPr>
              <a:t>   </a:t>
            </a:r>
            <a:r>
              <a:rPr lang="en-US" altLang="en-US" b="1" i="1" dirty="0">
                <a:solidFill>
                  <a:srgbClr val="660066"/>
                </a:solidFill>
                <a:latin typeface=".VnTime" panose="020B7200000000000000" pitchFamily="34" charset="0"/>
                <a:sym typeface="Wingdings" panose="05000000000000000000" pitchFamily="2" charset="2"/>
              </a:rPr>
              <a:t>- </a:t>
            </a:r>
            <a:r>
              <a:rPr lang="en-US" altLang="en-US" b="1" i="1" dirty="0">
                <a:solidFill>
                  <a:srgbClr val="660066"/>
                </a:solidFill>
                <a:latin typeface="Times New Roman" panose="02020603050405020304" pitchFamily="18" charset="0"/>
                <a:cs typeface="Times New Roman" panose="02020603050405020304" pitchFamily="18" charset="0"/>
                <a:sym typeface="Wingdings" panose="05000000000000000000" pitchFamily="2" charset="2"/>
              </a:rPr>
              <a:t>Chu kỳ tế b</a:t>
            </a:r>
            <a:r>
              <a:rPr lang="en-US" altLang="en-US" b="1" i="1" dirty="0">
                <a:solidFill>
                  <a:srgbClr val="660066"/>
                </a:solidFill>
                <a:latin typeface="Times New Roman" panose="02020603050405020304" pitchFamily="18" charset="0"/>
                <a:ea typeface="Times New Roman" panose="02020603050405020304" pitchFamily="18" charset="0"/>
                <a:sym typeface="Wingdings" panose="05000000000000000000" pitchFamily="2" charset="2"/>
              </a:rPr>
              <a:t>à</a:t>
            </a:r>
            <a:r>
              <a:rPr lang="en-US" altLang="en-US" b="1" i="1" dirty="0">
                <a:solidFill>
                  <a:srgbClr val="660066"/>
                </a:solidFill>
                <a:latin typeface="Times New Roman" panose="02020603050405020304" pitchFamily="18" charset="0"/>
                <a:cs typeface="Times New Roman" panose="02020603050405020304" pitchFamily="18" charset="0"/>
                <a:sym typeface="Wingdings" panose="05000000000000000000" pitchFamily="2" charset="2"/>
              </a:rPr>
              <a:t>o gồm:</a:t>
            </a:r>
            <a:endParaRPr lang="en-US" altLang="en-US" dirty="0">
              <a:solidFill>
                <a:srgbClr val="660066"/>
              </a:solidFill>
              <a:latin typeface=".VnTime" panose="020B7200000000000000" pitchFamily="34" charset="0"/>
              <a:sym typeface="Wingdings" panose="05000000000000000000" pitchFamily="2" charset="2"/>
            </a:endParaRPr>
          </a:p>
        </p:txBody>
      </p:sp>
      <p:sp>
        <p:nvSpPr>
          <p:cNvPr id="14383" name="Rectangle 47"/>
          <p:cNvSpPr/>
          <p:nvPr/>
        </p:nvSpPr>
        <p:spPr>
          <a:xfrm>
            <a:off x="221226" y="73025"/>
            <a:ext cx="8167688" cy="381000"/>
          </a:xfrm>
          <a:prstGeom prst="rect">
            <a:avLst/>
          </a:prstGeom>
          <a:noFill/>
          <a:ln w="9525">
            <a:noFill/>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533400" lvl="0" indent="-533400" eaLnBrk="1" hangingPunct="1">
              <a:lnSpc>
                <a:spcPct val="90000"/>
              </a:lnSpc>
              <a:buClr>
                <a:schemeClr val="hlink"/>
              </a:buClr>
              <a:buSzPct val="90000"/>
              <a:buFont typeface="Wingdings" panose="05000000000000000000" pitchFamily="2" charset="2"/>
              <a:buNone/>
            </a:pPr>
            <a:r>
              <a:rPr lang="en-US" altLang="en-US" b="1" i="1" u="sng" dirty="0">
                <a:solidFill>
                  <a:srgbClr val="000066"/>
                </a:solidFill>
                <a:latin typeface="Times New Roman" panose="02020603050405020304" pitchFamily="18" charset="0"/>
              </a:rPr>
              <a:t>I. Biến đổi hình thái NST trong chu kì tế bào.</a:t>
            </a:r>
          </a:p>
        </p:txBody>
      </p:sp>
      <p:sp>
        <p:nvSpPr>
          <p:cNvPr id="14394" name="Text Box 58"/>
          <p:cNvSpPr txBox="1"/>
          <p:nvPr/>
        </p:nvSpPr>
        <p:spPr>
          <a:xfrm>
            <a:off x="3962400" y="597053"/>
            <a:ext cx="27432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1800" b="1" dirty="0">
                <a:latin typeface="Times" pitchFamily="34" charset="0"/>
              </a:rPr>
              <a:t> </a:t>
            </a:r>
            <a:r>
              <a:rPr lang="en-US" altLang="en-US" sz="2800" dirty="0">
                <a:solidFill>
                  <a:srgbClr val="660066"/>
                </a:solidFill>
                <a:latin typeface="Times New Roman" panose="02020603050405020304" pitchFamily="18" charset="0"/>
              </a:rPr>
              <a:t>+ Kì trung gian</a:t>
            </a:r>
          </a:p>
        </p:txBody>
      </p:sp>
      <p:sp>
        <p:nvSpPr>
          <p:cNvPr id="14395" name="Text Box 59"/>
          <p:cNvSpPr txBox="1"/>
          <p:nvPr/>
        </p:nvSpPr>
        <p:spPr>
          <a:xfrm>
            <a:off x="3912010" y="972780"/>
            <a:ext cx="3962400" cy="51911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1800" b="1" dirty="0">
                <a:latin typeface="Times" pitchFamily="34" charset="0"/>
              </a:rPr>
              <a:t>  </a:t>
            </a:r>
            <a:r>
              <a:rPr lang="en-US" altLang="en-US" sz="2800" dirty="0">
                <a:solidFill>
                  <a:srgbClr val="660066"/>
                </a:solidFill>
                <a:latin typeface="Times New Roman" panose="02020603050405020304" pitchFamily="18" charset="0"/>
              </a:rPr>
              <a:t>+ Quá trình nguyên phân</a:t>
            </a:r>
          </a:p>
        </p:txBody>
      </p:sp>
      <p:sp>
        <p:nvSpPr>
          <p:cNvPr id="3080" name="Rectangle 9"/>
          <p:cNvSpPr/>
          <p:nvPr/>
        </p:nvSpPr>
        <p:spPr>
          <a:xfrm>
            <a:off x="0" y="5410200"/>
            <a:ext cx="3505200" cy="1143000"/>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3081" name="Rectangle 10"/>
          <p:cNvSpPr/>
          <p:nvPr/>
        </p:nvSpPr>
        <p:spPr>
          <a:xfrm>
            <a:off x="533400" y="5105400"/>
            <a:ext cx="3200400" cy="1143000"/>
          </a:xfrm>
          <a:prstGeom prst="rect">
            <a:avLst/>
          </a:prstGeom>
          <a:noFill/>
          <a:ln w="3175" cap="flat" cmpd="sng">
            <a:solidFill>
              <a:schemeClr val="bg1"/>
            </a:solidFill>
            <a:prstDash val="solid"/>
            <a:miter/>
            <a:headEnd type="none" w="med" len="med"/>
            <a:tailEnd type="none" w="med" len="med"/>
          </a:ln>
        </p:spPr>
        <p:txBody>
          <a:bodyPr anchor="ctr" anchorCtr="0">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3082" name="Rectangle 11"/>
          <p:cNvSpPr/>
          <p:nvPr/>
        </p:nvSpPr>
        <p:spPr>
          <a:xfrm>
            <a:off x="609600" y="4495800"/>
            <a:ext cx="2743200" cy="609600"/>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3083" name="Text Box 12"/>
          <p:cNvSpPr txBox="1"/>
          <p:nvPr/>
        </p:nvSpPr>
        <p:spPr>
          <a:xfrm>
            <a:off x="228600" y="5638800"/>
            <a:ext cx="37338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3084" name="Text Box 13"/>
          <p:cNvSpPr txBox="1"/>
          <p:nvPr/>
        </p:nvSpPr>
        <p:spPr>
          <a:xfrm>
            <a:off x="609600" y="5029200"/>
            <a:ext cx="32766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3086" name="Text Box 14"/>
          <p:cNvSpPr txBox="1"/>
          <p:nvPr/>
        </p:nvSpPr>
        <p:spPr>
          <a:xfrm>
            <a:off x="245806" y="1436688"/>
            <a:ext cx="8305800" cy="5847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b="1" dirty="0">
                <a:solidFill>
                  <a:srgbClr val="333399"/>
                </a:solidFill>
                <a:latin typeface="Times New Roman" panose="02020603050405020304" pitchFamily="18" charset="0"/>
              </a:rPr>
              <a:t>Một chu kì tế bào gồm mấy giai đoạn chính?</a:t>
            </a:r>
          </a:p>
        </p:txBody>
      </p:sp>
      <p:pic>
        <p:nvPicPr>
          <p:cNvPr id="1028" name="Picture 4" descr="Cho biết chu kì tế bào gồm các giai đoạn, pha nào. Nêu đặc điểm mỗi pha.">
            <a:extLst>
              <a:ext uri="{FF2B5EF4-FFF2-40B4-BE49-F238E27FC236}">
                <a16:creationId xmlns:a16="http://schemas.microsoft.com/office/drawing/2014/main" id="{72D9F69F-7237-29DE-3D58-B7C0B805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496" y="1979083"/>
            <a:ext cx="5837904" cy="4833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diamond(in)">
                                      <p:cBhvr>
                                        <p:cTn id="7" dur="2000"/>
                                        <p:tgtEl>
                                          <p:spTgt spid="30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3086"/>
                                        </p:tgtEl>
                                        <p:attrNameLst>
                                          <p:attrName>ppt_x</p:attrName>
                                        </p:attrNameLst>
                                      </p:cBhvr>
                                      <p:tavLst>
                                        <p:tav tm="0">
                                          <p:val>
                                            <p:strVal val="ppt_x"/>
                                          </p:val>
                                        </p:tav>
                                        <p:tav tm="100000">
                                          <p:val>
                                            <p:strVal val="ppt_x"/>
                                          </p:val>
                                        </p:tav>
                                      </p:tavLst>
                                    </p:anim>
                                    <p:anim calcmode="lin" valueType="num">
                                      <p:cBhvr additive="base">
                                        <p:cTn id="12" dur="500"/>
                                        <p:tgtEl>
                                          <p:spTgt spid="3086"/>
                                        </p:tgtEl>
                                        <p:attrNameLst>
                                          <p:attrName>ppt_y</p:attrName>
                                        </p:attrNameLst>
                                      </p:cBhvr>
                                      <p:tavLst>
                                        <p:tav tm="0">
                                          <p:val>
                                            <p:strVal val="ppt_y"/>
                                          </p:val>
                                        </p:tav>
                                        <p:tav tm="100000">
                                          <p:val>
                                            <p:strVal val="1+ppt_h/2"/>
                                          </p:val>
                                        </p:tav>
                                      </p:tavLst>
                                    </p:anim>
                                    <p:set>
                                      <p:cBhvr>
                                        <p:cTn id="13" dur="1" fill="hold">
                                          <p:stCondLst>
                                            <p:cond delay="499"/>
                                          </p:stCondLst>
                                        </p:cTn>
                                        <p:tgtEl>
                                          <p:spTgt spid="308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4380"/>
                                        </p:tgtEl>
                                        <p:attrNameLst>
                                          <p:attrName>style.visibility</p:attrName>
                                        </p:attrNameLst>
                                      </p:cBhvr>
                                      <p:to>
                                        <p:strVal val="visible"/>
                                      </p:to>
                                    </p:set>
                                    <p:animEffect transition="in" filter="checkerboard(across)">
                                      <p:cBhvr>
                                        <p:cTn id="18" dur="500"/>
                                        <p:tgtEl>
                                          <p:spTgt spid="1438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394"/>
                                        </p:tgtEl>
                                        <p:attrNameLst>
                                          <p:attrName>style.visibility</p:attrName>
                                        </p:attrNameLst>
                                      </p:cBhvr>
                                      <p:to>
                                        <p:strVal val="visible"/>
                                      </p:to>
                                    </p:set>
                                    <p:animEffect transition="in" filter="checkerboard(across)">
                                      <p:cBhvr>
                                        <p:cTn id="23" dur="500"/>
                                        <p:tgtEl>
                                          <p:spTgt spid="1439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4395"/>
                                        </p:tgtEl>
                                        <p:attrNameLst>
                                          <p:attrName>style.visibility</p:attrName>
                                        </p:attrNameLst>
                                      </p:cBhvr>
                                      <p:to>
                                        <p:strVal val="visible"/>
                                      </p:to>
                                    </p:set>
                                    <p:animEffect transition="in" filter="checkerboard(across)">
                                      <p:cBhvr>
                                        <p:cTn id="28" dur="500"/>
                                        <p:tgtEl>
                                          <p:spTgt spid="14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0" grpId="0"/>
      <p:bldP spid="14394" grpId="0"/>
      <p:bldP spid="14395" grpId="0"/>
      <p:bldP spid="3086" grpId="0"/>
      <p:bldP spid="308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8"/>
          <p:cNvSpPr txBox="1"/>
          <p:nvPr/>
        </p:nvSpPr>
        <p:spPr>
          <a:xfrm>
            <a:off x="0" y="228600"/>
            <a:ext cx="9144000" cy="648176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endParaRPr lang="en-US" altLang="en-US" sz="2400" b="1" dirty="0">
              <a:solidFill>
                <a:srgbClr val="333399"/>
              </a:solidFill>
              <a:latin typeface=".VnTime" panose="020B7200000000000000" pitchFamily="34" charset="0"/>
            </a:endParaRPr>
          </a:p>
          <a:p>
            <a:pPr marL="0" lvl="0" indent="0" eaLnBrk="1" hangingPunct="1">
              <a:spcBef>
                <a:spcPct val="50000"/>
              </a:spcBef>
              <a:buNone/>
            </a:pPr>
            <a:endParaRPr lang="en-US" altLang="en-US" sz="2400" b="1" dirty="0">
              <a:solidFill>
                <a:srgbClr val="333399"/>
              </a:solidFill>
              <a:latin typeface=".VnTime" panose="020B7200000000000000" pitchFamily="34" charset="0"/>
            </a:endParaRPr>
          </a:p>
          <a:p>
            <a:pPr marL="0" lvl="0" indent="0" eaLnBrk="1" hangingPunct="1">
              <a:spcBef>
                <a:spcPct val="50000"/>
              </a:spcBef>
              <a:buNone/>
            </a:pPr>
            <a:endParaRPr lang="en-US" altLang="en-US" sz="2400" b="1" dirty="0">
              <a:solidFill>
                <a:srgbClr val="333399"/>
              </a:solidFill>
              <a:latin typeface=".VnTime" panose="020B7200000000000000" pitchFamily="34" charset="0"/>
            </a:endParaRPr>
          </a:p>
          <a:p>
            <a:pPr marL="0" lvl="0" indent="0" eaLnBrk="1" hangingPunct="1">
              <a:spcBef>
                <a:spcPct val="50000"/>
              </a:spcBef>
              <a:buNone/>
            </a:pPr>
            <a:endParaRPr lang="en-US" altLang="en-US" sz="2400" b="1" dirty="0">
              <a:solidFill>
                <a:srgbClr val="333399"/>
              </a:solidFill>
              <a:latin typeface=".VnTime" panose="020B7200000000000000" pitchFamily="34" charset="0"/>
            </a:endParaRPr>
          </a:p>
          <a:p>
            <a:pPr marL="0" lvl="0" indent="0" eaLnBrk="1" hangingPunct="1">
              <a:spcBef>
                <a:spcPct val="50000"/>
              </a:spcBef>
              <a:buNone/>
            </a:pPr>
            <a:endParaRPr lang="en-US" altLang="en-US" sz="2400" b="1" dirty="0">
              <a:solidFill>
                <a:srgbClr val="333399"/>
              </a:solidFill>
              <a:latin typeface=".VnTime" panose="020B7200000000000000" pitchFamily="34" charset="0"/>
            </a:endParaRPr>
          </a:p>
          <a:p>
            <a:pPr marL="0" lvl="0" indent="0" eaLnBrk="1" hangingPunct="1">
              <a:spcBef>
                <a:spcPct val="50000"/>
              </a:spcBef>
              <a:buNone/>
            </a:pPr>
            <a:endParaRPr lang="en-US" altLang="en-US" sz="2400" b="1" dirty="0">
              <a:solidFill>
                <a:srgbClr val="333399"/>
              </a:solidFill>
              <a:latin typeface=".VnTime" panose="020B7200000000000000" pitchFamily="34" charset="0"/>
            </a:endParaRPr>
          </a:p>
          <a:p>
            <a:pPr marL="0" lvl="0" indent="0" eaLnBrk="1" hangingPunct="1">
              <a:spcBef>
                <a:spcPct val="50000"/>
              </a:spcBef>
              <a:buNone/>
            </a:pPr>
            <a:endParaRPr lang="en-US" altLang="en-US" sz="2400" b="1" dirty="0">
              <a:solidFill>
                <a:srgbClr val="333399"/>
              </a:solidFill>
              <a:latin typeface=".VnTime" panose="020B7200000000000000" pitchFamily="34" charset="0"/>
            </a:endParaRPr>
          </a:p>
          <a:p>
            <a:pPr marL="0" lvl="0" indent="0" eaLnBrk="1" hangingPunct="1">
              <a:spcBef>
                <a:spcPct val="50000"/>
              </a:spcBef>
              <a:buNone/>
            </a:pPr>
            <a:endParaRPr lang="en-US" altLang="en-US" sz="2400" b="1" dirty="0">
              <a:solidFill>
                <a:srgbClr val="333399"/>
              </a:solidFill>
              <a:latin typeface=".VnTime" panose="020B7200000000000000" pitchFamily="34" charset="0"/>
            </a:endParaRPr>
          </a:p>
          <a:p>
            <a:pPr marL="0" lvl="0" indent="0" eaLnBrk="1" hangingPunct="1">
              <a:spcBef>
                <a:spcPct val="50000"/>
              </a:spcBef>
              <a:buNone/>
            </a:pPr>
            <a:endParaRPr lang="en-US" altLang="en-US" sz="2400" b="1" dirty="0">
              <a:solidFill>
                <a:srgbClr val="333399"/>
              </a:solidFill>
              <a:latin typeface=".VnTime" panose="020B7200000000000000" pitchFamily="34" charset="0"/>
            </a:endParaRPr>
          </a:p>
          <a:p>
            <a:pPr marL="0" lvl="0" indent="0" eaLnBrk="1" hangingPunct="1">
              <a:spcBef>
                <a:spcPct val="50000"/>
              </a:spcBef>
              <a:buNone/>
            </a:pPr>
            <a:endParaRPr lang="en-US" altLang="en-US" sz="2400" b="1" dirty="0">
              <a:solidFill>
                <a:srgbClr val="333399"/>
              </a:solidFill>
              <a:latin typeface=".VnTime" panose="020B7200000000000000" pitchFamily="34" charset="0"/>
            </a:endParaRPr>
          </a:p>
          <a:p>
            <a:pPr marL="0" lvl="0" indent="0" eaLnBrk="1" hangingPunct="1">
              <a:spcBef>
                <a:spcPct val="50000"/>
              </a:spcBef>
              <a:buNone/>
            </a:pPr>
            <a:endParaRPr lang="en-US" altLang="en-US" sz="2400" b="1" dirty="0">
              <a:solidFill>
                <a:srgbClr val="333399"/>
              </a:solidFill>
              <a:latin typeface=".VnTime" panose="020B7200000000000000" pitchFamily="34" charset="0"/>
            </a:endParaRPr>
          </a:p>
          <a:p>
            <a:pPr marL="0" lvl="0" indent="0" eaLnBrk="1" hangingPunct="1">
              <a:spcBef>
                <a:spcPct val="50000"/>
              </a:spcBef>
              <a:buNone/>
            </a:pPr>
            <a:r>
              <a:rPr lang="en-US" altLang="en-US" sz="2400" dirty="0">
                <a:solidFill>
                  <a:srgbClr val="333399"/>
                </a:solidFill>
                <a:latin typeface=".VnTime" panose="020B7200000000000000" pitchFamily="34" charset="0"/>
              </a:rPr>
              <a:t>                                                                                        </a:t>
            </a:r>
          </a:p>
        </p:txBody>
      </p:sp>
      <p:sp>
        <p:nvSpPr>
          <p:cNvPr id="4139" name="Text Box 43"/>
          <p:cNvSpPr txBox="1"/>
          <p:nvPr/>
        </p:nvSpPr>
        <p:spPr>
          <a:xfrm>
            <a:off x="4953000" y="533400"/>
            <a:ext cx="3962400" cy="13112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dirty="0">
                <a:solidFill>
                  <a:srgbClr val="0000CC"/>
                </a:solidFill>
                <a:latin typeface="Times New Roman" panose="02020603050405020304" pitchFamily="18" charset="0"/>
              </a:rPr>
              <a:t>Quan sát hình bên và </a:t>
            </a:r>
          </a:p>
          <a:p>
            <a:pPr marL="0" lvl="0" indent="0">
              <a:spcBef>
                <a:spcPct val="50000"/>
              </a:spcBef>
              <a:buNone/>
            </a:pPr>
            <a:r>
              <a:rPr lang="en-US" altLang="en-US" dirty="0">
                <a:solidFill>
                  <a:srgbClr val="0000CC"/>
                </a:solidFill>
                <a:latin typeface="Times New Roman" panose="02020603050405020304" pitchFamily="18" charset="0"/>
              </a:rPr>
              <a:t>hoàn thành bảng 9.1?</a:t>
            </a:r>
          </a:p>
        </p:txBody>
      </p:sp>
      <p:sp>
        <p:nvSpPr>
          <p:cNvPr id="4101" name="Text Box 44"/>
          <p:cNvSpPr txBox="1"/>
          <p:nvPr/>
        </p:nvSpPr>
        <p:spPr>
          <a:xfrm>
            <a:off x="990600" y="4800600"/>
            <a:ext cx="76962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aphicFrame>
        <p:nvGraphicFramePr>
          <p:cNvPr id="4187" name="Group 91"/>
          <p:cNvGraphicFramePr>
            <a:graphicFrameLocks noGrp="1"/>
          </p:cNvGraphicFramePr>
          <p:nvPr/>
        </p:nvGraphicFramePr>
        <p:xfrm>
          <a:off x="304800" y="4495800"/>
          <a:ext cx="8534400" cy="2103438"/>
        </p:xfrm>
        <a:graphic>
          <a:graphicData uri="http://schemas.openxmlformats.org/drawingml/2006/table">
            <a:tbl>
              <a:tblPr/>
              <a:tblGrid>
                <a:gridCol w="1706563">
                  <a:extLst>
                    <a:ext uri="{9D8B030D-6E8A-4147-A177-3AD203B41FA5}">
                      <a16:colId xmlns:a16="http://schemas.microsoft.com/office/drawing/2014/main" val="20000"/>
                    </a:ext>
                  </a:extLst>
                </a:gridCol>
                <a:gridCol w="1706562">
                  <a:extLst>
                    <a:ext uri="{9D8B030D-6E8A-4147-A177-3AD203B41FA5}">
                      <a16:colId xmlns:a16="http://schemas.microsoft.com/office/drawing/2014/main" val="20001"/>
                    </a:ext>
                  </a:extLst>
                </a:gridCol>
                <a:gridCol w="1311275">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701146">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2000" b="0" i="0" u="none" strike="noStrike" cap="none" normalizeH="0" baseline="0">
                          <a:ln>
                            <a:noFill/>
                          </a:ln>
                          <a:solidFill>
                            <a:srgbClr val="CC00CC"/>
                          </a:solidFill>
                          <a:effectLst/>
                          <a:latin typeface="Arial" panose="020B0604020202020204" pitchFamily="34" charset="0"/>
                        </a:rPr>
                        <a:t>Hình thái NST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2000" b="0" i="0" u="none" strike="noStrike" cap="none" normalizeH="0" baseline="0" dirty="0" err="1">
                          <a:ln>
                            <a:noFill/>
                          </a:ln>
                          <a:solidFill>
                            <a:srgbClr val="CC00CC"/>
                          </a:solidFill>
                          <a:effectLst/>
                          <a:latin typeface="Arial" panose="020B0604020202020204" pitchFamily="34" charset="0"/>
                        </a:rPr>
                        <a:t>Kì</a:t>
                      </a:r>
                      <a:r>
                        <a:rPr kumimoji="0" lang="en-US" sz="2000" b="0" i="0" u="none" strike="noStrike" cap="none" normalizeH="0" baseline="0" dirty="0">
                          <a:ln>
                            <a:noFill/>
                          </a:ln>
                          <a:solidFill>
                            <a:srgbClr val="CC00CC"/>
                          </a:solidFill>
                          <a:effectLst/>
                          <a:latin typeface="Arial" panose="020B0604020202020204" pitchFamily="34" charset="0"/>
                        </a:rPr>
                        <a:t> </a:t>
                      </a:r>
                      <a:r>
                        <a:rPr kumimoji="0" lang="en-US" sz="2000" b="0" i="0" u="none" strike="noStrike" cap="none" normalizeH="0" baseline="0" dirty="0" err="1">
                          <a:ln>
                            <a:noFill/>
                          </a:ln>
                          <a:solidFill>
                            <a:srgbClr val="CC00CC"/>
                          </a:solidFill>
                          <a:effectLst/>
                          <a:latin typeface="Arial" panose="020B0604020202020204" pitchFamily="34" charset="0"/>
                        </a:rPr>
                        <a:t>trung</a:t>
                      </a:r>
                      <a:r>
                        <a:rPr kumimoji="0" lang="en-US" sz="2000" b="0" i="0" u="none" strike="noStrike" cap="none" normalizeH="0" baseline="0" dirty="0">
                          <a:ln>
                            <a:noFill/>
                          </a:ln>
                          <a:solidFill>
                            <a:srgbClr val="CC00CC"/>
                          </a:solidFill>
                          <a:effectLst/>
                          <a:latin typeface="Arial" panose="020B0604020202020204" pitchFamily="34" charset="0"/>
                        </a:rPr>
                        <a:t> </a:t>
                      </a:r>
                      <a:r>
                        <a:rPr kumimoji="0" lang="en-US" sz="2000" b="0" i="0" u="none" strike="noStrike" cap="none" normalizeH="0" baseline="0" dirty="0" err="1">
                          <a:ln>
                            <a:noFill/>
                          </a:ln>
                          <a:solidFill>
                            <a:srgbClr val="CC00CC"/>
                          </a:solidFill>
                          <a:effectLst/>
                          <a:latin typeface="Arial" panose="020B0604020202020204" pitchFamily="34" charset="0"/>
                        </a:rPr>
                        <a:t>gian</a:t>
                      </a:r>
                      <a:endParaRPr kumimoji="0" lang="en-US" sz="2000" b="0" i="0" u="none" strike="noStrike" cap="none" normalizeH="0" baseline="0" dirty="0">
                        <a:ln>
                          <a:noFill/>
                        </a:ln>
                        <a:solidFill>
                          <a:srgbClr val="CC00CC"/>
                        </a:solidFill>
                        <a:effectLst/>
                        <a:latin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2000" b="0" i="0" u="none" strike="noStrike" cap="none" normalizeH="0" baseline="0">
                          <a:ln>
                            <a:noFill/>
                          </a:ln>
                          <a:solidFill>
                            <a:srgbClr val="CC00CC"/>
                          </a:solidFill>
                          <a:effectLst/>
                          <a:latin typeface="Arial" panose="020B0604020202020204" pitchFamily="34" charset="0"/>
                        </a:rPr>
                        <a:t>Kì đầu</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2000" b="0" i="0" u="none" strike="noStrike" cap="none" normalizeH="0" baseline="0">
                          <a:ln>
                            <a:noFill/>
                          </a:ln>
                          <a:solidFill>
                            <a:srgbClr val="CC00CC"/>
                          </a:solidFill>
                          <a:effectLst/>
                          <a:latin typeface="Arial" panose="020B0604020202020204" pitchFamily="34" charset="0"/>
                        </a:rPr>
                        <a:t>Kì giữa</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2000" b="0" i="0" u="none" strike="noStrike" cap="none" normalizeH="0" baseline="0">
                          <a:ln>
                            <a:noFill/>
                          </a:ln>
                          <a:solidFill>
                            <a:srgbClr val="CC00CC"/>
                          </a:solidFill>
                          <a:effectLst/>
                          <a:latin typeface="Arial" panose="020B0604020202020204" pitchFamily="34" charset="0"/>
                        </a:rPr>
                        <a:t>Kì sau </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2000" b="0" i="0" u="none" strike="noStrike" cap="none" normalizeH="0" baseline="0">
                          <a:ln>
                            <a:noFill/>
                          </a:ln>
                          <a:solidFill>
                            <a:srgbClr val="CC00CC"/>
                          </a:solidFill>
                          <a:effectLst/>
                          <a:latin typeface="Arial" panose="020B0604020202020204" pitchFamily="34" charset="0"/>
                        </a:rPr>
                        <a:t>Kì cuối</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146">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2000" b="0" i="0" u="none" strike="noStrike" cap="none" normalizeH="0" baseline="0" dirty="0" err="1">
                          <a:ln>
                            <a:noFill/>
                          </a:ln>
                          <a:solidFill>
                            <a:srgbClr val="CC00CC"/>
                          </a:solidFill>
                          <a:effectLst/>
                          <a:latin typeface="Arial" panose="020B0604020202020204" pitchFamily="34" charset="0"/>
                        </a:rPr>
                        <a:t>Mức</a:t>
                      </a:r>
                      <a:r>
                        <a:rPr kumimoji="0" lang="en-US" sz="2000" b="0" i="0" u="none" strike="noStrike" cap="none" normalizeH="0" baseline="0" dirty="0">
                          <a:ln>
                            <a:noFill/>
                          </a:ln>
                          <a:solidFill>
                            <a:srgbClr val="CC00CC"/>
                          </a:solidFill>
                          <a:effectLst/>
                          <a:latin typeface="Arial" panose="020B0604020202020204" pitchFamily="34" charset="0"/>
                        </a:rPr>
                        <a:t> </a:t>
                      </a:r>
                      <a:r>
                        <a:rPr kumimoji="0" lang="en-US" sz="2000" b="0" i="0" u="none" strike="noStrike" cap="none" normalizeH="0" baseline="0" dirty="0" err="1">
                          <a:ln>
                            <a:noFill/>
                          </a:ln>
                          <a:solidFill>
                            <a:srgbClr val="CC00CC"/>
                          </a:solidFill>
                          <a:effectLst/>
                          <a:latin typeface="Arial" panose="020B0604020202020204" pitchFamily="34" charset="0"/>
                        </a:rPr>
                        <a:t>độ</a:t>
                      </a:r>
                      <a:r>
                        <a:rPr kumimoji="0" lang="en-US" sz="2000" b="0" i="0" u="none" strike="noStrike" cap="none" normalizeH="0" baseline="0" dirty="0">
                          <a:ln>
                            <a:noFill/>
                          </a:ln>
                          <a:solidFill>
                            <a:srgbClr val="CC00CC"/>
                          </a:solidFill>
                          <a:effectLst/>
                          <a:latin typeface="Arial" panose="020B0604020202020204" pitchFamily="34" charset="0"/>
                        </a:rPr>
                        <a:t> </a:t>
                      </a:r>
                      <a:r>
                        <a:rPr kumimoji="0" lang="en-US" sz="2000" b="0" i="0" u="none" strike="noStrike" cap="none" normalizeH="0" baseline="0" dirty="0" err="1">
                          <a:ln>
                            <a:noFill/>
                          </a:ln>
                          <a:solidFill>
                            <a:srgbClr val="CC00CC"/>
                          </a:solidFill>
                          <a:effectLst/>
                          <a:latin typeface="Arial" panose="020B0604020202020204" pitchFamily="34" charset="0"/>
                        </a:rPr>
                        <a:t>duỗi</a:t>
                      </a:r>
                      <a:r>
                        <a:rPr kumimoji="0" lang="en-US" sz="2000" b="0" i="0" u="none" strike="noStrike" cap="none" normalizeH="0" baseline="0" dirty="0">
                          <a:ln>
                            <a:noFill/>
                          </a:ln>
                          <a:solidFill>
                            <a:srgbClr val="CC00CC"/>
                          </a:solidFill>
                          <a:effectLst/>
                          <a:latin typeface="Arial" panose="020B0604020202020204" pitchFamily="34" charset="0"/>
                        </a:rPr>
                        <a:t> </a:t>
                      </a:r>
                      <a:r>
                        <a:rPr kumimoji="0" lang="en-US" sz="2000" b="0" i="0" u="none" strike="noStrike" cap="none" normalizeH="0" baseline="0" dirty="0" err="1">
                          <a:ln>
                            <a:noFill/>
                          </a:ln>
                          <a:solidFill>
                            <a:srgbClr val="CC00CC"/>
                          </a:solidFill>
                          <a:effectLst/>
                          <a:latin typeface="Arial" panose="020B0604020202020204" pitchFamily="34" charset="0"/>
                        </a:rPr>
                        <a:t>xoắn</a:t>
                      </a:r>
                      <a:endParaRPr kumimoji="0" lang="en-US" sz="2000" b="0" i="0" u="none" strike="noStrike" cap="none" normalizeH="0" baseline="0" dirty="0">
                        <a:ln>
                          <a:noFill/>
                        </a:ln>
                        <a:solidFill>
                          <a:srgbClr val="CC00CC"/>
                        </a:solidFill>
                        <a:effectLst/>
                        <a:latin typeface="Arial" panose="020B0604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2000" b="0" i="0" u="none" strike="noStrike" cap="none" normalizeH="0" baseline="0">
                        <a:ln>
                          <a:noFill/>
                        </a:ln>
                        <a:solidFill>
                          <a:srgbClr val="0000CC"/>
                        </a:solidFill>
                        <a:effectLst/>
                        <a:latin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2800" b="0" i="0" u="none" strike="noStrike" cap="none" normalizeH="0" baseline="0">
                        <a:ln>
                          <a:noFill/>
                        </a:ln>
                        <a:solidFill>
                          <a:srgbClr val="CC00CC"/>
                        </a:solidFill>
                        <a:effectLst/>
                        <a:latin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2800" b="0" i="0" u="none" strike="noStrike" cap="none" normalizeH="0" baseline="0">
                        <a:ln>
                          <a:noFill/>
                        </a:ln>
                        <a:solidFill>
                          <a:srgbClr val="CC00CC"/>
                        </a:solidFill>
                        <a:effectLst/>
                        <a:latin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2000" b="0" i="0" u="none" strike="noStrike" cap="none" normalizeH="0" baseline="0">
                        <a:ln>
                          <a:noFill/>
                        </a:ln>
                        <a:solidFill>
                          <a:srgbClr val="0000CC"/>
                        </a:solidFill>
                        <a:effectLst/>
                        <a:latin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2000" b="0" i="0" u="none" strike="noStrike" cap="none" normalizeH="0" baseline="0">
                        <a:ln>
                          <a:noFill/>
                        </a:ln>
                        <a:solidFill>
                          <a:srgbClr val="0000CC"/>
                        </a:solidFill>
                        <a:effectLst/>
                        <a:latin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146">
                <a:tc>
                  <a:txBody>
                    <a:bodyPr/>
                    <a:lstStyle/>
                    <a:p>
                      <a:pPr marL="0" marR="0" lvl="0" indent="0" algn="l" defTabSz="914400" rtl="0" eaLnBrk="0" fontAlgn="base" latinLnBrk="0" hangingPunct="0">
                        <a:lnSpc>
                          <a:spcPct val="100000"/>
                        </a:lnSpc>
                        <a:spcBef>
                          <a:spcPct val="20000"/>
                        </a:spcBef>
                        <a:spcAft>
                          <a:spcPct val="0"/>
                        </a:spcAft>
                        <a:buClrTx/>
                        <a:buSzTx/>
                        <a:buFontTx/>
                        <a:buNone/>
                      </a:pPr>
                      <a:r>
                        <a:rPr kumimoji="0" lang="en-US" sz="2000" b="0" i="0" u="none" strike="noStrike" cap="none" normalizeH="0" baseline="0">
                          <a:ln>
                            <a:noFill/>
                          </a:ln>
                          <a:solidFill>
                            <a:srgbClr val="CC00CC"/>
                          </a:solidFill>
                          <a:effectLst/>
                          <a:latin typeface="Arial" panose="020B0604020202020204" pitchFamily="34" charset="0"/>
                        </a:rPr>
                        <a:t>Mức độ đóng xoắn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2800" b="0" i="0" u="none" strike="noStrike" cap="none" normalizeH="0" baseline="0">
                        <a:ln>
                          <a:noFill/>
                        </a:ln>
                        <a:solidFill>
                          <a:srgbClr val="CC00CC"/>
                        </a:solidFill>
                        <a:effectLst/>
                        <a:latin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2000" b="0" i="0" u="none" strike="noStrike" cap="none" normalizeH="0" baseline="0">
                        <a:ln>
                          <a:noFill/>
                        </a:ln>
                        <a:solidFill>
                          <a:srgbClr val="0000CC"/>
                        </a:solidFill>
                        <a:effectLst/>
                        <a:latin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2000" b="0" i="0" u="none" strike="noStrike" cap="none" normalizeH="0" baseline="0">
                        <a:ln>
                          <a:noFill/>
                        </a:ln>
                        <a:solidFill>
                          <a:srgbClr val="0000CC"/>
                        </a:solidFill>
                        <a:effectLst/>
                        <a:latin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2800" b="0" i="0" u="none" strike="noStrike" cap="none" normalizeH="0" baseline="0">
                        <a:ln>
                          <a:noFill/>
                        </a:ln>
                        <a:solidFill>
                          <a:srgbClr val="CC00CC"/>
                        </a:solidFill>
                        <a:effectLst/>
                        <a:latin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pPr>
                      <a:endParaRPr kumimoji="0" lang="vi-VN" sz="2800" b="0" i="0" u="none" strike="noStrike" cap="none" normalizeH="0" baseline="0" dirty="0">
                        <a:ln>
                          <a:noFill/>
                        </a:ln>
                        <a:solidFill>
                          <a:srgbClr val="CC00CC"/>
                        </a:solidFill>
                        <a:effectLst/>
                        <a:latin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132" name="Text Box 92"/>
          <p:cNvSpPr txBox="1"/>
          <p:nvPr/>
        </p:nvSpPr>
        <p:spPr>
          <a:xfrm>
            <a:off x="2057400" y="5257800"/>
            <a:ext cx="13716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4133" name="Text Box 93"/>
          <p:cNvSpPr txBox="1"/>
          <p:nvPr/>
        </p:nvSpPr>
        <p:spPr>
          <a:xfrm>
            <a:off x="2133600" y="5334000"/>
            <a:ext cx="1295400" cy="579438"/>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4190" name="Text Box 94"/>
          <p:cNvSpPr txBox="1"/>
          <p:nvPr/>
        </p:nvSpPr>
        <p:spPr>
          <a:xfrm>
            <a:off x="2057400" y="5257800"/>
            <a:ext cx="1600200" cy="396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000" b="1" dirty="0">
                <a:solidFill>
                  <a:srgbClr val="333399"/>
                </a:solidFill>
                <a:latin typeface="Times New Roman" panose="02020603050405020304" pitchFamily="18" charset="0"/>
              </a:rPr>
              <a:t>Nhiều nhất</a:t>
            </a:r>
          </a:p>
        </p:txBody>
      </p:sp>
      <p:sp>
        <p:nvSpPr>
          <p:cNvPr id="4191" name="Text Box 95"/>
          <p:cNvSpPr txBox="1"/>
          <p:nvPr/>
        </p:nvSpPr>
        <p:spPr>
          <a:xfrm>
            <a:off x="6477000" y="5334000"/>
            <a:ext cx="9144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400" b="1" dirty="0">
                <a:solidFill>
                  <a:srgbClr val="333399"/>
                </a:solidFill>
                <a:latin typeface="Times New Roman" panose="02020603050405020304" pitchFamily="18" charset="0"/>
              </a:rPr>
              <a:t>ít</a:t>
            </a:r>
          </a:p>
        </p:txBody>
      </p:sp>
      <p:sp>
        <p:nvSpPr>
          <p:cNvPr id="4192" name="Text Box 96"/>
          <p:cNvSpPr txBox="1"/>
          <p:nvPr/>
        </p:nvSpPr>
        <p:spPr>
          <a:xfrm>
            <a:off x="7620000" y="5257800"/>
            <a:ext cx="10668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400" b="1" dirty="0">
                <a:solidFill>
                  <a:srgbClr val="333399"/>
                </a:solidFill>
                <a:latin typeface="Times New Roman" panose="02020603050405020304" pitchFamily="18" charset="0"/>
              </a:rPr>
              <a:t>Nhiều</a:t>
            </a:r>
          </a:p>
        </p:txBody>
      </p:sp>
      <p:sp>
        <p:nvSpPr>
          <p:cNvPr id="4193" name="Text Box 97"/>
          <p:cNvSpPr txBox="1"/>
          <p:nvPr/>
        </p:nvSpPr>
        <p:spPr>
          <a:xfrm>
            <a:off x="3962400" y="6019800"/>
            <a:ext cx="9906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400" b="1" dirty="0">
                <a:solidFill>
                  <a:srgbClr val="333399"/>
                </a:solidFill>
                <a:latin typeface="Times New Roman" panose="02020603050405020304" pitchFamily="18" charset="0"/>
              </a:rPr>
              <a:t>ít</a:t>
            </a:r>
          </a:p>
        </p:txBody>
      </p:sp>
      <p:sp>
        <p:nvSpPr>
          <p:cNvPr id="4194" name="Text Box 98"/>
          <p:cNvSpPr txBox="1"/>
          <p:nvPr/>
        </p:nvSpPr>
        <p:spPr>
          <a:xfrm>
            <a:off x="5105400" y="6019800"/>
            <a:ext cx="137160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400" b="1" dirty="0">
                <a:solidFill>
                  <a:srgbClr val="333399"/>
                </a:solidFill>
                <a:latin typeface="Times New Roman" panose="02020603050405020304" pitchFamily="18" charset="0"/>
              </a:rPr>
              <a:t>Cực đại</a:t>
            </a:r>
          </a:p>
        </p:txBody>
      </p:sp>
      <p:pic>
        <p:nvPicPr>
          <p:cNvPr id="3" name="Hình ảnh 2">
            <a:extLst>
              <a:ext uri="{FF2B5EF4-FFF2-40B4-BE49-F238E27FC236}">
                <a16:creationId xmlns:a16="http://schemas.microsoft.com/office/drawing/2014/main" id="{30BB1BDE-CD88-B9ED-56AF-96C7D4637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490" y="75902"/>
            <a:ext cx="3492910" cy="432944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39"/>
                                        </p:tgtEl>
                                        <p:attrNameLst>
                                          <p:attrName>style.visibility</p:attrName>
                                        </p:attrNameLst>
                                      </p:cBhvr>
                                      <p:to>
                                        <p:strVal val="visible"/>
                                      </p:to>
                                    </p:set>
                                    <p:animEffect transition="in" filter="checkerboard(across)">
                                      <p:cBhvr>
                                        <p:cTn id="7" dur="500"/>
                                        <p:tgtEl>
                                          <p:spTgt spid="413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187"/>
                                        </p:tgtEl>
                                        <p:attrNameLst>
                                          <p:attrName>style.visibility</p:attrName>
                                        </p:attrNameLst>
                                      </p:cBhvr>
                                      <p:to>
                                        <p:strVal val="visible"/>
                                      </p:to>
                                    </p:set>
                                    <p:animEffect transition="in" filter="checkerboard(across)">
                                      <p:cBhvr>
                                        <p:cTn id="12" dur="500"/>
                                        <p:tgtEl>
                                          <p:spTgt spid="418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90"/>
                                        </p:tgtEl>
                                        <p:attrNameLst>
                                          <p:attrName>style.visibility</p:attrName>
                                        </p:attrNameLst>
                                      </p:cBhvr>
                                      <p:to>
                                        <p:strVal val="visible"/>
                                      </p:to>
                                    </p:set>
                                    <p:animEffect transition="in" filter="checkerboard(across)">
                                      <p:cBhvr>
                                        <p:cTn id="17" dur="500"/>
                                        <p:tgtEl>
                                          <p:spTgt spid="419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191">
                                            <p:txEl>
                                              <p:pRg st="0" end="0"/>
                                            </p:txEl>
                                          </p:spTgt>
                                        </p:tgtEl>
                                        <p:attrNameLst>
                                          <p:attrName>style.visibility</p:attrName>
                                        </p:attrNameLst>
                                      </p:cBhvr>
                                      <p:to>
                                        <p:strVal val="visible"/>
                                      </p:to>
                                    </p:set>
                                    <p:animEffect transition="in" filter="checkerboard(across)">
                                      <p:cBhvr>
                                        <p:cTn id="22" dur="500"/>
                                        <p:tgtEl>
                                          <p:spTgt spid="419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192"/>
                                        </p:tgtEl>
                                        <p:attrNameLst>
                                          <p:attrName>style.visibility</p:attrName>
                                        </p:attrNameLst>
                                      </p:cBhvr>
                                      <p:to>
                                        <p:strVal val="visible"/>
                                      </p:to>
                                    </p:set>
                                    <p:animEffect transition="in" filter="checkerboard(across)">
                                      <p:cBhvr>
                                        <p:cTn id="27" dur="500"/>
                                        <p:tgtEl>
                                          <p:spTgt spid="419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193"/>
                                        </p:tgtEl>
                                        <p:attrNameLst>
                                          <p:attrName>style.visibility</p:attrName>
                                        </p:attrNameLst>
                                      </p:cBhvr>
                                      <p:to>
                                        <p:strVal val="visible"/>
                                      </p:to>
                                    </p:set>
                                    <p:animEffect transition="in" filter="checkerboard(across)">
                                      <p:cBhvr>
                                        <p:cTn id="32" dur="500"/>
                                        <p:tgtEl>
                                          <p:spTgt spid="419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194"/>
                                        </p:tgtEl>
                                        <p:attrNameLst>
                                          <p:attrName>style.visibility</p:attrName>
                                        </p:attrNameLst>
                                      </p:cBhvr>
                                      <p:to>
                                        <p:strVal val="visible"/>
                                      </p:to>
                                    </p:set>
                                    <p:animEffect transition="in" filter="checkerboard(across)">
                                      <p:cBhvr>
                                        <p:cTn id="37" dur="500"/>
                                        <p:tgtEl>
                                          <p:spTgt spid="4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9" grpId="0"/>
      <p:bldP spid="4190" grpId="0"/>
      <p:bldP spid="4192" grpId="0"/>
      <p:bldP spid="4193" grpId="0"/>
      <p:bldP spid="41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p:nvPr/>
        </p:nvSpPr>
        <p:spPr>
          <a:xfrm>
            <a:off x="76200" y="304800"/>
            <a:ext cx="8167688" cy="533400"/>
          </a:xfrm>
          <a:prstGeom prst="rect">
            <a:avLst/>
          </a:prstGeom>
          <a:noFill/>
          <a:ln w="9525">
            <a:noFill/>
          </a:ln>
        </p:spPr>
        <p:txBody>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533400" lvl="0" indent="-533400" eaLnBrk="1" hangingPunct="1">
              <a:lnSpc>
                <a:spcPct val="90000"/>
              </a:lnSpc>
              <a:buClr>
                <a:schemeClr val="hlink"/>
              </a:buClr>
              <a:buSzPct val="90000"/>
              <a:buFont typeface="Wingdings" panose="05000000000000000000" pitchFamily="2" charset="2"/>
              <a:buNone/>
            </a:pPr>
            <a:endParaRPr lang="en-US" altLang="en-US" sz="2400" b="1" i="1" u="sng" dirty="0">
              <a:latin typeface="Times New Roman" panose="02020603050405020304" pitchFamily="18" charset="0"/>
            </a:endParaRPr>
          </a:p>
        </p:txBody>
      </p:sp>
      <p:sp>
        <p:nvSpPr>
          <p:cNvPr id="105483" name="Rectangle 11"/>
          <p:cNvSpPr/>
          <p:nvPr/>
        </p:nvSpPr>
        <p:spPr>
          <a:xfrm>
            <a:off x="142875" y="266700"/>
            <a:ext cx="8553450"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400" b="1" i="1" u="sng" dirty="0">
                <a:latin typeface="Times New Roman" panose="02020603050405020304" pitchFamily="18" charset="0"/>
              </a:rPr>
              <a:t>II. Những diễn biến cơ bản của NST trong quá trình nguyên phân</a:t>
            </a:r>
          </a:p>
        </p:txBody>
      </p:sp>
      <p:sp>
        <p:nvSpPr>
          <p:cNvPr id="105484" name="Rectangle 12"/>
          <p:cNvSpPr/>
          <p:nvPr/>
        </p:nvSpPr>
        <p:spPr>
          <a:xfrm>
            <a:off x="382304" y="1257300"/>
            <a:ext cx="3046695" cy="5847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b="1" i="1" u="sng" dirty="0">
                <a:solidFill>
                  <a:srgbClr val="660066"/>
                </a:solidFill>
                <a:latin typeface="Times New Roman" panose="02020603050405020304" pitchFamily="18" charset="0"/>
              </a:rPr>
              <a:t>1. Kì trung gian</a:t>
            </a:r>
          </a:p>
        </p:txBody>
      </p:sp>
      <p:sp>
        <p:nvSpPr>
          <p:cNvPr id="5136" name="Text Box 16"/>
          <p:cNvSpPr txBox="1"/>
          <p:nvPr/>
        </p:nvSpPr>
        <p:spPr>
          <a:xfrm>
            <a:off x="196644" y="2280840"/>
            <a:ext cx="4222955" cy="369331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600" b="1" dirty="0">
                <a:solidFill>
                  <a:srgbClr val="333399"/>
                </a:solidFill>
                <a:latin typeface="Times New Roman" panose="02020603050405020304" pitchFamily="18" charset="0"/>
              </a:rPr>
              <a:t>? Nêu hình thái của NST ở kì trung </a:t>
            </a:r>
            <a:r>
              <a:rPr lang="en-US" altLang="en-US" sz="3600" b="1" dirty="0" err="1">
                <a:solidFill>
                  <a:srgbClr val="333399"/>
                </a:solidFill>
                <a:latin typeface="Times New Roman" panose="02020603050405020304" pitchFamily="18" charset="0"/>
              </a:rPr>
              <a:t>gian</a:t>
            </a:r>
            <a:r>
              <a:rPr lang="en-US" altLang="en-US" sz="3600" b="1" dirty="0">
                <a:solidFill>
                  <a:srgbClr val="333399"/>
                </a:solidFill>
                <a:latin typeface="Times New Roman" panose="02020603050405020304" pitchFamily="18" charset="0"/>
              </a:rPr>
              <a:t>?</a:t>
            </a:r>
          </a:p>
          <a:p>
            <a:pPr marL="0" lvl="0" indent="0">
              <a:spcBef>
                <a:spcPct val="50000"/>
              </a:spcBef>
              <a:buNone/>
            </a:pPr>
            <a:r>
              <a:rPr lang="en-US" altLang="en-US" sz="3600" b="1" dirty="0">
                <a:solidFill>
                  <a:srgbClr val="333399"/>
                </a:solidFill>
                <a:latin typeface="Times New Roman" panose="02020603050405020304" pitchFamily="18" charset="0"/>
              </a:rPr>
              <a:t>? </a:t>
            </a:r>
            <a:r>
              <a:rPr lang="en-US" altLang="en-US" sz="3600" b="1" dirty="0" err="1">
                <a:solidFill>
                  <a:srgbClr val="333399"/>
                </a:solidFill>
                <a:latin typeface="Times New Roman" panose="02020603050405020304" pitchFamily="18" charset="0"/>
              </a:rPr>
              <a:t>Cuối</a:t>
            </a:r>
            <a:r>
              <a:rPr lang="en-US" altLang="en-US" sz="3600" b="1" dirty="0">
                <a:solidFill>
                  <a:srgbClr val="333399"/>
                </a:solidFill>
                <a:latin typeface="Times New Roman" panose="02020603050405020304" pitchFamily="18" charset="0"/>
              </a:rPr>
              <a:t> kì trung gian NST có hiện tượng gì đặc biệt?</a:t>
            </a:r>
          </a:p>
        </p:txBody>
      </p:sp>
      <p:pic>
        <p:nvPicPr>
          <p:cNvPr id="3" name="Hình ảnh 2">
            <a:extLst>
              <a:ext uri="{FF2B5EF4-FFF2-40B4-BE49-F238E27FC236}">
                <a16:creationId xmlns:a16="http://schemas.microsoft.com/office/drawing/2014/main" id="{6B14EE24-4B22-6C3E-0B29-8C9F3AB69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943896"/>
            <a:ext cx="5791026" cy="58895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36"/>
                                        </p:tgtEl>
                                        <p:attrNameLst>
                                          <p:attrName>style.visibility</p:attrName>
                                        </p:attrNameLst>
                                      </p:cBhvr>
                                      <p:to>
                                        <p:strVal val="visible"/>
                                      </p:to>
                                    </p:set>
                                    <p:animEffect transition="in" filter="checkerboard(across)">
                                      <p:cBhvr>
                                        <p:cTn id="7" dur="500"/>
                                        <p:tgtEl>
                                          <p:spTgt spid="5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reeform 2" descr="Stationery"/>
          <p:cNvSpPr/>
          <p:nvPr/>
        </p:nvSpPr>
        <p:spPr>
          <a:xfrm rot="678700">
            <a:off x="3355975" y="415925"/>
            <a:ext cx="2151063"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a:p>
        </p:txBody>
      </p:sp>
      <p:sp>
        <p:nvSpPr>
          <p:cNvPr id="6147" name="Freeform 3"/>
          <p:cNvSpPr/>
          <p:nvPr/>
        </p:nvSpPr>
        <p:spPr>
          <a:xfrm>
            <a:off x="3738563" y="836613"/>
            <a:ext cx="1219200" cy="1131887"/>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a:p>
        </p:txBody>
      </p:sp>
      <p:sp>
        <p:nvSpPr>
          <p:cNvPr id="6148" name="Freeform 4"/>
          <p:cNvSpPr/>
          <p:nvPr/>
        </p:nvSpPr>
        <p:spPr>
          <a:xfrm>
            <a:off x="3836988" y="949325"/>
            <a:ext cx="366712" cy="727075"/>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6149" name="Freeform 5"/>
          <p:cNvSpPr/>
          <p:nvPr/>
        </p:nvSpPr>
        <p:spPr>
          <a:xfrm>
            <a:off x="4095750" y="933450"/>
            <a:ext cx="696913" cy="6794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6150" name="Freeform 6"/>
          <p:cNvSpPr/>
          <p:nvPr/>
        </p:nvSpPr>
        <p:spPr>
          <a:xfrm>
            <a:off x="4183063" y="1103313"/>
            <a:ext cx="150812" cy="76835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6151" name="Freeform 7"/>
          <p:cNvSpPr/>
          <p:nvPr/>
        </p:nvSpPr>
        <p:spPr>
          <a:xfrm rot="3920436">
            <a:off x="4121150" y="1219200"/>
            <a:ext cx="746125" cy="3111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6152" name="Oval 8"/>
          <p:cNvSpPr/>
          <p:nvPr/>
        </p:nvSpPr>
        <p:spPr>
          <a:xfrm>
            <a:off x="4065588" y="1258888"/>
            <a:ext cx="84137"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6153" name="Oval 9"/>
          <p:cNvSpPr/>
          <p:nvPr/>
        </p:nvSpPr>
        <p:spPr>
          <a:xfrm>
            <a:off x="4381500" y="1169988"/>
            <a:ext cx="84138"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6154" name="Oval 10"/>
          <p:cNvSpPr/>
          <p:nvPr/>
        </p:nvSpPr>
        <p:spPr>
          <a:xfrm>
            <a:off x="4406900" y="1333500"/>
            <a:ext cx="84138" cy="84138"/>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6155" name="Oval 11"/>
          <p:cNvSpPr/>
          <p:nvPr/>
        </p:nvSpPr>
        <p:spPr>
          <a:xfrm>
            <a:off x="4262438" y="1427163"/>
            <a:ext cx="84137" cy="84137"/>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6156" name="Oval 12"/>
          <p:cNvSpPr/>
          <p:nvPr/>
        </p:nvSpPr>
        <p:spPr>
          <a:xfrm>
            <a:off x="4005263" y="1616075"/>
            <a:ext cx="171450" cy="171450"/>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nvGrpSpPr>
          <p:cNvPr id="2" name="Group 13"/>
          <p:cNvGrpSpPr/>
          <p:nvPr/>
        </p:nvGrpSpPr>
        <p:grpSpPr>
          <a:xfrm>
            <a:off x="3910013" y="882650"/>
            <a:ext cx="944562" cy="1033463"/>
            <a:chOff x="2474" y="556"/>
            <a:chExt cx="536" cy="586"/>
          </a:xfrm>
        </p:grpSpPr>
        <p:sp>
          <p:nvSpPr>
            <p:cNvPr id="6175" name="Freeform 14"/>
            <p:cNvSpPr/>
            <p:nvPr/>
          </p:nvSpPr>
          <p:spPr>
            <a:xfrm>
              <a:off x="2474" y="576"/>
              <a:ext cx="134" cy="439"/>
            </a:xfrm>
            <a:custGeom>
              <a:avLst/>
              <a:gdLst>
                <a:gd name="txL" fmla="*/ 0 w 134"/>
                <a:gd name="txT" fmla="*/ 0 h 439"/>
                <a:gd name="txR" fmla="*/ 134 w 134"/>
                <a:gd name="txB" fmla="*/ 439 h 439"/>
              </a:gdLst>
              <a:ahLst/>
              <a:cxnLst>
                <a:cxn ang="0">
                  <a:pos x="113" y="0"/>
                </a:cxn>
                <a:cxn ang="0">
                  <a:pos x="15" y="68"/>
                </a:cxn>
                <a:cxn ang="0">
                  <a:pos x="6" y="98"/>
                </a:cxn>
                <a:cxn ang="0">
                  <a:pos x="94" y="146"/>
                </a:cxn>
                <a:cxn ang="0">
                  <a:pos x="103" y="303"/>
                </a:cxn>
                <a:cxn ang="0">
                  <a:pos x="74" y="312"/>
                </a:cxn>
                <a:cxn ang="0">
                  <a:pos x="15" y="332"/>
                </a:cxn>
                <a:cxn ang="0">
                  <a:pos x="35" y="361"/>
                </a:cxn>
                <a:cxn ang="0">
                  <a:pos x="64" y="381"/>
                </a:cxn>
                <a:cxn ang="0">
                  <a:pos x="74" y="420"/>
                </a:cxn>
                <a:cxn ang="0">
                  <a:pos x="113" y="439"/>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6176" name="Freeform 15"/>
            <p:cNvSpPr/>
            <p:nvPr/>
          </p:nvSpPr>
          <p:spPr>
            <a:xfrm>
              <a:off x="2661" y="722"/>
              <a:ext cx="83" cy="420"/>
            </a:xfrm>
            <a:custGeom>
              <a:avLst/>
              <a:gdLst>
                <a:gd name="txL" fmla="*/ 0 w 83"/>
                <a:gd name="txT" fmla="*/ 0 h 420"/>
                <a:gd name="txR" fmla="*/ 83 w 83"/>
                <a:gd name="txB" fmla="*/ 420 h 420"/>
              </a:gdLst>
              <a:ahLst/>
              <a:cxnLst>
                <a:cxn ang="0">
                  <a:pos x="34" y="0"/>
                </a:cxn>
                <a:cxn ang="0">
                  <a:pos x="63" y="127"/>
                </a:cxn>
                <a:cxn ang="0">
                  <a:pos x="24" y="313"/>
                </a:cxn>
                <a:cxn ang="0">
                  <a:pos x="34" y="362"/>
                </a:cxn>
                <a:cxn ang="0">
                  <a:pos x="73" y="401"/>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6177" name="Freeform 16"/>
            <p:cNvSpPr/>
            <p:nvPr/>
          </p:nvSpPr>
          <p:spPr>
            <a:xfrm>
              <a:off x="2743" y="655"/>
              <a:ext cx="113" cy="429"/>
            </a:xfrm>
            <a:custGeom>
              <a:avLst/>
              <a:gdLst>
                <a:gd name="txL" fmla="*/ 0 w 113"/>
                <a:gd name="txT" fmla="*/ 0 h 429"/>
                <a:gd name="txR" fmla="*/ 113 w 113"/>
                <a:gd name="txB" fmla="*/ 429 h 429"/>
              </a:gdLst>
              <a:ahLst/>
              <a:cxnLst>
                <a:cxn ang="0">
                  <a:pos x="0" y="9"/>
                </a:cxn>
                <a:cxn ang="0">
                  <a:pos x="39" y="48"/>
                </a:cxn>
                <a:cxn ang="0">
                  <a:pos x="69" y="67"/>
                </a:cxn>
                <a:cxn ang="0">
                  <a:pos x="49" y="175"/>
                </a:cxn>
                <a:cxn ang="0">
                  <a:pos x="39" y="204"/>
                </a:cxn>
                <a:cxn ang="0">
                  <a:pos x="108" y="351"/>
                </a:cxn>
                <a:cxn ang="0">
                  <a:pos x="98" y="380"/>
                </a:cxn>
                <a:cxn ang="0">
                  <a:pos x="49" y="429"/>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6178" name="Freeform 17"/>
            <p:cNvSpPr/>
            <p:nvPr/>
          </p:nvSpPr>
          <p:spPr>
            <a:xfrm>
              <a:off x="2616" y="556"/>
              <a:ext cx="394" cy="401"/>
            </a:xfrm>
            <a:custGeom>
              <a:avLst/>
              <a:gdLst>
                <a:gd name="txL" fmla="*/ 0 w 394"/>
                <a:gd name="txT" fmla="*/ 0 h 401"/>
                <a:gd name="txR" fmla="*/ 394 w 394"/>
                <a:gd name="txB" fmla="*/ 401 h 401"/>
              </a:gdLst>
              <a:ahLst/>
              <a:cxnLst>
                <a:cxn ang="0">
                  <a:pos x="0" y="10"/>
                </a:cxn>
                <a:cxn ang="0">
                  <a:pos x="157" y="0"/>
                </a:cxn>
                <a:cxn ang="0">
                  <a:pos x="196" y="10"/>
                </a:cxn>
                <a:cxn ang="0">
                  <a:pos x="235" y="98"/>
                </a:cxn>
                <a:cxn ang="0">
                  <a:pos x="196" y="137"/>
                </a:cxn>
                <a:cxn ang="0">
                  <a:pos x="176" y="166"/>
                </a:cxn>
                <a:cxn ang="0">
                  <a:pos x="254" y="186"/>
                </a:cxn>
                <a:cxn ang="0">
                  <a:pos x="313" y="166"/>
                </a:cxn>
                <a:cxn ang="0">
                  <a:pos x="381" y="176"/>
                </a:cxn>
                <a:cxn ang="0">
                  <a:pos x="391" y="225"/>
                </a:cxn>
                <a:cxn ang="0">
                  <a:pos x="362" y="362"/>
                </a:cxn>
                <a:cxn ang="0">
                  <a:pos x="352" y="401"/>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grpSp>
      <p:sp>
        <p:nvSpPr>
          <p:cNvPr id="6158" name="AutoShape 18"/>
          <p:cNvSpPr/>
          <p:nvPr/>
        </p:nvSpPr>
        <p:spPr>
          <a:xfrm>
            <a:off x="4552950" y="590550"/>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87059" name="AutoShape 19"/>
          <p:cNvSpPr/>
          <p:nvPr/>
        </p:nvSpPr>
        <p:spPr>
          <a:xfrm>
            <a:off x="4540250" y="60642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6160" name="Text Box 20"/>
          <p:cNvSpPr txBox="1"/>
          <p:nvPr/>
        </p:nvSpPr>
        <p:spPr>
          <a:xfrm>
            <a:off x="117475" y="2584450"/>
            <a:ext cx="2611438" cy="707886"/>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4000" b="1" i="1" dirty="0">
                <a:solidFill>
                  <a:srgbClr val="00B050"/>
                </a:solidFill>
                <a:latin typeface="Times New Roman" panose="02020603050405020304" pitchFamily="18" charset="0"/>
              </a:rPr>
              <a:t>Tế bào mẹ</a:t>
            </a:r>
          </a:p>
        </p:txBody>
      </p:sp>
      <p:sp>
        <p:nvSpPr>
          <p:cNvPr id="6161" name="Text Box 21"/>
          <p:cNvSpPr txBox="1"/>
          <p:nvPr/>
        </p:nvSpPr>
        <p:spPr>
          <a:xfrm>
            <a:off x="2738745" y="2652174"/>
            <a:ext cx="4392612"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i="1" dirty="0">
                <a:solidFill>
                  <a:srgbClr val="00B050"/>
                </a:solidFill>
                <a:latin typeface="Times New Roman" panose="02020603050405020304" pitchFamily="18" charset="0"/>
              </a:rPr>
              <a:t>Cuối kì trung gian</a:t>
            </a:r>
          </a:p>
        </p:txBody>
      </p:sp>
      <p:sp>
        <p:nvSpPr>
          <p:cNvPr id="6162" name="Freeform 22" descr="Stationery"/>
          <p:cNvSpPr/>
          <p:nvPr/>
        </p:nvSpPr>
        <p:spPr>
          <a:xfrm rot="678700">
            <a:off x="342900" y="396875"/>
            <a:ext cx="2182813" cy="2028825"/>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a:p>
        </p:txBody>
      </p:sp>
      <p:sp>
        <p:nvSpPr>
          <p:cNvPr id="6163" name="Freeform 23"/>
          <p:cNvSpPr/>
          <p:nvPr/>
        </p:nvSpPr>
        <p:spPr>
          <a:xfrm>
            <a:off x="730250" y="815975"/>
            <a:ext cx="1244600" cy="1155700"/>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a:p>
        </p:txBody>
      </p:sp>
      <p:sp>
        <p:nvSpPr>
          <p:cNvPr id="6164" name="Freeform 24"/>
          <p:cNvSpPr/>
          <p:nvPr/>
        </p:nvSpPr>
        <p:spPr>
          <a:xfrm>
            <a:off x="844550" y="928688"/>
            <a:ext cx="374650" cy="742950"/>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a:p>
        </p:txBody>
      </p:sp>
      <p:sp>
        <p:nvSpPr>
          <p:cNvPr id="6165" name="Freeform 25"/>
          <p:cNvSpPr/>
          <p:nvPr/>
        </p:nvSpPr>
        <p:spPr>
          <a:xfrm>
            <a:off x="1087438" y="912813"/>
            <a:ext cx="712787" cy="695325"/>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a:p>
        </p:txBody>
      </p:sp>
      <p:sp>
        <p:nvSpPr>
          <p:cNvPr id="6166" name="Freeform 26"/>
          <p:cNvSpPr/>
          <p:nvPr/>
        </p:nvSpPr>
        <p:spPr>
          <a:xfrm>
            <a:off x="1174750" y="1082675"/>
            <a:ext cx="153988" cy="78740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a:p>
        </p:txBody>
      </p:sp>
      <p:sp>
        <p:nvSpPr>
          <p:cNvPr id="6167" name="Freeform 27"/>
          <p:cNvSpPr/>
          <p:nvPr/>
        </p:nvSpPr>
        <p:spPr>
          <a:xfrm rot="3920436">
            <a:off x="1109663" y="1198563"/>
            <a:ext cx="763587" cy="319087"/>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a:p>
        </p:txBody>
      </p:sp>
      <p:sp>
        <p:nvSpPr>
          <p:cNvPr id="6168" name="AutoShape 28"/>
          <p:cNvSpPr/>
          <p:nvPr/>
        </p:nvSpPr>
        <p:spPr>
          <a:xfrm>
            <a:off x="1557338" y="574675"/>
            <a:ext cx="220662" cy="280988"/>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6169" name="Oval 29"/>
          <p:cNvSpPr/>
          <p:nvPr/>
        </p:nvSpPr>
        <p:spPr>
          <a:xfrm>
            <a:off x="1057275" y="12382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6170" name="Oval 30"/>
          <p:cNvSpPr/>
          <p:nvPr/>
        </p:nvSpPr>
        <p:spPr>
          <a:xfrm>
            <a:off x="1357313" y="11493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6171" name="Oval 31"/>
          <p:cNvSpPr/>
          <p:nvPr/>
        </p:nvSpPr>
        <p:spPr>
          <a:xfrm>
            <a:off x="1430338" y="1312863"/>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6172" name="Oval 32"/>
          <p:cNvSpPr/>
          <p:nvPr/>
        </p:nvSpPr>
        <p:spPr>
          <a:xfrm>
            <a:off x="1254125" y="1406525"/>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6173" name="Oval 33"/>
          <p:cNvSpPr/>
          <p:nvPr/>
        </p:nvSpPr>
        <p:spPr>
          <a:xfrm>
            <a:off x="996950" y="1595438"/>
            <a:ext cx="173038" cy="173037"/>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04" name="Text Box 36"/>
          <p:cNvSpPr txBox="1"/>
          <p:nvPr/>
        </p:nvSpPr>
        <p:spPr>
          <a:xfrm>
            <a:off x="452438" y="3548983"/>
            <a:ext cx="8077200" cy="286232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3600" b="1" dirty="0">
                <a:solidFill>
                  <a:srgbClr val="000066"/>
                </a:solidFill>
                <a:latin typeface="Times New Roman" panose="02020603050405020304" pitchFamily="18" charset="0"/>
              </a:rPr>
              <a:t>-Kì trung gian:</a:t>
            </a:r>
          </a:p>
          <a:p>
            <a:pPr marL="0" lvl="0" indent="0">
              <a:spcBef>
                <a:spcPct val="50000"/>
              </a:spcBef>
              <a:buNone/>
            </a:pPr>
            <a:r>
              <a:rPr lang="en-US" altLang="en-US" sz="3600" b="1" dirty="0">
                <a:solidFill>
                  <a:srgbClr val="000066"/>
                </a:solidFill>
                <a:latin typeface="Times New Roman" panose="02020603050405020304" pitchFamily="18" charset="0"/>
              </a:rPr>
              <a:t>+NST ở dạng sợi mảnh, duỗi xoắn</a:t>
            </a:r>
          </a:p>
          <a:p>
            <a:pPr marL="0" lvl="0" indent="0">
              <a:spcBef>
                <a:spcPct val="50000"/>
              </a:spcBef>
              <a:buNone/>
            </a:pPr>
            <a:r>
              <a:rPr lang="en-US" altLang="en-US" b="1" dirty="0">
                <a:solidFill>
                  <a:srgbClr val="000066"/>
                </a:solidFill>
                <a:latin typeface="Times New Roman" panose="02020603050405020304" pitchFamily="18" charset="0"/>
              </a:rPr>
              <a:t>+ </a:t>
            </a:r>
            <a:r>
              <a:rPr lang="en-US" altLang="en-US" sz="3600" b="1" dirty="0" err="1">
                <a:solidFill>
                  <a:srgbClr val="000066"/>
                </a:solidFill>
                <a:latin typeface="Times New Roman" panose="02020603050405020304" pitchFamily="18" charset="0"/>
              </a:rPr>
              <a:t>Cuối</a:t>
            </a:r>
            <a:r>
              <a:rPr lang="en-US" altLang="en-US" sz="3600" b="1" dirty="0">
                <a:solidFill>
                  <a:srgbClr val="000066"/>
                </a:solidFill>
                <a:latin typeface="Times New Roman" panose="02020603050405020304" pitchFamily="18" charset="0"/>
              </a:rPr>
              <a:t> </a:t>
            </a:r>
            <a:r>
              <a:rPr lang="en-US" altLang="en-US" sz="3600" b="1" dirty="0" err="1">
                <a:solidFill>
                  <a:srgbClr val="000066"/>
                </a:solidFill>
                <a:latin typeface="Times New Roman" panose="02020603050405020304" pitchFamily="18" charset="0"/>
              </a:rPr>
              <a:t>kì</a:t>
            </a:r>
            <a:r>
              <a:rPr lang="en-US" altLang="en-US" sz="3600" b="1" dirty="0">
                <a:solidFill>
                  <a:srgbClr val="000066"/>
                </a:solidFill>
                <a:latin typeface="Times New Roman" panose="02020603050405020304" pitchFamily="18" charset="0"/>
              </a:rPr>
              <a:t> </a:t>
            </a:r>
            <a:r>
              <a:rPr lang="en-US" altLang="en-US" sz="3600" b="1" dirty="0" err="1">
                <a:solidFill>
                  <a:srgbClr val="000066"/>
                </a:solidFill>
                <a:latin typeface="Times New Roman" panose="02020603050405020304" pitchFamily="18" charset="0"/>
              </a:rPr>
              <a:t>trung</a:t>
            </a:r>
            <a:r>
              <a:rPr lang="en-US" altLang="en-US" sz="3600" b="1" dirty="0">
                <a:solidFill>
                  <a:srgbClr val="000066"/>
                </a:solidFill>
                <a:latin typeface="Times New Roman" panose="02020603050405020304" pitchFamily="18" charset="0"/>
              </a:rPr>
              <a:t> </a:t>
            </a:r>
            <a:r>
              <a:rPr lang="en-US" altLang="en-US" sz="3600" b="1" dirty="0" err="1">
                <a:solidFill>
                  <a:srgbClr val="000066"/>
                </a:solidFill>
                <a:latin typeface="Times New Roman" panose="02020603050405020304" pitchFamily="18" charset="0"/>
              </a:rPr>
              <a:t>gian</a:t>
            </a:r>
            <a:r>
              <a:rPr lang="en-US" altLang="en-US" sz="3600" b="1" dirty="0">
                <a:solidFill>
                  <a:srgbClr val="000066"/>
                </a:solidFill>
                <a:latin typeface="Times New Roman" panose="02020603050405020304" pitchFamily="18" charset="0"/>
              </a:rPr>
              <a:t> NST nhân đôi thành NST kép,  trung tử tách thành 2.</a:t>
            </a:r>
            <a:endParaRPr lang="en-US" altLang="en-US" b="1" dirty="0">
              <a:solidFill>
                <a:srgbClr val="000066"/>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par>
                          <p:cTn id="8" fill="hold">
                            <p:stCondLst>
                              <p:cond delay="5000"/>
                            </p:stCondLst>
                            <p:childTnLst>
                              <p:par>
                                <p:cTn id="9" presetID="35" presetClass="path" presetSubtype="0" accel="50000" decel="50000" fill="hold" grpId="0" nodeType="afterEffect">
                                  <p:stCondLst>
                                    <p:cond delay="0"/>
                                  </p:stCondLst>
                                  <p:childTnLst>
                                    <p:animMotion origin="layout" path="M 3.05556E-6 -0.00255 L -0.06025 -0.00255 " pathEditMode="relative" rAng="0" ptsTypes="AA">
                                      <p:cBhvr>
                                        <p:cTn id="10" dur="2000" fill="hold"/>
                                        <p:tgtEl>
                                          <p:spTgt spid="87059"/>
                                        </p:tgtEl>
                                        <p:attrNameLst>
                                          <p:attrName>ppt_x</p:attrName>
                                          <p:attrName>ppt_y</p:attrName>
                                        </p:attrNameLst>
                                      </p:cBhvr>
                                      <p:rCtr x="-3021" y="0"/>
                                    </p:animMotion>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7204">
                                            <p:txEl>
                                              <p:pRg st="0" end="0"/>
                                            </p:txEl>
                                          </p:spTgt>
                                        </p:tgtEl>
                                        <p:attrNameLst>
                                          <p:attrName>style.visibility</p:attrName>
                                        </p:attrNameLst>
                                      </p:cBhvr>
                                      <p:to>
                                        <p:strVal val="visible"/>
                                      </p:to>
                                    </p:set>
                                    <p:animEffect transition="in" filter="diamond(in)">
                                      <p:cBhvr>
                                        <p:cTn id="15" dur="2000"/>
                                        <p:tgtEl>
                                          <p:spTgt spid="7204">
                                            <p:txEl>
                                              <p:pRg st="0" end="0"/>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7204">
                                            <p:txEl>
                                              <p:pRg st="1" end="1"/>
                                            </p:txEl>
                                          </p:spTgt>
                                        </p:tgtEl>
                                        <p:attrNameLst>
                                          <p:attrName>style.visibility</p:attrName>
                                        </p:attrNameLst>
                                      </p:cBhvr>
                                      <p:to>
                                        <p:strVal val="visible"/>
                                      </p:to>
                                    </p:set>
                                    <p:animEffect transition="in" filter="diamond(in)">
                                      <p:cBhvr>
                                        <p:cTn id="18" dur="2000"/>
                                        <p:tgtEl>
                                          <p:spTgt spid="7204">
                                            <p:txEl>
                                              <p:pRg st="1" end="1"/>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7204">
                                            <p:txEl>
                                              <p:pRg st="2" end="2"/>
                                            </p:txEl>
                                          </p:spTgt>
                                        </p:tgtEl>
                                        <p:attrNameLst>
                                          <p:attrName>style.visibility</p:attrName>
                                        </p:attrNameLst>
                                      </p:cBhvr>
                                      <p:to>
                                        <p:strVal val="visible"/>
                                      </p:to>
                                    </p:set>
                                    <p:animEffect transition="in" filter="diamond(in)">
                                      <p:cBhvr>
                                        <p:cTn id="21" dur="2000"/>
                                        <p:tgtEl>
                                          <p:spTgt spid="72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reeform 2" descr="Stationery"/>
          <p:cNvSpPr/>
          <p:nvPr/>
        </p:nvSpPr>
        <p:spPr>
          <a:xfrm rot="678700">
            <a:off x="3355975" y="415925"/>
            <a:ext cx="2151063"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a:p>
        </p:txBody>
      </p:sp>
      <p:sp>
        <p:nvSpPr>
          <p:cNvPr id="7171" name="Freeform 3"/>
          <p:cNvSpPr/>
          <p:nvPr/>
        </p:nvSpPr>
        <p:spPr>
          <a:xfrm>
            <a:off x="3738563" y="836613"/>
            <a:ext cx="1219200" cy="1131887"/>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a:p>
        </p:txBody>
      </p:sp>
      <p:sp>
        <p:nvSpPr>
          <p:cNvPr id="7172" name="Freeform 4"/>
          <p:cNvSpPr/>
          <p:nvPr/>
        </p:nvSpPr>
        <p:spPr>
          <a:xfrm>
            <a:off x="3836988" y="949325"/>
            <a:ext cx="366712" cy="727075"/>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7173" name="Freeform 5"/>
          <p:cNvSpPr/>
          <p:nvPr/>
        </p:nvSpPr>
        <p:spPr>
          <a:xfrm>
            <a:off x="4095750" y="933450"/>
            <a:ext cx="696913" cy="6794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7174" name="Freeform 6"/>
          <p:cNvSpPr/>
          <p:nvPr/>
        </p:nvSpPr>
        <p:spPr>
          <a:xfrm>
            <a:off x="4183063" y="1103313"/>
            <a:ext cx="150812" cy="76835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7175" name="Freeform 7"/>
          <p:cNvSpPr/>
          <p:nvPr/>
        </p:nvSpPr>
        <p:spPr>
          <a:xfrm rot="3920436">
            <a:off x="4121150" y="1219200"/>
            <a:ext cx="746125" cy="3111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7176" name="Oval 8"/>
          <p:cNvSpPr/>
          <p:nvPr/>
        </p:nvSpPr>
        <p:spPr>
          <a:xfrm>
            <a:off x="4065588" y="1258888"/>
            <a:ext cx="84137"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177" name="Oval 9"/>
          <p:cNvSpPr/>
          <p:nvPr/>
        </p:nvSpPr>
        <p:spPr>
          <a:xfrm>
            <a:off x="4381500" y="1169988"/>
            <a:ext cx="84138"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178" name="Oval 10"/>
          <p:cNvSpPr/>
          <p:nvPr/>
        </p:nvSpPr>
        <p:spPr>
          <a:xfrm>
            <a:off x="4406900" y="1333500"/>
            <a:ext cx="84138" cy="84138"/>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179" name="Oval 11"/>
          <p:cNvSpPr/>
          <p:nvPr/>
        </p:nvSpPr>
        <p:spPr>
          <a:xfrm>
            <a:off x="4262438" y="1427163"/>
            <a:ext cx="84137" cy="84137"/>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180" name="Oval 12"/>
          <p:cNvSpPr/>
          <p:nvPr/>
        </p:nvSpPr>
        <p:spPr>
          <a:xfrm>
            <a:off x="4005263" y="1616075"/>
            <a:ext cx="171450" cy="171450"/>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nvGrpSpPr>
          <p:cNvPr id="7181" name="Group 13"/>
          <p:cNvGrpSpPr/>
          <p:nvPr/>
        </p:nvGrpSpPr>
        <p:grpSpPr>
          <a:xfrm>
            <a:off x="3910013" y="882650"/>
            <a:ext cx="944562" cy="1033463"/>
            <a:chOff x="2474" y="556"/>
            <a:chExt cx="536" cy="586"/>
          </a:xfrm>
        </p:grpSpPr>
        <p:sp>
          <p:nvSpPr>
            <p:cNvPr id="7278" name="Freeform 14"/>
            <p:cNvSpPr/>
            <p:nvPr/>
          </p:nvSpPr>
          <p:spPr>
            <a:xfrm>
              <a:off x="2474" y="576"/>
              <a:ext cx="134" cy="439"/>
            </a:xfrm>
            <a:custGeom>
              <a:avLst/>
              <a:gdLst>
                <a:gd name="txL" fmla="*/ 0 w 134"/>
                <a:gd name="txT" fmla="*/ 0 h 439"/>
                <a:gd name="txR" fmla="*/ 134 w 134"/>
                <a:gd name="txB" fmla="*/ 439 h 439"/>
              </a:gdLst>
              <a:ahLst/>
              <a:cxnLst>
                <a:cxn ang="0">
                  <a:pos x="113" y="0"/>
                </a:cxn>
                <a:cxn ang="0">
                  <a:pos x="15" y="68"/>
                </a:cxn>
                <a:cxn ang="0">
                  <a:pos x="6" y="98"/>
                </a:cxn>
                <a:cxn ang="0">
                  <a:pos x="94" y="146"/>
                </a:cxn>
                <a:cxn ang="0">
                  <a:pos x="103" y="303"/>
                </a:cxn>
                <a:cxn ang="0">
                  <a:pos x="74" y="312"/>
                </a:cxn>
                <a:cxn ang="0">
                  <a:pos x="15" y="332"/>
                </a:cxn>
                <a:cxn ang="0">
                  <a:pos x="35" y="361"/>
                </a:cxn>
                <a:cxn ang="0">
                  <a:pos x="64" y="381"/>
                </a:cxn>
                <a:cxn ang="0">
                  <a:pos x="74" y="420"/>
                </a:cxn>
                <a:cxn ang="0">
                  <a:pos x="113" y="439"/>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7279" name="Freeform 15"/>
            <p:cNvSpPr/>
            <p:nvPr/>
          </p:nvSpPr>
          <p:spPr>
            <a:xfrm>
              <a:off x="2661" y="722"/>
              <a:ext cx="83" cy="420"/>
            </a:xfrm>
            <a:custGeom>
              <a:avLst/>
              <a:gdLst>
                <a:gd name="txL" fmla="*/ 0 w 83"/>
                <a:gd name="txT" fmla="*/ 0 h 420"/>
                <a:gd name="txR" fmla="*/ 83 w 83"/>
                <a:gd name="txB" fmla="*/ 420 h 420"/>
              </a:gdLst>
              <a:ahLst/>
              <a:cxnLst>
                <a:cxn ang="0">
                  <a:pos x="34" y="0"/>
                </a:cxn>
                <a:cxn ang="0">
                  <a:pos x="63" y="127"/>
                </a:cxn>
                <a:cxn ang="0">
                  <a:pos x="24" y="313"/>
                </a:cxn>
                <a:cxn ang="0">
                  <a:pos x="34" y="362"/>
                </a:cxn>
                <a:cxn ang="0">
                  <a:pos x="73" y="401"/>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7280" name="Freeform 16"/>
            <p:cNvSpPr/>
            <p:nvPr/>
          </p:nvSpPr>
          <p:spPr>
            <a:xfrm>
              <a:off x="2743" y="655"/>
              <a:ext cx="113" cy="429"/>
            </a:xfrm>
            <a:custGeom>
              <a:avLst/>
              <a:gdLst>
                <a:gd name="txL" fmla="*/ 0 w 113"/>
                <a:gd name="txT" fmla="*/ 0 h 429"/>
                <a:gd name="txR" fmla="*/ 113 w 113"/>
                <a:gd name="txB" fmla="*/ 429 h 429"/>
              </a:gdLst>
              <a:ahLst/>
              <a:cxnLst>
                <a:cxn ang="0">
                  <a:pos x="0" y="9"/>
                </a:cxn>
                <a:cxn ang="0">
                  <a:pos x="39" y="48"/>
                </a:cxn>
                <a:cxn ang="0">
                  <a:pos x="69" y="67"/>
                </a:cxn>
                <a:cxn ang="0">
                  <a:pos x="49" y="175"/>
                </a:cxn>
                <a:cxn ang="0">
                  <a:pos x="39" y="204"/>
                </a:cxn>
                <a:cxn ang="0">
                  <a:pos x="108" y="351"/>
                </a:cxn>
                <a:cxn ang="0">
                  <a:pos x="98" y="380"/>
                </a:cxn>
                <a:cxn ang="0">
                  <a:pos x="49" y="429"/>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7281" name="Freeform 17"/>
            <p:cNvSpPr/>
            <p:nvPr/>
          </p:nvSpPr>
          <p:spPr>
            <a:xfrm>
              <a:off x="2616" y="556"/>
              <a:ext cx="394" cy="401"/>
            </a:xfrm>
            <a:custGeom>
              <a:avLst/>
              <a:gdLst>
                <a:gd name="txL" fmla="*/ 0 w 394"/>
                <a:gd name="txT" fmla="*/ 0 h 401"/>
                <a:gd name="txR" fmla="*/ 394 w 394"/>
                <a:gd name="txB" fmla="*/ 401 h 401"/>
              </a:gdLst>
              <a:ahLst/>
              <a:cxnLst>
                <a:cxn ang="0">
                  <a:pos x="0" y="10"/>
                </a:cxn>
                <a:cxn ang="0">
                  <a:pos x="157" y="0"/>
                </a:cxn>
                <a:cxn ang="0">
                  <a:pos x="196" y="10"/>
                </a:cxn>
                <a:cxn ang="0">
                  <a:pos x="235" y="98"/>
                </a:cxn>
                <a:cxn ang="0">
                  <a:pos x="196" y="137"/>
                </a:cxn>
                <a:cxn ang="0">
                  <a:pos x="176" y="166"/>
                </a:cxn>
                <a:cxn ang="0">
                  <a:pos x="254" y="186"/>
                </a:cxn>
                <a:cxn ang="0">
                  <a:pos x="313" y="166"/>
                </a:cxn>
                <a:cxn ang="0">
                  <a:pos x="381" y="176"/>
                </a:cxn>
                <a:cxn ang="0">
                  <a:pos x="391" y="225"/>
                </a:cxn>
                <a:cxn ang="0">
                  <a:pos x="362" y="362"/>
                </a:cxn>
                <a:cxn ang="0">
                  <a:pos x="352" y="401"/>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grpSp>
      <p:sp>
        <p:nvSpPr>
          <p:cNvPr id="7182" name="AutoShape 18"/>
          <p:cNvSpPr/>
          <p:nvPr/>
        </p:nvSpPr>
        <p:spPr>
          <a:xfrm>
            <a:off x="4552950" y="590550"/>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183" name="AutoShape 19"/>
          <p:cNvSpPr/>
          <p:nvPr/>
        </p:nvSpPr>
        <p:spPr>
          <a:xfrm>
            <a:off x="3938588" y="606425"/>
            <a:ext cx="220662"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184" name="Freeform 20" descr="Stationery"/>
          <p:cNvSpPr/>
          <p:nvPr/>
        </p:nvSpPr>
        <p:spPr>
          <a:xfrm rot="678700">
            <a:off x="6415088" y="414338"/>
            <a:ext cx="2151062" cy="1998662"/>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a:p>
        </p:txBody>
      </p:sp>
      <p:sp>
        <p:nvSpPr>
          <p:cNvPr id="7185" name="AutoShape 21"/>
          <p:cNvSpPr/>
          <p:nvPr/>
        </p:nvSpPr>
        <p:spPr>
          <a:xfrm>
            <a:off x="8191500" y="128587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186" name="AutoShape 22"/>
          <p:cNvSpPr/>
          <p:nvPr/>
        </p:nvSpPr>
        <p:spPr>
          <a:xfrm>
            <a:off x="6530975" y="1296988"/>
            <a:ext cx="220663" cy="279400"/>
          </a:xfrm>
          <a:prstGeom prst="sun">
            <a:avLst>
              <a:gd name="adj" fmla="val 25000"/>
            </a:avLst>
          </a:prstGeom>
          <a:solidFill>
            <a:srgbClr val="000000"/>
          </a:solidFill>
          <a:ln w="9525" cap="flat" cmpd="sng">
            <a:solidFill>
              <a:srgbClr val="00000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nvGrpSpPr>
          <p:cNvPr id="7187" name="Group 23"/>
          <p:cNvGrpSpPr/>
          <p:nvPr/>
        </p:nvGrpSpPr>
        <p:grpSpPr>
          <a:xfrm>
            <a:off x="6683375" y="741363"/>
            <a:ext cx="1574800" cy="1381125"/>
            <a:chOff x="3824" y="2716"/>
            <a:chExt cx="1137" cy="968"/>
          </a:xfrm>
        </p:grpSpPr>
        <p:sp>
          <p:nvSpPr>
            <p:cNvPr id="7274" name="Oval 24"/>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75" name="Oval 25"/>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76" name="Oval 26"/>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77" name="Oval 27"/>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sp>
        <p:nvSpPr>
          <p:cNvPr id="7188" name="Freeform 28" descr="Stationery"/>
          <p:cNvSpPr/>
          <p:nvPr/>
        </p:nvSpPr>
        <p:spPr>
          <a:xfrm rot="678700">
            <a:off x="347663" y="3851275"/>
            <a:ext cx="2151062"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a:p>
        </p:txBody>
      </p:sp>
      <p:sp>
        <p:nvSpPr>
          <p:cNvPr id="7189" name="AutoShape 29"/>
          <p:cNvSpPr/>
          <p:nvPr/>
        </p:nvSpPr>
        <p:spPr>
          <a:xfrm>
            <a:off x="2124075" y="4722813"/>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190" name="AutoShape 30"/>
          <p:cNvSpPr/>
          <p:nvPr/>
        </p:nvSpPr>
        <p:spPr>
          <a:xfrm>
            <a:off x="463550" y="473392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nvGrpSpPr>
          <p:cNvPr id="7191" name="Group 31"/>
          <p:cNvGrpSpPr/>
          <p:nvPr/>
        </p:nvGrpSpPr>
        <p:grpSpPr>
          <a:xfrm>
            <a:off x="615950" y="4178300"/>
            <a:ext cx="1574800" cy="1381125"/>
            <a:chOff x="3824" y="2716"/>
            <a:chExt cx="1137" cy="968"/>
          </a:xfrm>
        </p:grpSpPr>
        <p:sp>
          <p:nvSpPr>
            <p:cNvPr id="7270" name="Oval 32"/>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71" name="Oval 33"/>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72" name="Oval 34"/>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73" name="Oval 35"/>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5" name="Group 36"/>
          <p:cNvGrpSpPr/>
          <p:nvPr/>
        </p:nvGrpSpPr>
        <p:grpSpPr>
          <a:xfrm>
            <a:off x="1352550" y="4830763"/>
            <a:ext cx="115888" cy="306387"/>
            <a:chOff x="2167" y="3128"/>
            <a:chExt cx="86" cy="290"/>
          </a:xfrm>
        </p:grpSpPr>
        <p:grpSp>
          <p:nvGrpSpPr>
            <p:cNvPr id="7262" name="Group 37"/>
            <p:cNvGrpSpPr/>
            <p:nvPr/>
          </p:nvGrpSpPr>
          <p:grpSpPr>
            <a:xfrm>
              <a:off x="2167" y="3128"/>
              <a:ext cx="60" cy="290"/>
              <a:chOff x="2167" y="3082"/>
              <a:chExt cx="60" cy="336"/>
            </a:xfrm>
          </p:grpSpPr>
          <p:sp>
            <p:nvSpPr>
              <p:cNvPr id="7267" name="Oval 38"/>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68" name="Oval 39"/>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69" name="Oval 40"/>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7263" name="Group 41"/>
            <p:cNvGrpSpPr/>
            <p:nvPr/>
          </p:nvGrpSpPr>
          <p:grpSpPr>
            <a:xfrm flipH="1">
              <a:off x="2193" y="3128"/>
              <a:ext cx="60" cy="290"/>
              <a:chOff x="2167" y="3082"/>
              <a:chExt cx="60" cy="336"/>
            </a:xfrm>
          </p:grpSpPr>
          <p:sp>
            <p:nvSpPr>
              <p:cNvPr id="7264" name="Oval 42"/>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65" name="Oval 43"/>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66" name="Oval 44"/>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grpSp>
        <p:nvGrpSpPr>
          <p:cNvPr id="8" name="Group 45"/>
          <p:cNvGrpSpPr/>
          <p:nvPr/>
        </p:nvGrpSpPr>
        <p:grpSpPr>
          <a:xfrm>
            <a:off x="1328738" y="4427538"/>
            <a:ext cx="120650" cy="282575"/>
            <a:chOff x="2167" y="3128"/>
            <a:chExt cx="86" cy="290"/>
          </a:xfrm>
        </p:grpSpPr>
        <p:grpSp>
          <p:nvGrpSpPr>
            <p:cNvPr id="7254" name="Group 46"/>
            <p:cNvGrpSpPr/>
            <p:nvPr/>
          </p:nvGrpSpPr>
          <p:grpSpPr>
            <a:xfrm>
              <a:off x="2167" y="3128"/>
              <a:ext cx="60" cy="290"/>
              <a:chOff x="2167" y="3082"/>
              <a:chExt cx="60" cy="336"/>
            </a:xfrm>
          </p:grpSpPr>
          <p:sp>
            <p:nvSpPr>
              <p:cNvPr id="7259" name="Oval 47"/>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60" name="Oval 48"/>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61" name="Oval 49"/>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7255" name="Group 50"/>
            <p:cNvGrpSpPr/>
            <p:nvPr/>
          </p:nvGrpSpPr>
          <p:grpSpPr>
            <a:xfrm flipH="1">
              <a:off x="2193" y="3128"/>
              <a:ext cx="60" cy="290"/>
              <a:chOff x="2167" y="3082"/>
              <a:chExt cx="60" cy="336"/>
            </a:xfrm>
          </p:grpSpPr>
          <p:sp>
            <p:nvSpPr>
              <p:cNvPr id="7256" name="Oval 51"/>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57" name="Oval 52"/>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58" name="Oval 53"/>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grpSp>
        <p:nvGrpSpPr>
          <p:cNvPr id="11" name="Group 54"/>
          <p:cNvGrpSpPr/>
          <p:nvPr/>
        </p:nvGrpSpPr>
        <p:grpSpPr>
          <a:xfrm>
            <a:off x="989013" y="4584700"/>
            <a:ext cx="133350" cy="285750"/>
            <a:chOff x="2167" y="3128"/>
            <a:chExt cx="86" cy="290"/>
          </a:xfrm>
        </p:grpSpPr>
        <p:grpSp>
          <p:nvGrpSpPr>
            <p:cNvPr id="7246" name="Group 55"/>
            <p:cNvGrpSpPr/>
            <p:nvPr/>
          </p:nvGrpSpPr>
          <p:grpSpPr>
            <a:xfrm>
              <a:off x="2167" y="3128"/>
              <a:ext cx="60" cy="290"/>
              <a:chOff x="2167" y="3082"/>
              <a:chExt cx="60" cy="336"/>
            </a:xfrm>
          </p:grpSpPr>
          <p:sp>
            <p:nvSpPr>
              <p:cNvPr id="7251" name="Oval 56"/>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52" name="Oval 57"/>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53" name="Oval 58"/>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7247" name="Group 59"/>
            <p:cNvGrpSpPr/>
            <p:nvPr/>
          </p:nvGrpSpPr>
          <p:grpSpPr>
            <a:xfrm flipH="1">
              <a:off x="2193" y="3128"/>
              <a:ext cx="60" cy="290"/>
              <a:chOff x="2167" y="3082"/>
              <a:chExt cx="60" cy="336"/>
            </a:xfrm>
          </p:grpSpPr>
          <p:sp>
            <p:nvSpPr>
              <p:cNvPr id="7248" name="Oval 60"/>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49" name="Oval 61"/>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50" name="Oval 62"/>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grpSp>
        <p:nvGrpSpPr>
          <p:cNvPr id="14" name="Group 63"/>
          <p:cNvGrpSpPr/>
          <p:nvPr/>
        </p:nvGrpSpPr>
        <p:grpSpPr>
          <a:xfrm>
            <a:off x="1160463" y="4852988"/>
            <a:ext cx="120650" cy="250825"/>
            <a:chOff x="2167" y="3128"/>
            <a:chExt cx="86" cy="290"/>
          </a:xfrm>
        </p:grpSpPr>
        <p:grpSp>
          <p:nvGrpSpPr>
            <p:cNvPr id="7238" name="Group 64"/>
            <p:cNvGrpSpPr/>
            <p:nvPr/>
          </p:nvGrpSpPr>
          <p:grpSpPr>
            <a:xfrm>
              <a:off x="2167" y="3128"/>
              <a:ext cx="60" cy="290"/>
              <a:chOff x="2167" y="3082"/>
              <a:chExt cx="60" cy="336"/>
            </a:xfrm>
          </p:grpSpPr>
          <p:sp>
            <p:nvSpPr>
              <p:cNvPr id="7243" name="Oval 65"/>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44" name="Oval 66"/>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45" name="Oval 67"/>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7239" name="Group 68"/>
            <p:cNvGrpSpPr/>
            <p:nvPr/>
          </p:nvGrpSpPr>
          <p:grpSpPr>
            <a:xfrm flipH="1">
              <a:off x="2193" y="3128"/>
              <a:ext cx="60" cy="290"/>
              <a:chOff x="2167" y="3082"/>
              <a:chExt cx="60" cy="336"/>
            </a:xfrm>
          </p:grpSpPr>
          <p:sp>
            <p:nvSpPr>
              <p:cNvPr id="7240" name="Oval 69"/>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41" name="Oval 70"/>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42" name="Oval 71"/>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sp>
        <p:nvSpPr>
          <p:cNvPr id="7196" name="Text Box 72"/>
          <p:cNvSpPr txBox="1"/>
          <p:nvPr/>
        </p:nvSpPr>
        <p:spPr>
          <a:xfrm>
            <a:off x="117475" y="2584450"/>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Tế bào mẹ</a:t>
            </a:r>
          </a:p>
        </p:txBody>
      </p:sp>
      <p:sp>
        <p:nvSpPr>
          <p:cNvPr id="7197" name="Text Box 73"/>
          <p:cNvSpPr txBox="1"/>
          <p:nvPr/>
        </p:nvSpPr>
        <p:spPr>
          <a:xfrm>
            <a:off x="2947194" y="2607864"/>
            <a:ext cx="2868612"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trung gian</a:t>
            </a:r>
          </a:p>
        </p:txBody>
      </p:sp>
      <p:sp>
        <p:nvSpPr>
          <p:cNvPr id="7198" name="Text Box 74"/>
          <p:cNvSpPr txBox="1"/>
          <p:nvPr/>
        </p:nvSpPr>
        <p:spPr>
          <a:xfrm>
            <a:off x="6292850" y="2604549"/>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đầu</a:t>
            </a:r>
          </a:p>
        </p:txBody>
      </p:sp>
      <p:sp>
        <p:nvSpPr>
          <p:cNvPr id="7199" name="Text Box 75"/>
          <p:cNvSpPr txBox="1"/>
          <p:nvPr/>
        </p:nvSpPr>
        <p:spPr>
          <a:xfrm>
            <a:off x="117475" y="6067425"/>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giữa</a:t>
            </a:r>
          </a:p>
        </p:txBody>
      </p:sp>
      <p:sp>
        <p:nvSpPr>
          <p:cNvPr id="7200" name="Freeform 76" descr="Stationery"/>
          <p:cNvSpPr/>
          <p:nvPr/>
        </p:nvSpPr>
        <p:spPr>
          <a:xfrm rot="678700">
            <a:off x="342900" y="396875"/>
            <a:ext cx="2182813" cy="2028825"/>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a:p>
        </p:txBody>
      </p:sp>
      <p:sp>
        <p:nvSpPr>
          <p:cNvPr id="7201" name="Freeform 77"/>
          <p:cNvSpPr/>
          <p:nvPr/>
        </p:nvSpPr>
        <p:spPr>
          <a:xfrm>
            <a:off x="730250" y="815975"/>
            <a:ext cx="1244600" cy="1155700"/>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a:p>
        </p:txBody>
      </p:sp>
      <p:sp>
        <p:nvSpPr>
          <p:cNvPr id="7202" name="Freeform 78"/>
          <p:cNvSpPr/>
          <p:nvPr/>
        </p:nvSpPr>
        <p:spPr>
          <a:xfrm>
            <a:off x="844550" y="928688"/>
            <a:ext cx="374650" cy="742950"/>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a:p>
        </p:txBody>
      </p:sp>
      <p:sp>
        <p:nvSpPr>
          <p:cNvPr id="7203" name="Freeform 79"/>
          <p:cNvSpPr/>
          <p:nvPr/>
        </p:nvSpPr>
        <p:spPr>
          <a:xfrm>
            <a:off x="1087438" y="912813"/>
            <a:ext cx="712787" cy="695325"/>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a:p>
        </p:txBody>
      </p:sp>
      <p:sp>
        <p:nvSpPr>
          <p:cNvPr id="7204" name="Freeform 80"/>
          <p:cNvSpPr/>
          <p:nvPr/>
        </p:nvSpPr>
        <p:spPr>
          <a:xfrm>
            <a:off x="1174750" y="1082675"/>
            <a:ext cx="153988" cy="78740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a:p>
        </p:txBody>
      </p:sp>
      <p:sp>
        <p:nvSpPr>
          <p:cNvPr id="7205" name="Freeform 81"/>
          <p:cNvSpPr/>
          <p:nvPr/>
        </p:nvSpPr>
        <p:spPr>
          <a:xfrm rot="3920436">
            <a:off x="1109663" y="1198563"/>
            <a:ext cx="763587" cy="319087"/>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a:p>
        </p:txBody>
      </p:sp>
      <p:sp>
        <p:nvSpPr>
          <p:cNvPr id="7206" name="AutoShape 82"/>
          <p:cNvSpPr/>
          <p:nvPr/>
        </p:nvSpPr>
        <p:spPr>
          <a:xfrm>
            <a:off x="1557338" y="574675"/>
            <a:ext cx="220662" cy="280988"/>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07" name="Oval 83"/>
          <p:cNvSpPr/>
          <p:nvPr/>
        </p:nvSpPr>
        <p:spPr>
          <a:xfrm>
            <a:off x="1057275" y="12382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08" name="Oval 84"/>
          <p:cNvSpPr/>
          <p:nvPr/>
        </p:nvSpPr>
        <p:spPr>
          <a:xfrm>
            <a:off x="1357313" y="11493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09" name="Oval 85"/>
          <p:cNvSpPr/>
          <p:nvPr/>
        </p:nvSpPr>
        <p:spPr>
          <a:xfrm>
            <a:off x="1430338" y="1312863"/>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10" name="Oval 86"/>
          <p:cNvSpPr/>
          <p:nvPr/>
        </p:nvSpPr>
        <p:spPr>
          <a:xfrm>
            <a:off x="1254125" y="1406525"/>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11" name="Oval 87"/>
          <p:cNvSpPr/>
          <p:nvPr/>
        </p:nvSpPr>
        <p:spPr>
          <a:xfrm>
            <a:off x="996950" y="1595438"/>
            <a:ext cx="173038" cy="173037"/>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nvGrpSpPr>
          <p:cNvPr id="17" name="Group 88"/>
          <p:cNvGrpSpPr/>
          <p:nvPr/>
        </p:nvGrpSpPr>
        <p:grpSpPr>
          <a:xfrm>
            <a:off x="906463" y="4483100"/>
            <a:ext cx="862012" cy="769938"/>
            <a:chOff x="4956" y="2183"/>
            <a:chExt cx="543" cy="485"/>
          </a:xfrm>
        </p:grpSpPr>
        <p:sp>
          <p:nvSpPr>
            <p:cNvPr id="7226" name="Freeform 89"/>
            <p:cNvSpPr/>
            <p:nvPr/>
          </p:nvSpPr>
          <p:spPr>
            <a:xfrm>
              <a:off x="4956" y="2220"/>
              <a:ext cx="170" cy="289"/>
            </a:xfrm>
            <a:custGeom>
              <a:avLst/>
              <a:gdLst>
                <a:gd name="txL" fmla="*/ 0 w 208"/>
                <a:gd name="txT" fmla="*/ 0 h 412"/>
                <a:gd name="txR" fmla="*/ 208 w 208"/>
                <a:gd name="txB" fmla="*/ 412 h 412"/>
              </a:gdLst>
              <a:ahLst/>
              <a:cxnLst>
                <a:cxn ang="0">
                  <a:pos x="47" y="0"/>
                </a:cxn>
                <a:cxn ang="0">
                  <a:pos x="7" y="8"/>
                </a:cxn>
                <a:cxn ang="0">
                  <a:pos x="7" y="18"/>
                </a:cxn>
                <a:cxn ang="0">
                  <a:pos x="29" y="21"/>
                </a:cxn>
                <a:cxn ang="0">
                  <a:pos x="37" y="25"/>
                </a:cxn>
                <a:cxn ang="0">
                  <a:pos x="47" y="26"/>
                </a:cxn>
                <a:cxn ang="0">
                  <a:pos x="58" y="36"/>
                </a:cxn>
                <a:cxn ang="0">
                  <a:pos x="40" y="45"/>
                </a:cxn>
                <a:cxn ang="0">
                  <a:pos x="19" y="48"/>
                </a:cxn>
                <a:cxn ang="0">
                  <a:pos x="25" y="63"/>
                </a:cxn>
                <a:cxn ang="0">
                  <a:pos x="33" y="68"/>
                </a:cxn>
                <a:cxn ang="0">
                  <a:pos x="52" y="67"/>
                </a:cxn>
                <a:cxn ang="0">
                  <a:pos x="76" y="6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a:p>
          </p:txBody>
        </p:sp>
        <p:sp>
          <p:nvSpPr>
            <p:cNvPr id="7227" name="Freeform 90"/>
            <p:cNvSpPr/>
            <p:nvPr/>
          </p:nvSpPr>
          <p:spPr>
            <a:xfrm>
              <a:off x="5148" y="2203"/>
              <a:ext cx="322" cy="271"/>
            </a:xfrm>
            <a:custGeom>
              <a:avLst/>
              <a:gdLst>
                <a:gd name="txL" fmla="*/ 0 w 451"/>
                <a:gd name="txT" fmla="*/ 0 h 441"/>
                <a:gd name="txR" fmla="*/ 451 w 451"/>
                <a:gd name="txB" fmla="*/ 441 h 441"/>
              </a:gdLst>
              <a:ahLst/>
              <a:cxnLst>
                <a:cxn ang="0">
                  <a:pos x="71" y="39"/>
                </a:cxn>
                <a:cxn ang="0">
                  <a:pos x="84" y="20"/>
                </a:cxn>
                <a:cxn ang="0">
                  <a:pos x="77" y="16"/>
                </a:cxn>
                <a:cxn ang="0">
                  <a:pos x="64" y="19"/>
                </a:cxn>
                <a:cxn ang="0">
                  <a:pos x="59" y="19"/>
                </a:cxn>
                <a:cxn ang="0">
                  <a:pos x="53" y="20"/>
                </a:cxn>
                <a:cxn ang="0">
                  <a:pos x="40" y="18"/>
                </a:cxn>
                <a:cxn ang="0">
                  <a:pos x="42" y="11"/>
                </a:cxn>
                <a:cxn ang="0">
                  <a:pos x="51" y="6"/>
                </a:cxn>
                <a:cxn ang="0">
                  <a:pos x="36" y="1"/>
                </a:cxn>
                <a:cxn ang="0">
                  <a:pos x="29" y="1"/>
                </a:cxn>
                <a:cxn ang="0">
                  <a:pos x="17" y="4"/>
                </a:cxn>
                <a:cxn ang="0">
                  <a:pos x="0" y="7"/>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a:p>
          </p:txBody>
        </p:sp>
        <p:sp>
          <p:nvSpPr>
            <p:cNvPr id="7228" name="Freeform 91"/>
            <p:cNvSpPr/>
            <p:nvPr/>
          </p:nvSpPr>
          <p:spPr>
            <a:xfrm>
              <a:off x="5158" y="2354"/>
              <a:ext cx="70" cy="306"/>
            </a:xfrm>
            <a:custGeom>
              <a:avLst/>
              <a:gdLst>
                <a:gd name="txL" fmla="*/ 0 w 236"/>
                <a:gd name="txT" fmla="*/ 0 h 478"/>
                <a:gd name="txR" fmla="*/ 236 w 236"/>
                <a:gd name="txB" fmla="*/ 478 h 478"/>
              </a:gdLst>
              <a:ahLst/>
              <a:cxnLst>
                <a:cxn ang="0">
                  <a:pos x="0" y="0"/>
                </a:cxn>
                <a:cxn ang="0">
                  <a:pos x="0" y="6"/>
                </a:cxn>
                <a:cxn ang="0">
                  <a:pos x="0" y="13"/>
                </a:cxn>
                <a:cxn ang="0">
                  <a:pos x="0" y="15"/>
                </a:cxn>
                <a:cxn ang="0">
                  <a:pos x="0" y="18"/>
                </a:cxn>
                <a:cxn ang="0">
                  <a:pos x="0" y="19"/>
                </a:cxn>
                <a:cxn ang="0">
                  <a:pos x="0" y="26"/>
                </a:cxn>
                <a:cxn ang="0">
                  <a:pos x="0" y="33"/>
                </a:cxn>
                <a:cxn ang="0">
                  <a:pos x="0" y="35"/>
                </a:cxn>
                <a:cxn ang="0">
                  <a:pos x="0" y="45"/>
                </a:cxn>
                <a:cxn ang="0">
                  <a:pos x="0" y="49"/>
                </a:cxn>
                <a:cxn ang="0">
                  <a:pos x="0" y="51"/>
                </a:cxn>
                <a:cxn ang="0">
                  <a:pos x="1" y="48"/>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a:p>
          </p:txBody>
        </p:sp>
        <p:sp>
          <p:nvSpPr>
            <p:cNvPr id="7229" name="Freeform 92"/>
            <p:cNvSpPr/>
            <p:nvPr/>
          </p:nvSpPr>
          <p:spPr>
            <a:xfrm rot="3920436">
              <a:off x="5163" y="2347"/>
              <a:ext cx="298" cy="144"/>
            </a:xfrm>
            <a:custGeom>
              <a:avLst/>
              <a:gdLst>
                <a:gd name="txL" fmla="*/ 0 w 451"/>
                <a:gd name="txT" fmla="*/ 0 h 441"/>
                <a:gd name="txR" fmla="*/ 451 w 451"/>
                <a:gd name="txB" fmla="*/ 441 h 441"/>
              </a:gdLst>
              <a:ahLst/>
              <a:cxnLst>
                <a:cxn ang="0">
                  <a:pos x="48" y="2"/>
                </a:cxn>
                <a:cxn ang="0">
                  <a:pos x="57" y="1"/>
                </a:cxn>
                <a:cxn ang="0">
                  <a:pos x="52" y="1"/>
                </a:cxn>
                <a:cxn ang="0">
                  <a:pos x="44" y="1"/>
                </a:cxn>
                <a:cxn ang="0">
                  <a:pos x="40" y="1"/>
                </a:cxn>
                <a:cxn ang="0">
                  <a:pos x="36" y="1"/>
                </a:cxn>
                <a:cxn ang="0">
                  <a:pos x="27" y="1"/>
                </a:cxn>
                <a:cxn ang="0">
                  <a:pos x="29" y="1"/>
                </a:cxn>
                <a:cxn ang="0">
                  <a:pos x="34" y="0"/>
                </a:cxn>
                <a:cxn ang="0">
                  <a:pos x="24" y="0"/>
                </a:cxn>
                <a:cxn ang="0">
                  <a:pos x="20" y="0"/>
                </a:cxn>
                <a:cxn ang="0">
                  <a:pos x="11" y="0"/>
                </a:cxn>
                <a:cxn ang="0">
                  <a:pos x="0" y="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a:p>
          </p:txBody>
        </p:sp>
        <p:sp>
          <p:nvSpPr>
            <p:cNvPr id="7230" name="Oval 93"/>
            <p:cNvSpPr/>
            <p:nvPr/>
          </p:nvSpPr>
          <p:spPr>
            <a:xfrm>
              <a:off x="5074" y="2363"/>
              <a:ext cx="39" cy="34"/>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31" name="Oval 94"/>
            <p:cNvSpPr/>
            <p:nvPr/>
          </p:nvSpPr>
          <p:spPr>
            <a:xfrm>
              <a:off x="5320" y="2305"/>
              <a:ext cx="39" cy="33"/>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32" name="Oval 95"/>
            <p:cNvSpPr/>
            <p:nvPr/>
          </p:nvSpPr>
          <p:spPr>
            <a:xfrm>
              <a:off x="5302" y="2407"/>
              <a:ext cx="39" cy="33"/>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33" name="Oval 96"/>
            <p:cNvSpPr/>
            <p:nvPr/>
          </p:nvSpPr>
          <p:spPr>
            <a:xfrm>
              <a:off x="5205" y="2473"/>
              <a:ext cx="39" cy="34"/>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34" name="Freeform 97"/>
            <p:cNvSpPr/>
            <p:nvPr/>
          </p:nvSpPr>
          <p:spPr>
            <a:xfrm>
              <a:off x="5002" y="2207"/>
              <a:ext cx="109" cy="309"/>
            </a:xfrm>
            <a:custGeom>
              <a:avLst/>
              <a:gdLst>
                <a:gd name="txL" fmla="*/ 0 w 134"/>
                <a:gd name="txT" fmla="*/ 0 h 439"/>
                <a:gd name="txR" fmla="*/ 134 w 134"/>
                <a:gd name="txB" fmla="*/ 439 h 439"/>
              </a:gdLst>
              <a:ahLst/>
              <a:cxnLst>
                <a:cxn ang="0">
                  <a:pos x="41" y="0"/>
                </a:cxn>
                <a:cxn ang="0">
                  <a:pos x="6" y="12"/>
                </a:cxn>
                <a:cxn ang="0">
                  <a:pos x="2" y="17"/>
                </a:cxn>
                <a:cxn ang="0">
                  <a:pos x="33" y="25"/>
                </a:cxn>
                <a:cxn ang="0">
                  <a:pos x="37" y="53"/>
                </a:cxn>
                <a:cxn ang="0">
                  <a:pos x="27" y="54"/>
                </a:cxn>
                <a:cxn ang="0">
                  <a:pos x="6" y="58"/>
                </a:cxn>
                <a:cxn ang="0">
                  <a:pos x="12" y="63"/>
                </a:cxn>
                <a:cxn ang="0">
                  <a:pos x="23" y="66"/>
                </a:cxn>
                <a:cxn ang="0">
                  <a:pos x="27" y="72"/>
                </a:cxn>
                <a:cxn ang="0">
                  <a:pos x="41" y="76"/>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a:p>
          </p:txBody>
        </p:sp>
        <p:sp>
          <p:nvSpPr>
            <p:cNvPr id="7235" name="Freeform 98"/>
            <p:cNvSpPr/>
            <p:nvPr/>
          </p:nvSpPr>
          <p:spPr>
            <a:xfrm>
              <a:off x="5184" y="2373"/>
              <a:ext cx="68" cy="295"/>
            </a:xfrm>
            <a:custGeom>
              <a:avLst/>
              <a:gdLst>
                <a:gd name="txL" fmla="*/ 0 w 83"/>
                <a:gd name="txT" fmla="*/ 0 h 420"/>
                <a:gd name="txR" fmla="*/ 83 w 83"/>
                <a:gd name="txB" fmla="*/ 420 h 420"/>
              </a:gdLst>
              <a:ahLst/>
              <a:cxnLst>
                <a:cxn ang="0">
                  <a:pos x="13" y="0"/>
                </a:cxn>
                <a:cxn ang="0">
                  <a:pos x="24" y="22"/>
                </a:cxn>
                <a:cxn ang="0">
                  <a:pos x="9" y="54"/>
                </a:cxn>
                <a:cxn ang="0">
                  <a:pos x="13" y="62"/>
                </a:cxn>
                <a:cxn ang="0">
                  <a:pos x="27" y="69"/>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a:p>
          </p:txBody>
        </p:sp>
        <p:sp>
          <p:nvSpPr>
            <p:cNvPr id="7236" name="Freeform 99"/>
            <p:cNvSpPr/>
            <p:nvPr/>
          </p:nvSpPr>
          <p:spPr>
            <a:xfrm>
              <a:off x="5261" y="2297"/>
              <a:ext cx="92" cy="301"/>
            </a:xfrm>
            <a:custGeom>
              <a:avLst/>
              <a:gdLst>
                <a:gd name="txL" fmla="*/ 0 w 113"/>
                <a:gd name="txT" fmla="*/ 0 h 429"/>
                <a:gd name="txR" fmla="*/ 113 w 113"/>
                <a:gd name="txB" fmla="*/ 429 h 429"/>
              </a:gdLst>
              <a:ahLst/>
              <a:cxnLst>
                <a:cxn ang="0">
                  <a:pos x="0" y="1"/>
                </a:cxn>
                <a:cxn ang="0">
                  <a:pos x="14" y="8"/>
                </a:cxn>
                <a:cxn ang="0">
                  <a:pos x="24" y="11"/>
                </a:cxn>
                <a:cxn ang="0">
                  <a:pos x="18" y="29"/>
                </a:cxn>
                <a:cxn ang="0">
                  <a:pos x="14" y="34"/>
                </a:cxn>
                <a:cxn ang="0">
                  <a:pos x="39" y="60"/>
                </a:cxn>
                <a:cxn ang="0">
                  <a:pos x="35" y="65"/>
                </a:cxn>
                <a:cxn ang="0">
                  <a:pos x="18" y="73"/>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a:p>
          </p:txBody>
        </p:sp>
        <p:sp>
          <p:nvSpPr>
            <p:cNvPr id="7237" name="Freeform 100"/>
            <p:cNvSpPr/>
            <p:nvPr/>
          </p:nvSpPr>
          <p:spPr>
            <a:xfrm>
              <a:off x="5178" y="2183"/>
              <a:ext cx="321" cy="282"/>
            </a:xfrm>
            <a:custGeom>
              <a:avLst/>
              <a:gdLst>
                <a:gd name="txL" fmla="*/ 0 w 394"/>
                <a:gd name="txT" fmla="*/ 0 h 401"/>
                <a:gd name="txR" fmla="*/ 394 w 394"/>
                <a:gd name="txB" fmla="*/ 401 h 401"/>
              </a:gdLst>
              <a:ahLst/>
              <a:cxnLst>
                <a:cxn ang="0">
                  <a:pos x="0" y="2"/>
                </a:cxn>
                <a:cxn ang="0">
                  <a:pos x="56" y="0"/>
                </a:cxn>
                <a:cxn ang="0">
                  <a:pos x="70" y="2"/>
                </a:cxn>
                <a:cxn ang="0">
                  <a:pos x="84" y="17"/>
                </a:cxn>
                <a:cxn ang="0">
                  <a:pos x="70" y="24"/>
                </a:cxn>
                <a:cxn ang="0">
                  <a:pos x="63" y="29"/>
                </a:cxn>
                <a:cxn ang="0">
                  <a:pos x="91" y="32"/>
                </a:cxn>
                <a:cxn ang="0">
                  <a:pos x="112" y="29"/>
                </a:cxn>
                <a:cxn ang="0">
                  <a:pos x="137" y="30"/>
                </a:cxn>
                <a:cxn ang="0">
                  <a:pos x="141" y="39"/>
                </a:cxn>
                <a:cxn ang="0">
                  <a:pos x="130" y="63"/>
                </a:cxn>
                <a:cxn ang="0">
                  <a:pos x="127" y="69"/>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a:p>
          </p:txBody>
        </p:sp>
      </p:grpSp>
      <p:grpSp>
        <p:nvGrpSpPr>
          <p:cNvPr id="7213" name="Group 101"/>
          <p:cNvGrpSpPr/>
          <p:nvPr/>
        </p:nvGrpSpPr>
        <p:grpSpPr>
          <a:xfrm>
            <a:off x="6991350" y="1047750"/>
            <a:ext cx="862013" cy="769938"/>
            <a:chOff x="4956" y="2183"/>
            <a:chExt cx="543" cy="485"/>
          </a:xfrm>
        </p:grpSpPr>
        <p:sp>
          <p:nvSpPr>
            <p:cNvPr id="7214" name="Freeform 102"/>
            <p:cNvSpPr/>
            <p:nvPr/>
          </p:nvSpPr>
          <p:spPr>
            <a:xfrm>
              <a:off x="4956" y="2220"/>
              <a:ext cx="170" cy="289"/>
            </a:xfrm>
            <a:custGeom>
              <a:avLst/>
              <a:gdLst>
                <a:gd name="txL" fmla="*/ 0 w 208"/>
                <a:gd name="txT" fmla="*/ 0 h 412"/>
                <a:gd name="txR" fmla="*/ 208 w 208"/>
                <a:gd name="txB" fmla="*/ 412 h 412"/>
              </a:gdLst>
              <a:ahLst/>
              <a:cxnLst>
                <a:cxn ang="0">
                  <a:pos x="47" y="0"/>
                </a:cxn>
                <a:cxn ang="0">
                  <a:pos x="7" y="8"/>
                </a:cxn>
                <a:cxn ang="0">
                  <a:pos x="7" y="18"/>
                </a:cxn>
                <a:cxn ang="0">
                  <a:pos x="29" y="21"/>
                </a:cxn>
                <a:cxn ang="0">
                  <a:pos x="37" y="25"/>
                </a:cxn>
                <a:cxn ang="0">
                  <a:pos x="47" y="26"/>
                </a:cxn>
                <a:cxn ang="0">
                  <a:pos x="58" y="36"/>
                </a:cxn>
                <a:cxn ang="0">
                  <a:pos x="40" y="45"/>
                </a:cxn>
                <a:cxn ang="0">
                  <a:pos x="19" y="48"/>
                </a:cxn>
                <a:cxn ang="0">
                  <a:pos x="25" y="63"/>
                </a:cxn>
                <a:cxn ang="0">
                  <a:pos x="33" y="68"/>
                </a:cxn>
                <a:cxn ang="0">
                  <a:pos x="52" y="67"/>
                </a:cxn>
                <a:cxn ang="0">
                  <a:pos x="76" y="6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a:p>
          </p:txBody>
        </p:sp>
        <p:sp>
          <p:nvSpPr>
            <p:cNvPr id="7215" name="Freeform 103"/>
            <p:cNvSpPr/>
            <p:nvPr/>
          </p:nvSpPr>
          <p:spPr>
            <a:xfrm>
              <a:off x="5148" y="2203"/>
              <a:ext cx="322" cy="271"/>
            </a:xfrm>
            <a:custGeom>
              <a:avLst/>
              <a:gdLst>
                <a:gd name="txL" fmla="*/ 0 w 451"/>
                <a:gd name="txT" fmla="*/ 0 h 441"/>
                <a:gd name="txR" fmla="*/ 451 w 451"/>
                <a:gd name="txB" fmla="*/ 441 h 441"/>
              </a:gdLst>
              <a:ahLst/>
              <a:cxnLst>
                <a:cxn ang="0">
                  <a:pos x="71" y="39"/>
                </a:cxn>
                <a:cxn ang="0">
                  <a:pos x="84" y="20"/>
                </a:cxn>
                <a:cxn ang="0">
                  <a:pos x="77" y="16"/>
                </a:cxn>
                <a:cxn ang="0">
                  <a:pos x="64" y="19"/>
                </a:cxn>
                <a:cxn ang="0">
                  <a:pos x="59" y="19"/>
                </a:cxn>
                <a:cxn ang="0">
                  <a:pos x="53" y="20"/>
                </a:cxn>
                <a:cxn ang="0">
                  <a:pos x="40" y="18"/>
                </a:cxn>
                <a:cxn ang="0">
                  <a:pos x="42" y="11"/>
                </a:cxn>
                <a:cxn ang="0">
                  <a:pos x="51" y="6"/>
                </a:cxn>
                <a:cxn ang="0">
                  <a:pos x="36" y="1"/>
                </a:cxn>
                <a:cxn ang="0">
                  <a:pos x="29" y="1"/>
                </a:cxn>
                <a:cxn ang="0">
                  <a:pos x="17" y="4"/>
                </a:cxn>
                <a:cxn ang="0">
                  <a:pos x="0" y="7"/>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a:p>
          </p:txBody>
        </p:sp>
        <p:sp>
          <p:nvSpPr>
            <p:cNvPr id="7216" name="Freeform 104"/>
            <p:cNvSpPr/>
            <p:nvPr/>
          </p:nvSpPr>
          <p:spPr>
            <a:xfrm>
              <a:off x="5158" y="2354"/>
              <a:ext cx="70" cy="306"/>
            </a:xfrm>
            <a:custGeom>
              <a:avLst/>
              <a:gdLst>
                <a:gd name="txL" fmla="*/ 0 w 236"/>
                <a:gd name="txT" fmla="*/ 0 h 478"/>
                <a:gd name="txR" fmla="*/ 236 w 236"/>
                <a:gd name="txB" fmla="*/ 478 h 478"/>
              </a:gdLst>
              <a:ahLst/>
              <a:cxnLst>
                <a:cxn ang="0">
                  <a:pos x="0" y="0"/>
                </a:cxn>
                <a:cxn ang="0">
                  <a:pos x="0" y="6"/>
                </a:cxn>
                <a:cxn ang="0">
                  <a:pos x="0" y="13"/>
                </a:cxn>
                <a:cxn ang="0">
                  <a:pos x="0" y="15"/>
                </a:cxn>
                <a:cxn ang="0">
                  <a:pos x="0" y="18"/>
                </a:cxn>
                <a:cxn ang="0">
                  <a:pos x="0" y="19"/>
                </a:cxn>
                <a:cxn ang="0">
                  <a:pos x="0" y="26"/>
                </a:cxn>
                <a:cxn ang="0">
                  <a:pos x="0" y="33"/>
                </a:cxn>
                <a:cxn ang="0">
                  <a:pos x="0" y="35"/>
                </a:cxn>
                <a:cxn ang="0">
                  <a:pos x="0" y="45"/>
                </a:cxn>
                <a:cxn ang="0">
                  <a:pos x="0" y="49"/>
                </a:cxn>
                <a:cxn ang="0">
                  <a:pos x="0" y="51"/>
                </a:cxn>
                <a:cxn ang="0">
                  <a:pos x="1" y="48"/>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a:p>
          </p:txBody>
        </p:sp>
        <p:sp>
          <p:nvSpPr>
            <p:cNvPr id="7217" name="Freeform 105"/>
            <p:cNvSpPr/>
            <p:nvPr/>
          </p:nvSpPr>
          <p:spPr>
            <a:xfrm rot="3920436">
              <a:off x="5163" y="2347"/>
              <a:ext cx="298" cy="144"/>
            </a:xfrm>
            <a:custGeom>
              <a:avLst/>
              <a:gdLst>
                <a:gd name="txL" fmla="*/ 0 w 451"/>
                <a:gd name="txT" fmla="*/ 0 h 441"/>
                <a:gd name="txR" fmla="*/ 451 w 451"/>
                <a:gd name="txB" fmla="*/ 441 h 441"/>
              </a:gdLst>
              <a:ahLst/>
              <a:cxnLst>
                <a:cxn ang="0">
                  <a:pos x="48" y="2"/>
                </a:cxn>
                <a:cxn ang="0">
                  <a:pos x="57" y="1"/>
                </a:cxn>
                <a:cxn ang="0">
                  <a:pos x="52" y="1"/>
                </a:cxn>
                <a:cxn ang="0">
                  <a:pos x="44" y="1"/>
                </a:cxn>
                <a:cxn ang="0">
                  <a:pos x="40" y="1"/>
                </a:cxn>
                <a:cxn ang="0">
                  <a:pos x="36" y="1"/>
                </a:cxn>
                <a:cxn ang="0">
                  <a:pos x="27" y="1"/>
                </a:cxn>
                <a:cxn ang="0">
                  <a:pos x="29" y="1"/>
                </a:cxn>
                <a:cxn ang="0">
                  <a:pos x="34" y="0"/>
                </a:cxn>
                <a:cxn ang="0">
                  <a:pos x="24" y="0"/>
                </a:cxn>
                <a:cxn ang="0">
                  <a:pos x="20" y="0"/>
                </a:cxn>
                <a:cxn ang="0">
                  <a:pos x="11" y="0"/>
                </a:cxn>
                <a:cxn ang="0">
                  <a:pos x="0" y="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a:p>
          </p:txBody>
        </p:sp>
        <p:sp>
          <p:nvSpPr>
            <p:cNvPr id="7218" name="Oval 106"/>
            <p:cNvSpPr/>
            <p:nvPr/>
          </p:nvSpPr>
          <p:spPr>
            <a:xfrm>
              <a:off x="5074" y="2363"/>
              <a:ext cx="39" cy="34"/>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19" name="Oval 107"/>
            <p:cNvSpPr/>
            <p:nvPr/>
          </p:nvSpPr>
          <p:spPr>
            <a:xfrm>
              <a:off x="5320" y="2305"/>
              <a:ext cx="39" cy="33"/>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20" name="Oval 108"/>
            <p:cNvSpPr/>
            <p:nvPr/>
          </p:nvSpPr>
          <p:spPr>
            <a:xfrm>
              <a:off x="5302" y="2407"/>
              <a:ext cx="39" cy="33"/>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21" name="Oval 109"/>
            <p:cNvSpPr/>
            <p:nvPr/>
          </p:nvSpPr>
          <p:spPr>
            <a:xfrm>
              <a:off x="5205" y="2473"/>
              <a:ext cx="39" cy="34"/>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7222" name="Freeform 110"/>
            <p:cNvSpPr/>
            <p:nvPr/>
          </p:nvSpPr>
          <p:spPr>
            <a:xfrm>
              <a:off x="5002" y="2207"/>
              <a:ext cx="109" cy="309"/>
            </a:xfrm>
            <a:custGeom>
              <a:avLst/>
              <a:gdLst>
                <a:gd name="txL" fmla="*/ 0 w 134"/>
                <a:gd name="txT" fmla="*/ 0 h 439"/>
                <a:gd name="txR" fmla="*/ 134 w 134"/>
                <a:gd name="txB" fmla="*/ 439 h 439"/>
              </a:gdLst>
              <a:ahLst/>
              <a:cxnLst>
                <a:cxn ang="0">
                  <a:pos x="41" y="0"/>
                </a:cxn>
                <a:cxn ang="0">
                  <a:pos x="6" y="12"/>
                </a:cxn>
                <a:cxn ang="0">
                  <a:pos x="2" y="17"/>
                </a:cxn>
                <a:cxn ang="0">
                  <a:pos x="33" y="25"/>
                </a:cxn>
                <a:cxn ang="0">
                  <a:pos x="37" y="53"/>
                </a:cxn>
                <a:cxn ang="0">
                  <a:pos x="27" y="54"/>
                </a:cxn>
                <a:cxn ang="0">
                  <a:pos x="6" y="58"/>
                </a:cxn>
                <a:cxn ang="0">
                  <a:pos x="12" y="63"/>
                </a:cxn>
                <a:cxn ang="0">
                  <a:pos x="23" y="66"/>
                </a:cxn>
                <a:cxn ang="0">
                  <a:pos x="27" y="72"/>
                </a:cxn>
                <a:cxn ang="0">
                  <a:pos x="41" y="76"/>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a:p>
          </p:txBody>
        </p:sp>
        <p:sp>
          <p:nvSpPr>
            <p:cNvPr id="7223" name="Freeform 111"/>
            <p:cNvSpPr/>
            <p:nvPr/>
          </p:nvSpPr>
          <p:spPr>
            <a:xfrm>
              <a:off x="5184" y="2373"/>
              <a:ext cx="68" cy="295"/>
            </a:xfrm>
            <a:custGeom>
              <a:avLst/>
              <a:gdLst>
                <a:gd name="txL" fmla="*/ 0 w 83"/>
                <a:gd name="txT" fmla="*/ 0 h 420"/>
                <a:gd name="txR" fmla="*/ 83 w 83"/>
                <a:gd name="txB" fmla="*/ 420 h 420"/>
              </a:gdLst>
              <a:ahLst/>
              <a:cxnLst>
                <a:cxn ang="0">
                  <a:pos x="13" y="0"/>
                </a:cxn>
                <a:cxn ang="0">
                  <a:pos x="24" y="22"/>
                </a:cxn>
                <a:cxn ang="0">
                  <a:pos x="9" y="54"/>
                </a:cxn>
                <a:cxn ang="0">
                  <a:pos x="13" y="62"/>
                </a:cxn>
                <a:cxn ang="0">
                  <a:pos x="27" y="69"/>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a:p>
          </p:txBody>
        </p:sp>
        <p:sp>
          <p:nvSpPr>
            <p:cNvPr id="7224" name="Freeform 112"/>
            <p:cNvSpPr/>
            <p:nvPr/>
          </p:nvSpPr>
          <p:spPr>
            <a:xfrm>
              <a:off x="5261" y="2297"/>
              <a:ext cx="92" cy="301"/>
            </a:xfrm>
            <a:custGeom>
              <a:avLst/>
              <a:gdLst>
                <a:gd name="txL" fmla="*/ 0 w 113"/>
                <a:gd name="txT" fmla="*/ 0 h 429"/>
                <a:gd name="txR" fmla="*/ 113 w 113"/>
                <a:gd name="txB" fmla="*/ 429 h 429"/>
              </a:gdLst>
              <a:ahLst/>
              <a:cxnLst>
                <a:cxn ang="0">
                  <a:pos x="0" y="1"/>
                </a:cxn>
                <a:cxn ang="0">
                  <a:pos x="14" y="8"/>
                </a:cxn>
                <a:cxn ang="0">
                  <a:pos x="24" y="11"/>
                </a:cxn>
                <a:cxn ang="0">
                  <a:pos x="18" y="29"/>
                </a:cxn>
                <a:cxn ang="0">
                  <a:pos x="14" y="34"/>
                </a:cxn>
                <a:cxn ang="0">
                  <a:pos x="39" y="60"/>
                </a:cxn>
                <a:cxn ang="0">
                  <a:pos x="35" y="65"/>
                </a:cxn>
                <a:cxn ang="0">
                  <a:pos x="18" y="73"/>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a:p>
          </p:txBody>
        </p:sp>
        <p:sp>
          <p:nvSpPr>
            <p:cNvPr id="7225" name="Freeform 113"/>
            <p:cNvSpPr/>
            <p:nvPr/>
          </p:nvSpPr>
          <p:spPr>
            <a:xfrm>
              <a:off x="5178" y="2183"/>
              <a:ext cx="321" cy="282"/>
            </a:xfrm>
            <a:custGeom>
              <a:avLst/>
              <a:gdLst>
                <a:gd name="txL" fmla="*/ 0 w 394"/>
                <a:gd name="txT" fmla="*/ 0 h 401"/>
                <a:gd name="txR" fmla="*/ 394 w 394"/>
                <a:gd name="txB" fmla="*/ 401 h 401"/>
              </a:gdLst>
              <a:ahLst/>
              <a:cxnLst>
                <a:cxn ang="0">
                  <a:pos x="0" y="2"/>
                </a:cxn>
                <a:cxn ang="0">
                  <a:pos x="56" y="0"/>
                </a:cxn>
                <a:cxn ang="0">
                  <a:pos x="70" y="2"/>
                </a:cxn>
                <a:cxn ang="0">
                  <a:pos x="84" y="17"/>
                </a:cxn>
                <a:cxn ang="0">
                  <a:pos x="70" y="24"/>
                </a:cxn>
                <a:cxn ang="0">
                  <a:pos x="63" y="29"/>
                </a:cxn>
                <a:cxn ang="0">
                  <a:pos x="91" y="32"/>
                </a:cxn>
                <a:cxn ang="0">
                  <a:pos x="112" y="29"/>
                </a:cxn>
                <a:cxn ang="0">
                  <a:pos x="137" y="30"/>
                </a:cxn>
                <a:cxn ang="0">
                  <a:pos x="141" y="39"/>
                </a:cxn>
                <a:cxn ang="0">
                  <a:pos x="130" y="63"/>
                </a:cxn>
                <a:cxn ang="0">
                  <a:pos x="127" y="69"/>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00208 -0.00277 C -0.00174 0.02196 -0.00087 0.04693 0.00573 0.06311 C 0.01232 0.07906 0.02517 0.086 0.03819 0.09339 " pathEditMode="relative" rAng="0" ptsTypes="aaA">
                                      <p:cBhvr>
                                        <p:cTn id="23" dur="2000" fill="hold"/>
                                        <p:tgtEl>
                                          <p:spTgt spid="11"/>
                                        </p:tgtEl>
                                        <p:attrNameLst>
                                          <p:attrName>ppt_x</p:attrName>
                                          <p:attrName>ppt_y</p:attrName>
                                        </p:attrNameLst>
                                      </p:cBhvr>
                                      <p:rCtr x="2000" y="4800"/>
                                    </p:animMotion>
                                  </p:childTnLst>
                                </p:cTn>
                              </p:par>
                            </p:childTnLst>
                          </p:cTn>
                        </p:par>
                        <p:par>
                          <p:cTn id="24" fill="hold">
                            <p:stCondLst>
                              <p:cond delay="2000"/>
                            </p:stCondLst>
                            <p:childTnLst>
                              <p:par>
                                <p:cTn id="25" presetID="0" presetClass="path" presetSubtype="0" accel="50000" decel="50000" fill="hold" nodeType="afterEffect">
                                  <p:stCondLst>
                                    <p:cond delay="0"/>
                                  </p:stCondLst>
                                  <p:childTnLst>
                                    <p:animMotion origin="layout" path="M -5.55556E-7 -9.89367E-7 L 0.00209 -0.05432 L 0.00417 -0.08692 L 0.01233 -0.10056 L 0.02049 -0.11419 " pathEditMode="relative" ptsTypes="AAAAA">
                                      <p:cBhvr>
                                        <p:cTn id="26"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reeform 2" descr="Stationery"/>
          <p:cNvSpPr/>
          <p:nvPr/>
        </p:nvSpPr>
        <p:spPr>
          <a:xfrm rot="678700">
            <a:off x="6415088" y="414338"/>
            <a:ext cx="2151062" cy="1998662"/>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a:p>
        </p:txBody>
      </p:sp>
      <p:sp>
        <p:nvSpPr>
          <p:cNvPr id="9219" name="AutoShape 3"/>
          <p:cNvSpPr/>
          <p:nvPr/>
        </p:nvSpPr>
        <p:spPr>
          <a:xfrm>
            <a:off x="8191500" y="128587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20" name="AutoShape 4"/>
          <p:cNvSpPr/>
          <p:nvPr/>
        </p:nvSpPr>
        <p:spPr>
          <a:xfrm>
            <a:off x="6530975" y="1296988"/>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nvGrpSpPr>
          <p:cNvPr id="9221" name="Group 5"/>
          <p:cNvGrpSpPr/>
          <p:nvPr/>
        </p:nvGrpSpPr>
        <p:grpSpPr>
          <a:xfrm>
            <a:off x="6683375" y="741363"/>
            <a:ext cx="1574800" cy="1381125"/>
            <a:chOff x="3824" y="2716"/>
            <a:chExt cx="1137" cy="968"/>
          </a:xfrm>
        </p:grpSpPr>
        <p:sp>
          <p:nvSpPr>
            <p:cNvPr id="9355" name="Oval 6"/>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56" name="Oval 7"/>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57" name="Oval 8"/>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58" name="Oval 9"/>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sp>
        <p:nvSpPr>
          <p:cNvPr id="9222" name="Freeform 10" descr="Stationery"/>
          <p:cNvSpPr/>
          <p:nvPr/>
        </p:nvSpPr>
        <p:spPr>
          <a:xfrm rot="678700">
            <a:off x="347663" y="3851275"/>
            <a:ext cx="2151062"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a:p>
        </p:txBody>
      </p:sp>
      <p:sp>
        <p:nvSpPr>
          <p:cNvPr id="9223" name="AutoShape 11"/>
          <p:cNvSpPr/>
          <p:nvPr/>
        </p:nvSpPr>
        <p:spPr>
          <a:xfrm>
            <a:off x="2124075" y="4722813"/>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24" name="AutoShape 12"/>
          <p:cNvSpPr/>
          <p:nvPr/>
        </p:nvSpPr>
        <p:spPr>
          <a:xfrm>
            <a:off x="463550" y="473392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nvGrpSpPr>
          <p:cNvPr id="9225" name="Group 13"/>
          <p:cNvGrpSpPr/>
          <p:nvPr/>
        </p:nvGrpSpPr>
        <p:grpSpPr>
          <a:xfrm>
            <a:off x="615950" y="4178300"/>
            <a:ext cx="1574800" cy="1381125"/>
            <a:chOff x="3824" y="2716"/>
            <a:chExt cx="1137" cy="968"/>
          </a:xfrm>
        </p:grpSpPr>
        <p:sp>
          <p:nvSpPr>
            <p:cNvPr id="9351" name="Oval 14"/>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52" name="Oval 15"/>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53" name="Oval 16"/>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54" name="Oval 17"/>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9226" name="Group 18"/>
          <p:cNvGrpSpPr/>
          <p:nvPr/>
        </p:nvGrpSpPr>
        <p:grpSpPr>
          <a:xfrm>
            <a:off x="1352550" y="4830763"/>
            <a:ext cx="115888" cy="306387"/>
            <a:chOff x="2167" y="3128"/>
            <a:chExt cx="86" cy="290"/>
          </a:xfrm>
        </p:grpSpPr>
        <p:grpSp>
          <p:nvGrpSpPr>
            <p:cNvPr id="9343" name="Group 19"/>
            <p:cNvGrpSpPr/>
            <p:nvPr/>
          </p:nvGrpSpPr>
          <p:grpSpPr>
            <a:xfrm>
              <a:off x="2167" y="3128"/>
              <a:ext cx="60" cy="290"/>
              <a:chOff x="2167" y="3082"/>
              <a:chExt cx="60" cy="336"/>
            </a:xfrm>
          </p:grpSpPr>
          <p:sp>
            <p:nvSpPr>
              <p:cNvPr id="9348" name="Oval 20"/>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49" name="Oval 21"/>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50" name="Oval 22"/>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9344" name="Group 23"/>
            <p:cNvGrpSpPr/>
            <p:nvPr/>
          </p:nvGrpSpPr>
          <p:grpSpPr>
            <a:xfrm flipH="1">
              <a:off x="2193" y="3128"/>
              <a:ext cx="60" cy="290"/>
              <a:chOff x="2167" y="3082"/>
              <a:chExt cx="60" cy="336"/>
            </a:xfrm>
          </p:grpSpPr>
          <p:sp>
            <p:nvSpPr>
              <p:cNvPr id="9345" name="Oval 24"/>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46" name="Oval 25"/>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47" name="Oval 26"/>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grpSp>
        <p:nvGrpSpPr>
          <p:cNvPr id="9227" name="Group 27"/>
          <p:cNvGrpSpPr/>
          <p:nvPr/>
        </p:nvGrpSpPr>
        <p:grpSpPr>
          <a:xfrm>
            <a:off x="1328738" y="4427538"/>
            <a:ext cx="120650" cy="282575"/>
            <a:chOff x="2167" y="3128"/>
            <a:chExt cx="86" cy="290"/>
          </a:xfrm>
        </p:grpSpPr>
        <p:grpSp>
          <p:nvGrpSpPr>
            <p:cNvPr id="9335" name="Group 28"/>
            <p:cNvGrpSpPr/>
            <p:nvPr/>
          </p:nvGrpSpPr>
          <p:grpSpPr>
            <a:xfrm>
              <a:off x="2167" y="3128"/>
              <a:ext cx="60" cy="290"/>
              <a:chOff x="2167" y="3082"/>
              <a:chExt cx="60" cy="336"/>
            </a:xfrm>
          </p:grpSpPr>
          <p:sp>
            <p:nvSpPr>
              <p:cNvPr id="9340" name="Oval 29"/>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41" name="Oval 30"/>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42" name="Oval 31"/>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9336" name="Group 32"/>
            <p:cNvGrpSpPr/>
            <p:nvPr/>
          </p:nvGrpSpPr>
          <p:grpSpPr>
            <a:xfrm flipH="1">
              <a:off x="2193" y="3128"/>
              <a:ext cx="60" cy="290"/>
              <a:chOff x="2167" y="3082"/>
              <a:chExt cx="60" cy="336"/>
            </a:xfrm>
          </p:grpSpPr>
          <p:sp>
            <p:nvSpPr>
              <p:cNvPr id="9337" name="Oval 33"/>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38" name="Oval 34"/>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39" name="Oval 35"/>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grpSp>
        <p:nvGrpSpPr>
          <p:cNvPr id="9228" name="Group 36"/>
          <p:cNvGrpSpPr/>
          <p:nvPr/>
        </p:nvGrpSpPr>
        <p:grpSpPr>
          <a:xfrm>
            <a:off x="1327150" y="5216525"/>
            <a:ext cx="133350" cy="285750"/>
            <a:chOff x="2167" y="3128"/>
            <a:chExt cx="86" cy="290"/>
          </a:xfrm>
        </p:grpSpPr>
        <p:grpSp>
          <p:nvGrpSpPr>
            <p:cNvPr id="9327" name="Group 37"/>
            <p:cNvGrpSpPr/>
            <p:nvPr/>
          </p:nvGrpSpPr>
          <p:grpSpPr>
            <a:xfrm>
              <a:off x="2167" y="3128"/>
              <a:ext cx="60" cy="290"/>
              <a:chOff x="2167" y="3082"/>
              <a:chExt cx="60" cy="336"/>
            </a:xfrm>
          </p:grpSpPr>
          <p:sp>
            <p:nvSpPr>
              <p:cNvPr id="9332" name="Oval 38"/>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33" name="Oval 39"/>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34" name="Oval 40"/>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9328" name="Group 41"/>
            <p:cNvGrpSpPr/>
            <p:nvPr/>
          </p:nvGrpSpPr>
          <p:grpSpPr>
            <a:xfrm flipH="1">
              <a:off x="2193" y="3128"/>
              <a:ext cx="60" cy="290"/>
              <a:chOff x="2167" y="3082"/>
              <a:chExt cx="60" cy="336"/>
            </a:xfrm>
          </p:grpSpPr>
          <p:sp>
            <p:nvSpPr>
              <p:cNvPr id="9329" name="Oval 42"/>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30" name="Oval 43"/>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31" name="Oval 44"/>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grpSp>
        <p:nvGrpSpPr>
          <p:cNvPr id="9229" name="Group 45"/>
          <p:cNvGrpSpPr/>
          <p:nvPr/>
        </p:nvGrpSpPr>
        <p:grpSpPr>
          <a:xfrm>
            <a:off x="1339850" y="4062413"/>
            <a:ext cx="120650" cy="250825"/>
            <a:chOff x="2167" y="3128"/>
            <a:chExt cx="86" cy="290"/>
          </a:xfrm>
        </p:grpSpPr>
        <p:grpSp>
          <p:nvGrpSpPr>
            <p:cNvPr id="9319" name="Group 46"/>
            <p:cNvGrpSpPr/>
            <p:nvPr/>
          </p:nvGrpSpPr>
          <p:grpSpPr>
            <a:xfrm>
              <a:off x="2167" y="3128"/>
              <a:ext cx="60" cy="290"/>
              <a:chOff x="2167" y="3082"/>
              <a:chExt cx="60" cy="336"/>
            </a:xfrm>
          </p:grpSpPr>
          <p:sp>
            <p:nvSpPr>
              <p:cNvPr id="9324" name="Oval 47"/>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25" name="Oval 48"/>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26" name="Oval 49"/>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9320" name="Group 50"/>
            <p:cNvGrpSpPr/>
            <p:nvPr/>
          </p:nvGrpSpPr>
          <p:grpSpPr>
            <a:xfrm flipH="1">
              <a:off x="2193" y="3128"/>
              <a:ext cx="60" cy="290"/>
              <a:chOff x="2167" y="3082"/>
              <a:chExt cx="60" cy="336"/>
            </a:xfrm>
          </p:grpSpPr>
          <p:sp>
            <p:nvSpPr>
              <p:cNvPr id="9321" name="Oval 51"/>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22" name="Oval 52"/>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23" name="Oval 53"/>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sp>
        <p:nvSpPr>
          <p:cNvPr id="9230" name="Freeform 54" descr="Stationery"/>
          <p:cNvSpPr/>
          <p:nvPr/>
        </p:nvSpPr>
        <p:spPr>
          <a:xfrm rot="678700">
            <a:off x="2805113" y="3870325"/>
            <a:ext cx="2495550"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a:p>
        </p:txBody>
      </p:sp>
      <p:grpSp>
        <p:nvGrpSpPr>
          <p:cNvPr id="9231" name="Group 55"/>
          <p:cNvGrpSpPr/>
          <p:nvPr/>
        </p:nvGrpSpPr>
        <p:grpSpPr>
          <a:xfrm>
            <a:off x="2925763" y="4164013"/>
            <a:ext cx="2187575" cy="1381125"/>
            <a:chOff x="1913" y="2681"/>
            <a:chExt cx="1293" cy="870"/>
          </a:xfrm>
        </p:grpSpPr>
        <p:sp>
          <p:nvSpPr>
            <p:cNvPr id="9312" name="AutoShape 56"/>
            <p:cNvSpPr/>
            <p:nvPr/>
          </p:nvSpPr>
          <p:spPr>
            <a:xfrm>
              <a:off x="3044" y="3024"/>
              <a:ext cx="162" cy="176"/>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13" name="AutoShape 57"/>
            <p:cNvSpPr/>
            <p:nvPr/>
          </p:nvSpPr>
          <p:spPr>
            <a:xfrm>
              <a:off x="1913" y="3031"/>
              <a:ext cx="162" cy="176"/>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nvGrpSpPr>
            <p:cNvPr id="9314" name="Group 58"/>
            <p:cNvGrpSpPr/>
            <p:nvPr/>
          </p:nvGrpSpPr>
          <p:grpSpPr>
            <a:xfrm>
              <a:off x="2009" y="2681"/>
              <a:ext cx="1113" cy="870"/>
              <a:chOff x="3824" y="2716"/>
              <a:chExt cx="1137" cy="968"/>
            </a:xfrm>
          </p:grpSpPr>
          <p:sp>
            <p:nvSpPr>
              <p:cNvPr id="9315" name="Oval 59"/>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16" name="Oval 60"/>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17" name="Oval 61"/>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18" name="Oval 62"/>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grpSp>
        <p:nvGrpSpPr>
          <p:cNvPr id="18" name="Group 63"/>
          <p:cNvGrpSpPr/>
          <p:nvPr/>
        </p:nvGrpSpPr>
        <p:grpSpPr>
          <a:xfrm>
            <a:off x="3960813" y="4816475"/>
            <a:ext cx="80962" cy="306388"/>
            <a:chOff x="2167" y="3082"/>
            <a:chExt cx="60" cy="336"/>
          </a:xfrm>
        </p:grpSpPr>
        <p:sp>
          <p:nvSpPr>
            <p:cNvPr id="9309" name="Oval 64"/>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10" name="Oval 65"/>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11" name="Oval 66"/>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19" name="Group 67"/>
          <p:cNvGrpSpPr/>
          <p:nvPr/>
        </p:nvGrpSpPr>
        <p:grpSpPr>
          <a:xfrm>
            <a:off x="4008438" y="4816475"/>
            <a:ext cx="84137" cy="306388"/>
            <a:chOff x="2730" y="3034"/>
            <a:chExt cx="53" cy="193"/>
          </a:xfrm>
        </p:grpSpPr>
        <p:sp>
          <p:nvSpPr>
            <p:cNvPr id="9306" name="Oval 68"/>
            <p:cNvSpPr/>
            <p:nvPr/>
          </p:nvSpPr>
          <p:spPr>
            <a:xfrm flipH="1">
              <a:off x="2730" y="3110"/>
              <a:ext cx="41" cy="2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07" name="Oval 69"/>
            <p:cNvSpPr/>
            <p:nvPr/>
          </p:nvSpPr>
          <p:spPr>
            <a:xfrm rot="770803" flipH="1">
              <a:off x="2760" y="3034"/>
              <a:ext cx="20" cy="97"/>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08" name="Oval 70"/>
            <p:cNvSpPr/>
            <p:nvPr/>
          </p:nvSpPr>
          <p:spPr>
            <a:xfrm rot="-770803" flipH="1" flipV="1">
              <a:off x="2763" y="3130"/>
              <a:ext cx="20" cy="97"/>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20" name="Group 71"/>
          <p:cNvGrpSpPr/>
          <p:nvPr/>
        </p:nvGrpSpPr>
        <p:grpSpPr>
          <a:xfrm>
            <a:off x="4044950" y="4413250"/>
            <a:ext cx="66675" cy="282575"/>
            <a:chOff x="2693" y="2780"/>
            <a:chExt cx="42" cy="178"/>
          </a:xfrm>
        </p:grpSpPr>
        <p:sp>
          <p:nvSpPr>
            <p:cNvPr id="9303" name="Oval 72"/>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04" name="Oval 73"/>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05" name="Oval 74"/>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21" name="Group 75"/>
          <p:cNvGrpSpPr/>
          <p:nvPr/>
        </p:nvGrpSpPr>
        <p:grpSpPr>
          <a:xfrm>
            <a:off x="3957638" y="5202238"/>
            <a:ext cx="93662" cy="285750"/>
            <a:chOff x="2479" y="3277"/>
            <a:chExt cx="59" cy="180"/>
          </a:xfrm>
        </p:grpSpPr>
        <p:sp>
          <p:nvSpPr>
            <p:cNvPr id="9300" name="Oval 76"/>
            <p:cNvSpPr/>
            <p:nvPr/>
          </p:nvSpPr>
          <p:spPr>
            <a:xfrm>
              <a:off x="2491" y="3348"/>
              <a:ext cx="47"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01" name="Oval 77"/>
            <p:cNvSpPr/>
            <p:nvPr/>
          </p:nvSpPr>
          <p:spPr>
            <a:xfrm rot="-770803">
              <a:off x="2482" y="3277"/>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302" name="Oval 78"/>
            <p:cNvSpPr/>
            <p:nvPr/>
          </p:nvSpPr>
          <p:spPr>
            <a:xfrm rot="770803" flipV="1">
              <a:off x="2479" y="3366"/>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22" name="Group 79"/>
          <p:cNvGrpSpPr/>
          <p:nvPr/>
        </p:nvGrpSpPr>
        <p:grpSpPr>
          <a:xfrm flipH="1">
            <a:off x="3997325" y="5202238"/>
            <a:ext cx="93663" cy="285750"/>
            <a:chOff x="2167" y="3082"/>
            <a:chExt cx="60" cy="336"/>
          </a:xfrm>
        </p:grpSpPr>
        <p:sp>
          <p:nvSpPr>
            <p:cNvPr id="9297" name="Oval 80"/>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98" name="Oval 81"/>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99" name="Oval 82"/>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23" name="Group 83"/>
          <p:cNvGrpSpPr/>
          <p:nvPr/>
        </p:nvGrpSpPr>
        <p:grpSpPr>
          <a:xfrm>
            <a:off x="3949700" y="4048125"/>
            <a:ext cx="84138" cy="250825"/>
            <a:chOff x="2167" y="3082"/>
            <a:chExt cx="60" cy="336"/>
          </a:xfrm>
        </p:grpSpPr>
        <p:sp>
          <p:nvSpPr>
            <p:cNvPr id="9294" name="Oval 84"/>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95" name="Oval 85"/>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96" name="Oval 86"/>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24" name="Group 87"/>
          <p:cNvGrpSpPr/>
          <p:nvPr/>
        </p:nvGrpSpPr>
        <p:grpSpPr>
          <a:xfrm flipH="1">
            <a:off x="3976688" y="4048125"/>
            <a:ext cx="84137" cy="250825"/>
            <a:chOff x="2167" y="3082"/>
            <a:chExt cx="60" cy="336"/>
          </a:xfrm>
        </p:grpSpPr>
        <p:sp>
          <p:nvSpPr>
            <p:cNvPr id="9291" name="Oval 88"/>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92" name="Oval 89"/>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93" name="Oval 90"/>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grpSp>
        <p:nvGrpSpPr>
          <p:cNvPr id="25" name="Group 91"/>
          <p:cNvGrpSpPr/>
          <p:nvPr/>
        </p:nvGrpSpPr>
        <p:grpSpPr>
          <a:xfrm flipH="1">
            <a:off x="3995738" y="4408488"/>
            <a:ext cx="66675" cy="282575"/>
            <a:chOff x="2693" y="2780"/>
            <a:chExt cx="42" cy="178"/>
          </a:xfrm>
        </p:grpSpPr>
        <p:sp>
          <p:nvSpPr>
            <p:cNvPr id="9288" name="Oval 92"/>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89" name="Oval 93"/>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90" name="Oval 94"/>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sp>
        <p:nvSpPr>
          <p:cNvPr id="9240" name="Text Box 95"/>
          <p:cNvSpPr txBox="1"/>
          <p:nvPr/>
        </p:nvSpPr>
        <p:spPr>
          <a:xfrm>
            <a:off x="117475" y="2584450"/>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Tế bào mẹ</a:t>
            </a:r>
          </a:p>
        </p:txBody>
      </p:sp>
      <p:sp>
        <p:nvSpPr>
          <p:cNvPr id="9241" name="Text Box 96"/>
          <p:cNvSpPr txBox="1"/>
          <p:nvPr/>
        </p:nvSpPr>
        <p:spPr>
          <a:xfrm>
            <a:off x="3151188" y="2584450"/>
            <a:ext cx="2839104"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trung gian</a:t>
            </a:r>
          </a:p>
        </p:txBody>
      </p:sp>
      <p:sp>
        <p:nvSpPr>
          <p:cNvPr id="9242" name="Text Box 97"/>
          <p:cNvSpPr txBox="1"/>
          <p:nvPr/>
        </p:nvSpPr>
        <p:spPr>
          <a:xfrm>
            <a:off x="6261100" y="2584450"/>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đầu</a:t>
            </a:r>
          </a:p>
        </p:txBody>
      </p:sp>
      <p:sp>
        <p:nvSpPr>
          <p:cNvPr id="9243" name="Text Box 98"/>
          <p:cNvSpPr txBox="1"/>
          <p:nvPr/>
        </p:nvSpPr>
        <p:spPr>
          <a:xfrm>
            <a:off x="117475" y="6067425"/>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giữa</a:t>
            </a:r>
          </a:p>
        </p:txBody>
      </p:sp>
      <p:sp>
        <p:nvSpPr>
          <p:cNvPr id="9244" name="Text Box 99"/>
          <p:cNvSpPr txBox="1"/>
          <p:nvPr/>
        </p:nvSpPr>
        <p:spPr>
          <a:xfrm>
            <a:off x="2767013" y="6067425"/>
            <a:ext cx="2611437"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sau</a:t>
            </a:r>
          </a:p>
        </p:txBody>
      </p:sp>
      <p:sp>
        <p:nvSpPr>
          <p:cNvPr id="9245" name="Freeform 100" descr="Stationery"/>
          <p:cNvSpPr/>
          <p:nvPr/>
        </p:nvSpPr>
        <p:spPr>
          <a:xfrm rot="678700">
            <a:off x="3355975" y="415925"/>
            <a:ext cx="2151063"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a:p>
        </p:txBody>
      </p:sp>
      <p:sp>
        <p:nvSpPr>
          <p:cNvPr id="9246" name="Freeform 101"/>
          <p:cNvSpPr/>
          <p:nvPr/>
        </p:nvSpPr>
        <p:spPr>
          <a:xfrm>
            <a:off x="3738563" y="836613"/>
            <a:ext cx="1219200" cy="1131887"/>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a:p>
        </p:txBody>
      </p:sp>
      <p:sp>
        <p:nvSpPr>
          <p:cNvPr id="9247" name="Freeform 102"/>
          <p:cNvSpPr/>
          <p:nvPr/>
        </p:nvSpPr>
        <p:spPr>
          <a:xfrm>
            <a:off x="3836988" y="949325"/>
            <a:ext cx="366712" cy="727075"/>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9248" name="Freeform 103"/>
          <p:cNvSpPr/>
          <p:nvPr/>
        </p:nvSpPr>
        <p:spPr>
          <a:xfrm>
            <a:off x="4095750" y="933450"/>
            <a:ext cx="696913" cy="6794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9249" name="Freeform 104"/>
          <p:cNvSpPr/>
          <p:nvPr/>
        </p:nvSpPr>
        <p:spPr>
          <a:xfrm>
            <a:off x="4183063" y="1103313"/>
            <a:ext cx="150812" cy="76835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9250" name="Freeform 105"/>
          <p:cNvSpPr/>
          <p:nvPr/>
        </p:nvSpPr>
        <p:spPr>
          <a:xfrm rot="3920436">
            <a:off x="4121150" y="1219200"/>
            <a:ext cx="746125" cy="3111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9251" name="Oval 106"/>
          <p:cNvSpPr/>
          <p:nvPr/>
        </p:nvSpPr>
        <p:spPr>
          <a:xfrm>
            <a:off x="4065588" y="1258888"/>
            <a:ext cx="84137"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52" name="Oval 107"/>
          <p:cNvSpPr/>
          <p:nvPr/>
        </p:nvSpPr>
        <p:spPr>
          <a:xfrm>
            <a:off x="4381500" y="1169988"/>
            <a:ext cx="84138"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53" name="Oval 108"/>
          <p:cNvSpPr/>
          <p:nvPr/>
        </p:nvSpPr>
        <p:spPr>
          <a:xfrm>
            <a:off x="4406900" y="1333500"/>
            <a:ext cx="84138" cy="84138"/>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54" name="Oval 109"/>
          <p:cNvSpPr/>
          <p:nvPr/>
        </p:nvSpPr>
        <p:spPr>
          <a:xfrm>
            <a:off x="4262438" y="1427163"/>
            <a:ext cx="84137" cy="84137"/>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55" name="Oval 110"/>
          <p:cNvSpPr/>
          <p:nvPr/>
        </p:nvSpPr>
        <p:spPr>
          <a:xfrm>
            <a:off x="4005263" y="1616075"/>
            <a:ext cx="171450" cy="171450"/>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nvGrpSpPr>
          <p:cNvPr id="9256" name="Group 111"/>
          <p:cNvGrpSpPr/>
          <p:nvPr/>
        </p:nvGrpSpPr>
        <p:grpSpPr>
          <a:xfrm>
            <a:off x="3910013" y="882650"/>
            <a:ext cx="944562" cy="1033463"/>
            <a:chOff x="2474" y="556"/>
            <a:chExt cx="536" cy="586"/>
          </a:xfrm>
        </p:grpSpPr>
        <p:sp>
          <p:nvSpPr>
            <p:cNvPr id="9284" name="Freeform 112"/>
            <p:cNvSpPr/>
            <p:nvPr/>
          </p:nvSpPr>
          <p:spPr>
            <a:xfrm>
              <a:off x="2474" y="576"/>
              <a:ext cx="134" cy="439"/>
            </a:xfrm>
            <a:custGeom>
              <a:avLst/>
              <a:gdLst>
                <a:gd name="txL" fmla="*/ 0 w 134"/>
                <a:gd name="txT" fmla="*/ 0 h 439"/>
                <a:gd name="txR" fmla="*/ 134 w 134"/>
                <a:gd name="txB" fmla="*/ 439 h 439"/>
              </a:gdLst>
              <a:ahLst/>
              <a:cxnLst>
                <a:cxn ang="0">
                  <a:pos x="113" y="0"/>
                </a:cxn>
                <a:cxn ang="0">
                  <a:pos x="15" y="68"/>
                </a:cxn>
                <a:cxn ang="0">
                  <a:pos x="6" y="98"/>
                </a:cxn>
                <a:cxn ang="0">
                  <a:pos x="94" y="146"/>
                </a:cxn>
                <a:cxn ang="0">
                  <a:pos x="103" y="303"/>
                </a:cxn>
                <a:cxn ang="0">
                  <a:pos x="74" y="312"/>
                </a:cxn>
                <a:cxn ang="0">
                  <a:pos x="15" y="332"/>
                </a:cxn>
                <a:cxn ang="0">
                  <a:pos x="35" y="361"/>
                </a:cxn>
                <a:cxn ang="0">
                  <a:pos x="64" y="381"/>
                </a:cxn>
                <a:cxn ang="0">
                  <a:pos x="74" y="420"/>
                </a:cxn>
                <a:cxn ang="0">
                  <a:pos x="113" y="439"/>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sp>
          <p:nvSpPr>
            <p:cNvPr id="9285" name="Freeform 113"/>
            <p:cNvSpPr/>
            <p:nvPr/>
          </p:nvSpPr>
          <p:spPr>
            <a:xfrm>
              <a:off x="2661" y="722"/>
              <a:ext cx="83" cy="420"/>
            </a:xfrm>
            <a:custGeom>
              <a:avLst/>
              <a:gdLst>
                <a:gd name="txL" fmla="*/ 0 w 83"/>
                <a:gd name="txT" fmla="*/ 0 h 420"/>
                <a:gd name="txR" fmla="*/ 83 w 83"/>
                <a:gd name="txB" fmla="*/ 420 h 420"/>
              </a:gdLst>
              <a:ahLst/>
              <a:cxnLst>
                <a:cxn ang="0">
                  <a:pos x="34" y="0"/>
                </a:cxn>
                <a:cxn ang="0">
                  <a:pos x="63" y="127"/>
                </a:cxn>
                <a:cxn ang="0">
                  <a:pos x="24" y="313"/>
                </a:cxn>
                <a:cxn ang="0">
                  <a:pos x="34" y="362"/>
                </a:cxn>
                <a:cxn ang="0">
                  <a:pos x="73" y="401"/>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9286" name="Freeform 114"/>
            <p:cNvSpPr/>
            <p:nvPr/>
          </p:nvSpPr>
          <p:spPr>
            <a:xfrm>
              <a:off x="2743" y="655"/>
              <a:ext cx="113" cy="429"/>
            </a:xfrm>
            <a:custGeom>
              <a:avLst/>
              <a:gdLst>
                <a:gd name="txL" fmla="*/ 0 w 113"/>
                <a:gd name="txT" fmla="*/ 0 h 429"/>
                <a:gd name="txR" fmla="*/ 113 w 113"/>
                <a:gd name="txB" fmla="*/ 429 h 429"/>
              </a:gdLst>
              <a:ahLst/>
              <a:cxnLst>
                <a:cxn ang="0">
                  <a:pos x="0" y="9"/>
                </a:cxn>
                <a:cxn ang="0">
                  <a:pos x="39" y="48"/>
                </a:cxn>
                <a:cxn ang="0">
                  <a:pos x="69" y="67"/>
                </a:cxn>
                <a:cxn ang="0">
                  <a:pos x="49" y="175"/>
                </a:cxn>
                <a:cxn ang="0">
                  <a:pos x="39" y="204"/>
                </a:cxn>
                <a:cxn ang="0">
                  <a:pos x="108" y="351"/>
                </a:cxn>
                <a:cxn ang="0">
                  <a:pos x="98" y="380"/>
                </a:cxn>
                <a:cxn ang="0">
                  <a:pos x="49" y="429"/>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a:p>
          </p:txBody>
        </p:sp>
        <p:sp>
          <p:nvSpPr>
            <p:cNvPr id="9287" name="Freeform 115"/>
            <p:cNvSpPr/>
            <p:nvPr/>
          </p:nvSpPr>
          <p:spPr>
            <a:xfrm>
              <a:off x="2616" y="556"/>
              <a:ext cx="394" cy="401"/>
            </a:xfrm>
            <a:custGeom>
              <a:avLst/>
              <a:gdLst>
                <a:gd name="txL" fmla="*/ 0 w 394"/>
                <a:gd name="txT" fmla="*/ 0 h 401"/>
                <a:gd name="txR" fmla="*/ 394 w 394"/>
                <a:gd name="txB" fmla="*/ 401 h 401"/>
              </a:gdLst>
              <a:ahLst/>
              <a:cxnLst>
                <a:cxn ang="0">
                  <a:pos x="0" y="10"/>
                </a:cxn>
                <a:cxn ang="0">
                  <a:pos x="157" y="0"/>
                </a:cxn>
                <a:cxn ang="0">
                  <a:pos x="196" y="10"/>
                </a:cxn>
                <a:cxn ang="0">
                  <a:pos x="235" y="98"/>
                </a:cxn>
                <a:cxn ang="0">
                  <a:pos x="196" y="137"/>
                </a:cxn>
                <a:cxn ang="0">
                  <a:pos x="176" y="166"/>
                </a:cxn>
                <a:cxn ang="0">
                  <a:pos x="254" y="186"/>
                </a:cxn>
                <a:cxn ang="0">
                  <a:pos x="313" y="166"/>
                </a:cxn>
                <a:cxn ang="0">
                  <a:pos x="381" y="176"/>
                </a:cxn>
                <a:cxn ang="0">
                  <a:pos x="391" y="225"/>
                </a:cxn>
                <a:cxn ang="0">
                  <a:pos x="362" y="362"/>
                </a:cxn>
                <a:cxn ang="0">
                  <a:pos x="352" y="401"/>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a:p>
          </p:txBody>
        </p:sp>
      </p:grpSp>
      <p:sp>
        <p:nvSpPr>
          <p:cNvPr id="9257" name="AutoShape 116"/>
          <p:cNvSpPr/>
          <p:nvPr/>
        </p:nvSpPr>
        <p:spPr>
          <a:xfrm>
            <a:off x="4552950" y="590550"/>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58" name="AutoShape 117"/>
          <p:cNvSpPr/>
          <p:nvPr/>
        </p:nvSpPr>
        <p:spPr>
          <a:xfrm>
            <a:off x="3938588" y="606425"/>
            <a:ext cx="220662"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59" name="Freeform 118" descr="Stationery"/>
          <p:cNvSpPr/>
          <p:nvPr/>
        </p:nvSpPr>
        <p:spPr>
          <a:xfrm rot="678700">
            <a:off x="342900" y="396875"/>
            <a:ext cx="2182813" cy="2028825"/>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a:p>
        </p:txBody>
      </p:sp>
      <p:sp>
        <p:nvSpPr>
          <p:cNvPr id="9260" name="Freeform 119"/>
          <p:cNvSpPr/>
          <p:nvPr/>
        </p:nvSpPr>
        <p:spPr>
          <a:xfrm>
            <a:off x="730250" y="815975"/>
            <a:ext cx="1244600" cy="1155700"/>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a:p>
        </p:txBody>
      </p:sp>
      <p:sp>
        <p:nvSpPr>
          <p:cNvPr id="9261" name="Freeform 120"/>
          <p:cNvSpPr/>
          <p:nvPr/>
        </p:nvSpPr>
        <p:spPr>
          <a:xfrm>
            <a:off x="844550" y="928688"/>
            <a:ext cx="374650" cy="742950"/>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a:p>
        </p:txBody>
      </p:sp>
      <p:sp>
        <p:nvSpPr>
          <p:cNvPr id="9262" name="Freeform 121"/>
          <p:cNvSpPr/>
          <p:nvPr/>
        </p:nvSpPr>
        <p:spPr>
          <a:xfrm>
            <a:off x="1087438" y="912813"/>
            <a:ext cx="712787" cy="695325"/>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a:p>
        </p:txBody>
      </p:sp>
      <p:sp>
        <p:nvSpPr>
          <p:cNvPr id="9263" name="Freeform 122"/>
          <p:cNvSpPr/>
          <p:nvPr/>
        </p:nvSpPr>
        <p:spPr>
          <a:xfrm>
            <a:off x="1174750" y="1082675"/>
            <a:ext cx="153988" cy="78740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a:p>
        </p:txBody>
      </p:sp>
      <p:sp>
        <p:nvSpPr>
          <p:cNvPr id="9264" name="Freeform 123"/>
          <p:cNvSpPr/>
          <p:nvPr/>
        </p:nvSpPr>
        <p:spPr>
          <a:xfrm rot="3920436">
            <a:off x="1109663" y="1198563"/>
            <a:ext cx="763587" cy="319087"/>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a:p>
        </p:txBody>
      </p:sp>
      <p:sp>
        <p:nvSpPr>
          <p:cNvPr id="9265" name="AutoShape 124"/>
          <p:cNvSpPr/>
          <p:nvPr/>
        </p:nvSpPr>
        <p:spPr>
          <a:xfrm>
            <a:off x="1557338" y="574675"/>
            <a:ext cx="220662" cy="280988"/>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66" name="Oval 125"/>
          <p:cNvSpPr/>
          <p:nvPr/>
        </p:nvSpPr>
        <p:spPr>
          <a:xfrm>
            <a:off x="1057275" y="12382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67" name="Oval 126"/>
          <p:cNvSpPr/>
          <p:nvPr/>
        </p:nvSpPr>
        <p:spPr>
          <a:xfrm>
            <a:off x="1357313" y="11493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68" name="Oval 127"/>
          <p:cNvSpPr/>
          <p:nvPr/>
        </p:nvSpPr>
        <p:spPr>
          <a:xfrm>
            <a:off x="1430338" y="1312863"/>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69" name="Oval 128"/>
          <p:cNvSpPr/>
          <p:nvPr/>
        </p:nvSpPr>
        <p:spPr>
          <a:xfrm>
            <a:off x="1254125" y="1406525"/>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70" name="Oval 129"/>
          <p:cNvSpPr/>
          <p:nvPr/>
        </p:nvSpPr>
        <p:spPr>
          <a:xfrm>
            <a:off x="996950" y="1595438"/>
            <a:ext cx="173038" cy="173037"/>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grpSp>
        <p:nvGrpSpPr>
          <p:cNvPr id="9271" name="Group 130"/>
          <p:cNvGrpSpPr/>
          <p:nvPr/>
        </p:nvGrpSpPr>
        <p:grpSpPr>
          <a:xfrm>
            <a:off x="6991350" y="1047750"/>
            <a:ext cx="862013" cy="769938"/>
            <a:chOff x="4956" y="2183"/>
            <a:chExt cx="543" cy="485"/>
          </a:xfrm>
        </p:grpSpPr>
        <p:sp>
          <p:nvSpPr>
            <p:cNvPr id="9272" name="Freeform 131"/>
            <p:cNvSpPr/>
            <p:nvPr/>
          </p:nvSpPr>
          <p:spPr>
            <a:xfrm>
              <a:off x="4956" y="2220"/>
              <a:ext cx="170" cy="289"/>
            </a:xfrm>
            <a:custGeom>
              <a:avLst/>
              <a:gdLst>
                <a:gd name="txL" fmla="*/ 0 w 208"/>
                <a:gd name="txT" fmla="*/ 0 h 412"/>
                <a:gd name="txR" fmla="*/ 208 w 208"/>
                <a:gd name="txB" fmla="*/ 412 h 412"/>
              </a:gdLst>
              <a:ahLst/>
              <a:cxnLst>
                <a:cxn ang="0">
                  <a:pos x="47" y="0"/>
                </a:cxn>
                <a:cxn ang="0">
                  <a:pos x="7" y="8"/>
                </a:cxn>
                <a:cxn ang="0">
                  <a:pos x="7" y="18"/>
                </a:cxn>
                <a:cxn ang="0">
                  <a:pos x="29" y="21"/>
                </a:cxn>
                <a:cxn ang="0">
                  <a:pos x="37" y="25"/>
                </a:cxn>
                <a:cxn ang="0">
                  <a:pos x="47" y="26"/>
                </a:cxn>
                <a:cxn ang="0">
                  <a:pos x="58" y="36"/>
                </a:cxn>
                <a:cxn ang="0">
                  <a:pos x="40" y="45"/>
                </a:cxn>
                <a:cxn ang="0">
                  <a:pos x="19" y="48"/>
                </a:cxn>
                <a:cxn ang="0">
                  <a:pos x="25" y="63"/>
                </a:cxn>
                <a:cxn ang="0">
                  <a:pos x="33" y="68"/>
                </a:cxn>
                <a:cxn ang="0">
                  <a:pos x="52" y="67"/>
                </a:cxn>
                <a:cxn ang="0">
                  <a:pos x="76" y="6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a:p>
          </p:txBody>
        </p:sp>
        <p:sp>
          <p:nvSpPr>
            <p:cNvPr id="9273" name="Freeform 132"/>
            <p:cNvSpPr/>
            <p:nvPr/>
          </p:nvSpPr>
          <p:spPr>
            <a:xfrm>
              <a:off x="5148" y="2203"/>
              <a:ext cx="322" cy="271"/>
            </a:xfrm>
            <a:custGeom>
              <a:avLst/>
              <a:gdLst>
                <a:gd name="txL" fmla="*/ 0 w 451"/>
                <a:gd name="txT" fmla="*/ 0 h 441"/>
                <a:gd name="txR" fmla="*/ 451 w 451"/>
                <a:gd name="txB" fmla="*/ 441 h 441"/>
              </a:gdLst>
              <a:ahLst/>
              <a:cxnLst>
                <a:cxn ang="0">
                  <a:pos x="71" y="39"/>
                </a:cxn>
                <a:cxn ang="0">
                  <a:pos x="84" y="20"/>
                </a:cxn>
                <a:cxn ang="0">
                  <a:pos x="77" y="16"/>
                </a:cxn>
                <a:cxn ang="0">
                  <a:pos x="64" y="19"/>
                </a:cxn>
                <a:cxn ang="0">
                  <a:pos x="59" y="19"/>
                </a:cxn>
                <a:cxn ang="0">
                  <a:pos x="53" y="20"/>
                </a:cxn>
                <a:cxn ang="0">
                  <a:pos x="40" y="18"/>
                </a:cxn>
                <a:cxn ang="0">
                  <a:pos x="42" y="11"/>
                </a:cxn>
                <a:cxn ang="0">
                  <a:pos x="51" y="6"/>
                </a:cxn>
                <a:cxn ang="0">
                  <a:pos x="36" y="1"/>
                </a:cxn>
                <a:cxn ang="0">
                  <a:pos x="29" y="1"/>
                </a:cxn>
                <a:cxn ang="0">
                  <a:pos x="17" y="4"/>
                </a:cxn>
                <a:cxn ang="0">
                  <a:pos x="0" y="7"/>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a:p>
          </p:txBody>
        </p:sp>
        <p:sp>
          <p:nvSpPr>
            <p:cNvPr id="9274" name="Freeform 133"/>
            <p:cNvSpPr/>
            <p:nvPr/>
          </p:nvSpPr>
          <p:spPr>
            <a:xfrm>
              <a:off x="5158" y="2354"/>
              <a:ext cx="70" cy="306"/>
            </a:xfrm>
            <a:custGeom>
              <a:avLst/>
              <a:gdLst>
                <a:gd name="txL" fmla="*/ 0 w 236"/>
                <a:gd name="txT" fmla="*/ 0 h 478"/>
                <a:gd name="txR" fmla="*/ 236 w 236"/>
                <a:gd name="txB" fmla="*/ 478 h 478"/>
              </a:gdLst>
              <a:ahLst/>
              <a:cxnLst>
                <a:cxn ang="0">
                  <a:pos x="0" y="0"/>
                </a:cxn>
                <a:cxn ang="0">
                  <a:pos x="0" y="6"/>
                </a:cxn>
                <a:cxn ang="0">
                  <a:pos x="0" y="13"/>
                </a:cxn>
                <a:cxn ang="0">
                  <a:pos x="0" y="15"/>
                </a:cxn>
                <a:cxn ang="0">
                  <a:pos x="0" y="18"/>
                </a:cxn>
                <a:cxn ang="0">
                  <a:pos x="0" y="19"/>
                </a:cxn>
                <a:cxn ang="0">
                  <a:pos x="0" y="26"/>
                </a:cxn>
                <a:cxn ang="0">
                  <a:pos x="0" y="33"/>
                </a:cxn>
                <a:cxn ang="0">
                  <a:pos x="0" y="35"/>
                </a:cxn>
                <a:cxn ang="0">
                  <a:pos x="0" y="45"/>
                </a:cxn>
                <a:cxn ang="0">
                  <a:pos x="0" y="49"/>
                </a:cxn>
                <a:cxn ang="0">
                  <a:pos x="0" y="51"/>
                </a:cxn>
                <a:cxn ang="0">
                  <a:pos x="1" y="48"/>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a:p>
          </p:txBody>
        </p:sp>
        <p:sp>
          <p:nvSpPr>
            <p:cNvPr id="9275" name="Freeform 134"/>
            <p:cNvSpPr/>
            <p:nvPr/>
          </p:nvSpPr>
          <p:spPr>
            <a:xfrm rot="3920436">
              <a:off x="5163" y="2347"/>
              <a:ext cx="298" cy="144"/>
            </a:xfrm>
            <a:custGeom>
              <a:avLst/>
              <a:gdLst>
                <a:gd name="txL" fmla="*/ 0 w 451"/>
                <a:gd name="txT" fmla="*/ 0 h 441"/>
                <a:gd name="txR" fmla="*/ 451 w 451"/>
                <a:gd name="txB" fmla="*/ 441 h 441"/>
              </a:gdLst>
              <a:ahLst/>
              <a:cxnLst>
                <a:cxn ang="0">
                  <a:pos x="48" y="2"/>
                </a:cxn>
                <a:cxn ang="0">
                  <a:pos x="57" y="1"/>
                </a:cxn>
                <a:cxn ang="0">
                  <a:pos x="52" y="1"/>
                </a:cxn>
                <a:cxn ang="0">
                  <a:pos x="44" y="1"/>
                </a:cxn>
                <a:cxn ang="0">
                  <a:pos x="40" y="1"/>
                </a:cxn>
                <a:cxn ang="0">
                  <a:pos x="36" y="1"/>
                </a:cxn>
                <a:cxn ang="0">
                  <a:pos x="27" y="1"/>
                </a:cxn>
                <a:cxn ang="0">
                  <a:pos x="29" y="1"/>
                </a:cxn>
                <a:cxn ang="0">
                  <a:pos x="34" y="0"/>
                </a:cxn>
                <a:cxn ang="0">
                  <a:pos x="24" y="0"/>
                </a:cxn>
                <a:cxn ang="0">
                  <a:pos x="20" y="0"/>
                </a:cxn>
                <a:cxn ang="0">
                  <a:pos x="11" y="0"/>
                </a:cxn>
                <a:cxn ang="0">
                  <a:pos x="0" y="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a:p>
          </p:txBody>
        </p:sp>
        <p:sp>
          <p:nvSpPr>
            <p:cNvPr id="9276" name="Oval 135"/>
            <p:cNvSpPr/>
            <p:nvPr/>
          </p:nvSpPr>
          <p:spPr>
            <a:xfrm>
              <a:off x="5074" y="2363"/>
              <a:ext cx="39" cy="34"/>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77" name="Oval 136"/>
            <p:cNvSpPr/>
            <p:nvPr/>
          </p:nvSpPr>
          <p:spPr>
            <a:xfrm>
              <a:off x="5320" y="2305"/>
              <a:ext cx="39" cy="33"/>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78" name="Oval 137"/>
            <p:cNvSpPr/>
            <p:nvPr/>
          </p:nvSpPr>
          <p:spPr>
            <a:xfrm>
              <a:off x="5302" y="2407"/>
              <a:ext cx="39" cy="33"/>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79" name="Oval 138"/>
            <p:cNvSpPr/>
            <p:nvPr/>
          </p:nvSpPr>
          <p:spPr>
            <a:xfrm>
              <a:off x="5205" y="2473"/>
              <a:ext cx="39" cy="34"/>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b="1" dirty="0">
                <a:solidFill>
                  <a:srgbClr val="333399"/>
                </a:solidFill>
                <a:latin typeface="Times New Roman" panose="02020603050405020304" pitchFamily="18" charset="0"/>
              </a:endParaRPr>
            </a:p>
          </p:txBody>
        </p:sp>
        <p:sp>
          <p:nvSpPr>
            <p:cNvPr id="9280" name="Freeform 139"/>
            <p:cNvSpPr/>
            <p:nvPr/>
          </p:nvSpPr>
          <p:spPr>
            <a:xfrm>
              <a:off x="5002" y="2207"/>
              <a:ext cx="109" cy="309"/>
            </a:xfrm>
            <a:custGeom>
              <a:avLst/>
              <a:gdLst>
                <a:gd name="txL" fmla="*/ 0 w 134"/>
                <a:gd name="txT" fmla="*/ 0 h 439"/>
                <a:gd name="txR" fmla="*/ 134 w 134"/>
                <a:gd name="txB" fmla="*/ 439 h 439"/>
              </a:gdLst>
              <a:ahLst/>
              <a:cxnLst>
                <a:cxn ang="0">
                  <a:pos x="41" y="0"/>
                </a:cxn>
                <a:cxn ang="0">
                  <a:pos x="6" y="12"/>
                </a:cxn>
                <a:cxn ang="0">
                  <a:pos x="2" y="17"/>
                </a:cxn>
                <a:cxn ang="0">
                  <a:pos x="33" y="25"/>
                </a:cxn>
                <a:cxn ang="0">
                  <a:pos x="37" y="53"/>
                </a:cxn>
                <a:cxn ang="0">
                  <a:pos x="27" y="54"/>
                </a:cxn>
                <a:cxn ang="0">
                  <a:pos x="6" y="58"/>
                </a:cxn>
                <a:cxn ang="0">
                  <a:pos x="12" y="63"/>
                </a:cxn>
                <a:cxn ang="0">
                  <a:pos x="23" y="66"/>
                </a:cxn>
                <a:cxn ang="0">
                  <a:pos x="27" y="72"/>
                </a:cxn>
                <a:cxn ang="0">
                  <a:pos x="41" y="76"/>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a:p>
          </p:txBody>
        </p:sp>
        <p:sp>
          <p:nvSpPr>
            <p:cNvPr id="9281" name="Freeform 140"/>
            <p:cNvSpPr/>
            <p:nvPr/>
          </p:nvSpPr>
          <p:spPr>
            <a:xfrm>
              <a:off x="5184" y="2373"/>
              <a:ext cx="68" cy="295"/>
            </a:xfrm>
            <a:custGeom>
              <a:avLst/>
              <a:gdLst>
                <a:gd name="txL" fmla="*/ 0 w 83"/>
                <a:gd name="txT" fmla="*/ 0 h 420"/>
                <a:gd name="txR" fmla="*/ 83 w 83"/>
                <a:gd name="txB" fmla="*/ 420 h 420"/>
              </a:gdLst>
              <a:ahLst/>
              <a:cxnLst>
                <a:cxn ang="0">
                  <a:pos x="13" y="0"/>
                </a:cxn>
                <a:cxn ang="0">
                  <a:pos x="24" y="22"/>
                </a:cxn>
                <a:cxn ang="0">
                  <a:pos x="9" y="54"/>
                </a:cxn>
                <a:cxn ang="0">
                  <a:pos x="13" y="62"/>
                </a:cxn>
                <a:cxn ang="0">
                  <a:pos x="27" y="69"/>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a:p>
          </p:txBody>
        </p:sp>
        <p:sp>
          <p:nvSpPr>
            <p:cNvPr id="9282" name="Freeform 141"/>
            <p:cNvSpPr/>
            <p:nvPr/>
          </p:nvSpPr>
          <p:spPr>
            <a:xfrm>
              <a:off x="5261" y="2297"/>
              <a:ext cx="92" cy="301"/>
            </a:xfrm>
            <a:custGeom>
              <a:avLst/>
              <a:gdLst>
                <a:gd name="txL" fmla="*/ 0 w 113"/>
                <a:gd name="txT" fmla="*/ 0 h 429"/>
                <a:gd name="txR" fmla="*/ 113 w 113"/>
                <a:gd name="txB" fmla="*/ 429 h 429"/>
              </a:gdLst>
              <a:ahLst/>
              <a:cxnLst>
                <a:cxn ang="0">
                  <a:pos x="0" y="1"/>
                </a:cxn>
                <a:cxn ang="0">
                  <a:pos x="14" y="8"/>
                </a:cxn>
                <a:cxn ang="0">
                  <a:pos x="24" y="11"/>
                </a:cxn>
                <a:cxn ang="0">
                  <a:pos x="18" y="29"/>
                </a:cxn>
                <a:cxn ang="0">
                  <a:pos x="14" y="34"/>
                </a:cxn>
                <a:cxn ang="0">
                  <a:pos x="39" y="60"/>
                </a:cxn>
                <a:cxn ang="0">
                  <a:pos x="35" y="65"/>
                </a:cxn>
                <a:cxn ang="0">
                  <a:pos x="18" y="73"/>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a:p>
          </p:txBody>
        </p:sp>
        <p:sp>
          <p:nvSpPr>
            <p:cNvPr id="9283" name="Freeform 142"/>
            <p:cNvSpPr/>
            <p:nvPr/>
          </p:nvSpPr>
          <p:spPr>
            <a:xfrm>
              <a:off x="5178" y="2183"/>
              <a:ext cx="321" cy="282"/>
            </a:xfrm>
            <a:custGeom>
              <a:avLst/>
              <a:gdLst>
                <a:gd name="txL" fmla="*/ 0 w 394"/>
                <a:gd name="txT" fmla="*/ 0 h 401"/>
                <a:gd name="txR" fmla="*/ 394 w 394"/>
                <a:gd name="txB" fmla="*/ 401 h 401"/>
              </a:gdLst>
              <a:ahLst/>
              <a:cxnLst>
                <a:cxn ang="0">
                  <a:pos x="0" y="2"/>
                </a:cxn>
                <a:cxn ang="0">
                  <a:pos x="56" y="0"/>
                </a:cxn>
                <a:cxn ang="0">
                  <a:pos x="70" y="2"/>
                </a:cxn>
                <a:cxn ang="0">
                  <a:pos x="84" y="17"/>
                </a:cxn>
                <a:cxn ang="0">
                  <a:pos x="70" y="24"/>
                </a:cxn>
                <a:cxn ang="0">
                  <a:pos x="63" y="29"/>
                </a:cxn>
                <a:cxn ang="0">
                  <a:pos x="91" y="32"/>
                </a:cxn>
                <a:cxn ang="0">
                  <a:pos x="112" y="29"/>
                </a:cxn>
                <a:cxn ang="0">
                  <a:pos x="137" y="30"/>
                </a:cxn>
                <a:cxn ang="0">
                  <a:pos x="141" y="39"/>
                </a:cxn>
                <a:cxn ang="0">
                  <a:pos x="130" y="63"/>
                </a:cxn>
                <a:cxn ang="0">
                  <a:pos x="127" y="69"/>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08 0.00555 L -0.02865 0.00832 L -0.05938 0.02196 L -0.08385 0.04369 " pathEditMode="relative" rAng="0" ptsTypes="AAAA">
                                      <p:cBhvr>
                                        <p:cTn id="6" dur="5000" fill="hold"/>
                                        <p:tgtEl>
                                          <p:spTgt spid="24"/>
                                        </p:tgtEl>
                                        <p:attrNameLst>
                                          <p:attrName>ppt_x</p:attrName>
                                          <p:attrName>ppt_y</p:attrName>
                                        </p:attrNameLst>
                                      </p:cBhvr>
                                      <p:rCtr x="-4100" y="1900"/>
                                    </p:animMotion>
                                  </p:childTnLst>
                                </p:cTn>
                              </p:par>
                              <p:par>
                                <p:cTn id="7" presetID="0" presetClass="path" presetSubtype="0" accel="50000" decel="50000" fill="hold" nodeType="withEffect">
                                  <p:stCondLst>
                                    <p:cond delay="0"/>
                                  </p:stCondLst>
                                  <p:childTnLst>
                                    <p:animMotion origin="layout" path="M -0.01129 -0.00277 L -0.05018 -0.00023 L -0.06841 0.00532 L -0.08073 0.01618 " pathEditMode="relative" rAng="0" ptsTypes="AAAA">
                                      <p:cBhvr>
                                        <p:cTn id="8" dur="5000" fill="hold"/>
                                        <p:tgtEl>
                                          <p:spTgt spid="20"/>
                                        </p:tgtEl>
                                        <p:attrNameLst>
                                          <p:attrName>ppt_x</p:attrName>
                                          <p:attrName>ppt_y</p:attrName>
                                        </p:attrNameLst>
                                      </p:cBhvr>
                                      <p:rCtr x="-3500" y="900"/>
                                    </p:animMotion>
                                  </p:childTnLst>
                                </p:cTn>
                              </p:par>
                              <p:par>
                                <p:cTn id="9" presetID="0" presetClass="path" presetSubtype="0" accel="50000" decel="50000" fill="hold" nodeType="withEffect">
                                  <p:stCondLst>
                                    <p:cond delay="0"/>
                                  </p:stCondLst>
                                  <p:childTnLst>
                                    <p:animMotion origin="layout" path="M -1.94444E-6 1.89552E-7 L -0.04028 -0.00301 L -0.07517 -0.00601 " pathEditMode="relative" rAng="0" ptsTypes="AAA">
                                      <p:cBhvr>
                                        <p:cTn id="10" dur="5000" fill="hold"/>
                                        <p:tgtEl>
                                          <p:spTgt spid="19"/>
                                        </p:tgtEl>
                                        <p:attrNameLst>
                                          <p:attrName>ppt_x</p:attrName>
                                          <p:attrName>ppt_y</p:attrName>
                                        </p:attrNameLst>
                                      </p:cBhvr>
                                      <p:rCtr x="-3800" y="-300"/>
                                    </p:animMotion>
                                  </p:childTnLst>
                                </p:cTn>
                              </p:par>
                              <p:par>
                                <p:cTn id="11" presetID="0" presetClass="path" presetSubtype="0" accel="50000" decel="50000" fill="hold" nodeType="withEffect">
                                  <p:stCondLst>
                                    <p:cond delay="0"/>
                                  </p:stCondLst>
                                  <p:childTnLst>
                                    <p:animMotion origin="layout" path="M -0.00747 -0.00116 L -0.03611 -0.00671 L -0.06268 -0.0148 L -0.079 -0.02844 " pathEditMode="relative" ptsTypes="AAAA">
                                      <p:cBhvr>
                                        <p:cTn id="12" dur="5000" fill="hold"/>
                                        <p:tgtEl>
                                          <p:spTgt spid="22"/>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1.66667E-6 0.00277 L 0.03073 0.00277 L 0.05712 0.01641 L 0.07552 0.03283 L 0.08785 0.04623 " pathEditMode="relative" rAng="0" ptsTypes="AAAAA">
                                      <p:cBhvr>
                                        <p:cTn id="14" dur="5000" fill="hold"/>
                                        <p:tgtEl>
                                          <p:spTgt spid="23"/>
                                        </p:tgtEl>
                                        <p:attrNameLst>
                                          <p:attrName>ppt_x</p:attrName>
                                          <p:attrName>ppt_y</p:attrName>
                                        </p:attrNameLst>
                                      </p:cBhvr>
                                      <p:rCtr x="4400" y="2200"/>
                                    </p:animMotion>
                                  </p:childTnLst>
                                </p:cTn>
                              </p:par>
                              <p:par>
                                <p:cTn id="15" presetID="0" presetClass="path" presetSubtype="0" accel="50000" decel="50000" fill="hold" nodeType="withEffect">
                                  <p:stCondLst>
                                    <p:cond delay="0"/>
                                  </p:stCondLst>
                                  <p:childTnLst>
                                    <p:animMotion origin="layout" path="M 5.E-6 0.00277 L 0.02361 0.00277 L 0.05695 0.00786 L 0.07622 0.01294 " pathEditMode="relative" rAng="0" ptsTypes="AAAA">
                                      <p:cBhvr>
                                        <p:cTn id="16" dur="5000" fill="hold"/>
                                        <p:tgtEl>
                                          <p:spTgt spid="25"/>
                                        </p:tgtEl>
                                        <p:attrNameLst>
                                          <p:attrName>ppt_x</p:attrName>
                                          <p:attrName>ppt_y</p:attrName>
                                        </p:attrNameLst>
                                      </p:cBhvr>
                                      <p:rCtr x="3800" y="500"/>
                                    </p:animMotion>
                                  </p:childTnLst>
                                </p:cTn>
                              </p:par>
                              <p:par>
                                <p:cTn id="17" presetID="0" presetClass="path" presetSubtype="0" accel="50000" decel="50000" fill="hold" nodeType="withEffect">
                                  <p:stCondLst>
                                    <p:cond delay="0"/>
                                  </p:stCondLst>
                                  <p:childTnLst>
                                    <p:animMotion origin="layout" path="M -0.00208 -0.00046 L 0.03333 -0.00046 L 0.05955 -0.00323 L 0.08559 -0.00809 " pathEditMode="relative" rAng="0" ptsTypes="AAAA">
                                      <p:cBhvr>
                                        <p:cTn id="18" dur="5000" fill="hold"/>
                                        <p:tgtEl>
                                          <p:spTgt spid="18"/>
                                        </p:tgtEl>
                                        <p:attrNameLst>
                                          <p:attrName>ppt_x</p:attrName>
                                          <p:attrName>ppt_y</p:attrName>
                                        </p:attrNameLst>
                                      </p:cBhvr>
                                      <p:rCtr x="4400" y="-400"/>
                                    </p:animMotion>
                                  </p:childTnLst>
                                </p:cTn>
                              </p:par>
                              <p:par>
                                <p:cTn id="19" presetID="0" presetClass="path" presetSubtype="0" accel="50000" decel="50000" fill="hold" nodeType="withEffect">
                                  <p:stCondLst>
                                    <p:cond delay="0"/>
                                  </p:stCondLst>
                                  <p:childTnLst>
                                    <p:animMotion origin="layout" path="M 1.94444E-6 -4.19787E-6 L 0.02656 -4.19787E-6 L 0.0552 -0.00809 L 0.08177 -0.0245 " pathEditMode="relative" ptsTypes="AAAA">
                                      <p:cBhvr>
                                        <p:cTn id="20" dur="5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reeform 2" descr="Stationery"/>
          <p:cNvSpPr/>
          <p:nvPr/>
        </p:nvSpPr>
        <p:spPr>
          <a:xfrm rot="678700">
            <a:off x="6415088" y="414338"/>
            <a:ext cx="2151062" cy="1998662"/>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3600"/>
          </a:p>
        </p:txBody>
      </p:sp>
      <p:sp>
        <p:nvSpPr>
          <p:cNvPr id="10243" name="AutoShape 3"/>
          <p:cNvSpPr/>
          <p:nvPr/>
        </p:nvSpPr>
        <p:spPr>
          <a:xfrm>
            <a:off x="8191500" y="128587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244" name="AutoShape 4"/>
          <p:cNvSpPr/>
          <p:nvPr/>
        </p:nvSpPr>
        <p:spPr>
          <a:xfrm>
            <a:off x="6530975" y="1296988"/>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nvGrpSpPr>
          <p:cNvPr id="10245" name="Group 5"/>
          <p:cNvGrpSpPr/>
          <p:nvPr/>
        </p:nvGrpSpPr>
        <p:grpSpPr>
          <a:xfrm>
            <a:off x="6683375" y="741363"/>
            <a:ext cx="1574800" cy="1381125"/>
            <a:chOff x="3824" y="2716"/>
            <a:chExt cx="1137" cy="968"/>
          </a:xfrm>
        </p:grpSpPr>
        <p:sp>
          <p:nvSpPr>
            <p:cNvPr id="10444" name="Oval 6"/>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45" name="Oval 7"/>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46" name="Oval 8"/>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47" name="Oval 9"/>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sp>
        <p:nvSpPr>
          <p:cNvPr id="10246" name="Freeform 10" descr="Stationery"/>
          <p:cNvSpPr/>
          <p:nvPr/>
        </p:nvSpPr>
        <p:spPr>
          <a:xfrm rot="678700">
            <a:off x="347663" y="3851275"/>
            <a:ext cx="2151062"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3600"/>
          </a:p>
        </p:txBody>
      </p:sp>
      <p:sp>
        <p:nvSpPr>
          <p:cNvPr id="10247" name="AutoShape 11"/>
          <p:cNvSpPr/>
          <p:nvPr/>
        </p:nvSpPr>
        <p:spPr>
          <a:xfrm>
            <a:off x="2124075" y="4722813"/>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248" name="AutoShape 12"/>
          <p:cNvSpPr/>
          <p:nvPr/>
        </p:nvSpPr>
        <p:spPr>
          <a:xfrm>
            <a:off x="463550" y="4733925"/>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nvGrpSpPr>
          <p:cNvPr id="10249" name="Group 13"/>
          <p:cNvGrpSpPr/>
          <p:nvPr/>
        </p:nvGrpSpPr>
        <p:grpSpPr>
          <a:xfrm>
            <a:off x="615950" y="4178300"/>
            <a:ext cx="1574800" cy="1381125"/>
            <a:chOff x="3824" y="2716"/>
            <a:chExt cx="1137" cy="968"/>
          </a:xfrm>
        </p:grpSpPr>
        <p:sp>
          <p:nvSpPr>
            <p:cNvPr id="10440" name="Oval 14"/>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41" name="Oval 15"/>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42" name="Oval 16"/>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43" name="Oval 17"/>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250" name="Group 18"/>
          <p:cNvGrpSpPr/>
          <p:nvPr/>
        </p:nvGrpSpPr>
        <p:grpSpPr>
          <a:xfrm>
            <a:off x="1352550" y="4830763"/>
            <a:ext cx="115888" cy="306387"/>
            <a:chOff x="2167" y="3128"/>
            <a:chExt cx="86" cy="290"/>
          </a:xfrm>
        </p:grpSpPr>
        <p:grpSp>
          <p:nvGrpSpPr>
            <p:cNvPr id="10432" name="Group 19"/>
            <p:cNvGrpSpPr/>
            <p:nvPr/>
          </p:nvGrpSpPr>
          <p:grpSpPr>
            <a:xfrm>
              <a:off x="2167" y="3128"/>
              <a:ext cx="60" cy="290"/>
              <a:chOff x="2167" y="3082"/>
              <a:chExt cx="60" cy="336"/>
            </a:xfrm>
          </p:grpSpPr>
          <p:sp>
            <p:nvSpPr>
              <p:cNvPr id="10437" name="Oval 20"/>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38" name="Oval 21"/>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39" name="Oval 22"/>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433" name="Group 23"/>
            <p:cNvGrpSpPr/>
            <p:nvPr/>
          </p:nvGrpSpPr>
          <p:grpSpPr>
            <a:xfrm flipH="1">
              <a:off x="2193" y="3128"/>
              <a:ext cx="60" cy="290"/>
              <a:chOff x="2167" y="3082"/>
              <a:chExt cx="60" cy="336"/>
            </a:xfrm>
          </p:grpSpPr>
          <p:sp>
            <p:nvSpPr>
              <p:cNvPr id="10434" name="Oval 24"/>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35" name="Oval 25"/>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36" name="Oval 26"/>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grpSp>
        <p:nvGrpSpPr>
          <p:cNvPr id="10251" name="Group 27"/>
          <p:cNvGrpSpPr/>
          <p:nvPr/>
        </p:nvGrpSpPr>
        <p:grpSpPr>
          <a:xfrm>
            <a:off x="1328738" y="4427538"/>
            <a:ext cx="120650" cy="282575"/>
            <a:chOff x="2167" y="3128"/>
            <a:chExt cx="86" cy="290"/>
          </a:xfrm>
        </p:grpSpPr>
        <p:grpSp>
          <p:nvGrpSpPr>
            <p:cNvPr id="10424" name="Group 28"/>
            <p:cNvGrpSpPr/>
            <p:nvPr/>
          </p:nvGrpSpPr>
          <p:grpSpPr>
            <a:xfrm>
              <a:off x="2167" y="3128"/>
              <a:ext cx="60" cy="290"/>
              <a:chOff x="2167" y="3082"/>
              <a:chExt cx="60" cy="336"/>
            </a:xfrm>
          </p:grpSpPr>
          <p:sp>
            <p:nvSpPr>
              <p:cNvPr id="10429" name="Oval 29"/>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30" name="Oval 30"/>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31" name="Oval 31"/>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425" name="Group 32"/>
            <p:cNvGrpSpPr/>
            <p:nvPr/>
          </p:nvGrpSpPr>
          <p:grpSpPr>
            <a:xfrm flipH="1">
              <a:off x="2193" y="3128"/>
              <a:ext cx="60" cy="290"/>
              <a:chOff x="2167" y="3082"/>
              <a:chExt cx="60" cy="336"/>
            </a:xfrm>
          </p:grpSpPr>
          <p:sp>
            <p:nvSpPr>
              <p:cNvPr id="10426" name="Oval 33"/>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27" name="Oval 34"/>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28" name="Oval 35"/>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grpSp>
        <p:nvGrpSpPr>
          <p:cNvPr id="10252" name="Group 36"/>
          <p:cNvGrpSpPr/>
          <p:nvPr/>
        </p:nvGrpSpPr>
        <p:grpSpPr>
          <a:xfrm>
            <a:off x="1327150" y="5216525"/>
            <a:ext cx="133350" cy="285750"/>
            <a:chOff x="2167" y="3128"/>
            <a:chExt cx="86" cy="290"/>
          </a:xfrm>
        </p:grpSpPr>
        <p:grpSp>
          <p:nvGrpSpPr>
            <p:cNvPr id="10416" name="Group 37"/>
            <p:cNvGrpSpPr/>
            <p:nvPr/>
          </p:nvGrpSpPr>
          <p:grpSpPr>
            <a:xfrm>
              <a:off x="2167" y="3128"/>
              <a:ext cx="60" cy="290"/>
              <a:chOff x="2167" y="3082"/>
              <a:chExt cx="60" cy="336"/>
            </a:xfrm>
          </p:grpSpPr>
          <p:sp>
            <p:nvSpPr>
              <p:cNvPr id="10421" name="Oval 38"/>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22" name="Oval 39"/>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23" name="Oval 40"/>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417" name="Group 41"/>
            <p:cNvGrpSpPr/>
            <p:nvPr/>
          </p:nvGrpSpPr>
          <p:grpSpPr>
            <a:xfrm flipH="1">
              <a:off x="2193" y="3128"/>
              <a:ext cx="60" cy="290"/>
              <a:chOff x="2167" y="3082"/>
              <a:chExt cx="60" cy="336"/>
            </a:xfrm>
          </p:grpSpPr>
          <p:sp>
            <p:nvSpPr>
              <p:cNvPr id="10418" name="Oval 42"/>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19" name="Oval 43"/>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20" name="Oval 44"/>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grpSp>
        <p:nvGrpSpPr>
          <p:cNvPr id="10253" name="Group 45"/>
          <p:cNvGrpSpPr/>
          <p:nvPr/>
        </p:nvGrpSpPr>
        <p:grpSpPr>
          <a:xfrm>
            <a:off x="1339850" y="4062413"/>
            <a:ext cx="120650" cy="250825"/>
            <a:chOff x="2167" y="3128"/>
            <a:chExt cx="86" cy="290"/>
          </a:xfrm>
        </p:grpSpPr>
        <p:grpSp>
          <p:nvGrpSpPr>
            <p:cNvPr id="10408" name="Group 46"/>
            <p:cNvGrpSpPr/>
            <p:nvPr/>
          </p:nvGrpSpPr>
          <p:grpSpPr>
            <a:xfrm>
              <a:off x="2167" y="3128"/>
              <a:ext cx="60" cy="290"/>
              <a:chOff x="2167" y="3082"/>
              <a:chExt cx="60" cy="336"/>
            </a:xfrm>
          </p:grpSpPr>
          <p:sp>
            <p:nvSpPr>
              <p:cNvPr id="10413" name="Oval 47"/>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14" name="Oval 48"/>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15" name="Oval 49"/>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409" name="Group 50"/>
            <p:cNvGrpSpPr/>
            <p:nvPr/>
          </p:nvGrpSpPr>
          <p:grpSpPr>
            <a:xfrm flipH="1">
              <a:off x="2193" y="3128"/>
              <a:ext cx="60" cy="290"/>
              <a:chOff x="2167" y="3082"/>
              <a:chExt cx="60" cy="336"/>
            </a:xfrm>
          </p:grpSpPr>
          <p:sp>
            <p:nvSpPr>
              <p:cNvPr id="10410" name="Oval 51"/>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11" name="Oval 52"/>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12" name="Oval 53"/>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sp>
        <p:nvSpPr>
          <p:cNvPr id="10254" name="Freeform 54" descr="Stationery"/>
          <p:cNvSpPr/>
          <p:nvPr/>
        </p:nvSpPr>
        <p:spPr>
          <a:xfrm rot="678700">
            <a:off x="2805113" y="3870325"/>
            <a:ext cx="2495550"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3600"/>
          </a:p>
        </p:txBody>
      </p:sp>
      <p:grpSp>
        <p:nvGrpSpPr>
          <p:cNvPr id="10255" name="Group 55"/>
          <p:cNvGrpSpPr/>
          <p:nvPr/>
        </p:nvGrpSpPr>
        <p:grpSpPr>
          <a:xfrm>
            <a:off x="2925763" y="4164013"/>
            <a:ext cx="2187575" cy="1381125"/>
            <a:chOff x="1913" y="2681"/>
            <a:chExt cx="1293" cy="870"/>
          </a:xfrm>
        </p:grpSpPr>
        <p:sp>
          <p:nvSpPr>
            <p:cNvPr id="10401" name="AutoShape 56"/>
            <p:cNvSpPr/>
            <p:nvPr/>
          </p:nvSpPr>
          <p:spPr>
            <a:xfrm>
              <a:off x="3044" y="3024"/>
              <a:ext cx="162" cy="176"/>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02" name="AutoShape 57"/>
            <p:cNvSpPr/>
            <p:nvPr/>
          </p:nvSpPr>
          <p:spPr>
            <a:xfrm>
              <a:off x="1913" y="3031"/>
              <a:ext cx="162" cy="176"/>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nvGrpSpPr>
            <p:cNvPr id="10403" name="Group 58"/>
            <p:cNvGrpSpPr/>
            <p:nvPr/>
          </p:nvGrpSpPr>
          <p:grpSpPr>
            <a:xfrm>
              <a:off x="2009" y="2681"/>
              <a:ext cx="1113" cy="870"/>
              <a:chOff x="3824" y="2716"/>
              <a:chExt cx="1137" cy="968"/>
            </a:xfrm>
          </p:grpSpPr>
          <p:sp>
            <p:nvSpPr>
              <p:cNvPr id="10404" name="Oval 59"/>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05" name="Oval 60"/>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06" name="Oval 61"/>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07" name="Oval 62"/>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grpSp>
        <p:nvGrpSpPr>
          <p:cNvPr id="10256" name="Group 63"/>
          <p:cNvGrpSpPr/>
          <p:nvPr/>
        </p:nvGrpSpPr>
        <p:grpSpPr>
          <a:xfrm>
            <a:off x="4702175" y="4773613"/>
            <a:ext cx="80963" cy="306387"/>
            <a:chOff x="2167" y="3082"/>
            <a:chExt cx="60" cy="336"/>
          </a:xfrm>
        </p:grpSpPr>
        <p:sp>
          <p:nvSpPr>
            <p:cNvPr id="10398" name="Oval 64"/>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99" name="Oval 65"/>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400" name="Oval 66"/>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257" name="Group 67"/>
          <p:cNvGrpSpPr/>
          <p:nvPr/>
        </p:nvGrpSpPr>
        <p:grpSpPr>
          <a:xfrm>
            <a:off x="3305175" y="4529138"/>
            <a:ext cx="66675" cy="282575"/>
            <a:chOff x="2693" y="2780"/>
            <a:chExt cx="42" cy="178"/>
          </a:xfrm>
        </p:grpSpPr>
        <p:sp>
          <p:nvSpPr>
            <p:cNvPr id="10395" name="Oval 68"/>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96" name="Oval 69"/>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97" name="Oval 70"/>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258" name="Group 71"/>
          <p:cNvGrpSpPr/>
          <p:nvPr/>
        </p:nvGrpSpPr>
        <p:grpSpPr>
          <a:xfrm>
            <a:off x="4708525" y="5022850"/>
            <a:ext cx="93663" cy="285750"/>
            <a:chOff x="2479" y="3277"/>
            <a:chExt cx="59" cy="180"/>
          </a:xfrm>
        </p:grpSpPr>
        <p:sp>
          <p:nvSpPr>
            <p:cNvPr id="10392" name="Oval 72"/>
            <p:cNvSpPr/>
            <p:nvPr/>
          </p:nvSpPr>
          <p:spPr>
            <a:xfrm>
              <a:off x="2491" y="3348"/>
              <a:ext cx="47"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93" name="Oval 73"/>
            <p:cNvSpPr/>
            <p:nvPr/>
          </p:nvSpPr>
          <p:spPr>
            <a:xfrm rot="-770803">
              <a:off x="2482" y="3277"/>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94" name="Oval 74"/>
            <p:cNvSpPr/>
            <p:nvPr/>
          </p:nvSpPr>
          <p:spPr>
            <a:xfrm rot="770803" flipV="1">
              <a:off x="2479" y="3366"/>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259" name="Group 75"/>
          <p:cNvGrpSpPr/>
          <p:nvPr/>
        </p:nvGrpSpPr>
        <p:grpSpPr>
          <a:xfrm flipH="1">
            <a:off x="3267075" y="5022850"/>
            <a:ext cx="93663" cy="285750"/>
            <a:chOff x="2167" y="3082"/>
            <a:chExt cx="60" cy="336"/>
          </a:xfrm>
        </p:grpSpPr>
        <p:sp>
          <p:nvSpPr>
            <p:cNvPr id="10389" name="Oval 76"/>
            <p:cNvSpPr/>
            <p:nvPr/>
          </p:nvSpPr>
          <p:spPr>
            <a:xfrm>
              <a:off x="2179" y="3215"/>
              <a:ext cx="48" cy="48"/>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90" name="Oval 77"/>
            <p:cNvSpPr/>
            <p:nvPr/>
          </p:nvSpPr>
          <p:spPr>
            <a:xfrm rot="-770803">
              <a:off x="2170" y="3082"/>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91" name="Oval 78"/>
            <p:cNvSpPr/>
            <p:nvPr/>
          </p:nvSpPr>
          <p:spPr>
            <a:xfrm rot="770803" flipV="1">
              <a:off x="2167" y="3249"/>
              <a:ext cx="24" cy="169"/>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260" name="Group 79"/>
          <p:cNvGrpSpPr/>
          <p:nvPr/>
        </p:nvGrpSpPr>
        <p:grpSpPr>
          <a:xfrm>
            <a:off x="4756150" y="4368800"/>
            <a:ext cx="84138" cy="250825"/>
            <a:chOff x="2167" y="3082"/>
            <a:chExt cx="60" cy="336"/>
          </a:xfrm>
        </p:grpSpPr>
        <p:sp>
          <p:nvSpPr>
            <p:cNvPr id="10386" name="Oval 80"/>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87" name="Oval 81"/>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88" name="Oval 82"/>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261" name="Group 83"/>
          <p:cNvGrpSpPr/>
          <p:nvPr/>
        </p:nvGrpSpPr>
        <p:grpSpPr>
          <a:xfrm flipH="1">
            <a:off x="3189288" y="4387850"/>
            <a:ext cx="84137" cy="250825"/>
            <a:chOff x="2167" y="3082"/>
            <a:chExt cx="60" cy="336"/>
          </a:xfrm>
        </p:grpSpPr>
        <p:sp>
          <p:nvSpPr>
            <p:cNvPr id="10383" name="Oval 84"/>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84" name="Oval 85"/>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85" name="Oval 86"/>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262" name="Group 87"/>
          <p:cNvGrpSpPr/>
          <p:nvPr/>
        </p:nvGrpSpPr>
        <p:grpSpPr>
          <a:xfrm flipH="1">
            <a:off x="4659313" y="4503738"/>
            <a:ext cx="66675" cy="282575"/>
            <a:chOff x="2693" y="2780"/>
            <a:chExt cx="42" cy="178"/>
          </a:xfrm>
        </p:grpSpPr>
        <p:sp>
          <p:nvSpPr>
            <p:cNvPr id="10380" name="Oval 88"/>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81" name="Oval 89"/>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82" name="Oval 90"/>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263" name="Group 91"/>
          <p:cNvGrpSpPr/>
          <p:nvPr/>
        </p:nvGrpSpPr>
        <p:grpSpPr>
          <a:xfrm>
            <a:off x="3305175" y="4773613"/>
            <a:ext cx="84138" cy="306387"/>
            <a:chOff x="2730" y="3034"/>
            <a:chExt cx="53" cy="193"/>
          </a:xfrm>
        </p:grpSpPr>
        <p:sp>
          <p:nvSpPr>
            <p:cNvPr id="10377" name="Oval 92"/>
            <p:cNvSpPr/>
            <p:nvPr/>
          </p:nvSpPr>
          <p:spPr>
            <a:xfrm flipH="1">
              <a:off x="2730" y="3110"/>
              <a:ext cx="41" cy="2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78" name="Oval 93"/>
            <p:cNvSpPr/>
            <p:nvPr/>
          </p:nvSpPr>
          <p:spPr>
            <a:xfrm rot="770803" flipH="1">
              <a:off x="2760" y="3034"/>
              <a:ext cx="20" cy="97"/>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79" name="Oval 94"/>
            <p:cNvSpPr/>
            <p:nvPr/>
          </p:nvSpPr>
          <p:spPr>
            <a:xfrm rot="-770803" flipH="1" flipV="1">
              <a:off x="2763" y="3130"/>
              <a:ext cx="20" cy="97"/>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sp>
        <p:nvSpPr>
          <p:cNvPr id="10264" name="Freeform 95" descr="Stationery"/>
          <p:cNvSpPr/>
          <p:nvPr/>
        </p:nvSpPr>
        <p:spPr>
          <a:xfrm>
            <a:off x="5453063" y="3897313"/>
            <a:ext cx="3611562" cy="2041525"/>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3600"/>
          </a:p>
        </p:txBody>
      </p:sp>
      <p:sp>
        <p:nvSpPr>
          <p:cNvPr id="10265" name="AutoShape 96"/>
          <p:cNvSpPr/>
          <p:nvPr/>
        </p:nvSpPr>
        <p:spPr>
          <a:xfrm>
            <a:off x="8566150" y="4760913"/>
            <a:ext cx="346075" cy="280987"/>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266" name="AutoShape 97"/>
          <p:cNvSpPr/>
          <p:nvPr/>
        </p:nvSpPr>
        <p:spPr>
          <a:xfrm>
            <a:off x="5589588" y="4772025"/>
            <a:ext cx="365125" cy="269875"/>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nvGrpSpPr>
          <p:cNvPr id="26" name="Group 98"/>
          <p:cNvGrpSpPr/>
          <p:nvPr/>
        </p:nvGrpSpPr>
        <p:grpSpPr>
          <a:xfrm>
            <a:off x="5835650" y="4216400"/>
            <a:ext cx="2860675" cy="1381125"/>
            <a:chOff x="3824" y="2716"/>
            <a:chExt cx="1137" cy="968"/>
          </a:xfrm>
        </p:grpSpPr>
        <p:sp>
          <p:nvSpPr>
            <p:cNvPr id="10373" name="Oval 99"/>
            <p:cNvSpPr/>
            <p:nvPr/>
          </p:nvSpPr>
          <p:spPr>
            <a:xfrm>
              <a:off x="3824" y="2862"/>
              <a:ext cx="1137" cy="677"/>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74" name="Oval 100"/>
            <p:cNvSpPr/>
            <p:nvPr/>
          </p:nvSpPr>
          <p:spPr>
            <a:xfrm>
              <a:off x="3824" y="3128"/>
              <a:ext cx="1137" cy="14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75" name="Oval 101"/>
            <p:cNvSpPr/>
            <p:nvPr/>
          </p:nvSpPr>
          <p:spPr>
            <a:xfrm>
              <a:off x="3824" y="2983"/>
              <a:ext cx="1137" cy="434"/>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76" name="Oval 102"/>
            <p:cNvSpPr/>
            <p:nvPr/>
          </p:nvSpPr>
          <p:spPr>
            <a:xfrm>
              <a:off x="3824" y="2716"/>
              <a:ext cx="1137" cy="968"/>
            </a:xfrm>
            <a:prstGeom prst="ellipse">
              <a:avLst/>
            </a:prstGeom>
            <a:noFill/>
            <a:ln w="12700"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27" name="Group 103"/>
          <p:cNvGrpSpPr/>
          <p:nvPr/>
        </p:nvGrpSpPr>
        <p:grpSpPr>
          <a:xfrm>
            <a:off x="6148388" y="4503738"/>
            <a:ext cx="373062" cy="749300"/>
            <a:chOff x="3802" y="2861"/>
            <a:chExt cx="193" cy="388"/>
          </a:xfrm>
        </p:grpSpPr>
        <p:grpSp>
          <p:nvGrpSpPr>
            <p:cNvPr id="10357" name="Group 104"/>
            <p:cNvGrpSpPr/>
            <p:nvPr/>
          </p:nvGrpSpPr>
          <p:grpSpPr>
            <a:xfrm>
              <a:off x="3920" y="3031"/>
              <a:ext cx="51" cy="193"/>
              <a:chOff x="2167" y="3082"/>
              <a:chExt cx="60" cy="336"/>
            </a:xfrm>
          </p:grpSpPr>
          <p:sp>
            <p:nvSpPr>
              <p:cNvPr id="10370" name="Oval 105"/>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71" name="Oval 106"/>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72" name="Oval 107"/>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358" name="Group 108"/>
            <p:cNvGrpSpPr/>
            <p:nvPr/>
          </p:nvGrpSpPr>
          <p:grpSpPr>
            <a:xfrm>
              <a:off x="3802" y="2921"/>
              <a:ext cx="59" cy="180"/>
              <a:chOff x="2479" y="3277"/>
              <a:chExt cx="59" cy="180"/>
            </a:xfrm>
          </p:grpSpPr>
          <p:sp>
            <p:nvSpPr>
              <p:cNvPr id="10367" name="Oval 109"/>
              <p:cNvSpPr/>
              <p:nvPr/>
            </p:nvSpPr>
            <p:spPr>
              <a:xfrm>
                <a:off x="2491" y="3348"/>
                <a:ext cx="47"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68" name="Oval 110"/>
              <p:cNvSpPr/>
              <p:nvPr/>
            </p:nvSpPr>
            <p:spPr>
              <a:xfrm rot="-770803">
                <a:off x="2482" y="3277"/>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69" name="Oval 111"/>
              <p:cNvSpPr/>
              <p:nvPr/>
            </p:nvSpPr>
            <p:spPr>
              <a:xfrm rot="770803" flipV="1">
                <a:off x="2479" y="3366"/>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359" name="Group 112"/>
            <p:cNvGrpSpPr/>
            <p:nvPr/>
          </p:nvGrpSpPr>
          <p:grpSpPr>
            <a:xfrm>
              <a:off x="3826" y="3091"/>
              <a:ext cx="53" cy="158"/>
              <a:chOff x="2167" y="3082"/>
              <a:chExt cx="60" cy="336"/>
            </a:xfrm>
          </p:grpSpPr>
          <p:sp>
            <p:nvSpPr>
              <p:cNvPr id="10364" name="Oval 113"/>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65" name="Oval 114"/>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66" name="Oval 115"/>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360" name="Group 116"/>
            <p:cNvGrpSpPr/>
            <p:nvPr/>
          </p:nvGrpSpPr>
          <p:grpSpPr>
            <a:xfrm>
              <a:off x="3953" y="2861"/>
              <a:ext cx="42" cy="178"/>
              <a:chOff x="2693" y="2780"/>
              <a:chExt cx="42" cy="178"/>
            </a:xfrm>
          </p:grpSpPr>
          <p:sp>
            <p:nvSpPr>
              <p:cNvPr id="10361" name="Oval 117"/>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62" name="Oval 118"/>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63" name="Oval 119"/>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grpSp>
        <p:nvGrpSpPr>
          <p:cNvPr id="9408" name="Group 120"/>
          <p:cNvGrpSpPr/>
          <p:nvPr/>
        </p:nvGrpSpPr>
        <p:grpSpPr>
          <a:xfrm>
            <a:off x="5895975" y="4389438"/>
            <a:ext cx="1133475" cy="1052512"/>
            <a:chOff x="2840" y="1720"/>
            <a:chExt cx="784" cy="728"/>
          </a:xfrm>
        </p:grpSpPr>
        <p:sp>
          <p:nvSpPr>
            <p:cNvPr id="10347" name="Freeform 121"/>
            <p:cNvSpPr/>
            <p:nvPr/>
          </p:nvSpPr>
          <p:spPr>
            <a:xfrm>
              <a:off x="2840" y="1720"/>
              <a:ext cx="784" cy="728"/>
            </a:xfrm>
            <a:custGeom>
              <a:avLst/>
              <a:gdLst>
                <a:gd name="txL" fmla="*/ 0 w 1205"/>
                <a:gd name="txT" fmla="*/ 0 h 1107"/>
                <a:gd name="txR" fmla="*/ 1205 w 1205"/>
                <a:gd name="txB" fmla="*/ 1107 h 1107"/>
              </a:gdLst>
              <a:ahLst/>
              <a:cxnLst>
                <a:cxn ang="0">
                  <a:pos x="77" y="2"/>
                </a:cxn>
                <a:cxn ang="0">
                  <a:pos x="33" y="8"/>
                </a:cxn>
                <a:cxn ang="0">
                  <a:pos x="5" y="43"/>
                </a:cxn>
                <a:cxn ang="0">
                  <a:pos x="5" y="79"/>
                </a:cxn>
                <a:cxn ang="0">
                  <a:pos x="10" y="109"/>
                </a:cxn>
                <a:cxn ang="0">
                  <a:pos x="40" y="128"/>
                </a:cxn>
                <a:cxn ang="0">
                  <a:pos x="83" y="134"/>
                </a:cxn>
                <a:cxn ang="0">
                  <a:pos x="122" y="114"/>
                </a:cxn>
                <a:cxn ang="0">
                  <a:pos x="139" y="72"/>
                </a:cxn>
                <a:cxn ang="0">
                  <a:pos x="131" y="34"/>
                </a:cxn>
                <a:cxn ang="0">
                  <a:pos x="117" y="14"/>
                </a:cxn>
                <a:cxn ang="0">
                  <a:pos x="88" y="2"/>
                </a:cxn>
                <a:cxn ang="0">
                  <a:pos x="77" y="2"/>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15875">
              <a:noFill/>
            </a:ln>
          </p:spPr>
          <p:txBody>
            <a:bodyPr/>
            <a:lstStyle/>
            <a:p>
              <a:endParaRPr lang="en-US" sz="3600"/>
            </a:p>
          </p:txBody>
        </p:sp>
        <p:sp>
          <p:nvSpPr>
            <p:cNvPr id="10348" name="Freeform 122"/>
            <p:cNvSpPr/>
            <p:nvPr/>
          </p:nvSpPr>
          <p:spPr>
            <a:xfrm>
              <a:off x="2912" y="1791"/>
              <a:ext cx="236" cy="468"/>
            </a:xfrm>
            <a:custGeom>
              <a:avLst/>
              <a:gdLst>
                <a:gd name="txL" fmla="*/ 0 w 208"/>
                <a:gd name="txT" fmla="*/ 0 h 412"/>
                <a:gd name="txR" fmla="*/ 208 w 208"/>
                <a:gd name="txB" fmla="*/ 412 h 412"/>
              </a:gdLst>
              <a:ahLst/>
              <a:cxnLst>
                <a:cxn ang="0">
                  <a:pos x="246" y="0"/>
                </a:cxn>
                <a:cxn ang="0">
                  <a:pos x="40" y="94"/>
                </a:cxn>
                <a:cxn ang="0">
                  <a:pos x="40" y="203"/>
                </a:cxn>
                <a:cxn ang="0">
                  <a:pos x="151" y="240"/>
                </a:cxn>
                <a:cxn ang="0">
                  <a:pos x="187" y="278"/>
                </a:cxn>
                <a:cxn ang="0">
                  <a:pos x="246" y="294"/>
                </a:cxn>
                <a:cxn ang="0">
                  <a:pos x="297" y="406"/>
                </a:cxn>
                <a:cxn ang="0">
                  <a:pos x="207" y="500"/>
                </a:cxn>
                <a:cxn ang="0">
                  <a:pos x="96" y="535"/>
                </a:cxn>
                <a:cxn ang="0">
                  <a:pos x="134" y="701"/>
                </a:cxn>
                <a:cxn ang="0">
                  <a:pos x="170" y="759"/>
                </a:cxn>
                <a:cxn ang="0">
                  <a:pos x="268" y="739"/>
                </a:cxn>
                <a:cxn ang="0">
                  <a:pos x="391" y="73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3600"/>
            </a:p>
          </p:txBody>
        </p:sp>
        <p:sp>
          <p:nvSpPr>
            <p:cNvPr id="10349" name="Freeform 123"/>
            <p:cNvSpPr/>
            <p:nvPr/>
          </p:nvSpPr>
          <p:spPr>
            <a:xfrm>
              <a:off x="3065" y="1781"/>
              <a:ext cx="449" cy="438"/>
            </a:xfrm>
            <a:custGeom>
              <a:avLst/>
              <a:gdLst>
                <a:gd name="txL" fmla="*/ 0 w 451"/>
                <a:gd name="txT" fmla="*/ 0 h 441"/>
                <a:gd name="txR" fmla="*/ 451 w 451"/>
                <a:gd name="txB" fmla="*/ 441 h 441"/>
              </a:gdLst>
              <a:ahLst/>
              <a:cxnLst>
                <a:cxn ang="0">
                  <a:pos x="368" y="426"/>
                </a:cxn>
                <a:cxn ang="0">
                  <a:pos x="441" y="219"/>
                </a:cxn>
                <a:cxn ang="0">
                  <a:pos x="403" y="178"/>
                </a:cxn>
                <a:cxn ang="0">
                  <a:pos x="336" y="208"/>
                </a:cxn>
                <a:cxn ang="0">
                  <a:pos x="310" y="208"/>
                </a:cxn>
                <a:cxn ang="0">
                  <a:pos x="276" y="219"/>
                </a:cxn>
                <a:cxn ang="0">
                  <a:pos x="211" y="200"/>
                </a:cxn>
                <a:cxn ang="0">
                  <a:pos x="224" y="123"/>
                </a:cxn>
                <a:cxn ang="0">
                  <a:pos x="265" y="68"/>
                </a:cxn>
                <a:cxn ang="0">
                  <a:pos x="189" y="13"/>
                </a:cxn>
                <a:cxn ang="0">
                  <a:pos x="153" y="5"/>
                </a:cxn>
                <a:cxn ang="0">
                  <a:pos x="89" y="36"/>
                </a:cxn>
                <a:cxn ang="0">
                  <a:pos x="0" y="8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3600"/>
            </a:p>
          </p:txBody>
        </p:sp>
        <p:sp>
          <p:nvSpPr>
            <p:cNvPr id="10350" name="Freeform 124"/>
            <p:cNvSpPr/>
            <p:nvPr/>
          </p:nvSpPr>
          <p:spPr>
            <a:xfrm>
              <a:off x="3120" y="1888"/>
              <a:ext cx="97" cy="496"/>
            </a:xfrm>
            <a:custGeom>
              <a:avLst/>
              <a:gdLst>
                <a:gd name="txL" fmla="*/ 0 w 236"/>
                <a:gd name="txT" fmla="*/ 0 h 478"/>
                <a:gd name="txR" fmla="*/ 236 w 236"/>
                <a:gd name="txB" fmla="*/ 478 h 478"/>
              </a:gdLst>
              <a:ahLst/>
              <a:cxnLst>
                <a:cxn ang="0">
                  <a:pos x="2" y="0"/>
                </a:cxn>
                <a:cxn ang="0">
                  <a:pos x="0" y="66"/>
                </a:cxn>
                <a:cxn ang="0">
                  <a:pos x="0" y="147"/>
                </a:cxn>
                <a:cxn ang="0">
                  <a:pos x="1" y="173"/>
                </a:cxn>
                <a:cxn ang="0">
                  <a:pos x="1" y="201"/>
                </a:cxn>
                <a:cxn ang="0">
                  <a:pos x="2" y="214"/>
                </a:cxn>
                <a:cxn ang="0">
                  <a:pos x="2" y="294"/>
                </a:cxn>
                <a:cxn ang="0">
                  <a:pos x="2" y="361"/>
                </a:cxn>
                <a:cxn ang="0">
                  <a:pos x="1" y="388"/>
                </a:cxn>
                <a:cxn ang="0">
                  <a:pos x="1" y="507"/>
                </a:cxn>
                <a:cxn ang="0">
                  <a:pos x="1" y="548"/>
                </a:cxn>
                <a:cxn ang="0">
                  <a:pos x="2" y="575"/>
                </a:cxn>
                <a:cxn ang="0">
                  <a:pos x="3" y="534"/>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3600"/>
            </a:p>
          </p:txBody>
        </p:sp>
        <p:sp>
          <p:nvSpPr>
            <p:cNvPr id="10351" name="Freeform 125"/>
            <p:cNvSpPr/>
            <p:nvPr/>
          </p:nvSpPr>
          <p:spPr>
            <a:xfrm rot="3920436">
              <a:off x="3079" y="1961"/>
              <a:ext cx="481" cy="201"/>
            </a:xfrm>
            <a:custGeom>
              <a:avLst/>
              <a:gdLst>
                <a:gd name="txL" fmla="*/ 0 w 451"/>
                <a:gd name="txT" fmla="*/ 0 h 441"/>
                <a:gd name="txR" fmla="*/ 451 w 451"/>
                <a:gd name="txB" fmla="*/ 441 h 441"/>
              </a:gdLst>
              <a:ahLst/>
              <a:cxnLst>
                <a:cxn ang="0">
                  <a:pos x="523" y="9"/>
                </a:cxn>
                <a:cxn ang="0">
                  <a:pos x="622" y="5"/>
                </a:cxn>
                <a:cxn ang="0">
                  <a:pos x="568" y="4"/>
                </a:cxn>
                <a:cxn ang="0">
                  <a:pos x="476" y="4"/>
                </a:cxn>
                <a:cxn ang="0">
                  <a:pos x="434" y="4"/>
                </a:cxn>
                <a:cxn ang="0">
                  <a:pos x="388" y="5"/>
                </a:cxn>
                <a:cxn ang="0">
                  <a:pos x="296" y="4"/>
                </a:cxn>
                <a:cxn ang="0">
                  <a:pos x="315" y="2"/>
                </a:cxn>
                <a:cxn ang="0">
                  <a:pos x="372" y="1"/>
                </a:cxn>
                <a:cxn ang="0">
                  <a:pos x="269" y="0"/>
                </a:cxn>
                <a:cxn ang="0">
                  <a:pos x="219" y="0"/>
                </a:cxn>
                <a:cxn ang="0">
                  <a:pos x="123" y="0"/>
                </a:cxn>
                <a:cxn ang="0">
                  <a:pos x="0" y="2"/>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3600"/>
            </a:p>
          </p:txBody>
        </p:sp>
        <p:sp>
          <p:nvSpPr>
            <p:cNvPr id="10352" name="Oval 126"/>
            <p:cNvSpPr/>
            <p:nvPr/>
          </p:nvSpPr>
          <p:spPr>
            <a:xfrm>
              <a:off x="3046" y="1986"/>
              <a:ext cx="54" cy="54"/>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53" name="Oval 127"/>
            <p:cNvSpPr/>
            <p:nvPr/>
          </p:nvSpPr>
          <p:spPr>
            <a:xfrm>
              <a:off x="3235" y="1930"/>
              <a:ext cx="54" cy="54"/>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54" name="Oval 128"/>
            <p:cNvSpPr/>
            <p:nvPr/>
          </p:nvSpPr>
          <p:spPr>
            <a:xfrm>
              <a:off x="3281" y="2033"/>
              <a:ext cx="54" cy="54"/>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55" name="Oval 129"/>
            <p:cNvSpPr/>
            <p:nvPr/>
          </p:nvSpPr>
          <p:spPr>
            <a:xfrm>
              <a:off x="3170" y="2092"/>
              <a:ext cx="54" cy="54"/>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56" name="Oval 130"/>
            <p:cNvSpPr/>
            <p:nvPr/>
          </p:nvSpPr>
          <p:spPr>
            <a:xfrm>
              <a:off x="3008" y="2211"/>
              <a:ext cx="109" cy="109"/>
            </a:xfrm>
            <a:prstGeom prst="ellipse">
              <a:avLst/>
            </a:prstGeom>
            <a:solidFill>
              <a:srgbClr val="993366"/>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9409" name="Group 131"/>
          <p:cNvGrpSpPr/>
          <p:nvPr/>
        </p:nvGrpSpPr>
        <p:grpSpPr>
          <a:xfrm>
            <a:off x="7951788" y="4486275"/>
            <a:ext cx="401637" cy="806450"/>
            <a:chOff x="3802" y="2861"/>
            <a:chExt cx="193" cy="388"/>
          </a:xfrm>
        </p:grpSpPr>
        <p:grpSp>
          <p:nvGrpSpPr>
            <p:cNvPr id="10331" name="Group 132"/>
            <p:cNvGrpSpPr/>
            <p:nvPr/>
          </p:nvGrpSpPr>
          <p:grpSpPr>
            <a:xfrm>
              <a:off x="3920" y="3031"/>
              <a:ext cx="51" cy="193"/>
              <a:chOff x="2167" y="3082"/>
              <a:chExt cx="60" cy="336"/>
            </a:xfrm>
          </p:grpSpPr>
          <p:sp>
            <p:nvSpPr>
              <p:cNvPr id="10344" name="Oval 133"/>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45" name="Oval 134"/>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46" name="Oval 135"/>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332" name="Group 136"/>
            <p:cNvGrpSpPr/>
            <p:nvPr/>
          </p:nvGrpSpPr>
          <p:grpSpPr>
            <a:xfrm>
              <a:off x="3802" y="2921"/>
              <a:ext cx="59" cy="180"/>
              <a:chOff x="2479" y="3277"/>
              <a:chExt cx="59" cy="180"/>
            </a:xfrm>
          </p:grpSpPr>
          <p:sp>
            <p:nvSpPr>
              <p:cNvPr id="10341" name="Oval 137"/>
              <p:cNvSpPr/>
              <p:nvPr/>
            </p:nvSpPr>
            <p:spPr>
              <a:xfrm>
                <a:off x="2491" y="3348"/>
                <a:ext cx="47"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42" name="Oval 138"/>
              <p:cNvSpPr/>
              <p:nvPr/>
            </p:nvSpPr>
            <p:spPr>
              <a:xfrm rot="-770803">
                <a:off x="2482" y="3277"/>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43" name="Oval 139"/>
              <p:cNvSpPr/>
              <p:nvPr/>
            </p:nvSpPr>
            <p:spPr>
              <a:xfrm rot="770803" flipV="1">
                <a:off x="2479" y="3366"/>
                <a:ext cx="24" cy="91"/>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333" name="Group 140"/>
            <p:cNvGrpSpPr/>
            <p:nvPr/>
          </p:nvGrpSpPr>
          <p:grpSpPr>
            <a:xfrm>
              <a:off x="3826" y="3091"/>
              <a:ext cx="53" cy="158"/>
              <a:chOff x="2167" y="3082"/>
              <a:chExt cx="60" cy="336"/>
            </a:xfrm>
          </p:grpSpPr>
          <p:sp>
            <p:nvSpPr>
              <p:cNvPr id="10338" name="Oval 141"/>
              <p:cNvSpPr/>
              <p:nvPr/>
            </p:nvSpPr>
            <p:spPr>
              <a:xfrm>
                <a:off x="2179" y="3215"/>
                <a:ext cx="48" cy="48"/>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39" name="Oval 142"/>
              <p:cNvSpPr/>
              <p:nvPr/>
            </p:nvSpPr>
            <p:spPr>
              <a:xfrm rot="-770803">
                <a:off x="2170" y="3082"/>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40" name="Oval 143"/>
              <p:cNvSpPr/>
              <p:nvPr/>
            </p:nvSpPr>
            <p:spPr>
              <a:xfrm rot="770803" flipV="1">
                <a:off x="2167" y="3249"/>
                <a:ext cx="24" cy="169"/>
              </a:xfrm>
              <a:prstGeom prst="ellipse">
                <a:avLst/>
              </a:prstGeom>
              <a:solidFill>
                <a:srgbClr val="0000FF"/>
              </a:solidFill>
              <a:ln w="9525" cap="flat" cmpd="sng">
                <a:solidFill>
                  <a:srgbClr val="0000FF"/>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nvGrpSpPr>
            <p:cNvPr id="10334" name="Group 144"/>
            <p:cNvGrpSpPr/>
            <p:nvPr/>
          </p:nvGrpSpPr>
          <p:grpSpPr>
            <a:xfrm>
              <a:off x="3953" y="2861"/>
              <a:ext cx="42" cy="178"/>
              <a:chOff x="2693" y="2780"/>
              <a:chExt cx="42" cy="178"/>
            </a:xfrm>
          </p:grpSpPr>
          <p:sp>
            <p:nvSpPr>
              <p:cNvPr id="10335" name="Oval 145"/>
              <p:cNvSpPr/>
              <p:nvPr/>
            </p:nvSpPr>
            <p:spPr>
              <a:xfrm flipH="1">
                <a:off x="2693" y="2850"/>
                <a:ext cx="42" cy="26"/>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36" name="Oval 146"/>
              <p:cNvSpPr/>
              <p:nvPr/>
            </p:nvSpPr>
            <p:spPr>
              <a:xfrm rot="770803" flipH="1">
                <a:off x="2711" y="2780"/>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37" name="Oval 147"/>
              <p:cNvSpPr/>
              <p:nvPr/>
            </p:nvSpPr>
            <p:spPr>
              <a:xfrm rot="-770803" flipH="1" flipV="1">
                <a:off x="2714" y="2868"/>
                <a:ext cx="21" cy="90"/>
              </a:xfrm>
              <a:prstGeom prst="ellipse">
                <a:avLst/>
              </a:prstGeom>
              <a:solidFill>
                <a:srgbClr val="FF0000"/>
              </a:solidFill>
              <a:ln w="9525" cap="flat" cmpd="sng">
                <a:solidFill>
                  <a:srgbClr val="FF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grpSp>
      <p:grpSp>
        <p:nvGrpSpPr>
          <p:cNvPr id="9428" name="Group 148"/>
          <p:cNvGrpSpPr/>
          <p:nvPr/>
        </p:nvGrpSpPr>
        <p:grpSpPr>
          <a:xfrm>
            <a:off x="7491413" y="4408488"/>
            <a:ext cx="1133475" cy="1052512"/>
            <a:chOff x="2840" y="1720"/>
            <a:chExt cx="784" cy="728"/>
          </a:xfrm>
        </p:grpSpPr>
        <p:sp>
          <p:nvSpPr>
            <p:cNvPr id="10321" name="Freeform 149"/>
            <p:cNvSpPr/>
            <p:nvPr/>
          </p:nvSpPr>
          <p:spPr>
            <a:xfrm>
              <a:off x="2840" y="1720"/>
              <a:ext cx="784" cy="728"/>
            </a:xfrm>
            <a:custGeom>
              <a:avLst/>
              <a:gdLst>
                <a:gd name="txL" fmla="*/ 0 w 1205"/>
                <a:gd name="txT" fmla="*/ 0 h 1107"/>
                <a:gd name="txR" fmla="*/ 1205 w 1205"/>
                <a:gd name="txB" fmla="*/ 1107 h 1107"/>
              </a:gdLst>
              <a:ahLst/>
              <a:cxnLst>
                <a:cxn ang="0">
                  <a:pos x="77" y="2"/>
                </a:cxn>
                <a:cxn ang="0">
                  <a:pos x="33" y="8"/>
                </a:cxn>
                <a:cxn ang="0">
                  <a:pos x="5" y="43"/>
                </a:cxn>
                <a:cxn ang="0">
                  <a:pos x="5" y="79"/>
                </a:cxn>
                <a:cxn ang="0">
                  <a:pos x="10" y="109"/>
                </a:cxn>
                <a:cxn ang="0">
                  <a:pos x="40" y="128"/>
                </a:cxn>
                <a:cxn ang="0">
                  <a:pos x="83" y="134"/>
                </a:cxn>
                <a:cxn ang="0">
                  <a:pos x="122" y="114"/>
                </a:cxn>
                <a:cxn ang="0">
                  <a:pos x="139" y="72"/>
                </a:cxn>
                <a:cxn ang="0">
                  <a:pos x="131" y="34"/>
                </a:cxn>
                <a:cxn ang="0">
                  <a:pos x="117" y="14"/>
                </a:cxn>
                <a:cxn ang="0">
                  <a:pos x="88" y="2"/>
                </a:cxn>
                <a:cxn ang="0">
                  <a:pos x="77" y="2"/>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15875">
              <a:noFill/>
            </a:ln>
          </p:spPr>
          <p:txBody>
            <a:bodyPr/>
            <a:lstStyle/>
            <a:p>
              <a:endParaRPr lang="en-US" sz="3600"/>
            </a:p>
          </p:txBody>
        </p:sp>
        <p:sp>
          <p:nvSpPr>
            <p:cNvPr id="10322" name="Freeform 150"/>
            <p:cNvSpPr/>
            <p:nvPr/>
          </p:nvSpPr>
          <p:spPr>
            <a:xfrm>
              <a:off x="2912" y="1791"/>
              <a:ext cx="236" cy="468"/>
            </a:xfrm>
            <a:custGeom>
              <a:avLst/>
              <a:gdLst>
                <a:gd name="txL" fmla="*/ 0 w 208"/>
                <a:gd name="txT" fmla="*/ 0 h 412"/>
                <a:gd name="txR" fmla="*/ 208 w 208"/>
                <a:gd name="txB" fmla="*/ 412 h 412"/>
              </a:gdLst>
              <a:ahLst/>
              <a:cxnLst>
                <a:cxn ang="0">
                  <a:pos x="246" y="0"/>
                </a:cxn>
                <a:cxn ang="0">
                  <a:pos x="40" y="94"/>
                </a:cxn>
                <a:cxn ang="0">
                  <a:pos x="40" y="203"/>
                </a:cxn>
                <a:cxn ang="0">
                  <a:pos x="151" y="240"/>
                </a:cxn>
                <a:cxn ang="0">
                  <a:pos x="187" y="278"/>
                </a:cxn>
                <a:cxn ang="0">
                  <a:pos x="246" y="294"/>
                </a:cxn>
                <a:cxn ang="0">
                  <a:pos x="297" y="406"/>
                </a:cxn>
                <a:cxn ang="0">
                  <a:pos x="207" y="500"/>
                </a:cxn>
                <a:cxn ang="0">
                  <a:pos x="96" y="535"/>
                </a:cxn>
                <a:cxn ang="0">
                  <a:pos x="134" y="701"/>
                </a:cxn>
                <a:cxn ang="0">
                  <a:pos x="170" y="759"/>
                </a:cxn>
                <a:cxn ang="0">
                  <a:pos x="268" y="739"/>
                </a:cxn>
                <a:cxn ang="0">
                  <a:pos x="391" y="73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3600"/>
            </a:p>
          </p:txBody>
        </p:sp>
        <p:sp>
          <p:nvSpPr>
            <p:cNvPr id="10323" name="Freeform 151"/>
            <p:cNvSpPr/>
            <p:nvPr/>
          </p:nvSpPr>
          <p:spPr>
            <a:xfrm>
              <a:off x="3065" y="1781"/>
              <a:ext cx="449" cy="438"/>
            </a:xfrm>
            <a:custGeom>
              <a:avLst/>
              <a:gdLst>
                <a:gd name="txL" fmla="*/ 0 w 451"/>
                <a:gd name="txT" fmla="*/ 0 h 441"/>
                <a:gd name="txR" fmla="*/ 451 w 451"/>
                <a:gd name="txB" fmla="*/ 441 h 441"/>
              </a:gdLst>
              <a:ahLst/>
              <a:cxnLst>
                <a:cxn ang="0">
                  <a:pos x="368" y="426"/>
                </a:cxn>
                <a:cxn ang="0">
                  <a:pos x="441" y="219"/>
                </a:cxn>
                <a:cxn ang="0">
                  <a:pos x="403" y="178"/>
                </a:cxn>
                <a:cxn ang="0">
                  <a:pos x="336" y="208"/>
                </a:cxn>
                <a:cxn ang="0">
                  <a:pos x="310" y="208"/>
                </a:cxn>
                <a:cxn ang="0">
                  <a:pos x="276" y="219"/>
                </a:cxn>
                <a:cxn ang="0">
                  <a:pos x="211" y="200"/>
                </a:cxn>
                <a:cxn ang="0">
                  <a:pos x="224" y="123"/>
                </a:cxn>
                <a:cxn ang="0">
                  <a:pos x="265" y="68"/>
                </a:cxn>
                <a:cxn ang="0">
                  <a:pos x="189" y="13"/>
                </a:cxn>
                <a:cxn ang="0">
                  <a:pos x="153" y="5"/>
                </a:cxn>
                <a:cxn ang="0">
                  <a:pos x="89" y="36"/>
                </a:cxn>
                <a:cxn ang="0">
                  <a:pos x="0" y="8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3600"/>
            </a:p>
          </p:txBody>
        </p:sp>
        <p:sp>
          <p:nvSpPr>
            <p:cNvPr id="10324" name="Freeform 152"/>
            <p:cNvSpPr/>
            <p:nvPr/>
          </p:nvSpPr>
          <p:spPr>
            <a:xfrm>
              <a:off x="3120" y="1888"/>
              <a:ext cx="97" cy="496"/>
            </a:xfrm>
            <a:custGeom>
              <a:avLst/>
              <a:gdLst>
                <a:gd name="txL" fmla="*/ 0 w 236"/>
                <a:gd name="txT" fmla="*/ 0 h 478"/>
                <a:gd name="txR" fmla="*/ 236 w 236"/>
                <a:gd name="txB" fmla="*/ 478 h 478"/>
              </a:gdLst>
              <a:ahLst/>
              <a:cxnLst>
                <a:cxn ang="0">
                  <a:pos x="2" y="0"/>
                </a:cxn>
                <a:cxn ang="0">
                  <a:pos x="0" y="66"/>
                </a:cxn>
                <a:cxn ang="0">
                  <a:pos x="0" y="147"/>
                </a:cxn>
                <a:cxn ang="0">
                  <a:pos x="1" y="173"/>
                </a:cxn>
                <a:cxn ang="0">
                  <a:pos x="1" y="201"/>
                </a:cxn>
                <a:cxn ang="0">
                  <a:pos x="2" y="214"/>
                </a:cxn>
                <a:cxn ang="0">
                  <a:pos x="2" y="294"/>
                </a:cxn>
                <a:cxn ang="0">
                  <a:pos x="2" y="361"/>
                </a:cxn>
                <a:cxn ang="0">
                  <a:pos x="1" y="388"/>
                </a:cxn>
                <a:cxn ang="0">
                  <a:pos x="1" y="507"/>
                </a:cxn>
                <a:cxn ang="0">
                  <a:pos x="1" y="548"/>
                </a:cxn>
                <a:cxn ang="0">
                  <a:pos x="2" y="575"/>
                </a:cxn>
                <a:cxn ang="0">
                  <a:pos x="3" y="534"/>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3600"/>
            </a:p>
          </p:txBody>
        </p:sp>
        <p:sp>
          <p:nvSpPr>
            <p:cNvPr id="10325" name="Freeform 153"/>
            <p:cNvSpPr/>
            <p:nvPr/>
          </p:nvSpPr>
          <p:spPr>
            <a:xfrm rot="3920436">
              <a:off x="3079" y="1961"/>
              <a:ext cx="481" cy="201"/>
            </a:xfrm>
            <a:custGeom>
              <a:avLst/>
              <a:gdLst>
                <a:gd name="txL" fmla="*/ 0 w 451"/>
                <a:gd name="txT" fmla="*/ 0 h 441"/>
                <a:gd name="txR" fmla="*/ 451 w 451"/>
                <a:gd name="txB" fmla="*/ 441 h 441"/>
              </a:gdLst>
              <a:ahLst/>
              <a:cxnLst>
                <a:cxn ang="0">
                  <a:pos x="523" y="9"/>
                </a:cxn>
                <a:cxn ang="0">
                  <a:pos x="622" y="5"/>
                </a:cxn>
                <a:cxn ang="0">
                  <a:pos x="568" y="4"/>
                </a:cxn>
                <a:cxn ang="0">
                  <a:pos x="476" y="4"/>
                </a:cxn>
                <a:cxn ang="0">
                  <a:pos x="434" y="4"/>
                </a:cxn>
                <a:cxn ang="0">
                  <a:pos x="388" y="5"/>
                </a:cxn>
                <a:cxn ang="0">
                  <a:pos x="296" y="4"/>
                </a:cxn>
                <a:cxn ang="0">
                  <a:pos x="315" y="2"/>
                </a:cxn>
                <a:cxn ang="0">
                  <a:pos x="372" y="1"/>
                </a:cxn>
                <a:cxn ang="0">
                  <a:pos x="269" y="0"/>
                </a:cxn>
                <a:cxn ang="0">
                  <a:pos x="219" y="0"/>
                </a:cxn>
                <a:cxn ang="0">
                  <a:pos x="123" y="0"/>
                </a:cxn>
                <a:cxn ang="0">
                  <a:pos x="0" y="2"/>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3600"/>
            </a:p>
          </p:txBody>
        </p:sp>
        <p:sp>
          <p:nvSpPr>
            <p:cNvPr id="10326" name="Oval 154"/>
            <p:cNvSpPr/>
            <p:nvPr/>
          </p:nvSpPr>
          <p:spPr>
            <a:xfrm>
              <a:off x="3046" y="1986"/>
              <a:ext cx="54" cy="54"/>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27" name="Oval 155"/>
            <p:cNvSpPr/>
            <p:nvPr/>
          </p:nvSpPr>
          <p:spPr>
            <a:xfrm>
              <a:off x="3235" y="1930"/>
              <a:ext cx="54" cy="54"/>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28" name="Oval 156"/>
            <p:cNvSpPr/>
            <p:nvPr/>
          </p:nvSpPr>
          <p:spPr>
            <a:xfrm>
              <a:off x="3281" y="2033"/>
              <a:ext cx="54" cy="54"/>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29" name="Oval 157"/>
            <p:cNvSpPr/>
            <p:nvPr/>
          </p:nvSpPr>
          <p:spPr>
            <a:xfrm>
              <a:off x="3170" y="2092"/>
              <a:ext cx="54" cy="54"/>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30" name="Oval 158"/>
            <p:cNvSpPr/>
            <p:nvPr/>
          </p:nvSpPr>
          <p:spPr>
            <a:xfrm>
              <a:off x="3008" y="2211"/>
              <a:ext cx="109" cy="109"/>
            </a:xfrm>
            <a:prstGeom prst="ellipse">
              <a:avLst/>
            </a:prstGeom>
            <a:solidFill>
              <a:srgbClr val="993366"/>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sp>
        <p:nvSpPr>
          <p:cNvPr id="10272" name="Text Box 159"/>
          <p:cNvSpPr txBox="1"/>
          <p:nvPr/>
        </p:nvSpPr>
        <p:spPr>
          <a:xfrm>
            <a:off x="117475" y="2584450"/>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Tế bào mẹ</a:t>
            </a:r>
          </a:p>
        </p:txBody>
      </p:sp>
      <p:sp>
        <p:nvSpPr>
          <p:cNvPr id="10273" name="Text Box 160"/>
          <p:cNvSpPr txBox="1"/>
          <p:nvPr/>
        </p:nvSpPr>
        <p:spPr>
          <a:xfrm>
            <a:off x="3151188" y="2584450"/>
            <a:ext cx="2900191" cy="6463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trung gian</a:t>
            </a:r>
          </a:p>
        </p:txBody>
      </p:sp>
      <p:sp>
        <p:nvSpPr>
          <p:cNvPr id="10274" name="Text Box 161"/>
          <p:cNvSpPr txBox="1"/>
          <p:nvPr/>
        </p:nvSpPr>
        <p:spPr>
          <a:xfrm>
            <a:off x="6261100" y="2584450"/>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đầu</a:t>
            </a:r>
          </a:p>
        </p:txBody>
      </p:sp>
      <p:sp>
        <p:nvSpPr>
          <p:cNvPr id="10275" name="Text Box 162"/>
          <p:cNvSpPr txBox="1"/>
          <p:nvPr/>
        </p:nvSpPr>
        <p:spPr>
          <a:xfrm>
            <a:off x="117475" y="6067425"/>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giữa</a:t>
            </a:r>
          </a:p>
        </p:txBody>
      </p:sp>
      <p:sp>
        <p:nvSpPr>
          <p:cNvPr id="10276" name="Text Box 163"/>
          <p:cNvSpPr txBox="1"/>
          <p:nvPr/>
        </p:nvSpPr>
        <p:spPr>
          <a:xfrm>
            <a:off x="2767013" y="6067425"/>
            <a:ext cx="2611437"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sau</a:t>
            </a:r>
          </a:p>
        </p:txBody>
      </p:sp>
      <p:sp>
        <p:nvSpPr>
          <p:cNvPr id="10277" name="Text Box 164"/>
          <p:cNvSpPr txBox="1"/>
          <p:nvPr/>
        </p:nvSpPr>
        <p:spPr>
          <a:xfrm>
            <a:off x="6070600" y="6078538"/>
            <a:ext cx="2611438" cy="6463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50000"/>
              </a:spcBef>
              <a:buNone/>
            </a:pPr>
            <a:r>
              <a:rPr lang="en-US" altLang="en-US" sz="3600" b="1" dirty="0">
                <a:solidFill>
                  <a:srgbClr val="000099"/>
                </a:solidFill>
                <a:latin typeface="Times New Roman" panose="02020603050405020304" pitchFamily="18" charset="0"/>
              </a:rPr>
              <a:t>Kì cuối</a:t>
            </a:r>
          </a:p>
        </p:txBody>
      </p:sp>
      <p:sp>
        <p:nvSpPr>
          <p:cNvPr id="10278" name="Freeform 165" descr="Stationery"/>
          <p:cNvSpPr/>
          <p:nvPr/>
        </p:nvSpPr>
        <p:spPr>
          <a:xfrm rot="678700">
            <a:off x="3355975" y="415925"/>
            <a:ext cx="2151063" cy="1998663"/>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3600"/>
          </a:p>
        </p:txBody>
      </p:sp>
      <p:sp>
        <p:nvSpPr>
          <p:cNvPr id="10279" name="Freeform 166"/>
          <p:cNvSpPr/>
          <p:nvPr/>
        </p:nvSpPr>
        <p:spPr>
          <a:xfrm>
            <a:off x="3738563" y="836613"/>
            <a:ext cx="1219200" cy="1131887"/>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sz="3600"/>
          </a:p>
        </p:txBody>
      </p:sp>
      <p:sp>
        <p:nvSpPr>
          <p:cNvPr id="10280" name="Freeform 167"/>
          <p:cNvSpPr/>
          <p:nvPr/>
        </p:nvSpPr>
        <p:spPr>
          <a:xfrm>
            <a:off x="3836988" y="949325"/>
            <a:ext cx="366712" cy="727075"/>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3600"/>
          </a:p>
        </p:txBody>
      </p:sp>
      <p:sp>
        <p:nvSpPr>
          <p:cNvPr id="10281" name="Freeform 168"/>
          <p:cNvSpPr/>
          <p:nvPr/>
        </p:nvSpPr>
        <p:spPr>
          <a:xfrm>
            <a:off x="4095750" y="933450"/>
            <a:ext cx="696913" cy="6794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3600"/>
          </a:p>
        </p:txBody>
      </p:sp>
      <p:sp>
        <p:nvSpPr>
          <p:cNvPr id="10282" name="Freeform 169"/>
          <p:cNvSpPr/>
          <p:nvPr/>
        </p:nvSpPr>
        <p:spPr>
          <a:xfrm>
            <a:off x="4183063" y="1103313"/>
            <a:ext cx="150812" cy="76835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3600"/>
          </a:p>
        </p:txBody>
      </p:sp>
      <p:sp>
        <p:nvSpPr>
          <p:cNvPr id="10283" name="Freeform 170"/>
          <p:cNvSpPr/>
          <p:nvPr/>
        </p:nvSpPr>
        <p:spPr>
          <a:xfrm rot="3920436">
            <a:off x="4121150" y="1219200"/>
            <a:ext cx="746125" cy="311150"/>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3600"/>
          </a:p>
        </p:txBody>
      </p:sp>
      <p:sp>
        <p:nvSpPr>
          <p:cNvPr id="10284" name="Oval 171"/>
          <p:cNvSpPr/>
          <p:nvPr/>
        </p:nvSpPr>
        <p:spPr>
          <a:xfrm>
            <a:off x="4065588" y="1258888"/>
            <a:ext cx="84137"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285" name="Oval 172"/>
          <p:cNvSpPr/>
          <p:nvPr/>
        </p:nvSpPr>
        <p:spPr>
          <a:xfrm>
            <a:off x="4381500" y="1169988"/>
            <a:ext cx="84138" cy="84137"/>
          </a:xfrm>
          <a:prstGeom prst="ellipse">
            <a:avLst/>
          </a:prstGeom>
          <a:solidFill>
            <a:srgbClr val="FF0000"/>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286" name="Oval 173"/>
          <p:cNvSpPr/>
          <p:nvPr/>
        </p:nvSpPr>
        <p:spPr>
          <a:xfrm>
            <a:off x="4406900" y="1333500"/>
            <a:ext cx="84138" cy="84138"/>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287" name="Oval 174"/>
          <p:cNvSpPr/>
          <p:nvPr/>
        </p:nvSpPr>
        <p:spPr>
          <a:xfrm>
            <a:off x="4262438" y="1427163"/>
            <a:ext cx="84137" cy="84137"/>
          </a:xfrm>
          <a:prstGeom prst="ellipse">
            <a:avLst/>
          </a:prstGeom>
          <a:solidFill>
            <a:srgbClr val="0000FF"/>
          </a:solidFill>
          <a:ln w="1587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288" name="Oval 175"/>
          <p:cNvSpPr/>
          <p:nvPr/>
        </p:nvSpPr>
        <p:spPr>
          <a:xfrm>
            <a:off x="4005263" y="1616075"/>
            <a:ext cx="171450" cy="171450"/>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nvGrpSpPr>
          <p:cNvPr id="10289" name="Group 176"/>
          <p:cNvGrpSpPr/>
          <p:nvPr/>
        </p:nvGrpSpPr>
        <p:grpSpPr>
          <a:xfrm>
            <a:off x="3910013" y="882650"/>
            <a:ext cx="944562" cy="1033463"/>
            <a:chOff x="2474" y="556"/>
            <a:chExt cx="536" cy="586"/>
          </a:xfrm>
        </p:grpSpPr>
        <p:sp>
          <p:nvSpPr>
            <p:cNvPr id="10317" name="Freeform 177"/>
            <p:cNvSpPr/>
            <p:nvPr/>
          </p:nvSpPr>
          <p:spPr>
            <a:xfrm>
              <a:off x="2474" y="576"/>
              <a:ext cx="134" cy="439"/>
            </a:xfrm>
            <a:custGeom>
              <a:avLst/>
              <a:gdLst>
                <a:gd name="txL" fmla="*/ 0 w 134"/>
                <a:gd name="txT" fmla="*/ 0 h 439"/>
                <a:gd name="txR" fmla="*/ 134 w 134"/>
                <a:gd name="txB" fmla="*/ 439 h 439"/>
              </a:gdLst>
              <a:ahLst/>
              <a:cxnLst>
                <a:cxn ang="0">
                  <a:pos x="113" y="0"/>
                </a:cxn>
                <a:cxn ang="0">
                  <a:pos x="15" y="68"/>
                </a:cxn>
                <a:cxn ang="0">
                  <a:pos x="6" y="98"/>
                </a:cxn>
                <a:cxn ang="0">
                  <a:pos x="94" y="146"/>
                </a:cxn>
                <a:cxn ang="0">
                  <a:pos x="103" y="303"/>
                </a:cxn>
                <a:cxn ang="0">
                  <a:pos x="74" y="312"/>
                </a:cxn>
                <a:cxn ang="0">
                  <a:pos x="15" y="332"/>
                </a:cxn>
                <a:cxn ang="0">
                  <a:pos x="35" y="361"/>
                </a:cxn>
                <a:cxn ang="0">
                  <a:pos x="64" y="381"/>
                </a:cxn>
                <a:cxn ang="0">
                  <a:pos x="74" y="420"/>
                </a:cxn>
                <a:cxn ang="0">
                  <a:pos x="113" y="439"/>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3600"/>
            </a:p>
          </p:txBody>
        </p:sp>
        <p:sp>
          <p:nvSpPr>
            <p:cNvPr id="10318" name="Freeform 178"/>
            <p:cNvSpPr/>
            <p:nvPr/>
          </p:nvSpPr>
          <p:spPr>
            <a:xfrm>
              <a:off x="2661" y="722"/>
              <a:ext cx="83" cy="420"/>
            </a:xfrm>
            <a:custGeom>
              <a:avLst/>
              <a:gdLst>
                <a:gd name="txL" fmla="*/ 0 w 83"/>
                <a:gd name="txT" fmla="*/ 0 h 420"/>
                <a:gd name="txR" fmla="*/ 83 w 83"/>
                <a:gd name="txB" fmla="*/ 420 h 420"/>
              </a:gdLst>
              <a:ahLst/>
              <a:cxnLst>
                <a:cxn ang="0">
                  <a:pos x="34" y="0"/>
                </a:cxn>
                <a:cxn ang="0">
                  <a:pos x="63" y="127"/>
                </a:cxn>
                <a:cxn ang="0">
                  <a:pos x="24" y="313"/>
                </a:cxn>
                <a:cxn ang="0">
                  <a:pos x="34" y="362"/>
                </a:cxn>
                <a:cxn ang="0">
                  <a:pos x="73" y="401"/>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3600"/>
            </a:p>
          </p:txBody>
        </p:sp>
        <p:sp>
          <p:nvSpPr>
            <p:cNvPr id="10319" name="Freeform 179"/>
            <p:cNvSpPr/>
            <p:nvPr/>
          </p:nvSpPr>
          <p:spPr>
            <a:xfrm>
              <a:off x="2743" y="655"/>
              <a:ext cx="113" cy="429"/>
            </a:xfrm>
            <a:custGeom>
              <a:avLst/>
              <a:gdLst>
                <a:gd name="txL" fmla="*/ 0 w 113"/>
                <a:gd name="txT" fmla="*/ 0 h 429"/>
                <a:gd name="txR" fmla="*/ 113 w 113"/>
                <a:gd name="txB" fmla="*/ 429 h 429"/>
              </a:gdLst>
              <a:ahLst/>
              <a:cxnLst>
                <a:cxn ang="0">
                  <a:pos x="0" y="9"/>
                </a:cxn>
                <a:cxn ang="0">
                  <a:pos x="39" y="48"/>
                </a:cxn>
                <a:cxn ang="0">
                  <a:pos x="69" y="67"/>
                </a:cxn>
                <a:cxn ang="0">
                  <a:pos x="49" y="175"/>
                </a:cxn>
                <a:cxn ang="0">
                  <a:pos x="39" y="204"/>
                </a:cxn>
                <a:cxn ang="0">
                  <a:pos x="108" y="351"/>
                </a:cxn>
                <a:cxn ang="0">
                  <a:pos x="98" y="380"/>
                </a:cxn>
                <a:cxn ang="0">
                  <a:pos x="49" y="429"/>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15875" cap="flat" cmpd="sng">
              <a:solidFill>
                <a:srgbClr val="0000FF">
                  <a:alpha val="100000"/>
                </a:srgbClr>
              </a:solidFill>
              <a:prstDash val="solid"/>
              <a:round/>
              <a:headEnd type="none" w="med" len="med"/>
              <a:tailEnd type="none" w="med" len="med"/>
            </a:ln>
          </p:spPr>
          <p:txBody>
            <a:bodyPr/>
            <a:lstStyle/>
            <a:p>
              <a:endParaRPr lang="en-US" sz="3600"/>
            </a:p>
          </p:txBody>
        </p:sp>
        <p:sp>
          <p:nvSpPr>
            <p:cNvPr id="10320" name="Freeform 180"/>
            <p:cNvSpPr/>
            <p:nvPr/>
          </p:nvSpPr>
          <p:spPr>
            <a:xfrm>
              <a:off x="2616" y="556"/>
              <a:ext cx="394" cy="401"/>
            </a:xfrm>
            <a:custGeom>
              <a:avLst/>
              <a:gdLst>
                <a:gd name="txL" fmla="*/ 0 w 394"/>
                <a:gd name="txT" fmla="*/ 0 h 401"/>
                <a:gd name="txR" fmla="*/ 394 w 394"/>
                <a:gd name="txB" fmla="*/ 401 h 401"/>
              </a:gdLst>
              <a:ahLst/>
              <a:cxnLst>
                <a:cxn ang="0">
                  <a:pos x="0" y="10"/>
                </a:cxn>
                <a:cxn ang="0">
                  <a:pos x="157" y="0"/>
                </a:cxn>
                <a:cxn ang="0">
                  <a:pos x="196" y="10"/>
                </a:cxn>
                <a:cxn ang="0">
                  <a:pos x="235" y="98"/>
                </a:cxn>
                <a:cxn ang="0">
                  <a:pos x="196" y="137"/>
                </a:cxn>
                <a:cxn ang="0">
                  <a:pos x="176" y="166"/>
                </a:cxn>
                <a:cxn ang="0">
                  <a:pos x="254" y="186"/>
                </a:cxn>
                <a:cxn ang="0">
                  <a:pos x="313" y="166"/>
                </a:cxn>
                <a:cxn ang="0">
                  <a:pos x="381" y="176"/>
                </a:cxn>
                <a:cxn ang="0">
                  <a:pos x="391" y="225"/>
                </a:cxn>
                <a:cxn ang="0">
                  <a:pos x="362" y="362"/>
                </a:cxn>
                <a:cxn ang="0">
                  <a:pos x="352" y="401"/>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15875" cap="flat" cmpd="sng">
              <a:solidFill>
                <a:srgbClr val="FF0000">
                  <a:alpha val="100000"/>
                </a:srgbClr>
              </a:solidFill>
              <a:prstDash val="solid"/>
              <a:round/>
              <a:headEnd type="none" w="med" len="med"/>
              <a:tailEnd type="none" w="med" len="med"/>
            </a:ln>
          </p:spPr>
          <p:txBody>
            <a:bodyPr/>
            <a:lstStyle/>
            <a:p>
              <a:endParaRPr lang="en-US" sz="3600"/>
            </a:p>
          </p:txBody>
        </p:sp>
      </p:grpSp>
      <p:sp>
        <p:nvSpPr>
          <p:cNvPr id="10290" name="AutoShape 181"/>
          <p:cNvSpPr/>
          <p:nvPr/>
        </p:nvSpPr>
        <p:spPr>
          <a:xfrm>
            <a:off x="4552950" y="590550"/>
            <a:ext cx="220663"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291" name="AutoShape 182"/>
          <p:cNvSpPr/>
          <p:nvPr/>
        </p:nvSpPr>
        <p:spPr>
          <a:xfrm>
            <a:off x="3938588" y="606425"/>
            <a:ext cx="220662" cy="279400"/>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292" name="Freeform 183" descr="Stationery"/>
          <p:cNvSpPr/>
          <p:nvPr/>
        </p:nvSpPr>
        <p:spPr>
          <a:xfrm rot="678700">
            <a:off x="342900" y="396875"/>
            <a:ext cx="2182813" cy="2028825"/>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blipFill rotWithShape="0">
            <a:blip r:embed="rId2"/>
          </a:blipFill>
          <a:ln w="9525" cap="flat" cmpd="sng">
            <a:prstDash val="solid"/>
            <a:headEnd type="none" w="med" len="med"/>
            <a:tailEnd type="none" w="med" len="med"/>
          </a:ln>
          <a:scene3d>
            <a:camera prst="legacyPerspectiveFront">
              <a:rot lat="21000000" lon="21300000" rev="0"/>
            </a:camera>
            <a:lightRig rig="legacyFlat4" dir="b"/>
          </a:scene3d>
          <a:sp3d extrusionH="887400" prstMaterial="legacyMatte">
            <a:bevelT w="13500" h="13500" prst="angle"/>
            <a:bevelB w="13500" h="13500" prst="angle"/>
            <a:extrusionClr>
              <a:srgbClr val="FF9933"/>
            </a:extrusionClr>
          </a:sp3d>
        </p:spPr>
        <p:txBody>
          <a:bodyPr/>
          <a:lstStyle/>
          <a:p>
            <a:endParaRPr lang="en-US" sz="3600"/>
          </a:p>
        </p:txBody>
      </p:sp>
      <p:sp>
        <p:nvSpPr>
          <p:cNvPr id="10293" name="Freeform 184"/>
          <p:cNvSpPr/>
          <p:nvPr/>
        </p:nvSpPr>
        <p:spPr>
          <a:xfrm>
            <a:off x="730250" y="815975"/>
            <a:ext cx="1244600" cy="1155700"/>
          </a:xfrm>
          <a:custGeom>
            <a:avLst/>
            <a:gdLst>
              <a:gd name="txL" fmla="*/ 0 w 1205"/>
              <a:gd name="txT" fmla="*/ 0 h 1107"/>
              <a:gd name="txR" fmla="*/ 1205 w 1205"/>
              <a:gd name="txB" fmla="*/ 1107 h 1107"/>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205" h="1107">
                <a:moveTo>
                  <a:pt x="664" y="16"/>
                </a:moveTo>
                <a:cubicBezTo>
                  <a:pt x="584" y="24"/>
                  <a:pt x="384" y="8"/>
                  <a:pt x="280" y="64"/>
                </a:cubicBezTo>
                <a:cubicBezTo>
                  <a:pt x="176" y="120"/>
                  <a:pt x="80" y="256"/>
                  <a:pt x="40" y="352"/>
                </a:cubicBezTo>
                <a:cubicBezTo>
                  <a:pt x="0" y="448"/>
                  <a:pt x="32" y="552"/>
                  <a:pt x="40" y="640"/>
                </a:cubicBezTo>
                <a:cubicBezTo>
                  <a:pt x="48" y="728"/>
                  <a:pt x="36" y="813"/>
                  <a:pt x="88" y="880"/>
                </a:cubicBezTo>
                <a:cubicBezTo>
                  <a:pt x="140" y="947"/>
                  <a:pt x="246" y="1008"/>
                  <a:pt x="349" y="1043"/>
                </a:cubicBezTo>
                <a:cubicBezTo>
                  <a:pt x="452" y="1078"/>
                  <a:pt x="589" y="1107"/>
                  <a:pt x="705" y="1088"/>
                </a:cubicBezTo>
                <a:cubicBezTo>
                  <a:pt x="821" y="1069"/>
                  <a:pt x="967" y="1011"/>
                  <a:pt x="1048" y="928"/>
                </a:cubicBezTo>
                <a:cubicBezTo>
                  <a:pt x="1129" y="845"/>
                  <a:pt x="1179" y="700"/>
                  <a:pt x="1192" y="592"/>
                </a:cubicBezTo>
                <a:cubicBezTo>
                  <a:pt x="1205" y="484"/>
                  <a:pt x="1159" y="357"/>
                  <a:pt x="1127" y="277"/>
                </a:cubicBezTo>
                <a:cubicBezTo>
                  <a:pt x="1095" y="197"/>
                  <a:pt x="1061" y="155"/>
                  <a:pt x="1000" y="112"/>
                </a:cubicBezTo>
                <a:cubicBezTo>
                  <a:pt x="939" y="69"/>
                  <a:pt x="816" y="32"/>
                  <a:pt x="760" y="16"/>
                </a:cubicBezTo>
                <a:cubicBezTo>
                  <a:pt x="704" y="0"/>
                  <a:pt x="744" y="8"/>
                  <a:pt x="664" y="16"/>
                </a:cubicBezTo>
                <a:close/>
              </a:path>
            </a:pathLst>
          </a:custGeom>
          <a:solidFill>
            <a:srgbClr val="FF99CC">
              <a:alpha val="100000"/>
            </a:srgbClr>
          </a:solidFill>
          <a:ln w="9525">
            <a:noFill/>
          </a:ln>
        </p:spPr>
        <p:txBody>
          <a:bodyPr/>
          <a:lstStyle/>
          <a:p>
            <a:endParaRPr lang="en-US" sz="3600"/>
          </a:p>
        </p:txBody>
      </p:sp>
      <p:sp>
        <p:nvSpPr>
          <p:cNvPr id="10294" name="Freeform 185"/>
          <p:cNvSpPr/>
          <p:nvPr/>
        </p:nvSpPr>
        <p:spPr>
          <a:xfrm>
            <a:off x="844550" y="928688"/>
            <a:ext cx="374650" cy="742950"/>
          </a:xfrm>
          <a:custGeom>
            <a:avLst/>
            <a:gdLst>
              <a:gd name="txL" fmla="*/ 0 w 208"/>
              <a:gd name="txT" fmla="*/ 0 h 412"/>
              <a:gd name="txR" fmla="*/ 208 w 208"/>
              <a:gd name="txB" fmla="*/ 412 h 412"/>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sz="3600"/>
          </a:p>
        </p:txBody>
      </p:sp>
      <p:sp>
        <p:nvSpPr>
          <p:cNvPr id="10295" name="Freeform 186"/>
          <p:cNvSpPr/>
          <p:nvPr/>
        </p:nvSpPr>
        <p:spPr>
          <a:xfrm>
            <a:off x="1087438" y="912813"/>
            <a:ext cx="712787" cy="695325"/>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FF0000">
                <a:alpha val="100000"/>
              </a:srgbClr>
            </a:solidFill>
            <a:prstDash val="solid"/>
            <a:round/>
            <a:headEnd type="none" w="med" len="med"/>
            <a:tailEnd type="none" w="med" len="med"/>
          </a:ln>
        </p:spPr>
        <p:txBody>
          <a:bodyPr/>
          <a:lstStyle/>
          <a:p>
            <a:endParaRPr lang="en-US" sz="3600"/>
          </a:p>
        </p:txBody>
      </p:sp>
      <p:sp>
        <p:nvSpPr>
          <p:cNvPr id="10296" name="Freeform 187"/>
          <p:cNvSpPr/>
          <p:nvPr/>
        </p:nvSpPr>
        <p:spPr>
          <a:xfrm>
            <a:off x="1174750" y="1082675"/>
            <a:ext cx="153988" cy="787400"/>
          </a:xfrm>
          <a:custGeom>
            <a:avLst/>
            <a:gdLst>
              <a:gd name="txL" fmla="*/ 0 w 236"/>
              <a:gd name="txT" fmla="*/ 0 h 478"/>
              <a:gd name="txR" fmla="*/ 236 w 236"/>
              <a:gd name="txB" fmla="*/ 478 h 478"/>
            </a:gdLst>
            <a:ahLst/>
            <a:cxnLst>
              <a:cxn ang="0">
                <a:pos x="2147483646" y="0"/>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sz="3600"/>
          </a:p>
        </p:txBody>
      </p:sp>
      <p:sp>
        <p:nvSpPr>
          <p:cNvPr id="10297" name="Freeform 188"/>
          <p:cNvSpPr/>
          <p:nvPr/>
        </p:nvSpPr>
        <p:spPr>
          <a:xfrm rot="3920436">
            <a:off x="1109663" y="1198563"/>
            <a:ext cx="763587" cy="319087"/>
          </a:xfrm>
          <a:custGeom>
            <a:avLst/>
            <a:gdLst>
              <a:gd name="txL" fmla="*/ 0 w 451"/>
              <a:gd name="txT" fmla="*/ 0 h 441"/>
              <a:gd name="txR" fmla="*/ 451 w 451"/>
              <a:gd name="txB" fmla="*/ 441 h 44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12700" cap="flat" cmpd="sng">
            <a:solidFill>
              <a:srgbClr val="0000FF">
                <a:alpha val="100000"/>
              </a:srgbClr>
            </a:solidFill>
            <a:prstDash val="solid"/>
            <a:round/>
            <a:headEnd type="none" w="med" len="med"/>
            <a:tailEnd type="none" w="med" len="med"/>
          </a:ln>
        </p:spPr>
        <p:txBody>
          <a:bodyPr/>
          <a:lstStyle/>
          <a:p>
            <a:endParaRPr lang="en-US" sz="3600"/>
          </a:p>
        </p:txBody>
      </p:sp>
      <p:sp>
        <p:nvSpPr>
          <p:cNvPr id="10298" name="AutoShape 189"/>
          <p:cNvSpPr/>
          <p:nvPr/>
        </p:nvSpPr>
        <p:spPr>
          <a:xfrm>
            <a:off x="1557338" y="574675"/>
            <a:ext cx="220662" cy="280988"/>
          </a:xfrm>
          <a:prstGeom prst="sun">
            <a:avLst>
              <a:gd name="adj" fmla="val 25000"/>
            </a:avLst>
          </a:prstGeom>
          <a:solidFill>
            <a:srgbClr val="00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299" name="Oval 190"/>
          <p:cNvSpPr/>
          <p:nvPr/>
        </p:nvSpPr>
        <p:spPr>
          <a:xfrm>
            <a:off x="1057275" y="12382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00" name="Oval 191"/>
          <p:cNvSpPr/>
          <p:nvPr/>
        </p:nvSpPr>
        <p:spPr>
          <a:xfrm>
            <a:off x="1357313" y="1149350"/>
            <a:ext cx="85725" cy="85725"/>
          </a:xfrm>
          <a:prstGeom prst="ellipse">
            <a:avLst/>
          </a:prstGeom>
          <a:solidFill>
            <a:srgbClr val="FF0000"/>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01" name="Oval 192"/>
          <p:cNvSpPr/>
          <p:nvPr/>
        </p:nvSpPr>
        <p:spPr>
          <a:xfrm>
            <a:off x="1430338" y="1312863"/>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02" name="Oval 193"/>
          <p:cNvSpPr/>
          <p:nvPr/>
        </p:nvSpPr>
        <p:spPr>
          <a:xfrm>
            <a:off x="1254125" y="1406525"/>
            <a:ext cx="85725" cy="85725"/>
          </a:xfrm>
          <a:prstGeom prst="ellipse">
            <a:avLst/>
          </a:prstGeom>
          <a:solidFill>
            <a:srgbClr val="0000FF"/>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03" name="Oval 194"/>
          <p:cNvSpPr/>
          <p:nvPr/>
        </p:nvSpPr>
        <p:spPr>
          <a:xfrm>
            <a:off x="996950" y="1595438"/>
            <a:ext cx="173038" cy="173037"/>
          </a:xfrm>
          <a:prstGeom prst="ellipse">
            <a:avLst/>
          </a:prstGeom>
          <a:solidFill>
            <a:srgbClr val="993366"/>
          </a:solidFill>
          <a:ln w="9525">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grpSp>
        <p:nvGrpSpPr>
          <p:cNvPr id="10304" name="Group 195"/>
          <p:cNvGrpSpPr/>
          <p:nvPr/>
        </p:nvGrpSpPr>
        <p:grpSpPr>
          <a:xfrm>
            <a:off x="6991350" y="1047750"/>
            <a:ext cx="862013" cy="769938"/>
            <a:chOff x="4956" y="2183"/>
            <a:chExt cx="543" cy="485"/>
          </a:xfrm>
        </p:grpSpPr>
        <p:sp>
          <p:nvSpPr>
            <p:cNvPr id="10305" name="Freeform 196"/>
            <p:cNvSpPr/>
            <p:nvPr/>
          </p:nvSpPr>
          <p:spPr>
            <a:xfrm>
              <a:off x="4956" y="2220"/>
              <a:ext cx="170" cy="289"/>
            </a:xfrm>
            <a:custGeom>
              <a:avLst/>
              <a:gdLst>
                <a:gd name="txL" fmla="*/ 0 w 208"/>
                <a:gd name="txT" fmla="*/ 0 h 412"/>
                <a:gd name="txR" fmla="*/ 208 w 208"/>
                <a:gd name="txB" fmla="*/ 412 h 412"/>
              </a:gdLst>
              <a:ahLst/>
              <a:cxnLst>
                <a:cxn ang="0">
                  <a:pos x="47" y="0"/>
                </a:cxn>
                <a:cxn ang="0">
                  <a:pos x="7" y="8"/>
                </a:cxn>
                <a:cxn ang="0">
                  <a:pos x="7" y="18"/>
                </a:cxn>
                <a:cxn ang="0">
                  <a:pos x="29" y="21"/>
                </a:cxn>
                <a:cxn ang="0">
                  <a:pos x="37" y="25"/>
                </a:cxn>
                <a:cxn ang="0">
                  <a:pos x="47" y="26"/>
                </a:cxn>
                <a:cxn ang="0">
                  <a:pos x="58" y="36"/>
                </a:cxn>
                <a:cxn ang="0">
                  <a:pos x="40" y="45"/>
                </a:cxn>
                <a:cxn ang="0">
                  <a:pos x="19" y="48"/>
                </a:cxn>
                <a:cxn ang="0">
                  <a:pos x="25" y="63"/>
                </a:cxn>
                <a:cxn ang="0">
                  <a:pos x="33" y="68"/>
                </a:cxn>
                <a:cxn ang="0">
                  <a:pos x="52" y="67"/>
                </a:cxn>
                <a:cxn ang="0">
                  <a:pos x="76" y="67"/>
                </a:cxn>
              </a:cxnLst>
              <a:rect l="txL" t="txT" r="txR" b="txB"/>
              <a:pathLst>
                <a:path w="208" h="412">
                  <a:moveTo>
                    <a:pt x="130" y="0"/>
                  </a:moveTo>
                  <a:cubicBezTo>
                    <a:pt x="74" y="9"/>
                    <a:pt x="58" y="12"/>
                    <a:pt x="21" y="49"/>
                  </a:cubicBezTo>
                  <a:cubicBezTo>
                    <a:pt x="16" y="64"/>
                    <a:pt x="0" y="92"/>
                    <a:pt x="21" y="107"/>
                  </a:cubicBezTo>
                  <a:cubicBezTo>
                    <a:pt x="38" y="119"/>
                    <a:pt x="80" y="127"/>
                    <a:pt x="80" y="127"/>
                  </a:cubicBezTo>
                  <a:cubicBezTo>
                    <a:pt x="86" y="134"/>
                    <a:pt x="92" y="141"/>
                    <a:pt x="100" y="147"/>
                  </a:cubicBezTo>
                  <a:cubicBezTo>
                    <a:pt x="108" y="152"/>
                    <a:pt x="122" y="150"/>
                    <a:pt x="130" y="156"/>
                  </a:cubicBezTo>
                  <a:cubicBezTo>
                    <a:pt x="146" y="170"/>
                    <a:pt x="152" y="196"/>
                    <a:pt x="159" y="214"/>
                  </a:cubicBezTo>
                  <a:cubicBezTo>
                    <a:pt x="140" y="243"/>
                    <a:pt x="142" y="250"/>
                    <a:pt x="109" y="264"/>
                  </a:cubicBezTo>
                  <a:cubicBezTo>
                    <a:pt x="91" y="272"/>
                    <a:pt x="51" y="283"/>
                    <a:pt x="51" y="283"/>
                  </a:cubicBezTo>
                  <a:cubicBezTo>
                    <a:pt x="17" y="336"/>
                    <a:pt x="35" y="328"/>
                    <a:pt x="71" y="371"/>
                  </a:cubicBezTo>
                  <a:cubicBezTo>
                    <a:pt x="78" y="380"/>
                    <a:pt x="80" y="395"/>
                    <a:pt x="90" y="401"/>
                  </a:cubicBezTo>
                  <a:cubicBezTo>
                    <a:pt x="108" y="412"/>
                    <a:pt x="142" y="391"/>
                    <a:pt x="142" y="391"/>
                  </a:cubicBezTo>
                  <a:cubicBezTo>
                    <a:pt x="168" y="350"/>
                    <a:pt x="157" y="390"/>
                    <a:pt x="208" y="390"/>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3600"/>
            </a:p>
          </p:txBody>
        </p:sp>
        <p:sp>
          <p:nvSpPr>
            <p:cNvPr id="10306" name="Freeform 197"/>
            <p:cNvSpPr/>
            <p:nvPr/>
          </p:nvSpPr>
          <p:spPr>
            <a:xfrm>
              <a:off x="5148" y="2203"/>
              <a:ext cx="322" cy="271"/>
            </a:xfrm>
            <a:custGeom>
              <a:avLst/>
              <a:gdLst>
                <a:gd name="txL" fmla="*/ 0 w 451"/>
                <a:gd name="txT" fmla="*/ 0 h 441"/>
                <a:gd name="txR" fmla="*/ 451 w 451"/>
                <a:gd name="txB" fmla="*/ 441 h 441"/>
              </a:gdLst>
              <a:ahLst/>
              <a:cxnLst>
                <a:cxn ang="0">
                  <a:pos x="71" y="39"/>
                </a:cxn>
                <a:cxn ang="0">
                  <a:pos x="84" y="20"/>
                </a:cxn>
                <a:cxn ang="0">
                  <a:pos x="77" y="16"/>
                </a:cxn>
                <a:cxn ang="0">
                  <a:pos x="64" y="19"/>
                </a:cxn>
                <a:cxn ang="0">
                  <a:pos x="59" y="19"/>
                </a:cxn>
                <a:cxn ang="0">
                  <a:pos x="53" y="20"/>
                </a:cxn>
                <a:cxn ang="0">
                  <a:pos x="40" y="18"/>
                </a:cxn>
                <a:cxn ang="0">
                  <a:pos x="42" y="11"/>
                </a:cxn>
                <a:cxn ang="0">
                  <a:pos x="51" y="6"/>
                </a:cxn>
                <a:cxn ang="0">
                  <a:pos x="36" y="1"/>
                </a:cxn>
                <a:cxn ang="0">
                  <a:pos x="29" y="1"/>
                </a:cxn>
                <a:cxn ang="0">
                  <a:pos x="17" y="4"/>
                </a:cxn>
                <a:cxn ang="0">
                  <a:pos x="0" y="7"/>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3600"/>
            </a:p>
          </p:txBody>
        </p:sp>
        <p:sp>
          <p:nvSpPr>
            <p:cNvPr id="10307" name="Freeform 198"/>
            <p:cNvSpPr/>
            <p:nvPr/>
          </p:nvSpPr>
          <p:spPr>
            <a:xfrm>
              <a:off x="5158" y="2354"/>
              <a:ext cx="70" cy="306"/>
            </a:xfrm>
            <a:custGeom>
              <a:avLst/>
              <a:gdLst>
                <a:gd name="txL" fmla="*/ 0 w 236"/>
                <a:gd name="txT" fmla="*/ 0 h 478"/>
                <a:gd name="txR" fmla="*/ 236 w 236"/>
                <a:gd name="txB" fmla="*/ 478 h 478"/>
              </a:gdLst>
              <a:ahLst/>
              <a:cxnLst>
                <a:cxn ang="0">
                  <a:pos x="0" y="0"/>
                </a:cxn>
                <a:cxn ang="0">
                  <a:pos x="0" y="6"/>
                </a:cxn>
                <a:cxn ang="0">
                  <a:pos x="0" y="13"/>
                </a:cxn>
                <a:cxn ang="0">
                  <a:pos x="0" y="15"/>
                </a:cxn>
                <a:cxn ang="0">
                  <a:pos x="0" y="18"/>
                </a:cxn>
                <a:cxn ang="0">
                  <a:pos x="0" y="19"/>
                </a:cxn>
                <a:cxn ang="0">
                  <a:pos x="0" y="26"/>
                </a:cxn>
                <a:cxn ang="0">
                  <a:pos x="0" y="33"/>
                </a:cxn>
                <a:cxn ang="0">
                  <a:pos x="0" y="35"/>
                </a:cxn>
                <a:cxn ang="0">
                  <a:pos x="0" y="45"/>
                </a:cxn>
                <a:cxn ang="0">
                  <a:pos x="0" y="49"/>
                </a:cxn>
                <a:cxn ang="0">
                  <a:pos x="0" y="51"/>
                </a:cxn>
                <a:cxn ang="0">
                  <a:pos x="1" y="48"/>
                </a:cxn>
              </a:cxnLst>
              <a:rect l="txL" t="txT" r="txR" b="txB"/>
              <a:pathLst>
                <a:path w="236" h="478">
                  <a:moveTo>
                    <a:pt x="147" y="0"/>
                  </a:moveTo>
                  <a:cubicBezTo>
                    <a:pt x="84" y="10"/>
                    <a:pt x="66" y="14"/>
                    <a:pt x="24" y="56"/>
                  </a:cubicBezTo>
                  <a:cubicBezTo>
                    <a:pt x="18" y="73"/>
                    <a:pt x="0" y="105"/>
                    <a:pt x="24" y="122"/>
                  </a:cubicBezTo>
                  <a:cubicBezTo>
                    <a:pt x="43" y="136"/>
                    <a:pt x="91" y="144"/>
                    <a:pt x="91" y="144"/>
                  </a:cubicBezTo>
                  <a:cubicBezTo>
                    <a:pt x="98" y="152"/>
                    <a:pt x="104" y="161"/>
                    <a:pt x="113" y="167"/>
                  </a:cubicBezTo>
                  <a:cubicBezTo>
                    <a:pt x="123" y="173"/>
                    <a:pt x="138" y="171"/>
                    <a:pt x="147" y="178"/>
                  </a:cubicBezTo>
                  <a:cubicBezTo>
                    <a:pt x="166" y="193"/>
                    <a:pt x="173" y="223"/>
                    <a:pt x="180" y="244"/>
                  </a:cubicBezTo>
                  <a:cubicBezTo>
                    <a:pt x="159" y="276"/>
                    <a:pt x="161" y="284"/>
                    <a:pt x="124" y="300"/>
                  </a:cubicBezTo>
                  <a:cubicBezTo>
                    <a:pt x="103" y="309"/>
                    <a:pt x="58" y="322"/>
                    <a:pt x="58" y="322"/>
                  </a:cubicBezTo>
                  <a:cubicBezTo>
                    <a:pt x="19" y="382"/>
                    <a:pt x="40" y="373"/>
                    <a:pt x="80" y="422"/>
                  </a:cubicBezTo>
                  <a:cubicBezTo>
                    <a:pt x="89" y="432"/>
                    <a:pt x="91" y="449"/>
                    <a:pt x="102" y="456"/>
                  </a:cubicBezTo>
                  <a:cubicBezTo>
                    <a:pt x="122" y="469"/>
                    <a:pt x="169" y="478"/>
                    <a:pt x="169" y="478"/>
                  </a:cubicBezTo>
                  <a:cubicBezTo>
                    <a:pt x="199" y="431"/>
                    <a:pt x="178" y="444"/>
                    <a:pt x="236" y="444"/>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3600"/>
            </a:p>
          </p:txBody>
        </p:sp>
        <p:sp>
          <p:nvSpPr>
            <p:cNvPr id="10308" name="Freeform 199"/>
            <p:cNvSpPr/>
            <p:nvPr/>
          </p:nvSpPr>
          <p:spPr>
            <a:xfrm rot="3920436">
              <a:off x="5163" y="2347"/>
              <a:ext cx="298" cy="144"/>
            </a:xfrm>
            <a:custGeom>
              <a:avLst/>
              <a:gdLst>
                <a:gd name="txL" fmla="*/ 0 w 451"/>
                <a:gd name="txT" fmla="*/ 0 h 441"/>
                <a:gd name="txR" fmla="*/ 451 w 451"/>
                <a:gd name="txB" fmla="*/ 441 h 441"/>
              </a:gdLst>
              <a:ahLst/>
              <a:cxnLst>
                <a:cxn ang="0">
                  <a:pos x="48" y="2"/>
                </a:cxn>
                <a:cxn ang="0">
                  <a:pos x="57" y="1"/>
                </a:cxn>
                <a:cxn ang="0">
                  <a:pos x="52" y="1"/>
                </a:cxn>
                <a:cxn ang="0">
                  <a:pos x="44" y="1"/>
                </a:cxn>
                <a:cxn ang="0">
                  <a:pos x="40" y="1"/>
                </a:cxn>
                <a:cxn ang="0">
                  <a:pos x="36" y="1"/>
                </a:cxn>
                <a:cxn ang="0">
                  <a:pos x="27" y="1"/>
                </a:cxn>
                <a:cxn ang="0">
                  <a:pos x="29" y="1"/>
                </a:cxn>
                <a:cxn ang="0">
                  <a:pos x="34" y="0"/>
                </a:cxn>
                <a:cxn ang="0">
                  <a:pos x="24" y="0"/>
                </a:cxn>
                <a:cxn ang="0">
                  <a:pos x="20" y="0"/>
                </a:cxn>
                <a:cxn ang="0">
                  <a:pos x="11" y="0"/>
                </a:cxn>
                <a:cxn ang="0">
                  <a:pos x="0" y="0"/>
                </a:cxn>
              </a:cxnLst>
              <a:rect l="txL" t="txT" r="txR" b="txB"/>
              <a:pathLst>
                <a:path w="451" h="441">
                  <a:moveTo>
                    <a:pt x="378" y="441"/>
                  </a:moveTo>
                  <a:cubicBezTo>
                    <a:pt x="424" y="391"/>
                    <a:pt x="441" y="286"/>
                    <a:pt x="451" y="229"/>
                  </a:cubicBezTo>
                  <a:cubicBezTo>
                    <a:pt x="446" y="213"/>
                    <a:pt x="443" y="179"/>
                    <a:pt x="413" y="183"/>
                  </a:cubicBezTo>
                  <a:cubicBezTo>
                    <a:pt x="389" y="187"/>
                    <a:pt x="345" y="213"/>
                    <a:pt x="345" y="213"/>
                  </a:cubicBezTo>
                  <a:cubicBezTo>
                    <a:pt x="335" y="212"/>
                    <a:pt x="325" y="211"/>
                    <a:pt x="315" y="213"/>
                  </a:cubicBezTo>
                  <a:cubicBezTo>
                    <a:pt x="302" y="215"/>
                    <a:pt x="291" y="227"/>
                    <a:pt x="281" y="228"/>
                  </a:cubicBezTo>
                  <a:cubicBezTo>
                    <a:pt x="256" y="231"/>
                    <a:pt x="233" y="214"/>
                    <a:pt x="216" y="205"/>
                  </a:cubicBezTo>
                  <a:cubicBezTo>
                    <a:pt x="214" y="169"/>
                    <a:pt x="208" y="165"/>
                    <a:pt x="229" y="128"/>
                  </a:cubicBezTo>
                  <a:cubicBezTo>
                    <a:pt x="240" y="108"/>
                    <a:pt x="270" y="68"/>
                    <a:pt x="270" y="68"/>
                  </a:cubicBezTo>
                  <a:cubicBezTo>
                    <a:pt x="267" y="0"/>
                    <a:pt x="255" y="20"/>
                    <a:pt x="194" y="13"/>
                  </a:cubicBezTo>
                  <a:cubicBezTo>
                    <a:pt x="181" y="13"/>
                    <a:pt x="170" y="3"/>
                    <a:pt x="158" y="5"/>
                  </a:cubicBezTo>
                  <a:cubicBezTo>
                    <a:pt x="133" y="10"/>
                    <a:pt x="89" y="36"/>
                    <a:pt x="89" y="36"/>
                  </a:cubicBezTo>
                  <a:cubicBezTo>
                    <a:pt x="92" y="89"/>
                    <a:pt x="19" y="75"/>
                    <a:pt x="0" y="85"/>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3600"/>
            </a:p>
          </p:txBody>
        </p:sp>
        <p:sp>
          <p:nvSpPr>
            <p:cNvPr id="10309" name="Oval 200"/>
            <p:cNvSpPr/>
            <p:nvPr/>
          </p:nvSpPr>
          <p:spPr>
            <a:xfrm>
              <a:off x="5074" y="2363"/>
              <a:ext cx="39" cy="34"/>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10" name="Oval 201"/>
            <p:cNvSpPr/>
            <p:nvPr/>
          </p:nvSpPr>
          <p:spPr>
            <a:xfrm>
              <a:off x="5320" y="2305"/>
              <a:ext cx="39" cy="33"/>
            </a:xfrm>
            <a:prstGeom prst="ellipse">
              <a:avLst/>
            </a:prstGeom>
            <a:solidFill>
              <a:srgbClr val="FF0000"/>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11" name="Oval 202"/>
            <p:cNvSpPr/>
            <p:nvPr/>
          </p:nvSpPr>
          <p:spPr>
            <a:xfrm>
              <a:off x="5302" y="2407"/>
              <a:ext cx="39" cy="33"/>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12" name="Oval 203"/>
            <p:cNvSpPr/>
            <p:nvPr/>
          </p:nvSpPr>
          <p:spPr>
            <a:xfrm>
              <a:off x="5205" y="2473"/>
              <a:ext cx="39" cy="34"/>
            </a:xfrm>
            <a:prstGeom prst="ellipse">
              <a:avLst/>
            </a:prstGeom>
            <a:solidFill>
              <a:srgbClr val="0000FF"/>
            </a:solidFill>
            <a:ln w="31750">
              <a:noFill/>
            </a:ln>
          </p:spPr>
          <p:txBody>
            <a:bodyPr wrap="none" anchor="ctr" anchorCtr="0"/>
            <a:lstStyle>
              <a:lvl1pPr marL="342900" indent="-342900" algn="l" rtl="0" eaLnBrk="0" fontAlgn="base" hangingPunct="0">
                <a:spcBef>
                  <a:spcPct val="20000"/>
                </a:spcBef>
                <a:spcAft>
                  <a:spcPct val="0"/>
                </a:spcAft>
                <a:buChar char="•"/>
                <a:defRPr sz="32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vi-VN" altLang="en-US" sz="3600" b="1" dirty="0">
                <a:solidFill>
                  <a:srgbClr val="333399"/>
                </a:solidFill>
                <a:latin typeface="Times New Roman" panose="02020603050405020304" pitchFamily="18" charset="0"/>
              </a:endParaRPr>
            </a:p>
          </p:txBody>
        </p:sp>
        <p:sp>
          <p:nvSpPr>
            <p:cNvPr id="10313" name="Freeform 204"/>
            <p:cNvSpPr/>
            <p:nvPr/>
          </p:nvSpPr>
          <p:spPr>
            <a:xfrm>
              <a:off x="5002" y="2207"/>
              <a:ext cx="109" cy="309"/>
            </a:xfrm>
            <a:custGeom>
              <a:avLst/>
              <a:gdLst>
                <a:gd name="txL" fmla="*/ 0 w 134"/>
                <a:gd name="txT" fmla="*/ 0 h 439"/>
                <a:gd name="txR" fmla="*/ 134 w 134"/>
                <a:gd name="txB" fmla="*/ 439 h 439"/>
              </a:gdLst>
              <a:ahLst/>
              <a:cxnLst>
                <a:cxn ang="0">
                  <a:pos x="41" y="0"/>
                </a:cxn>
                <a:cxn ang="0">
                  <a:pos x="6" y="12"/>
                </a:cxn>
                <a:cxn ang="0">
                  <a:pos x="2" y="17"/>
                </a:cxn>
                <a:cxn ang="0">
                  <a:pos x="33" y="25"/>
                </a:cxn>
                <a:cxn ang="0">
                  <a:pos x="37" y="53"/>
                </a:cxn>
                <a:cxn ang="0">
                  <a:pos x="27" y="54"/>
                </a:cxn>
                <a:cxn ang="0">
                  <a:pos x="6" y="58"/>
                </a:cxn>
                <a:cxn ang="0">
                  <a:pos x="12" y="63"/>
                </a:cxn>
                <a:cxn ang="0">
                  <a:pos x="23" y="66"/>
                </a:cxn>
                <a:cxn ang="0">
                  <a:pos x="27" y="72"/>
                </a:cxn>
                <a:cxn ang="0">
                  <a:pos x="41" y="76"/>
                </a:cxn>
              </a:cxnLst>
              <a:rect l="txL" t="txT" r="txR" b="txB"/>
              <a:pathLst>
                <a:path w="134" h="439">
                  <a:moveTo>
                    <a:pt x="113" y="0"/>
                  </a:moveTo>
                  <a:cubicBezTo>
                    <a:pt x="95" y="53"/>
                    <a:pt x="64" y="53"/>
                    <a:pt x="15" y="68"/>
                  </a:cubicBezTo>
                  <a:cubicBezTo>
                    <a:pt x="12" y="78"/>
                    <a:pt x="0" y="89"/>
                    <a:pt x="6" y="98"/>
                  </a:cubicBezTo>
                  <a:cubicBezTo>
                    <a:pt x="28" y="130"/>
                    <a:pt x="62" y="136"/>
                    <a:pt x="94" y="146"/>
                  </a:cubicBezTo>
                  <a:cubicBezTo>
                    <a:pt x="130" y="203"/>
                    <a:pt x="134" y="196"/>
                    <a:pt x="103" y="303"/>
                  </a:cubicBezTo>
                  <a:cubicBezTo>
                    <a:pt x="100" y="313"/>
                    <a:pt x="84" y="309"/>
                    <a:pt x="74" y="312"/>
                  </a:cubicBezTo>
                  <a:cubicBezTo>
                    <a:pt x="54" y="318"/>
                    <a:pt x="15" y="332"/>
                    <a:pt x="15" y="332"/>
                  </a:cubicBezTo>
                  <a:cubicBezTo>
                    <a:pt x="22" y="342"/>
                    <a:pt x="27" y="353"/>
                    <a:pt x="35" y="361"/>
                  </a:cubicBezTo>
                  <a:cubicBezTo>
                    <a:pt x="43" y="369"/>
                    <a:pt x="58" y="371"/>
                    <a:pt x="64" y="381"/>
                  </a:cubicBezTo>
                  <a:cubicBezTo>
                    <a:pt x="71" y="392"/>
                    <a:pt x="66" y="409"/>
                    <a:pt x="74" y="420"/>
                  </a:cubicBezTo>
                  <a:cubicBezTo>
                    <a:pt x="83" y="431"/>
                    <a:pt x="102" y="429"/>
                    <a:pt x="113" y="439"/>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3600"/>
            </a:p>
          </p:txBody>
        </p:sp>
        <p:sp>
          <p:nvSpPr>
            <p:cNvPr id="10314" name="Freeform 205"/>
            <p:cNvSpPr/>
            <p:nvPr/>
          </p:nvSpPr>
          <p:spPr>
            <a:xfrm>
              <a:off x="5184" y="2373"/>
              <a:ext cx="68" cy="295"/>
            </a:xfrm>
            <a:custGeom>
              <a:avLst/>
              <a:gdLst>
                <a:gd name="txL" fmla="*/ 0 w 83"/>
                <a:gd name="txT" fmla="*/ 0 h 420"/>
                <a:gd name="txR" fmla="*/ 83 w 83"/>
                <a:gd name="txB" fmla="*/ 420 h 420"/>
              </a:gdLst>
              <a:ahLst/>
              <a:cxnLst>
                <a:cxn ang="0">
                  <a:pos x="13" y="0"/>
                </a:cxn>
                <a:cxn ang="0">
                  <a:pos x="24" y="22"/>
                </a:cxn>
                <a:cxn ang="0">
                  <a:pos x="9" y="54"/>
                </a:cxn>
                <a:cxn ang="0">
                  <a:pos x="13" y="62"/>
                </a:cxn>
                <a:cxn ang="0">
                  <a:pos x="27" y="69"/>
                </a:cxn>
              </a:cxnLst>
              <a:rect l="txL" t="txT" r="txR" b="txB"/>
              <a:pathLst>
                <a:path w="83" h="420">
                  <a:moveTo>
                    <a:pt x="34" y="0"/>
                  </a:moveTo>
                  <a:cubicBezTo>
                    <a:pt x="0" y="50"/>
                    <a:pt x="15" y="96"/>
                    <a:pt x="63" y="127"/>
                  </a:cubicBezTo>
                  <a:cubicBezTo>
                    <a:pt x="56" y="217"/>
                    <a:pt x="66" y="249"/>
                    <a:pt x="24" y="313"/>
                  </a:cubicBezTo>
                  <a:cubicBezTo>
                    <a:pt x="27" y="329"/>
                    <a:pt x="23" y="349"/>
                    <a:pt x="34" y="362"/>
                  </a:cubicBezTo>
                  <a:cubicBezTo>
                    <a:pt x="83" y="420"/>
                    <a:pt x="73" y="323"/>
                    <a:pt x="73" y="401"/>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3600"/>
            </a:p>
          </p:txBody>
        </p:sp>
        <p:sp>
          <p:nvSpPr>
            <p:cNvPr id="10315" name="Freeform 206"/>
            <p:cNvSpPr/>
            <p:nvPr/>
          </p:nvSpPr>
          <p:spPr>
            <a:xfrm>
              <a:off x="5261" y="2297"/>
              <a:ext cx="92" cy="301"/>
            </a:xfrm>
            <a:custGeom>
              <a:avLst/>
              <a:gdLst>
                <a:gd name="txL" fmla="*/ 0 w 113"/>
                <a:gd name="txT" fmla="*/ 0 h 429"/>
                <a:gd name="txR" fmla="*/ 113 w 113"/>
                <a:gd name="txB" fmla="*/ 429 h 429"/>
              </a:gdLst>
              <a:ahLst/>
              <a:cxnLst>
                <a:cxn ang="0">
                  <a:pos x="0" y="1"/>
                </a:cxn>
                <a:cxn ang="0">
                  <a:pos x="14" y="8"/>
                </a:cxn>
                <a:cxn ang="0">
                  <a:pos x="24" y="11"/>
                </a:cxn>
                <a:cxn ang="0">
                  <a:pos x="18" y="29"/>
                </a:cxn>
                <a:cxn ang="0">
                  <a:pos x="14" y="34"/>
                </a:cxn>
                <a:cxn ang="0">
                  <a:pos x="39" y="60"/>
                </a:cxn>
                <a:cxn ang="0">
                  <a:pos x="35" y="65"/>
                </a:cxn>
                <a:cxn ang="0">
                  <a:pos x="18" y="73"/>
                </a:cxn>
              </a:cxnLst>
              <a:rect l="txL" t="txT" r="txR" b="txB"/>
              <a:pathLst>
                <a:path w="113" h="429">
                  <a:moveTo>
                    <a:pt x="0" y="9"/>
                  </a:moveTo>
                  <a:cubicBezTo>
                    <a:pt x="68" y="32"/>
                    <a:pt x="0" y="0"/>
                    <a:pt x="39" y="48"/>
                  </a:cubicBezTo>
                  <a:cubicBezTo>
                    <a:pt x="46" y="57"/>
                    <a:pt x="59" y="61"/>
                    <a:pt x="69" y="67"/>
                  </a:cubicBezTo>
                  <a:cubicBezTo>
                    <a:pt x="81" y="118"/>
                    <a:pt x="113" y="153"/>
                    <a:pt x="49" y="175"/>
                  </a:cubicBezTo>
                  <a:cubicBezTo>
                    <a:pt x="46" y="185"/>
                    <a:pt x="38" y="194"/>
                    <a:pt x="39" y="204"/>
                  </a:cubicBezTo>
                  <a:cubicBezTo>
                    <a:pt x="44" y="245"/>
                    <a:pt x="85" y="317"/>
                    <a:pt x="108" y="351"/>
                  </a:cubicBezTo>
                  <a:cubicBezTo>
                    <a:pt x="105" y="361"/>
                    <a:pt x="105" y="373"/>
                    <a:pt x="98" y="380"/>
                  </a:cubicBezTo>
                  <a:cubicBezTo>
                    <a:pt x="77" y="401"/>
                    <a:pt x="49" y="376"/>
                    <a:pt x="49" y="429"/>
                  </a:cubicBezTo>
                </a:path>
              </a:pathLst>
            </a:custGeom>
            <a:noFill/>
            <a:ln w="31750" cap="flat" cmpd="sng">
              <a:solidFill>
                <a:srgbClr val="0000FF">
                  <a:alpha val="100000"/>
                </a:srgbClr>
              </a:solidFill>
              <a:prstDash val="solid"/>
              <a:round/>
              <a:headEnd type="none" w="med" len="med"/>
              <a:tailEnd type="none" w="med" len="med"/>
            </a:ln>
          </p:spPr>
          <p:txBody>
            <a:bodyPr/>
            <a:lstStyle/>
            <a:p>
              <a:endParaRPr lang="en-US" sz="3600"/>
            </a:p>
          </p:txBody>
        </p:sp>
        <p:sp>
          <p:nvSpPr>
            <p:cNvPr id="10316" name="Freeform 207"/>
            <p:cNvSpPr/>
            <p:nvPr/>
          </p:nvSpPr>
          <p:spPr>
            <a:xfrm>
              <a:off x="5178" y="2183"/>
              <a:ext cx="321" cy="282"/>
            </a:xfrm>
            <a:custGeom>
              <a:avLst/>
              <a:gdLst>
                <a:gd name="txL" fmla="*/ 0 w 394"/>
                <a:gd name="txT" fmla="*/ 0 h 401"/>
                <a:gd name="txR" fmla="*/ 394 w 394"/>
                <a:gd name="txB" fmla="*/ 401 h 401"/>
              </a:gdLst>
              <a:ahLst/>
              <a:cxnLst>
                <a:cxn ang="0">
                  <a:pos x="0" y="2"/>
                </a:cxn>
                <a:cxn ang="0">
                  <a:pos x="56" y="0"/>
                </a:cxn>
                <a:cxn ang="0">
                  <a:pos x="70" y="2"/>
                </a:cxn>
                <a:cxn ang="0">
                  <a:pos x="84" y="17"/>
                </a:cxn>
                <a:cxn ang="0">
                  <a:pos x="70" y="24"/>
                </a:cxn>
                <a:cxn ang="0">
                  <a:pos x="63" y="29"/>
                </a:cxn>
                <a:cxn ang="0">
                  <a:pos x="91" y="32"/>
                </a:cxn>
                <a:cxn ang="0">
                  <a:pos x="112" y="29"/>
                </a:cxn>
                <a:cxn ang="0">
                  <a:pos x="137" y="30"/>
                </a:cxn>
                <a:cxn ang="0">
                  <a:pos x="141" y="39"/>
                </a:cxn>
                <a:cxn ang="0">
                  <a:pos x="130" y="63"/>
                </a:cxn>
                <a:cxn ang="0">
                  <a:pos x="127" y="69"/>
                </a:cxn>
              </a:cxnLst>
              <a:rect l="txL" t="txT" r="txR" b="txB"/>
              <a:pathLst>
                <a:path w="394" h="401">
                  <a:moveTo>
                    <a:pt x="0" y="10"/>
                  </a:moveTo>
                  <a:cubicBezTo>
                    <a:pt x="52" y="7"/>
                    <a:pt x="105" y="0"/>
                    <a:pt x="157" y="0"/>
                  </a:cubicBezTo>
                  <a:cubicBezTo>
                    <a:pt x="170" y="0"/>
                    <a:pt x="186" y="1"/>
                    <a:pt x="196" y="10"/>
                  </a:cubicBezTo>
                  <a:cubicBezTo>
                    <a:pt x="198" y="12"/>
                    <a:pt x="232" y="90"/>
                    <a:pt x="235" y="98"/>
                  </a:cubicBezTo>
                  <a:cubicBezTo>
                    <a:pt x="213" y="161"/>
                    <a:pt x="243" y="100"/>
                    <a:pt x="196" y="137"/>
                  </a:cubicBezTo>
                  <a:cubicBezTo>
                    <a:pt x="187" y="144"/>
                    <a:pt x="183" y="156"/>
                    <a:pt x="176" y="166"/>
                  </a:cubicBezTo>
                  <a:cubicBezTo>
                    <a:pt x="205" y="209"/>
                    <a:pt x="187" y="203"/>
                    <a:pt x="254" y="186"/>
                  </a:cubicBezTo>
                  <a:cubicBezTo>
                    <a:pt x="274" y="181"/>
                    <a:pt x="313" y="166"/>
                    <a:pt x="313" y="166"/>
                  </a:cubicBezTo>
                  <a:cubicBezTo>
                    <a:pt x="336" y="169"/>
                    <a:pt x="363" y="162"/>
                    <a:pt x="381" y="176"/>
                  </a:cubicBezTo>
                  <a:cubicBezTo>
                    <a:pt x="394" y="186"/>
                    <a:pt x="391" y="208"/>
                    <a:pt x="391" y="225"/>
                  </a:cubicBezTo>
                  <a:cubicBezTo>
                    <a:pt x="391" y="262"/>
                    <a:pt x="380" y="325"/>
                    <a:pt x="362" y="362"/>
                  </a:cubicBezTo>
                  <a:cubicBezTo>
                    <a:pt x="344" y="399"/>
                    <a:pt x="332" y="381"/>
                    <a:pt x="352" y="401"/>
                  </a:cubicBezTo>
                </a:path>
              </a:pathLst>
            </a:custGeom>
            <a:noFill/>
            <a:ln w="31750" cap="flat" cmpd="sng">
              <a:solidFill>
                <a:srgbClr val="FF0000">
                  <a:alpha val="100000"/>
                </a:srgbClr>
              </a:solidFill>
              <a:prstDash val="solid"/>
              <a:round/>
              <a:headEnd type="none" w="med" len="med"/>
              <a:tailEnd type="none" w="med" len="med"/>
            </a:ln>
          </p:spPr>
          <p:txBody>
            <a:bodyPr/>
            <a:lstStyle/>
            <a:p>
              <a:endParaRPr lang="en-US" sz="360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26"/>
                                        </p:tgtEl>
                                      </p:cBhvr>
                                    </p:animEffect>
                                    <p:set>
                                      <p:cBhvr>
                                        <p:cTn id="7" dur="1" fill="hold">
                                          <p:stCondLst>
                                            <p:cond delay="1999"/>
                                          </p:stCondLst>
                                        </p:cTn>
                                        <p:tgtEl>
                                          <p:spTgt spid="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408"/>
                                        </p:tgtEl>
                                        <p:attrNameLst>
                                          <p:attrName>style.visibility</p:attrName>
                                        </p:attrNameLst>
                                      </p:cBhvr>
                                      <p:to>
                                        <p:strVal val="visible"/>
                                      </p:to>
                                    </p:set>
                                    <p:animEffect transition="in" filter="fade">
                                      <p:cBhvr>
                                        <p:cTn id="10" dur="3000"/>
                                        <p:tgtEl>
                                          <p:spTgt spid="9408"/>
                                        </p:tgtEl>
                                      </p:cBhvr>
                                    </p:animEffect>
                                  </p:childTnLst>
                                </p:cTn>
                              </p:par>
                              <p:par>
                                <p:cTn id="11" presetID="10" presetClass="entr" presetSubtype="0" fill="hold" nodeType="withEffect">
                                  <p:stCondLst>
                                    <p:cond delay="0"/>
                                  </p:stCondLst>
                                  <p:childTnLst>
                                    <p:set>
                                      <p:cBhvr>
                                        <p:cTn id="12" dur="1" fill="hold">
                                          <p:stCondLst>
                                            <p:cond delay="0"/>
                                          </p:stCondLst>
                                        </p:cTn>
                                        <p:tgtEl>
                                          <p:spTgt spid="9428"/>
                                        </p:tgtEl>
                                        <p:attrNameLst>
                                          <p:attrName>style.visibility</p:attrName>
                                        </p:attrNameLst>
                                      </p:cBhvr>
                                      <p:to>
                                        <p:strVal val="visible"/>
                                      </p:to>
                                    </p:set>
                                    <p:animEffect transition="in" filter="fade">
                                      <p:cBhvr>
                                        <p:cTn id="13" dur="3000"/>
                                        <p:tgtEl>
                                          <p:spTgt spid="9428"/>
                                        </p:tgtEl>
                                      </p:cBhvr>
                                    </p:animEffect>
                                  </p:childTnLst>
                                </p:cTn>
                              </p:par>
                              <p:par>
                                <p:cTn id="14" presetID="10" presetClass="exit" presetSubtype="0" fill="hold" nodeType="withEffect">
                                  <p:stCondLst>
                                    <p:cond delay="0"/>
                                  </p:stCondLst>
                                  <p:childTnLst>
                                    <p:animEffect transition="out" filter="fade">
                                      <p:cBhvr>
                                        <p:cTn id="15" dur="3000"/>
                                        <p:tgtEl>
                                          <p:spTgt spid="9409"/>
                                        </p:tgtEl>
                                      </p:cBhvr>
                                    </p:animEffect>
                                    <p:set>
                                      <p:cBhvr>
                                        <p:cTn id="16" dur="1" fill="hold">
                                          <p:stCondLst>
                                            <p:cond delay="2999"/>
                                          </p:stCondLst>
                                        </p:cTn>
                                        <p:tgtEl>
                                          <p:spTgt spid="940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3000"/>
                                        <p:tgtEl>
                                          <p:spTgt spid="27"/>
                                        </p:tgtEl>
                                      </p:cBhvr>
                                    </p:animEffect>
                                    <p:set>
                                      <p:cBhvr>
                                        <p:cTn id="19" dur="1" fill="hold">
                                          <p:stCondLst>
                                            <p:cond delay="2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0" fontAlgn="base" latinLnBrk="0" hangingPunct="0">
          <a:lnSpc>
            <a:spcPct val="100000"/>
          </a:lnSpc>
          <a:spcBef>
            <a:spcPct val="50000"/>
          </a:spcBef>
          <a:spcAft>
            <a:spcPct val="0"/>
          </a:spcAft>
          <a:buClrTx/>
          <a:buSzTx/>
          <a:buFontTx/>
          <a:buNone/>
          <a:defRPr kumimoji="0" lang="en-US" sz="3200" b="1" i="0" u="none" strike="noStrike" cap="none" normalizeH="0" baseline="0" smtClean="0">
            <a:ln>
              <a:noFill/>
            </a:ln>
            <a:solidFill>
              <a:srgbClr val="333399"/>
            </a:solidFill>
            <a:effectLst/>
            <a:latin typeface="Times New Roman" panose="02020603050405020304"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t" anchorCtr="0" compatLnSpc="1">
        <a:spAutoFit/>
      </a:bodyPr>
      <a:lstStyle>
        <a:defPPr marL="0" marR="0" indent="0" algn="l" defTabSz="914400" rtl="0" eaLnBrk="0" fontAlgn="base" latinLnBrk="0" hangingPunct="0">
          <a:lnSpc>
            <a:spcPct val="100000"/>
          </a:lnSpc>
          <a:spcBef>
            <a:spcPct val="50000"/>
          </a:spcBef>
          <a:spcAft>
            <a:spcPct val="0"/>
          </a:spcAft>
          <a:buClrTx/>
          <a:buSzTx/>
          <a:buFontTx/>
          <a:buNone/>
          <a:defRPr kumimoji="0" lang="en-US" sz="3200" b="1" i="0" u="none" strike="noStrike" cap="none" normalizeH="0" baseline="0" smtClean="0">
            <a:ln>
              <a:noFill/>
            </a:ln>
            <a:solidFill>
              <a:srgbClr val="333399"/>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956</Words>
  <Application>Microsoft Office PowerPoint</Application>
  <PresentationFormat>On-screen Show (4:3)</PresentationFormat>
  <Paragraphs>169</Paragraphs>
  <Slides>25</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.VnArial Narrow</vt:lpstr>
      <vt:lpstr>.VnRevueH</vt:lpstr>
      <vt:lpstr>.VnTime</vt:lpstr>
      <vt:lpstr>Arial</vt:lpstr>
      <vt:lpstr>Tahoma</vt:lpstr>
      <vt:lpstr>Times</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Cừu Dolly (hay còn gọi là Cừu nhân bản): Sinh ngày 5/7/1996 – mất 14/2/2003) là một con cừu Dorset Phần Lan cái và là động vật có vú đầu tiên được nhân bản vô tính trên thế giới. Nó được tạo ra bởi Ian Wilmut, Keith Campbell và các cộng sự tại Viện Roslin ở Edinburgh, Scotland.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TRAN THI THU THUONG</dc:creator>
  <cp:lastModifiedBy>vũ hạnh</cp:lastModifiedBy>
  <cp:revision>295</cp:revision>
  <dcterms:created xsi:type="dcterms:W3CDTF">2009-03-27T07:21:13Z</dcterms:created>
  <dcterms:modified xsi:type="dcterms:W3CDTF">2024-05-10T16:27:47Z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8FB0B9EE28594D80972DAA8ABF28EC34</vt:lpwstr>
  </property>
  <property fmtid="{D5CDD505-2E9C-101B-9397-08002B2CF9AE}" pid="3" name="KSOProductBuildVer">
    <vt:lpwstr>1033-11.2.0.10323</vt:lpwstr>
  </property>
</Properties>
</file>